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4" r:id="rId1"/>
  </p:sldMasterIdLst>
  <p:notesMasterIdLst>
    <p:notesMasterId r:id="rId14"/>
  </p:notesMasterIdLst>
  <p:handoutMasterIdLst>
    <p:handoutMasterId r:id="rId15"/>
  </p:handoutMasterIdLst>
  <p:sldIdLst>
    <p:sldId id="256" r:id="rId2"/>
    <p:sldId id="429" r:id="rId3"/>
    <p:sldId id="416" r:id="rId4"/>
    <p:sldId id="405" r:id="rId5"/>
    <p:sldId id="435" r:id="rId6"/>
    <p:sldId id="425" r:id="rId7"/>
    <p:sldId id="426" r:id="rId8"/>
    <p:sldId id="430" r:id="rId9"/>
    <p:sldId id="427" r:id="rId10"/>
    <p:sldId id="428" r:id="rId11"/>
    <p:sldId id="434" r:id="rId12"/>
    <p:sldId id="289" r:id="rId13"/>
  </p:sldIdLst>
  <p:sldSz cx="9144000" cy="6858000" type="screen4x3"/>
  <p:notesSz cx="6797675" cy="9928225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sz="2000" b="1" kern="1200">
        <a:solidFill>
          <a:srgbClr val="003399"/>
        </a:solidFill>
        <a:latin typeface="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b="1" kern="1200">
        <a:solidFill>
          <a:srgbClr val="003399"/>
        </a:solidFill>
        <a:latin typeface="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b="1" kern="1200">
        <a:solidFill>
          <a:srgbClr val="003399"/>
        </a:solidFill>
        <a:latin typeface="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b="1" kern="1200">
        <a:solidFill>
          <a:srgbClr val="003399"/>
        </a:solidFill>
        <a:latin typeface="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b="1" kern="1200">
        <a:solidFill>
          <a:srgbClr val="003399"/>
        </a:solidFill>
        <a:latin typeface="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rgbClr val="003399"/>
        </a:solidFill>
        <a:latin typeface="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rgbClr val="003399"/>
        </a:solidFill>
        <a:latin typeface="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rgbClr val="003399"/>
        </a:solidFill>
        <a:latin typeface="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rgbClr val="003399"/>
        </a:solidFill>
        <a:latin typeface="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5A87"/>
    <a:srgbClr val="3366CC"/>
    <a:srgbClr val="223C86"/>
    <a:srgbClr val="0000CC"/>
    <a:srgbClr val="CC6600"/>
    <a:srgbClr val="FFCC99"/>
    <a:srgbClr val="003399"/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92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DC74BA-184E-445C-98BB-B5524916641C}" type="datetimeFigureOut">
              <a:rPr lang="bg-BG" smtClean="0"/>
              <a:t>16.9.2016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D3B734-B804-45FF-972E-F3FE3A464E1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360884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659" cy="4964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723" tIns="45861" rIns="91723" bIns="45861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4" y="0"/>
            <a:ext cx="2945659" cy="4964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723" tIns="45861" rIns="91723" bIns="45861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6CCACA07-B481-4258-8D1E-60A3962BCA0D}" type="datetimeFigureOut">
              <a:rPr lang="bg-BG" altLang="bg-BG"/>
              <a:pPr>
                <a:defRPr/>
              </a:pPr>
              <a:t>16.9.2016 г.</a:t>
            </a:fld>
            <a:endParaRPr lang="bg-BG" altLang="bg-BG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723" tIns="45861" rIns="91723" bIns="458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altLang="bg-BG" noProof="0" smtClean="0"/>
              <a:t>Click to edit Master text styles</a:t>
            </a:r>
          </a:p>
          <a:p>
            <a:pPr lvl="1"/>
            <a:r>
              <a:rPr lang="bg-BG" altLang="bg-BG" noProof="0" smtClean="0"/>
              <a:t>Second level</a:t>
            </a:r>
          </a:p>
          <a:p>
            <a:pPr lvl="2"/>
            <a:r>
              <a:rPr lang="bg-BG" altLang="bg-BG" noProof="0" smtClean="0"/>
              <a:t>Third level</a:t>
            </a:r>
          </a:p>
          <a:p>
            <a:pPr lvl="3"/>
            <a:r>
              <a:rPr lang="bg-BG" altLang="bg-BG" noProof="0" smtClean="0"/>
              <a:t>Fourth level</a:t>
            </a:r>
          </a:p>
          <a:p>
            <a:pPr lvl="4"/>
            <a:r>
              <a:rPr lang="bg-BG" altLang="bg-BG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0092"/>
            <a:ext cx="2945659" cy="4964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723" tIns="45861" rIns="91723" bIns="45861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4" y="9430092"/>
            <a:ext cx="2945659" cy="4964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723" tIns="45861" rIns="91723" bIns="45861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B8B51790-4B64-43BC-A42F-F2D435E4CFF0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4219057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5988" y="744538"/>
            <a:ext cx="4965700" cy="3724275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bg-BG" dirty="0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66F377B-8217-49EA-8278-1956839DBCC6}" type="slidenum">
              <a:rPr lang="bg-BG" altLang="bg-BG" smtClean="0"/>
              <a:pPr/>
              <a:t>1</a:t>
            </a:fld>
            <a:endParaRPr lang="bg-BG" altLang="bg-BG" dirty="0" smtClean="0"/>
          </a:p>
        </p:txBody>
      </p:sp>
    </p:spTree>
    <p:extLst>
      <p:ext uri="{BB962C8B-B14F-4D97-AF65-F5344CB8AC3E}">
        <p14:creationId xmlns:p14="http://schemas.microsoft.com/office/powerpoint/2010/main" val="41590425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5988" y="744538"/>
            <a:ext cx="4965700" cy="3724275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bg-BG" dirty="0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DB09768-6F87-42AD-A3C8-7151C7319180}" type="slidenum">
              <a:rPr lang="bg-BG" altLang="bg-BG" smtClean="0"/>
              <a:pPr/>
              <a:t>10</a:t>
            </a:fld>
            <a:endParaRPr lang="bg-BG" altLang="bg-BG" dirty="0" smtClean="0"/>
          </a:p>
        </p:txBody>
      </p:sp>
    </p:spTree>
    <p:extLst>
      <p:ext uri="{BB962C8B-B14F-4D97-AF65-F5344CB8AC3E}">
        <p14:creationId xmlns:p14="http://schemas.microsoft.com/office/powerpoint/2010/main" val="32577622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5988" y="744538"/>
            <a:ext cx="4965700" cy="3724275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bg-BG" dirty="0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DB09768-6F87-42AD-A3C8-7151C7319180}" type="slidenum">
              <a:rPr lang="bg-BG" altLang="bg-BG" smtClean="0"/>
              <a:pPr/>
              <a:t>11</a:t>
            </a:fld>
            <a:endParaRPr lang="bg-BG" altLang="bg-BG" dirty="0" smtClean="0"/>
          </a:p>
        </p:txBody>
      </p:sp>
    </p:spTree>
    <p:extLst>
      <p:ext uri="{BB962C8B-B14F-4D97-AF65-F5344CB8AC3E}">
        <p14:creationId xmlns:p14="http://schemas.microsoft.com/office/powerpoint/2010/main" val="2933936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5988" y="744538"/>
            <a:ext cx="4965700" cy="3724275"/>
          </a:xfrm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bg-BG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8E43EC5-04EA-49E8-B1B9-F238EF27909B}" type="slidenum">
              <a:rPr lang="bg-BG" altLang="bg-BG" smtClean="0"/>
              <a:pPr/>
              <a:t>12</a:t>
            </a:fld>
            <a:endParaRPr lang="bg-BG" altLang="bg-BG" smtClean="0"/>
          </a:p>
        </p:txBody>
      </p:sp>
    </p:spTree>
    <p:extLst>
      <p:ext uri="{BB962C8B-B14F-4D97-AF65-F5344CB8AC3E}">
        <p14:creationId xmlns:p14="http://schemas.microsoft.com/office/powerpoint/2010/main" val="20440144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5988" y="744538"/>
            <a:ext cx="4965700" cy="3724275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bg-BG" dirty="0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DB09768-6F87-42AD-A3C8-7151C7319180}" type="slidenum">
              <a:rPr lang="bg-BG" altLang="bg-BG" smtClean="0"/>
              <a:pPr/>
              <a:t>2</a:t>
            </a:fld>
            <a:endParaRPr lang="bg-BG" altLang="bg-BG" dirty="0" smtClean="0"/>
          </a:p>
        </p:txBody>
      </p:sp>
    </p:spTree>
    <p:extLst>
      <p:ext uri="{BB962C8B-B14F-4D97-AF65-F5344CB8AC3E}">
        <p14:creationId xmlns:p14="http://schemas.microsoft.com/office/powerpoint/2010/main" val="24873089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5988" y="744538"/>
            <a:ext cx="4965700" cy="3724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B51790-4B64-43BC-A42F-F2D435E4CFF0}" type="slidenum">
              <a:rPr lang="bg-BG" altLang="bg-BG" smtClean="0"/>
              <a:pPr>
                <a:defRPr/>
              </a:pPr>
              <a:t>3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7191333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5988" y="744538"/>
            <a:ext cx="4965700" cy="3724275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bg-BG" dirty="0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DB09768-6F87-42AD-A3C8-7151C7319180}" type="slidenum">
              <a:rPr lang="bg-BG" altLang="bg-BG" smtClean="0"/>
              <a:pPr/>
              <a:t>4</a:t>
            </a:fld>
            <a:endParaRPr lang="bg-BG" altLang="bg-BG" dirty="0" smtClean="0"/>
          </a:p>
        </p:txBody>
      </p:sp>
    </p:spTree>
    <p:extLst>
      <p:ext uri="{BB962C8B-B14F-4D97-AF65-F5344CB8AC3E}">
        <p14:creationId xmlns:p14="http://schemas.microsoft.com/office/powerpoint/2010/main" val="6782179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5988" y="744538"/>
            <a:ext cx="4965700" cy="3724275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bg-BG" dirty="0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DB09768-6F87-42AD-A3C8-7151C7319180}" type="slidenum">
              <a:rPr lang="bg-BG" altLang="bg-BG" smtClean="0"/>
              <a:pPr/>
              <a:t>5</a:t>
            </a:fld>
            <a:endParaRPr lang="bg-BG" altLang="bg-BG" dirty="0" smtClean="0"/>
          </a:p>
        </p:txBody>
      </p:sp>
    </p:spTree>
    <p:extLst>
      <p:ext uri="{BB962C8B-B14F-4D97-AF65-F5344CB8AC3E}">
        <p14:creationId xmlns:p14="http://schemas.microsoft.com/office/powerpoint/2010/main" val="33618678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5988" y="744538"/>
            <a:ext cx="4965700" cy="3724275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bg-BG" dirty="0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DB09768-6F87-42AD-A3C8-7151C7319180}" type="slidenum">
              <a:rPr lang="bg-BG" altLang="bg-BG" smtClean="0"/>
              <a:pPr/>
              <a:t>6</a:t>
            </a:fld>
            <a:endParaRPr lang="bg-BG" altLang="bg-BG" dirty="0" smtClean="0"/>
          </a:p>
        </p:txBody>
      </p:sp>
    </p:spTree>
    <p:extLst>
      <p:ext uri="{BB962C8B-B14F-4D97-AF65-F5344CB8AC3E}">
        <p14:creationId xmlns:p14="http://schemas.microsoft.com/office/powerpoint/2010/main" val="2616975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5988" y="744538"/>
            <a:ext cx="4965700" cy="3724275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bg-BG" dirty="0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DB09768-6F87-42AD-A3C8-7151C7319180}" type="slidenum">
              <a:rPr lang="bg-BG" altLang="bg-BG" smtClean="0"/>
              <a:pPr/>
              <a:t>7</a:t>
            </a:fld>
            <a:endParaRPr lang="bg-BG" altLang="bg-BG" dirty="0" smtClean="0"/>
          </a:p>
        </p:txBody>
      </p:sp>
    </p:spTree>
    <p:extLst>
      <p:ext uri="{BB962C8B-B14F-4D97-AF65-F5344CB8AC3E}">
        <p14:creationId xmlns:p14="http://schemas.microsoft.com/office/powerpoint/2010/main" val="27162515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5988" y="744538"/>
            <a:ext cx="4965700" cy="3724275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bg-BG" dirty="0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DB09768-6F87-42AD-A3C8-7151C7319180}" type="slidenum">
              <a:rPr lang="bg-BG" altLang="bg-BG" smtClean="0"/>
              <a:pPr/>
              <a:t>8</a:t>
            </a:fld>
            <a:endParaRPr lang="bg-BG" altLang="bg-BG" dirty="0" smtClean="0"/>
          </a:p>
        </p:txBody>
      </p:sp>
    </p:spTree>
    <p:extLst>
      <p:ext uri="{BB962C8B-B14F-4D97-AF65-F5344CB8AC3E}">
        <p14:creationId xmlns:p14="http://schemas.microsoft.com/office/powerpoint/2010/main" val="30972417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5988" y="744538"/>
            <a:ext cx="4965700" cy="3724275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bg-BG" dirty="0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DB09768-6F87-42AD-A3C8-7151C7319180}" type="slidenum">
              <a:rPr lang="bg-BG" altLang="bg-BG" smtClean="0"/>
              <a:pPr/>
              <a:t>9</a:t>
            </a:fld>
            <a:endParaRPr lang="bg-BG" altLang="bg-BG" dirty="0" smtClean="0"/>
          </a:p>
        </p:txBody>
      </p:sp>
    </p:spTree>
    <p:extLst>
      <p:ext uri="{BB962C8B-B14F-4D97-AF65-F5344CB8AC3E}">
        <p14:creationId xmlns:p14="http://schemas.microsoft.com/office/powerpoint/2010/main" val="3390355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0FEEFB-2896-4D1B-AD6C-803ABD5B1A66}" type="datetime1">
              <a:rPr lang="bg-BG" altLang="bg-BG" smtClean="0"/>
              <a:pPr>
                <a:defRPr/>
              </a:pPr>
              <a:t>16.9.2016 г.</a:t>
            </a:fld>
            <a:endParaRPr lang="bg-BG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g-BG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36913B-2A8E-4807-8DFF-F6BB9C861191}" type="slidenum">
              <a:rPr lang="bg-BG" altLang="en-US" smtClean="0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2807507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0D9AF8-9A64-4FE4-ACE8-40C30E1F120B}" type="datetime1">
              <a:rPr lang="bg-BG" altLang="bg-BG" smtClean="0"/>
              <a:pPr>
                <a:defRPr/>
              </a:pPr>
              <a:t>16.9.2016 г.</a:t>
            </a:fld>
            <a:endParaRPr lang="bg-BG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g-BG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FF74FA-5D60-4552-8184-EF95CDBFE480}" type="slidenum">
              <a:rPr lang="bg-BG" altLang="en-US" smtClean="0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2501553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E9728DF-CD94-4F24-BD79-98601A4CA741}" type="datetime1">
              <a:rPr lang="bg-BG" altLang="bg-BG" smtClean="0"/>
              <a:pPr>
                <a:defRPr/>
              </a:pPr>
              <a:t>16.9.2016 г.</a:t>
            </a:fld>
            <a:endParaRPr lang="bg-BG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g-BG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28FB6C-AAAF-4512-8998-52DD6685F3C9}" type="slidenum">
              <a:rPr lang="bg-BG" altLang="en-US" smtClean="0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3250974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9EB99D-C151-4DB3-AF0E-CE0F87D5C3C6}" type="datetime1">
              <a:rPr lang="bg-BG" altLang="bg-BG" smtClean="0"/>
              <a:pPr>
                <a:defRPr/>
              </a:pPr>
              <a:t>16.9.2016 г.</a:t>
            </a:fld>
            <a:endParaRPr lang="bg-BG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g-BG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12F33D-49FC-48E5-A9B9-5547414E505C}" type="slidenum">
              <a:rPr lang="bg-BG" altLang="en-US" smtClean="0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3558985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720F7A-FC26-4825-A678-B63FE3744317}" type="datetime1">
              <a:rPr lang="bg-BG" altLang="bg-BG" smtClean="0"/>
              <a:pPr>
                <a:defRPr/>
              </a:pPr>
              <a:t>16.9.2016 г.</a:t>
            </a:fld>
            <a:endParaRPr lang="bg-BG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g-BG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7B1F96-5D76-4BEC-98C6-1B3422CD7E3D}" type="slidenum">
              <a:rPr lang="bg-BG" altLang="en-US" smtClean="0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2475871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E293AB-55D2-4034-B4BA-8F6B852F92D4}" type="datetime1">
              <a:rPr lang="bg-BG" altLang="bg-BG" smtClean="0"/>
              <a:pPr>
                <a:defRPr/>
              </a:pPr>
              <a:t>16.9.2016 г.</a:t>
            </a:fld>
            <a:endParaRPr lang="bg-BG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g-BG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7D7AC4-C90B-477D-8137-D59FA52EFEA9}" type="slidenum">
              <a:rPr lang="bg-BG" altLang="en-US" smtClean="0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2420224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85EF6D-7BAF-4D07-B343-5FD3D6E8A060}" type="datetime1">
              <a:rPr lang="bg-BG" altLang="bg-BG" smtClean="0"/>
              <a:pPr>
                <a:defRPr/>
              </a:pPr>
              <a:t>16.9.2016 г.</a:t>
            </a:fld>
            <a:endParaRPr lang="bg-BG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g-BG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56FEAF-E89D-4C8F-B6C6-7C7C7FF1757F}" type="slidenum">
              <a:rPr lang="bg-BG" altLang="en-US" smtClean="0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364796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BFD67D-2AEB-4D24-AC4C-1286C1CFF501}" type="datetime1">
              <a:rPr lang="bg-BG" altLang="bg-BG" smtClean="0"/>
              <a:pPr>
                <a:defRPr/>
              </a:pPr>
              <a:t>16.9.2016 г.</a:t>
            </a:fld>
            <a:endParaRPr lang="bg-BG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g-BG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5E6E0B-0516-47D3-930F-04D5332ED6D7}" type="slidenum">
              <a:rPr lang="bg-BG" altLang="en-US" smtClean="0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3225594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296AB5-D96B-4778-AFCD-65D0F4B6A11F}" type="datetime1">
              <a:rPr lang="bg-BG" altLang="bg-BG" smtClean="0"/>
              <a:pPr>
                <a:defRPr/>
              </a:pPr>
              <a:t>16.9.2016 г.</a:t>
            </a:fld>
            <a:endParaRPr lang="bg-BG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g-BG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72A5F-4ADC-425F-9818-1A99276EA1D4}" type="slidenum">
              <a:rPr lang="bg-BG" altLang="en-US" smtClean="0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4229509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890344-6976-489F-A2AE-05F90B71F040}" type="datetime1">
              <a:rPr lang="bg-BG" altLang="bg-BG" smtClean="0"/>
              <a:pPr>
                <a:defRPr/>
              </a:pPr>
              <a:t>16.9.2016 г.</a:t>
            </a:fld>
            <a:endParaRPr lang="bg-BG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g-BG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86C1C8-133C-405B-BEE5-0F7358819998}" type="slidenum">
              <a:rPr lang="bg-BG" altLang="en-US" smtClean="0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911486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E8F803-4BD3-450F-9963-E4174AD7B4AC}" type="datetime1">
              <a:rPr lang="bg-BG" altLang="bg-BG" smtClean="0"/>
              <a:pPr>
                <a:defRPr/>
              </a:pPr>
              <a:t>16.9.2016 г.</a:t>
            </a:fld>
            <a:endParaRPr lang="bg-BG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bg-BG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995D84-13F4-4AAE-8DEE-C410CA86F5C3}" type="slidenum">
              <a:rPr lang="bg-BG" altLang="en-US" smtClean="0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3767872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1">
                <a:lumMod val="85000"/>
              </a:schemeClr>
            </a:gs>
            <a:gs pos="0">
              <a:schemeClr val="bg1">
                <a:lumMod val="85000"/>
                <a:alpha val="60000"/>
              </a:schemeClr>
            </a:gs>
            <a:gs pos="50000">
              <a:schemeClr val="bg1"/>
            </a:gs>
            <a:gs pos="73000">
              <a:schemeClr val="bg1"/>
            </a:gs>
            <a:gs pos="26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381D2AD-7A52-4B48-96B0-F4C58E6DCA7C}" type="datetime1">
              <a:rPr lang="bg-BG" altLang="bg-BG" smtClean="0"/>
              <a:pPr>
                <a:defRPr/>
              </a:pPr>
              <a:t>16.9.2016 г.</a:t>
            </a:fld>
            <a:endParaRPr lang="bg-BG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244BAF-3D1B-4124-8DB7-E84C57AC1E38}" type="slidenum">
              <a:rPr lang="bg-BG" altLang="en-US" smtClean="0"/>
              <a:pPr>
                <a:defRPr/>
              </a:pPr>
              <a:t>‹#›</a:t>
            </a:fld>
            <a:endParaRPr lang="bg-BG" altLang="en-US"/>
          </a:p>
        </p:txBody>
      </p:sp>
    </p:spTree>
    <p:extLst>
      <p:ext uri="{BB962C8B-B14F-4D97-AF65-F5344CB8AC3E}">
        <p14:creationId xmlns:p14="http://schemas.microsoft.com/office/powerpoint/2010/main" val="1608252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6"/>
          <p:cNvSpPr>
            <a:spLocks noChangeArrowheads="1"/>
          </p:cNvSpPr>
          <p:nvPr/>
        </p:nvSpPr>
        <p:spPr bwMode="auto">
          <a:xfrm>
            <a:off x="772022" y="189801"/>
            <a:ext cx="4052007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en-US" sz="2200" dirty="0" smtClean="0">
                <a:latin typeface="Times New Roman" pitchFamily="18" charset="0"/>
              </a:rPr>
              <a:t> </a:t>
            </a:r>
            <a:r>
              <a:rPr lang="bg-BG" altLang="en-US" sz="1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КОМИСИЯ ЗА ЕНЕРГИЙНО И ВОДНО РЕГУЛИРАНЕ</a:t>
            </a:r>
            <a:endParaRPr lang="bg-BG" altLang="en-US" sz="14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2053" name="Line 7"/>
          <p:cNvSpPr>
            <a:spLocks noChangeShapeType="1"/>
          </p:cNvSpPr>
          <p:nvPr/>
        </p:nvSpPr>
        <p:spPr bwMode="auto">
          <a:xfrm>
            <a:off x="971601" y="692696"/>
            <a:ext cx="7704856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bg-BG" dirty="0"/>
          </a:p>
        </p:txBody>
      </p:sp>
      <p:sp>
        <p:nvSpPr>
          <p:cNvPr id="11" name="Rectangle 17"/>
          <p:cNvSpPr>
            <a:spLocks noChangeArrowheads="1"/>
          </p:cNvSpPr>
          <p:nvPr/>
        </p:nvSpPr>
        <p:spPr bwMode="auto">
          <a:xfrm>
            <a:off x="5819495" y="2852936"/>
            <a:ext cx="2566728" cy="36933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sz="180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..</a:t>
            </a:r>
            <a:r>
              <a:rPr lang="bg-BG" sz="180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.стъпки за постигане</a:t>
            </a:r>
            <a:endParaRPr lang="en-US" altLang="en-US" sz="1800" i="1" dirty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411760" y="1412776"/>
            <a:ext cx="608416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800" dirty="0" err="1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Позицията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на 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КЕВР </a:t>
            </a:r>
            <a:r>
              <a:rPr lang="ru-RU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относно</a:t>
            </a:r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ru-RU" sz="2800" dirty="0" err="1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обединяването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на </a:t>
            </a:r>
            <a:r>
              <a:rPr lang="ru-RU" sz="2800" dirty="0" err="1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пазарите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на </a:t>
            </a:r>
            <a:r>
              <a:rPr lang="ru-RU" sz="2800" dirty="0" err="1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България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, </a:t>
            </a:r>
            <a:r>
              <a:rPr lang="ru-RU" sz="2800" dirty="0" err="1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Румъния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и </a:t>
            </a:r>
            <a:r>
              <a:rPr lang="ru-RU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Гърция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29000"/>
            <a:ext cx="9142984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644" y="283109"/>
            <a:ext cx="408949" cy="40958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380312" y="6392361"/>
            <a:ext cx="15277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2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София, 19.09.2016 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559417" y="6741368"/>
            <a:ext cx="8316416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bg-BG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54111" y="347648"/>
            <a:ext cx="8432839" cy="9241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bg-BG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Промени в нормативната уредба</a:t>
            </a:r>
            <a:endParaRPr lang="en-GB" sz="28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37788" y="6433759"/>
            <a:ext cx="76342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bg-BG" altLang="en-US" sz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КОМИСИЯ ЗА ЕНЕРГИЙНО И ВОДНО РЕГУЛИРАНЕ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24" y="6367464"/>
            <a:ext cx="408949" cy="409587"/>
          </a:xfrm>
          <a:prstGeom prst="rect">
            <a:avLst/>
          </a:prstGeom>
        </p:spPr>
      </p:pic>
      <p:sp>
        <p:nvSpPr>
          <p:cNvPr id="9" name="타원 24"/>
          <p:cNvSpPr/>
          <p:nvPr/>
        </p:nvSpPr>
        <p:spPr>
          <a:xfrm flipH="1">
            <a:off x="3131840" y="1700807"/>
            <a:ext cx="2590818" cy="3672409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  <a:scene3d>
            <a:camera prst="obliqueBottomRight"/>
            <a:lightRig rig="balanced" dir="t"/>
          </a:scene3d>
          <a:sp3d prstMaterial="plastic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ko-KR" sz="1600" dirty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Методика за </a:t>
            </a:r>
            <a:r>
              <a:rPr lang="ru-RU" altLang="ko-KR" sz="1600" dirty="0" err="1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определяне</a:t>
            </a:r>
            <a:r>
              <a:rPr lang="ru-RU" altLang="ko-KR" sz="1600" dirty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 на цени за </a:t>
            </a:r>
            <a:r>
              <a:rPr lang="ru-RU" altLang="ko-KR" sz="1600" dirty="0" err="1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достъп</a:t>
            </a:r>
            <a:r>
              <a:rPr lang="ru-RU" altLang="ko-KR" sz="1600" dirty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 и </a:t>
            </a:r>
            <a:r>
              <a:rPr lang="ru-RU" altLang="ko-KR" sz="1600" dirty="0" err="1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пренос</a:t>
            </a:r>
            <a:r>
              <a:rPr lang="ru-RU" altLang="ko-KR" sz="1600" dirty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 на </a:t>
            </a:r>
            <a:r>
              <a:rPr lang="ru-RU" altLang="ko-KR" sz="1600" dirty="0" err="1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природен</a:t>
            </a:r>
            <a:r>
              <a:rPr lang="ru-RU" altLang="ko-KR" sz="1600" dirty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 газ </a:t>
            </a:r>
            <a:r>
              <a:rPr lang="ru-RU" altLang="ko-KR" sz="1600" dirty="0" err="1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през</a:t>
            </a:r>
            <a:r>
              <a:rPr lang="ru-RU" altLang="ko-KR" sz="1600" dirty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ru-RU" altLang="ko-KR" sz="1600" dirty="0" err="1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газопреносните</a:t>
            </a:r>
            <a:r>
              <a:rPr lang="ru-RU" altLang="ko-KR" sz="1600" dirty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ru-RU" altLang="ko-KR" sz="16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мрежи</a:t>
            </a:r>
          </a:p>
          <a:p>
            <a:pPr algn="ctr"/>
            <a:endParaRPr lang="ru-RU" altLang="ko-KR" sz="1600" dirty="0" smtClean="0">
              <a:solidFill>
                <a:schemeClr val="tx2">
                  <a:lumMod val="75000"/>
                </a:schemeClr>
              </a:solidFill>
              <a:cs typeface="Arial" pitchFamily="34" charset="0"/>
            </a:endParaRPr>
          </a:p>
          <a:p>
            <a:pPr algn="ctr"/>
            <a:endParaRPr lang="ru-RU" altLang="ko-KR" sz="1600" dirty="0">
              <a:solidFill>
                <a:schemeClr val="tx2">
                  <a:lumMod val="75000"/>
                </a:schemeClr>
              </a:solidFill>
              <a:cs typeface="Arial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altLang="ko-KR" sz="1400" b="0" i="1" dirty="0" err="1" smtClean="0">
                <a:solidFill>
                  <a:schemeClr val="tx1"/>
                </a:solidFill>
                <a:cs typeface="Arial" pitchFamily="34" charset="0"/>
              </a:rPr>
              <a:t>Прозрачни</a:t>
            </a:r>
            <a:r>
              <a:rPr lang="ru-RU" altLang="ko-KR" sz="1400" b="0" i="1" dirty="0" smtClean="0">
                <a:solidFill>
                  <a:schemeClr val="tx1"/>
                </a:solidFill>
                <a:cs typeface="Arial" pitchFamily="34" charset="0"/>
              </a:rPr>
              <a:t> критерии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altLang="ko-KR" sz="1400" b="0" i="1" dirty="0" err="1" smtClean="0">
                <a:solidFill>
                  <a:schemeClr val="tx1"/>
                </a:solidFill>
                <a:cs typeface="Arial" pitchFamily="34" charset="0"/>
              </a:rPr>
              <a:t>Входно</a:t>
            </a:r>
            <a:r>
              <a:rPr lang="ru-RU" altLang="ko-KR" sz="1400" b="0" i="1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ru-RU" altLang="ko-KR" sz="1400" b="0" i="1" dirty="0" err="1" smtClean="0">
                <a:solidFill>
                  <a:schemeClr val="tx1"/>
                </a:solidFill>
                <a:cs typeface="Arial" pitchFamily="34" charset="0"/>
              </a:rPr>
              <a:t>изходен</a:t>
            </a:r>
            <a:r>
              <a:rPr lang="ru-RU" altLang="ko-KR" sz="1400" b="0" i="1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ru-RU" altLang="ko-KR" sz="1400" b="0" i="1" dirty="0" err="1" smtClean="0">
                <a:solidFill>
                  <a:schemeClr val="tx1"/>
                </a:solidFill>
                <a:cs typeface="Arial" pitchFamily="34" charset="0"/>
              </a:rPr>
              <a:t>тарифен</a:t>
            </a:r>
            <a:r>
              <a:rPr lang="ru-RU" altLang="ko-KR" sz="1400" b="0" i="1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ru-RU" altLang="ko-KR" sz="1400" b="0" i="1" dirty="0" err="1" smtClean="0">
                <a:solidFill>
                  <a:schemeClr val="tx1"/>
                </a:solidFill>
                <a:cs typeface="Arial" pitchFamily="34" charset="0"/>
              </a:rPr>
              <a:t>модел</a:t>
            </a:r>
            <a:endParaRPr lang="ru-RU" altLang="ko-KR" sz="1400" b="0" i="1" dirty="0">
              <a:solidFill>
                <a:schemeClr val="tx1"/>
              </a:solidFill>
              <a:cs typeface="Arial" pitchFamily="34" charset="0"/>
            </a:endParaRPr>
          </a:p>
          <a:p>
            <a:pPr algn="ctr"/>
            <a:endParaRPr lang="ru-RU" altLang="ko-KR" sz="11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altLang="ko-KR" sz="11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altLang="ko-KR" sz="11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타원 24"/>
          <p:cNvSpPr/>
          <p:nvPr/>
        </p:nvSpPr>
        <p:spPr>
          <a:xfrm flipH="1">
            <a:off x="6012160" y="1700806"/>
            <a:ext cx="2304256" cy="3672409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  <a:scene3d>
            <a:camera prst="obliqueBottomRight"/>
            <a:lightRig rig="balanced" dir="t"/>
          </a:scene3d>
          <a:sp3d prstMaterial="plastic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ko-KR" sz="1600" dirty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Одобрение на </a:t>
            </a:r>
            <a:r>
              <a:rPr lang="ru-RU" altLang="ko-KR" sz="1600" dirty="0" err="1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Процедури</a:t>
            </a:r>
            <a:r>
              <a:rPr lang="ru-RU" altLang="ko-KR" sz="1600" dirty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 за управление на </a:t>
            </a:r>
            <a:r>
              <a:rPr lang="ru-RU" altLang="ko-KR" sz="1600" dirty="0" err="1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претоварването</a:t>
            </a:r>
            <a:r>
              <a:rPr lang="ru-RU" altLang="ko-KR" sz="1600" dirty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 (Приложение 1 </a:t>
            </a:r>
            <a:r>
              <a:rPr lang="ru-RU" altLang="ko-KR" sz="1600" dirty="0" err="1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към</a:t>
            </a:r>
            <a:r>
              <a:rPr lang="ru-RU" altLang="ko-KR" sz="1600" dirty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 Регламент  № 715/2009)</a:t>
            </a:r>
          </a:p>
          <a:p>
            <a:pPr algn="ctr"/>
            <a:endParaRPr lang="ru-RU" altLang="ko-KR" sz="11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altLang="ko-KR" sz="11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altLang="ko-KR" sz="11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타원 24"/>
          <p:cNvSpPr/>
          <p:nvPr/>
        </p:nvSpPr>
        <p:spPr>
          <a:xfrm flipH="1">
            <a:off x="559417" y="1700808"/>
            <a:ext cx="2304256" cy="3672409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  <a:scene3d>
            <a:camera prst="obliqueBottomRight"/>
            <a:lightRig rig="balanced" dir="t"/>
          </a:scene3d>
          <a:sp3d prstMaterial="plastic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Методика за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определяне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 на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дневна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 такса за дисбаланс</a:t>
            </a:r>
          </a:p>
          <a:p>
            <a:pPr algn="ctr"/>
            <a:endParaRPr lang="ru-RU" altLang="ko-KR" sz="11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altLang="ko-KR" sz="11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altLang="ko-KR" sz="11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12159" y="6433757"/>
            <a:ext cx="15277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София, 19.09.2016 г.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532440" y="6433759"/>
            <a:ext cx="3353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050" i="1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06433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559417" y="6741368"/>
            <a:ext cx="8316416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bg-BG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54111" y="347648"/>
            <a:ext cx="8432839" cy="9241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bg-BG" sz="28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Ц</a:t>
            </a:r>
            <a:r>
              <a:rPr lang="bg-BG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елеви модел на газовия пазар</a:t>
            </a:r>
            <a:endParaRPr lang="bg-BG" sz="28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37788" y="6433759"/>
            <a:ext cx="76342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bg-BG" altLang="en-US" sz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КОМИСИЯ ЗА ЕНЕРГИЙНО И ВОДНО РЕГУЛИРАНЕ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24" y="6367464"/>
            <a:ext cx="408949" cy="409587"/>
          </a:xfrm>
          <a:prstGeom prst="rect">
            <a:avLst/>
          </a:prstGeom>
        </p:spPr>
      </p:pic>
      <p:sp>
        <p:nvSpPr>
          <p:cNvPr id="9" name="직사각형 57"/>
          <p:cNvSpPr/>
          <p:nvPr/>
        </p:nvSpPr>
        <p:spPr bwMode="auto">
          <a:xfrm>
            <a:off x="586046" y="2852936"/>
            <a:ext cx="1944216" cy="2279867"/>
          </a:xfrm>
          <a:prstGeom prst="rect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 w="10160">
            <a:solidFill>
              <a:schemeClr val="tx1">
                <a:lumMod val="75000"/>
                <a:lumOff val="25000"/>
              </a:schemeClr>
            </a:solidFill>
          </a:ln>
          <a:effectLst>
            <a:outerShdw dist="635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248920" tIns="248920" rIns="248920" bIns="3093719" spcCol="1270" anchor="ctr"/>
          <a:lstStyle/>
          <a:p>
            <a:pPr algn="ctr" defTabSz="1555750" fontAlgn="auto">
              <a:lnSpc>
                <a:spcPct val="90000"/>
              </a:lnSpc>
              <a:spcAft>
                <a:spcPct val="35000"/>
              </a:spcAft>
              <a:defRPr/>
            </a:pPr>
            <a:endParaRPr kumimoji="0" lang="ko-KR" altLang="en-US" sz="35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86046" y="2880286"/>
            <a:ext cx="19442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bg-BG" dirty="0" smtClean="0">
              <a:solidFill>
                <a:schemeClr val="bg1"/>
              </a:solidFill>
              <a:latin typeface="+mn-lt"/>
            </a:endParaRPr>
          </a:p>
          <a:p>
            <a:pPr algn="ctr"/>
            <a:r>
              <a:rPr lang="bg-BG" dirty="0" smtClean="0">
                <a:solidFill>
                  <a:schemeClr val="bg1"/>
                </a:solidFill>
                <a:latin typeface="+mn-lt"/>
              </a:rPr>
              <a:t>Пълно </a:t>
            </a:r>
          </a:p>
          <a:p>
            <a:pPr algn="ctr"/>
            <a:r>
              <a:rPr lang="bg-BG" dirty="0" smtClean="0">
                <a:solidFill>
                  <a:schemeClr val="bg1"/>
                </a:solidFill>
                <a:latin typeface="+mn-lt"/>
              </a:rPr>
              <a:t>пазарно</a:t>
            </a:r>
          </a:p>
          <a:p>
            <a:pPr algn="ctr"/>
            <a:r>
              <a:rPr lang="bg-BG" dirty="0" smtClean="0">
                <a:solidFill>
                  <a:schemeClr val="bg1"/>
                </a:solidFill>
                <a:latin typeface="+mn-lt"/>
              </a:rPr>
              <a:t>обединяване</a:t>
            </a:r>
            <a:endParaRPr lang="bg-BG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" name="직사각형 57"/>
          <p:cNvSpPr/>
          <p:nvPr/>
        </p:nvSpPr>
        <p:spPr bwMode="auto">
          <a:xfrm>
            <a:off x="3402586" y="2861314"/>
            <a:ext cx="1944216" cy="2279867"/>
          </a:xfrm>
          <a:prstGeom prst="rect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 w="10160">
            <a:solidFill>
              <a:schemeClr val="tx1">
                <a:lumMod val="75000"/>
                <a:lumOff val="25000"/>
              </a:schemeClr>
            </a:solidFill>
          </a:ln>
          <a:effectLst>
            <a:outerShdw dist="635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248920" tIns="248920" rIns="248920" bIns="3093719" spcCol="1270" anchor="ctr"/>
          <a:lstStyle/>
          <a:p>
            <a:pPr algn="ctr" defTabSz="1555750" fontAlgn="auto">
              <a:lnSpc>
                <a:spcPct val="90000"/>
              </a:lnSpc>
              <a:spcAft>
                <a:spcPct val="35000"/>
              </a:spcAft>
              <a:defRPr/>
            </a:pPr>
            <a:endParaRPr kumimoji="0" lang="ko-KR" altLang="en-US" sz="35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22349" y="2880286"/>
            <a:ext cx="1904689" cy="19697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bg-BG" dirty="0" smtClean="0">
              <a:solidFill>
                <a:schemeClr val="bg1"/>
              </a:solidFill>
              <a:latin typeface="+mn-lt"/>
            </a:endParaRPr>
          </a:p>
          <a:p>
            <a:pPr algn="ctr"/>
            <a:r>
              <a:rPr lang="bg-BG" dirty="0" smtClean="0">
                <a:solidFill>
                  <a:schemeClr val="bg1"/>
                </a:solidFill>
                <a:latin typeface="+mn-lt"/>
              </a:rPr>
              <a:t>Търговски </a:t>
            </a:r>
          </a:p>
          <a:p>
            <a:pPr algn="ctr"/>
            <a:r>
              <a:rPr lang="bg-BG" dirty="0" smtClean="0">
                <a:solidFill>
                  <a:schemeClr val="bg1"/>
                </a:solidFill>
                <a:latin typeface="+mn-lt"/>
              </a:rPr>
              <a:t>регион</a:t>
            </a:r>
          </a:p>
          <a:p>
            <a:endParaRPr lang="bg-BG" sz="1600" dirty="0" smtClean="0">
              <a:solidFill>
                <a:schemeClr val="bg1"/>
              </a:solidFill>
              <a:latin typeface="+mn-lt"/>
            </a:endParaRPr>
          </a:p>
          <a:p>
            <a:endParaRPr lang="bg-BG" sz="1600" dirty="0" smtClean="0">
              <a:solidFill>
                <a:schemeClr val="bg1"/>
              </a:solidFill>
              <a:latin typeface="+mn-lt"/>
            </a:endParaRPr>
          </a:p>
          <a:p>
            <a:endParaRPr lang="bg-BG" sz="1600" dirty="0" smtClean="0">
              <a:solidFill>
                <a:schemeClr val="bg1"/>
              </a:solidFill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bg-BG" sz="1400" dirty="0" smtClean="0">
                <a:solidFill>
                  <a:schemeClr val="bg1"/>
                </a:solidFill>
                <a:latin typeface="+mn-lt"/>
              </a:rPr>
              <a:t>Частично сливане </a:t>
            </a:r>
          </a:p>
        </p:txBody>
      </p:sp>
      <p:sp>
        <p:nvSpPr>
          <p:cNvPr id="12" name="직사각형 57"/>
          <p:cNvSpPr/>
          <p:nvPr/>
        </p:nvSpPr>
        <p:spPr bwMode="auto">
          <a:xfrm>
            <a:off x="6120359" y="2880286"/>
            <a:ext cx="1944216" cy="2279867"/>
          </a:xfrm>
          <a:prstGeom prst="rect">
            <a:avLst/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 w="10160">
            <a:solidFill>
              <a:schemeClr val="tx1">
                <a:lumMod val="75000"/>
                <a:lumOff val="25000"/>
              </a:schemeClr>
            </a:solidFill>
          </a:ln>
          <a:effectLst>
            <a:outerShdw dist="635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248920" tIns="248920" rIns="248920" bIns="3093719" spcCol="1270" anchor="ctr"/>
          <a:lstStyle/>
          <a:p>
            <a:pPr algn="ctr" defTabSz="1555750" fontAlgn="auto">
              <a:lnSpc>
                <a:spcPct val="90000"/>
              </a:lnSpc>
              <a:spcAft>
                <a:spcPct val="35000"/>
              </a:spcAft>
              <a:defRPr/>
            </a:pPr>
            <a:endParaRPr kumimoji="0" lang="ko-KR" altLang="en-US" sz="35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120359" y="2875284"/>
            <a:ext cx="196409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dirty="0" smtClean="0">
                <a:solidFill>
                  <a:schemeClr val="bg1"/>
                </a:solidFill>
                <a:latin typeface="+mn-lt"/>
              </a:rPr>
              <a:t>Сателитен </a:t>
            </a:r>
          </a:p>
          <a:p>
            <a:pPr algn="ctr"/>
            <a:r>
              <a:rPr lang="bg-BG" dirty="0" smtClean="0">
                <a:solidFill>
                  <a:schemeClr val="bg1"/>
                </a:solidFill>
                <a:latin typeface="+mn-lt"/>
              </a:rPr>
              <a:t>пазар</a:t>
            </a:r>
            <a:endParaRPr lang="bg-BG" sz="1600" dirty="0" smtClean="0">
              <a:solidFill>
                <a:schemeClr val="bg1"/>
              </a:solidFill>
              <a:latin typeface="+mn-lt"/>
            </a:endParaRPr>
          </a:p>
          <a:p>
            <a:endParaRPr lang="bg-BG" sz="1600" dirty="0" smtClean="0">
              <a:solidFill>
                <a:schemeClr val="bg1"/>
              </a:solidFill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bg-BG" sz="1400" dirty="0" smtClean="0">
                <a:solidFill>
                  <a:schemeClr val="bg1"/>
                </a:solidFill>
                <a:latin typeface="+mn-lt"/>
              </a:rPr>
              <a:t>Свързване на </a:t>
            </a:r>
          </a:p>
          <a:p>
            <a:r>
              <a:rPr lang="bg-BG" sz="1400" dirty="0">
                <a:solidFill>
                  <a:schemeClr val="bg1"/>
                </a:solidFill>
                <a:latin typeface="+mn-lt"/>
              </a:rPr>
              <a:t>н</a:t>
            </a:r>
            <a:r>
              <a:rPr lang="bg-BG" sz="1400" dirty="0" smtClean="0">
                <a:solidFill>
                  <a:schemeClr val="bg1"/>
                </a:solidFill>
                <a:latin typeface="+mn-lt"/>
              </a:rPr>
              <a:t>ефункциониращи </a:t>
            </a:r>
          </a:p>
          <a:p>
            <a:r>
              <a:rPr lang="bg-BG" sz="1400" dirty="0" smtClean="0">
                <a:solidFill>
                  <a:schemeClr val="bg1"/>
                </a:solidFill>
                <a:latin typeface="+mn-lt"/>
              </a:rPr>
              <a:t>газови  пазари пряко</a:t>
            </a:r>
          </a:p>
          <a:p>
            <a:r>
              <a:rPr lang="bg-BG" sz="1400" dirty="0">
                <a:solidFill>
                  <a:schemeClr val="bg1"/>
                </a:solidFill>
                <a:latin typeface="+mn-lt"/>
              </a:rPr>
              <a:t>с</a:t>
            </a:r>
            <a:r>
              <a:rPr lang="bg-BG" sz="1400" dirty="0" smtClean="0">
                <a:solidFill>
                  <a:schemeClr val="bg1"/>
                </a:solidFill>
                <a:latin typeface="+mn-lt"/>
              </a:rPr>
              <a:t>ъс съседен, добре</a:t>
            </a:r>
          </a:p>
          <a:p>
            <a:r>
              <a:rPr lang="bg-BG" sz="1400" dirty="0">
                <a:solidFill>
                  <a:schemeClr val="bg1"/>
                </a:solidFill>
                <a:latin typeface="+mn-lt"/>
              </a:rPr>
              <a:t>ф</a:t>
            </a:r>
            <a:r>
              <a:rPr lang="bg-BG" sz="1400" dirty="0" smtClean="0">
                <a:solidFill>
                  <a:schemeClr val="bg1"/>
                </a:solidFill>
                <a:latin typeface="+mn-lt"/>
              </a:rPr>
              <a:t>ункциониращ пазар</a:t>
            </a:r>
          </a:p>
          <a:p>
            <a:r>
              <a:rPr lang="bg-BG" sz="1400" dirty="0">
                <a:solidFill>
                  <a:schemeClr val="bg1"/>
                </a:solidFill>
                <a:latin typeface="+mn-lt"/>
              </a:rPr>
              <a:t>н</a:t>
            </a:r>
            <a:r>
              <a:rPr lang="bg-BG" sz="1400" dirty="0" smtClean="0">
                <a:solidFill>
                  <a:schemeClr val="bg1"/>
                </a:solidFill>
                <a:latin typeface="+mn-lt"/>
              </a:rPr>
              <a:t>а едро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7788" y="1286726"/>
            <a:ext cx="75921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800" b="0" dirty="0" smtClean="0">
                <a:solidFill>
                  <a:schemeClr val="tx1"/>
                </a:solidFill>
                <a:latin typeface="+mn-lt"/>
              </a:rPr>
              <a:t>ACER</a:t>
            </a:r>
            <a:r>
              <a:rPr lang="bg-BG" sz="1800" b="0" dirty="0" smtClean="0">
                <a:solidFill>
                  <a:schemeClr val="tx1"/>
                </a:solidFill>
                <a:latin typeface="+mn-lt"/>
              </a:rPr>
              <a:t> предлага всички страни членки на ЕС да направят оценка и да работят</a:t>
            </a:r>
            <a:r>
              <a:rPr lang="en-US" sz="1800" b="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bg-BG" sz="1800" b="0" dirty="0" smtClean="0">
                <a:solidFill>
                  <a:schemeClr val="tx1"/>
                </a:solidFill>
                <a:latin typeface="+mn-lt"/>
              </a:rPr>
              <a:t>за постигането на целевия модел  на газовия пазар до 2017 г.</a:t>
            </a:r>
          </a:p>
          <a:p>
            <a:endParaRPr lang="bg-BG" sz="1800" b="0" dirty="0" smtClean="0">
              <a:solidFill>
                <a:schemeClr val="tx1"/>
              </a:solidFill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bg-BG" sz="1800" b="0" dirty="0" smtClean="0">
                <a:solidFill>
                  <a:schemeClr val="tx1"/>
                </a:solidFill>
                <a:latin typeface="+mn-lt"/>
              </a:rPr>
              <a:t>Идентифицирани са три пазарни интеграционни инструменти</a:t>
            </a:r>
          </a:p>
          <a:p>
            <a:endParaRPr lang="bg-BG" sz="18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86046" y="5510427"/>
            <a:ext cx="7592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bg-BG" sz="1800" b="0" dirty="0" smtClean="0">
                <a:solidFill>
                  <a:schemeClr val="tx1"/>
                </a:solidFill>
                <a:latin typeface="+mn-lt"/>
              </a:rPr>
              <a:t>Регулаторите да развиват процеси, които да осигурят редовен преглед на напредъка към напълно функциониращ пазар на едро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532440" y="6433759"/>
            <a:ext cx="3353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050" i="1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306433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energo2.png"/>
          <p:cNvPicPr>
            <a:picLocks noChangeAspect="1"/>
          </p:cNvPicPr>
          <p:nvPr/>
        </p:nvPicPr>
        <p:blipFill>
          <a:blip r:embed="rId3" cstate="print">
            <a:lum bright="55000" contrast="-74000"/>
          </a:blip>
          <a:stretch>
            <a:fillRect/>
          </a:stretch>
        </p:blipFill>
        <p:spPr>
          <a:xfrm>
            <a:off x="0" y="188640"/>
            <a:ext cx="9144000" cy="5688632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9227" name="Rectangle 13"/>
          <p:cNvSpPr>
            <a:spLocks noChangeArrowheads="1"/>
          </p:cNvSpPr>
          <p:nvPr/>
        </p:nvSpPr>
        <p:spPr bwMode="auto">
          <a:xfrm>
            <a:off x="2124380" y="1328103"/>
            <a:ext cx="54546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 algn="ctr"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bg-BG" altLang="bg-BG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Благодаря за вниманието</a:t>
            </a:r>
            <a:r>
              <a:rPr lang="en-US" altLang="bg-BG" sz="28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!</a:t>
            </a:r>
            <a:endParaRPr lang="bg-BG" altLang="bg-BG" sz="28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96136" y="4617877"/>
            <a:ext cx="3272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600" dirty="0" smtClean="0">
                <a:solidFill>
                  <a:schemeClr val="tx2"/>
                </a:solidFill>
                <a:latin typeface="+mn-lt"/>
              </a:rPr>
              <a:t>Доц. д-р Иван Н. Иванов </a:t>
            </a:r>
            <a:endParaRPr lang="en-US" sz="1600" dirty="0">
              <a:solidFill>
                <a:schemeClr val="tx2"/>
              </a:solidFill>
              <a:latin typeface="+mn-lt"/>
            </a:endParaRPr>
          </a:p>
          <a:p>
            <a:r>
              <a:rPr lang="bg-BG" sz="1600" dirty="0" smtClean="0">
                <a:solidFill>
                  <a:schemeClr val="tx2"/>
                </a:solidFill>
                <a:latin typeface="+mn-lt"/>
              </a:rPr>
              <a:t>Председател на Комисията</a:t>
            </a:r>
          </a:p>
          <a:p>
            <a:r>
              <a:rPr lang="bg-BG" sz="1600" dirty="0" smtClean="0">
                <a:solidFill>
                  <a:schemeClr val="tx2"/>
                </a:solidFill>
                <a:latin typeface="+mn-lt"/>
              </a:rPr>
              <a:t>за енергийно и водно регулиране</a:t>
            </a:r>
            <a:endParaRPr lang="en-US" sz="1600" dirty="0">
              <a:solidFill>
                <a:schemeClr val="tx2"/>
              </a:solidFill>
              <a:latin typeface="+mn-lt"/>
            </a:endParaRPr>
          </a:p>
          <a:p>
            <a:r>
              <a:rPr lang="bg-BG" sz="1600" dirty="0">
                <a:solidFill>
                  <a:schemeClr val="tx2"/>
                </a:solidFill>
                <a:latin typeface="+mn-lt"/>
              </a:rPr>
              <a:t>т</a:t>
            </a:r>
            <a:r>
              <a:rPr lang="bg-BG" sz="1600" dirty="0" smtClean="0">
                <a:solidFill>
                  <a:schemeClr val="tx2"/>
                </a:solidFill>
                <a:latin typeface="+mn-lt"/>
              </a:rPr>
              <a:t>ел</a:t>
            </a:r>
            <a:r>
              <a:rPr lang="bg-BG" sz="1600" dirty="0">
                <a:solidFill>
                  <a:schemeClr val="tx2"/>
                </a:solidFill>
                <a:latin typeface="+mn-lt"/>
              </a:rPr>
              <a:t>:</a:t>
            </a:r>
            <a:r>
              <a:rPr lang="en-US" sz="1600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bg-BG" sz="1600" dirty="0" smtClean="0">
                <a:solidFill>
                  <a:schemeClr val="tx2"/>
                </a:solidFill>
                <a:latin typeface="+mn-lt"/>
              </a:rPr>
              <a:t>   </a:t>
            </a:r>
            <a:r>
              <a:rPr lang="en-US" sz="1600" dirty="0" smtClean="0">
                <a:solidFill>
                  <a:schemeClr val="tx2"/>
                </a:solidFill>
                <a:latin typeface="+mn-lt"/>
              </a:rPr>
              <a:t>+</a:t>
            </a:r>
            <a:r>
              <a:rPr lang="en-US" sz="1600" dirty="0">
                <a:solidFill>
                  <a:schemeClr val="tx2"/>
                </a:solidFill>
                <a:latin typeface="+mn-lt"/>
              </a:rPr>
              <a:t>359 2 935 96 </a:t>
            </a:r>
            <a:r>
              <a:rPr lang="bg-BG" sz="1600" dirty="0" smtClean="0">
                <a:solidFill>
                  <a:schemeClr val="tx2"/>
                </a:solidFill>
                <a:latin typeface="+mn-lt"/>
              </a:rPr>
              <a:t>13</a:t>
            </a:r>
            <a:endParaRPr lang="en-US" sz="1600" dirty="0">
              <a:solidFill>
                <a:schemeClr val="tx2"/>
              </a:solidFill>
              <a:latin typeface="+mn-lt"/>
            </a:endParaRPr>
          </a:p>
          <a:p>
            <a:r>
              <a:rPr lang="bg-BG" sz="1600" dirty="0" smtClean="0">
                <a:solidFill>
                  <a:schemeClr val="tx2"/>
                </a:solidFill>
                <a:latin typeface="+mn-lt"/>
              </a:rPr>
              <a:t>факс</a:t>
            </a:r>
            <a:r>
              <a:rPr lang="en-US" sz="1600" dirty="0" smtClean="0">
                <a:solidFill>
                  <a:schemeClr val="tx2"/>
                </a:solidFill>
                <a:latin typeface="+mn-lt"/>
              </a:rPr>
              <a:t>: </a:t>
            </a:r>
            <a:r>
              <a:rPr lang="en-US" sz="1600" dirty="0">
                <a:solidFill>
                  <a:schemeClr val="tx2"/>
                </a:solidFill>
                <a:latin typeface="+mn-lt"/>
              </a:rPr>
              <a:t>+359 2 988 87 82   </a:t>
            </a:r>
          </a:p>
          <a:p>
            <a:r>
              <a:rPr lang="en-US" sz="1600" dirty="0">
                <a:solidFill>
                  <a:schemeClr val="tx2"/>
                </a:solidFill>
                <a:latin typeface="+mn-lt"/>
              </a:rPr>
              <a:t>e-mail: </a:t>
            </a:r>
            <a:r>
              <a:rPr lang="en-US" sz="1600" dirty="0" smtClean="0">
                <a:solidFill>
                  <a:schemeClr val="tx2"/>
                </a:solidFill>
                <a:latin typeface="+mn-lt"/>
              </a:rPr>
              <a:t>IIvanov@dker.bg</a:t>
            </a:r>
            <a:endParaRPr lang="en-US" sz="1600" dirty="0">
              <a:solidFill>
                <a:schemeClr val="tx2"/>
              </a:solidFill>
              <a:latin typeface="+mn-lt"/>
            </a:endParaRPr>
          </a:p>
          <a:p>
            <a:r>
              <a:rPr lang="en-US" sz="1600" dirty="0">
                <a:solidFill>
                  <a:schemeClr val="tx2"/>
                </a:solidFill>
                <a:latin typeface="+mn-lt"/>
              </a:rPr>
              <a:t>http://www.dker.bg </a:t>
            </a:r>
          </a:p>
        </p:txBody>
      </p:sp>
      <p:sp>
        <p:nvSpPr>
          <p:cNvPr id="10" name="Line 4"/>
          <p:cNvSpPr>
            <a:spLocks noChangeShapeType="1"/>
          </p:cNvSpPr>
          <p:nvPr/>
        </p:nvSpPr>
        <p:spPr bwMode="auto">
          <a:xfrm>
            <a:off x="559417" y="6741368"/>
            <a:ext cx="8316416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bg-BG" dirty="0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537788" y="6433759"/>
            <a:ext cx="76342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bg-BG" altLang="en-US" sz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КОМИСИЯ ЗА ЕНЕРГИЙНО И ВОДНО РЕГУЛИРАНЕ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24" y="6367464"/>
            <a:ext cx="408949" cy="40958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532440" y="6433759"/>
            <a:ext cx="33534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050" i="1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559417" y="6741368"/>
            <a:ext cx="8316416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bg-BG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97098" y="2708920"/>
            <a:ext cx="8432839" cy="9241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bg-BG" sz="4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Сектор „</a:t>
            </a:r>
            <a:r>
              <a:rPr lang="bg-BG" sz="40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Електроенергетика</a:t>
            </a:r>
            <a:r>
              <a:rPr lang="bg-BG" sz="4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“</a:t>
            </a:r>
            <a:endParaRPr lang="bg-BG" sz="40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37788" y="6433759"/>
            <a:ext cx="76342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bg-BG" altLang="en-US" sz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КОМИСИЯ ЗА ЕНЕРГИЙНО И ВОДНО РЕГУЛИРАНЕ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24" y="6367464"/>
            <a:ext cx="408949" cy="409587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6012159" y="6433757"/>
            <a:ext cx="15277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София, 19.09.2016 г.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532440" y="6433759"/>
            <a:ext cx="2600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050" i="1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06433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635888" y="692696"/>
            <a:ext cx="1224144" cy="522155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1590" tIns="21590" rIns="21590" bIns="21590" numCol="1" spcCol="1270" anchor="ctr" anchorCtr="0">
            <a:noAutofit/>
          </a:bodyPr>
          <a:lstStyle/>
          <a:p>
            <a:pPr lvl="0" algn="ctr" defTabSz="1511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bg-BG" sz="3400" kern="1200" dirty="0"/>
          </a:p>
        </p:txBody>
      </p:sp>
      <p:sp>
        <p:nvSpPr>
          <p:cNvPr id="36" name="Line 4"/>
          <p:cNvSpPr>
            <a:spLocks noChangeShapeType="1"/>
          </p:cNvSpPr>
          <p:nvPr/>
        </p:nvSpPr>
        <p:spPr bwMode="auto">
          <a:xfrm>
            <a:off x="559417" y="6741368"/>
            <a:ext cx="8316416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bg-BG" dirty="0"/>
          </a:p>
        </p:txBody>
      </p:sp>
      <p:sp>
        <p:nvSpPr>
          <p:cNvPr id="89" name="Oval 80"/>
          <p:cNvSpPr>
            <a:spLocks noChangeArrowheads="1"/>
          </p:cNvSpPr>
          <p:nvPr/>
        </p:nvSpPr>
        <p:spPr bwMode="auto">
          <a:xfrm>
            <a:off x="7287746" y="2742462"/>
            <a:ext cx="1684321" cy="451958"/>
          </a:xfrm>
          <a:prstGeom prst="ellipse">
            <a:avLst/>
          </a:prstGeom>
          <a:gradFill rotWithShape="1">
            <a:gsLst>
              <a:gs pos="0">
                <a:schemeClr val="tx1">
                  <a:alpha val="53000"/>
                </a:schemeClr>
              </a:gs>
              <a:gs pos="100000">
                <a:schemeClr val="tx1"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타원 129"/>
          <p:cNvSpPr/>
          <p:nvPr/>
        </p:nvSpPr>
        <p:spPr>
          <a:xfrm>
            <a:off x="7287746" y="1894008"/>
            <a:ext cx="1110712" cy="1053693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ko-KR" altLang="en-US" sz="1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1" name="그룹 60"/>
          <p:cNvGrpSpPr/>
          <p:nvPr/>
        </p:nvGrpSpPr>
        <p:grpSpPr>
          <a:xfrm>
            <a:off x="7554130" y="1895152"/>
            <a:ext cx="1138847" cy="1136410"/>
            <a:chOff x="5386741" y="3537345"/>
            <a:chExt cx="2170335" cy="2282878"/>
          </a:xfrm>
        </p:grpSpPr>
        <p:sp>
          <p:nvSpPr>
            <p:cNvPr id="92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65000"/>
                  </a:schemeClr>
                </a:gs>
                <a:gs pos="100000">
                  <a:srgbClr val="67ABF5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kumimoji="0" lang="ko-KR" altLang="en-US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93" name="자유형 135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9000"/>
                  </a:schemeClr>
                </a:gs>
                <a:gs pos="50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4" name="자유형 136"/>
            <p:cNvSpPr/>
            <p:nvPr/>
          </p:nvSpPr>
          <p:spPr>
            <a:xfrm rot="5839189">
              <a:off x="5193005" y="4440375"/>
              <a:ext cx="1574506" cy="1185189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1000"/>
                  </a:schemeClr>
                </a:gs>
                <a:gs pos="28000">
                  <a:schemeClr val="bg1">
                    <a:alpha val="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5" name="Oval 26"/>
            <p:cNvSpPr>
              <a:spLocks noChangeAspect="1" noChangeArrowheads="1"/>
            </p:cNvSpPr>
            <p:nvPr/>
          </p:nvSpPr>
          <p:spPr bwMode="auto">
            <a:xfrm rot="8100000">
              <a:off x="6006543" y="4665226"/>
              <a:ext cx="1550533" cy="831479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2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5" name="Oval 80"/>
          <p:cNvSpPr>
            <a:spLocks noChangeArrowheads="1"/>
          </p:cNvSpPr>
          <p:nvPr/>
        </p:nvSpPr>
        <p:spPr bwMode="auto">
          <a:xfrm>
            <a:off x="2034275" y="4418638"/>
            <a:ext cx="1684321" cy="451958"/>
          </a:xfrm>
          <a:prstGeom prst="ellipse">
            <a:avLst/>
          </a:prstGeom>
          <a:gradFill rotWithShape="1">
            <a:gsLst>
              <a:gs pos="0">
                <a:schemeClr val="tx1">
                  <a:alpha val="53000"/>
                </a:schemeClr>
              </a:gs>
              <a:gs pos="100000">
                <a:schemeClr val="tx1"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타원 149"/>
          <p:cNvSpPr/>
          <p:nvPr/>
        </p:nvSpPr>
        <p:spPr>
          <a:xfrm>
            <a:off x="2077020" y="3536768"/>
            <a:ext cx="1110712" cy="1053693"/>
          </a:xfrm>
          <a:prstGeom prst="ellipse">
            <a:avLst/>
          </a:prstGeom>
          <a:gradFill>
            <a:gsLst>
              <a:gs pos="0">
                <a:schemeClr val="bg1">
                  <a:lumMod val="50000"/>
                </a:schemeClr>
              </a:gs>
              <a:gs pos="80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ko-KR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7" name="그룹 60"/>
          <p:cNvGrpSpPr/>
          <p:nvPr/>
        </p:nvGrpSpPr>
        <p:grpSpPr>
          <a:xfrm>
            <a:off x="2008878" y="3496663"/>
            <a:ext cx="1302363" cy="1119949"/>
            <a:chOff x="5075123" y="3457302"/>
            <a:chExt cx="2481953" cy="2249809"/>
          </a:xfrm>
        </p:grpSpPr>
        <p:sp>
          <p:nvSpPr>
            <p:cNvPr id="108" name="타원 151"/>
            <p:cNvSpPr/>
            <p:nvPr/>
          </p:nvSpPr>
          <p:spPr>
            <a:xfrm>
              <a:off x="5159815" y="3457302"/>
              <a:ext cx="2249809" cy="2249809"/>
            </a:xfrm>
            <a:prstGeom prst="ellipse">
              <a:avLst/>
            </a:prstGeom>
            <a:gradFill flip="none" rotWithShape="1">
              <a:gsLst>
                <a:gs pos="62000">
                  <a:schemeClr val="bg1">
                    <a:alpha val="0"/>
                  </a:schemeClr>
                </a:gs>
                <a:gs pos="45000">
                  <a:schemeClr val="bg1">
                    <a:alpha val="0"/>
                  </a:schemeClr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bg1"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891"/>
              <a:ext cx="1550533" cy="831479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10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65000"/>
                  </a:schemeClr>
                </a:gs>
                <a:gs pos="100000">
                  <a:srgbClr val="67ABF5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kumimoji="0" lang="ko-KR" altLang="en-US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111" name="자유형 154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9000"/>
                  </a:schemeClr>
                </a:gs>
                <a:gs pos="50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" name="자유형 155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1000"/>
                  </a:schemeClr>
                </a:gs>
                <a:gs pos="28000">
                  <a:schemeClr val="bg1">
                    <a:alpha val="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" name="Oval 26"/>
            <p:cNvSpPr>
              <a:spLocks noChangeAspect="1" noChangeArrowheads="1"/>
            </p:cNvSpPr>
            <p:nvPr/>
          </p:nvSpPr>
          <p:spPr bwMode="auto">
            <a:xfrm rot="8100000">
              <a:off x="6006543" y="4665226"/>
              <a:ext cx="1550533" cy="831479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2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15" name="Oval 80"/>
          <p:cNvSpPr>
            <a:spLocks noChangeArrowheads="1"/>
          </p:cNvSpPr>
          <p:nvPr/>
        </p:nvSpPr>
        <p:spPr bwMode="auto">
          <a:xfrm>
            <a:off x="3847445" y="3890117"/>
            <a:ext cx="1684321" cy="451958"/>
          </a:xfrm>
          <a:prstGeom prst="ellipse">
            <a:avLst/>
          </a:prstGeom>
          <a:gradFill rotWithShape="1">
            <a:gsLst>
              <a:gs pos="0">
                <a:schemeClr val="tx1">
                  <a:alpha val="53000"/>
                </a:schemeClr>
              </a:gs>
              <a:gs pos="100000">
                <a:schemeClr val="tx1"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6" name="타원 159"/>
          <p:cNvSpPr/>
          <p:nvPr/>
        </p:nvSpPr>
        <p:spPr>
          <a:xfrm>
            <a:off x="3813927" y="2989181"/>
            <a:ext cx="1110712" cy="1053693"/>
          </a:xfrm>
          <a:prstGeom prst="ellipse">
            <a:avLst/>
          </a:prstGeom>
          <a:gradFill>
            <a:gsLst>
              <a:gs pos="0">
                <a:schemeClr val="bg1">
                  <a:lumMod val="50000"/>
                </a:schemeClr>
              </a:gs>
              <a:gs pos="80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ko-KR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7" name="그룹 60"/>
          <p:cNvGrpSpPr/>
          <p:nvPr/>
        </p:nvGrpSpPr>
        <p:grpSpPr>
          <a:xfrm>
            <a:off x="3745784" y="2949076"/>
            <a:ext cx="1302363" cy="1119949"/>
            <a:chOff x="5075123" y="3457302"/>
            <a:chExt cx="2481953" cy="2249809"/>
          </a:xfrm>
        </p:grpSpPr>
        <p:sp>
          <p:nvSpPr>
            <p:cNvPr id="118" name="타원 161"/>
            <p:cNvSpPr/>
            <p:nvPr/>
          </p:nvSpPr>
          <p:spPr>
            <a:xfrm>
              <a:off x="5159815" y="3457302"/>
              <a:ext cx="2249809" cy="2249809"/>
            </a:xfrm>
            <a:prstGeom prst="ellipse">
              <a:avLst/>
            </a:prstGeom>
            <a:gradFill flip="none" rotWithShape="1">
              <a:gsLst>
                <a:gs pos="62000">
                  <a:schemeClr val="bg1">
                    <a:alpha val="0"/>
                  </a:schemeClr>
                </a:gs>
                <a:gs pos="45000">
                  <a:schemeClr val="bg1">
                    <a:alpha val="0"/>
                  </a:schemeClr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bg1"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9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891"/>
              <a:ext cx="1550533" cy="831479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10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65000"/>
                  </a:schemeClr>
                </a:gs>
                <a:gs pos="100000">
                  <a:srgbClr val="67ABF5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kumimoji="0" lang="ko-KR" altLang="en-US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121" name="자유형 164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9000"/>
                  </a:schemeClr>
                </a:gs>
                <a:gs pos="50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" name="자유형 165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1000"/>
                  </a:schemeClr>
                </a:gs>
                <a:gs pos="28000">
                  <a:schemeClr val="bg1">
                    <a:alpha val="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" name="Oval 26"/>
            <p:cNvSpPr>
              <a:spLocks noChangeAspect="1" noChangeArrowheads="1"/>
            </p:cNvSpPr>
            <p:nvPr/>
          </p:nvSpPr>
          <p:spPr bwMode="auto">
            <a:xfrm rot="8100000">
              <a:off x="6006543" y="4665226"/>
              <a:ext cx="1550533" cy="831479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2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24" name="TextBox 123"/>
          <p:cNvSpPr txBox="1"/>
          <p:nvPr/>
        </p:nvSpPr>
        <p:spPr>
          <a:xfrm>
            <a:off x="2029643" y="3702694"/>
            <a:ext cx="11957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Пътна карта</a:t>
            </a:r>
          </a:p>
          <a:p>
            <a:pPr algn="ctr"/>
            <a:r>
              <a:rPr lang="bg-BG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за пълната</a:t>
            </a:r>
          </a:p>
          <a:p>
            <a:pPr algn="ctr"/>
            <a:r>
              <a:rPr lang="bg-BG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л</a:t>
            </a:r>
            <a:r>
              <a:rPr lang="bg-BG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иберализация на пазара 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5" name="Oval 80"/>
          <p:cNvSpPr>
            <a:spLocks noChangeArrowheads="1"/>
          </p:cNvSpPr>
          <p:nvPr/>
        </p:nvSpPr>
        <p:spPr bwMode="auto">
          <a:xfrm>
            <a:off x="5540459" y="3323465"/>
            <a:ext cx="1684321" cy="451958"/>
          </a:xfrm>
          <a:prstGeom prst="ellipse">
            <a:avLst/>
          </a:prstGeom>
          <a:gradFill rotWithShape="1">
            <a:gsLst>
              <a:gs pos="0">
                <a:schemeClr val="tx1">
                  <a:alpha val="53000"/>
                </a:schemeClr>
              </a:gs>
              <a:gs pos="100000">
                <a:schemeClr val="tx1"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타원 169"/>
          <p:cNvSpPr/>
          <p:nvPr/>
        </p:nvSpPr>
        <p:spPr>
          <a:xfrm>
            <a:off x="5550838" y="2441595"/>
            <a:ext cx="1110712" cy="1053693"/>
          </a:xfrm>
          <a:prstGeom prst="ellipse">
            <a:avLst/>
          </a:prstGeom>
          <a:gradFill>
            <a:gsLst>
              <a:gs pos="0">
                <a:schemeClr val="bg1">
                  <a:lumMod val="50000"/>
                </a:schemeClr>
              </a:gs>
              <a:gs pos="80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ko-KR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7" name="그룹 60"/>
          <p:cNvGrpSpPr/>
          <p:nvPr/>
        </p:nvGrpSpPr>
        <p:grpSpPr>
          <a:xfrm>
            <a:off x="5489355" y="2424730"/>
            <a:ext cx="1242885" cy="1070558"/>
            <a:chOff x="5075123" y="3457302"/>
            <a:chExt cx="2481953" cy="2249809"/>
          </a:xfrm>
        </p:grpSpPr>
        <p:sp>
          <p:nvSpPr>
            <p:cNvPr id="128" name="타원 171"/>
            <p:cNvSpPr/>
            <p:nvPr/>
          </p:nvSpPr>
          <p:spPr>
            <a:xfrm>
              <a:off x="5159815" y="3457302"/>
              <a:ext cx="2249809" cy="2249809"/>
            </a:xfrm>
            <a:prstGeom prst="ellipse">
              <a:avLst/>
            </a:prstGeom>
            <a:gradFill flip="none" rotWithShape="1">
              <a:gsLst>
                <a:gs pos="62000">
                  <a:schemeClr val="bg1">
                    <a:alpha val="0"/>
                  </a:schemeClr>
                </a:gs>
                <a:gs pos="45000">
                  <a:schemeClr val="bg1">
                    <a:alpha val="0"/>
                  </a:schemeClr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bg1"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9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891"/>
              <a:ext cx="1550533" cy="831479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10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0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65000"/>
                  </a:schemeClr>
                </a:gs>
                <a:gs pos="100000">
                  <a:srgbClr val="67ABF5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kumimoji="0" lang="ko-KR" altLang="en-US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131" name="자유형 174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9000"/>
                  </a:schemeClr>
                </a:gs>
                <a:gs pos="50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2" name="자유형 175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1000"/>
                  </a:schemeClr>
                </a:gs>
                <a:gs pos="28000">
                  <a:schemeClr val="bg1">
                    <a:alpha val="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" name="Oval 26"/>
            <p:cNvSpPr>
              <a:spLocks noChangeAspect="1" noChangeArrowheads="1"/>
            </p:cNvSpPr>
            <p:nvPr/>
          </p:nvSpPr>
          <p:spPr bwMode="auto">
            <a:xfrm rot="8100000">
              <a:off x="6006543" y="4665226"/>
              <a:ext cx="1550533" cy="831479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2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34" name="TextBox 133"/>
          <p:cNvSpPr txBox="1"/>
          <p:nvPr/>
        </p:nvSpPr>
        <p:spPr>
          <a:xfrm>
            <a:off x="5594173" y="2691442"/>
            <a:ext cx="10018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Ликвидност</a:t>
            </a:r>
          </a:p>
          <a:p>
            <a:pPr algn="ctr"/>
            <a:r>
              <a:rPr lang="bg-BG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н</a:t>
            </a:r>
            <a:r>
              <a:rPr lang="bg-BG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а борсовия</a:t>
            </a:r>
          </a:p>
          <a:p>
            <a:pPr algn="ctr"/>
            <a:r>
              <a:rPr lang="bg-BG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пазар</a:t>
            </a: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4" name="오른쪽 화살표 190"/>
          <p:cNvSpPr/>
          <p:nvPr/>
        </p:nvSpPr>
        <p:spPr>
          <a:xfrm rot="20700000">
            <a:off x="337483" y="4674389"/>
            <a:ext cx="8736704" cy="332636"/>
          </a:xfrm>
          <a:prstGeom prst="rightArrow">
            <a:avLst>
              <a:gd name="adj1" fmla="val 36753"/>
              <a:gd name="adj2" fmla="val 58761"/>
            </a:avLst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tx1">
                  <a:alpha val="5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7" name="Rectangle 146"/>
          <p:cNvSpPr/>
          <p:nvPr/>
        </p:nvSpPr>
        <p:spPr>
          <a:xfrm>
            <a:off x="7325859" y="2215465"/>
            <a:ext cx="103448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sz="110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Пазарно</a:t>
            </a:r>
          </a:p>
          <a:p>
            <a:pPr algn="ctr"/>
            <a:r>
              <a:rPr lang="bg-BG" sz="110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обединение</a:t>
            </a:r>
            <a:endParaRPr lang="en-US" sz="1100" dirty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3" name="자유형 127"/>
          <p:cNvSpPr/>
          <p:nvPr/>
        </p:nvSpPr>
        <p:spPr>
          <a:xfrm>
            <a:off x="128053" y="3268636"/>
            <a:ext cx="8600722" cy="2280682"/>
          </a:xfrm>
          <a:custGeom>
            <a:avLst/>
            <a:gdLst>
              <a:gd name="connsiteX0" fmla="*/ 0 w 5419725"/>
              <a:gd name="connsiteY0" fmla="*/ 1466850 h 1466850"/>
              <a:gd name="connsiteX1" fmla="*/ 1085850 w 5419725"/>
              <a:gd name="connsiteY1" fmla="*/ 1457325 h 1466850"/>
              <a:gd name="connsiteX2" fmla="*/ 1076325 w 5419725"/>
              <a:gd name="connsiteY2" fmla="*/ 1085850 h 1466850"/>
              <a:gd name="connsiteX3" fmla="*/ 2181225 w 5419725"/>
              <a:gd name="connsiteY3" fmla="*/ 1104900 h 1466850"/>
              <a:gd name="connsiteX4" fmla="*/ 2143125 w 5419725"/>
              <a:gd name="connsiteY4" fmla="*/ 676275 h 1466850"/>
              <a:gd name="connsiteX5" fmla="*/ 3295650 w 5419725"/>
              <a:gd name="connsiteY5" fmla="*/ 752475 h 1466850"/>
              <a:gd name="connsiteX6" fmla="*/ 3248025 w 5419725"/>
              <a:gd name="connsiteY6" fmla="*/ 371475 h 1466850"/>
              <a:gd name="connsiteX7" fmla="*/ 4371975 w 5419725"/>
              <a:gd name="connsiteY7" fmla="*/ 361950 h 1466850"/>
              <a:gd name="connsiteX8" fmla="*/ 4295775 w 5419725"/>
              <a:gd name="connsiteY8" fmla="*/ 0 h 1466850"/>
              <a:gd name="connsiteX9" fmla="*/ 5419725 w 5419725"/>
              <a:gd name="connsiteY9" fmla="*/ 0 h 1466850"/>
              <a:gd name="connsiteX0" fmla="*/ 0 w 6030075"/>
              <a:gd name="connsiteY0" fmla="*/ 1093787 h 1457325"/>
              <a:gd name="connsiteX1" fmla="*/ 1696200 w 6030075"/>
              <a:gd name="connsiteY1" fmla="*/ 1457325 h 1457325"/>
              <a:gd name="connsiteX2" fmla="*/ 1686675 w 6030075"/>
              <a:gd name="connsiteY2" fmla="*/ 1085850 h 1457325"/>
              <a:gd name="connsiteX3" fmla="*/ 2791575 w 6030075"/>
              <a:gd name="connsiteY3" fmla="*/ 1104900 h 1457325"/>
              <a:gd name="connsiteX4" fmla="*/ 2753475 w 6030075"/>
              <a:gd name="connsiteY4" fmla="*/ 676275 h 1457325"/>
              <a:gd name="connsiteX5" fmla="*/ 3906000 w 6030075"/>
              <a:gd name="connsiteY5" fmla="*/ 752475 h 1457325"/>
              <a:gd name="connsiteX6" fmla="*/ 3858375 w 6030075"/>
              <a:gd name="connsiteY6" fmla="*/ 371475 h 1457325"/>
              <a:gd name="connsiteX7" fmla="*/ 4982325 w 6030075"/>
              <a:gd name="connsiteY7" fmla="*/ 361950 h 1457325"/>
              <a:gd name="connsiteX8" fmla="*/ 4906125 w 6030075"/>
              <a:gd name="connsiteY8" fmla="*/ 0 h 1457325"/>
              <a:gd name="connsiteX9" fmla="*/ 6030075 w 6030075"/>
              <a:gd name="connsiteY9" fmla="*/ 0 h 1457325"/>
              <a:gd name="connsiteX0" fmla="*/ 0 w 6615140"/>
              <a:gd name="connsiteY0" fmla="*/ 1814513 h 1814513"/>
              <a:gd name="connsiteX1" fmla="*/ 2281265 w 6615140"/>
              <a:gd name="connsiteY1" fmla="*/ 1457325 h 1814513"/>
              <a:gd name="connsiteX2" fmla="*/ 2271740 w 6615140"/>
              <a:gd name="connsiteY2" fmla="*/ 1085850 h 1814513"/>
              <a:gd name="connsiteX3" fmla="*/ 3376640 w 6615140"/>
              <a:gd name="connsiteY3" fmla="*/ 1104900 h 1814513"/>
              <a:gd name="connsiteX4" fmla="*/ 3338540 w 6615140"/>
              <a:gd name="connsiteY4" fmla="*/ 676275 h 1814513"/>
              <a:gd name="connsiteX5" fmla="*/ 4491065 w 6615140"/>
              <a:gd name="connsiteY5" fmla="*/ 752475 h 1814513"/>
              <a:gd name="connsiteX6" fmla="*/ 4443440 w 6615140"/>
              <a:gd name="connsiteY6" fmla="*/ 371475 h 1814513"/>
              <a:gd name="connsiteX7" fmla="*/ 5567390 w 6615140"/>
              <a:gd name="connsiteY7" fmla="*/ 361950 h 1814513"/>
              <a:gd name="connsiteX8" fmla="*/ 5491190 w 6615140"/>
              <a:gd name="connsiteY8" fmla="*/ 0 h 1814513"/>
              <a:gd name="connsiteX9" fmla="*/ 6615140 w 6615140"/>
              <a:gd name="connsiteY9" fmla="*/ 0 h 1814513"/>
              <a:gd name="connsiteX0" fmla="*/ 0 w 6480175"/>
              <a:gd name="connsiteY0" fmla="*/ 1814513 h 1814513"/>
              <a:gd name="connsiteX1" fmla="*/ 2146300 w 6480175"/>
              <a:gd name="connsiteY1" fmla="*/ 1457325 h 1814513"/>
              <a:gd name="connsiteX2" fmla="*/ 2136775 w 6480175"/>
              <a:gd name="connsiteY2" fmla="*/ 1085850 h 1814513"/>
              <a:gd name="connsiteX3" fmla="*/ 3241675 w 6480175"/>
              <a:gd name="connsiteY3" fmla="*/ 1104900 h 1814513"/>
              <a:gd name="connsiteX4" fmla="*/ 3203575 w 6480175"/>
              <a:gd name="connsiteY4" fmla="*/ 676275 h 1814513"/>
              <a:gd name="connsiteX5" fmla="*/ 4356100 w 6480175"/>
              <a:gd name="connsiteY5" fmla="*/ 752475 h 1814513"/>
              <a:gd name="connsiteX6" fmla="*/ 4308475 w 6480175"/>
              <a:gd name="connsiteY6" fmla="*/ 371475 h 1814513"/>
              <a:gd name="connsiteX7" fmla="*/ 5432425 w 6480175"/>
              <a:gd name="connsiteY7" fmla="*/ 361950 h 1814513"/>
              <a:gd name="connsiteX8" fmla="*/ 5356225 w 6480175"/>
              <a:gd name="connsiteY8" fmla="*/ 0 h 1814513"/>
              <a:gd name="connsiteX9" fmla="*/ 6480175 w 6480175"/>
              <a:gd name="connsiteY9" fmla="*/ 0 h 1814513"/>
              <a:gd name="connsiteX0" fmla="*/ 0 w 6480175"/>
              <a:gd name="connsiteY0" fmla="*/ 1814513 h 1814513"/>
              <a:gd name="connsiteX1" fmla="*/ 1079500 w 6480175"/>
              <a:gd name="connsiteY1" fmla="*/ 1814513 h 1814513"/>
              <a:gd name="connsiteX2" fmla="*/ 2136775 w 6480175"/>
              <a:gd name="connsiteY2" fmla="*/ 1085850 h 1814513"/>
              <a:gd name="connsiteX3" fmla="*/ 3241675 w 6480175"/>
              <a:gd name="connsiteY3" fmla="*/ 1104900 h 1814513"/>
              <a:gd name="connsiteX4" fmla="*/ 3203575 w 6480175"/>
              <a:gd name="connsiteY4" fmla="*/ 676275 h 1814513"/>
              <a:gd name="connsiteX5" fmla="*/ 4356100 w 6480175"/>
              <a:gd name="connsiteY5" fmla="*/ 752475 h 1814513"/>
              <a:gd name="connsiteX6" fmla="*/ 4308475 w 6480175"/>
              <a:gd name="connsiteY6" fmla="*/ 371475 h 1814513"/>
              <a:gd name="connsiteX7" fmla="*/ 5432425 w 6480175"/>
              <a:gd name="connsiteY7" fmla="*/ 361950 h 1814513"/>
              <a:gd name="connsiteX8" fmla="*/ 5356225 w 6480175"/>
              <a:gd name="connsiteY8" fmla="*/ 0 h 1814513"/>
              <a:gd name="connsiteX9" fmla="*/ 6480175 w 6480175"/>
              <a:gd name="connsiteY9" fmla="*/ 0 h 1814513"/>
              <a:gd name="connsiteX0" fmla="*/ 0 w 6480175"/>
              <a:gd name="connsiteY0" fmla="*/ 1814513 h 1814513"/>
              <a:gd name="connsiteX1" fmla="*/ 1079500 w 6480175"/>
              <a:gd name="connsiteY1" fmla="*/ 1814513 h 1814513"/>
              <a:gd name="connsiteX2" fmla="*/ 1079500 w 6480175"/>
              <a:gd name="connsiteY2" fmla="*/ 1454151 h 1814513"/>
              <a:gd name="connsiteX3" fmla="*/ 3241675 w 6480175"/>
              <a:gd name="connsiteY3" fmla="*/ 1104900 h 1814513"/>
              <a:gd name="connsiteX4" fmla="*/ 3203575 w 6480175"/>
              <a:gd name="connsiteY4" fmla="*/ 676275 h 1814513"/>
              <a:gd name="connsiteX5" fmla="*/ 4356100 w 6480175"/>
              <a:gd name="connsiteY5" fmla="*/ 752475 h 1814513"/>
              <a:gd name="connsiteX6" fmla="*/ 4308475 w 6480175"/>
              <a:gd name="connsiteY6" fmla="*/ 371475 h 1814513"/>
              <a:gd name="connsiteX7" fmla="*/ 5432425 w 6480175"/>
              <a:gd name="connsiteY7" fmla="*/ 361950 h 1814513"/>
              <a:gd name="connsiteX8" fmla="*/ 5356225 w 6480175"/>
              <a:gd name="connsiteY8" fmla="*/ 0 h 1814513"/>
              <a:gd name="connsiteX9" fmla="*/ 6480175 w 6480175"/>
              <a:gd name="connsiteY9" fmla="*/ 0 h 1814513"/>
              <a:gd name="connsiteX0" fmla="*/ 0 w 6480175"/>
              <a:gd name="connsiteY0" fmla="*/ 1814513 h 1814513"/>
              <a:gd name="connsiteX1" fmla="*/ 1079500 w 6480175"/>
              <a:gd name="connsiteY1" fmla="*/ 1814513 h 1814513"/>
              <a:gd name="connsiteX2" fmla="*/ 1079500 w 6480175"/>
              <a:gd name="connsiteY2" fmla="*/ 1454151 h 1814513"/>
              <a:gd name="connsiteX3" fmla="*/ 2160588 w 6480175"/>
              <a:gd name="connsiteY3" fmla="*/ 1454151 h 1814513"/>
              <a:gd name="connsiteX4" fmla="*/ 3203575 w 6480175"/>
              <a:gd name="connsiteY4" fmla="*/ 676275 h 1814513"/>
              <a:gd name="connsiteX5" fmla="*/ 4356100 w 6480175"/>
              <a:gd name="connsiteY5" fmla="*/ 752475 h 1814513"/>
              <a:gd name="connsiteX6" fmla="*/ 4308475 w 6480175"/>
              <a:gd name="connsiteY6" fmla="*/ 371475 h 1814513"/>
              <a:gd name="connsiteX7" fmla="*/ 5432425 w 6480175"/>
              <a:gd name="connsiteY7" fmla="*/ 361950 h 1814513"/>
              <a:gd name="connsiteX8" fmla="*/ 5356225 w 6480175"/>
              <a:gd name="connsiteY8" fmla="*/ 0 h 1814513"/>
              <a:gd name="connsiteX9" fmla="*/ 6480175 w 6480175"/>
              <a:gd name="connsiteY9" fmla="*/ 0 h 1814513"/>
              <a:gd name="connsiteX0" fmla="*/ 0 w 6480175"/>
              <a:gd name="connsiteY0" fmla="*/ 1814513 h 1814513"/>
              <a:gd name="connsiteX1" fmla="*/ 1079500 w 6480175"/>
              <a:gd name="connsiteY1" fmla="*/ 1814513 h 1814513"/>
              <a:gd name="connsiteX2" fmla="*/ 1079500 w 6480175"/>
              <a:gd name="connsiteY2" fmla="*/ 1454151 h 1814513"/>
              <a:gd name="connsiteX3" fmla="*/ 2160588 w 6480175"/>
              <a:gd name="connsiteY3" fmla="*/ 1454151 h 1814513"/>
              <a:gd name="connsiteX4" fmla="*/ 2160588 w 6480175"/>
              <a:gd name="connsiteY4" fmla="*/ 1093788 h 1814513"/>
              <a:gd name="connsiteX5" fmla="*/ 4356100 w 6480175"/>
              <a:gd name="connsiteY5" fmla="*/ 752475 h 1814513"/>
              <a:gd name="connsiteX6" fmla="*/ 4308475 w 6480175"/>
              <a:gd name="connsiteY6" fmla="*/ 371475 h 1814513"/>
              <a:gd name="connsiteX7" fmla="*/ 5432425 w 6480175"/>
              <a:gd name="connsiteY7" fmla="*/ 361950 h 1814513"/>
              <a:gd name="connsiteX8" fmla="*/ 5356225 w 6480175"/>
              <a:gd name="connsiteY8" fmla="*/ 0 h 1814513"/>
              <a:gd name="connsiteX9" fmla="*/ 6480175 w 6480175"/>
              <a:gd name="connsiteY9" fmla="*/ 0 h 1814513"/>
              <a:gd name="connsiteX0" fmla="*/ 0 w 6480175"/>
              <a:gd name="connsiteY0" fmla="*/ 1814513 h 1814513"/>
              <a:gd name="connsiteX1" fmla="*/ 1079500 w 6480175"/>
              <a:gd name="connsiteY1" fmla="*/ 1814513 h 1814513"/>
              <a:gd name="connsiteX2" fmla="*/ 1079500 w 6480175"/>
              <a:gd name="connsiteY2" fmla="*/ 1454151 h 1814513"/>
              <a:gd name="connsiteX3" fmla="*/ 2160588 w 6480175"/>
              <a:gd name="connsiteY3" fmla="*/ 1454151 h 1814513"/>
              <a:gd name="connsiteX4" fmla="*/ 2160588 w 6480175"/>
              <a:gd name="connsiteY4" fmla="*/ 1093788 h 1814513"/>
              <a:gd name="connsiteX5" fmla="*/ 3240088 w 6480175"/>
              <a:gd name="connsiteY5" fmla="*/ 1093788 h 1814513"/>
              <a:gd name="connsiteX6" fmla="*/ 4308475 w 6480175"/>
              <a:gd name="connsiteY6" fmla="*/ 371475 h 1814513"/>
              <a:gd name="connsiteX7" fmla="*/ 5432425 w 6480175"/>
              <a:gd name="connsiteY7" fmla="*/ 361950 h 1814513"/>
              <a:gd name="connsiteX8" fmla="*/ 5356225 w 6480175"/>
              <a:gd name="connsiteY8" fmla="*/ 0 h 1814513"/>
              <a:gd name="connsiteX9" fmla="*/ 6480175 w 6480175"/>
              <a:gd name="connsiteY9" fmla="*/ 0 h 1814513"/>
              <a:gd name="connsiteX0" fmla="*/ 0 w 6480175"/>
              <a:gd name="connsiteY0" fmla="*/ 1814513 h 1814513"/>
              <a:gd name="connsiteX1" fmla="*/ 1079500 w 6480175"/>
              <a:gd name="connsiteY1" fmla="*/ 1814513 h 1814513"/>
              <a:gd name="connsiteX2" fmla="*/ 1079500 w 6480175"/>
              <a:gd name="connsiteY2" fmla="*/ 1454151 h 1814513"/>
              <a:gd name="connsiteX3" fmla="*/ 2160588 w 6480175"/>
              <a:gd name="connsiteY3" fmla="*/ 1454151 h 1814513"/>
              <a:gd name="connsiteX4" fmla="*/ 2160588 w 6480175"/>
              <a:gd name="connsiteY4" fmla="*/ 1093788 h 1814513"/>
              <a:gd name="connsiteX5" fmla="*/ 3240088 w 6480175"/>
              <a:gd name="connsiteY5" fmla="*/ 1093788 h 1814513"/>
              <a:gd name="connsiteX6" fmla="*/ 3240088 w 6480175"/>
              <a:gd name="connsiteY6" fmla="*/ 733426 h 1814513"/>
              <a:gd name="connsiteX7" fmla="*/ 5432425 w 6480175"/>
              <a:gd name="connsiteY7" fmla="*/ 361950 h 1814513"/>
              <a:gd name="connsiteX8" fmla="*/ 5356225 w 6480175"/>
              <a:gd name="connsiteY8" fmla="*/ 0 h 1814513"/>
              <a:gd name="connsiteX9" fmla="*/ 6480175 w 6480175"/>
              <a:gd name="connsiteY9" fmla="*/ 0 h 1814513"/>
              <a:gd name="connsiteX0" fmla="*/ 0 w 6480175"/>
              <a:gd name="connsiteY0" fmla="*/ 1814513 h 1814513"/>
              <a:gd name="connsiteX1" fmla="*/ 1079500 w 6480175"/>
              <a:gd name="connsiteY1" fmla="*/ 1814513 h 1814513"/>
              <a:gd name="connsiteX2" fmla="*/ 1079500 w 6480175"/>
              <a:gd name="connsiteY2" fmla="*/ 1454151 h 1814513"/>
              <a:gd name="connsiteX3" fmla="*/ 2160588 w 6480175"/>
              <a:gd name="connsiteY3" fmla="*/ 1454151 h 1814513"/>
              <a:gd name="connsiteX4" fmla="*/ 2160588 w 6480175"/>
              <a:gd name="connsiteY4" fmla="*/ 1093788 h 1814513"/>
              <a:gd name="connsiteX5" fmla="*/ 3240088 w 6480175"/>
              <a:gd name="connsiteY5" fmla="*/ 1093788 h 1814513"/>
              <a:gd name="connsiteX6" fmla="*/ 3240088 w 6480175"/>
              <a:gd name="connsiteY6" fmla="*/ 733426 h 1814513"/>
              <a:gd name="connsiteX7" fmla="*/ 4321175 w 6480175"/>
              <a:gd name="connsiteY7" fmla="*/ 733426 h 1814513"/>
              <a:gd name="connsiteX8" fmla="*/ 5356225 w 6480175"/>
              <a:gd name="connsiteY8" fmla="*/ 0 h 1814513"/>
              <a:gd name="connsiteX9" fmla="*/ 6480175 w 6480175"/>
              <a:gd name="connsiteY9" fmla="*/ 0 h 1814513"/>
              <a:gd name="connsiteX0" fmla="*/ 0 w 6480175"/>
              <a:gd name="connsiteY0" fmla="*/ 1814513 h 1814513"/>
              <a:gd name="connsiteX1" fmla="*/ 1079500 w 6480175"/>
              <a:gd name="connsiteY1" fmla="*/ 1814513 h 1814513"/>
              <a:gd name="connsiteX2" fmla="*/ 1079500 w 6480175"/>
              <a:gd name="connsiteY2" fmla="*/ 1454151 h 1814513"/>
              <a:gd name="connsiteX3" fmla="*/ 2160588 w 6480175"/>
              <a:gd name="connsiteY3" fmla="*/ 1454151 h 1814513"/>
              <a:gd name="connsiteX4" fmla="*/ 2160588 w 6480175"/>
              <a:gd name="connsiteY4" fmla="*/ 1093788 h 1814513"/>
              <a:gd name="connsiteX5" fmla="*/ 3240088 w 6480175"/>
              <a:gd name="connsiteY5" fmla="*/ 1093788 h 1814513"/>
              <a:gd name="connsiteX6" fmla="*/ 3240088 w 6480175"/>
              <a:gd name="connsiteY6" fmla="*/ 733426 h 1814513"/>
              <a:gd name="connsiteX7" fmla="*/ 4321175 w 6480175"/>
              <a:gd name="connsiteY7" fmla="*/ 733426 h 1814513"/>
              <a:gd name="connsiteX8" fmla="*/ 4321175 w 6480175"/>
              <a:gd name="connsiteY8" fmla="*/ 373063 h 1814513"/>
              <a:gd name="connsiteX9" fmla="*/ 6480175 w 6480175"/>
              <a:gd name="connsiteY9" fmla="*/ 0 h 1814513"/>
              <a:gd name="connsiteX0" fmla="*/ 0 w 5400675"/>
              <a:gd name="connsiteY0" fmla="*/ 1441450 h 1441450"/>
              <a:gd name="connsiteX1" fmla="*/ 1079500 w 5400675"/>
              <a:gd name="connsiteY1" fmla="*/ 1441450 h 1441450"/>
              <a:gd name="connsiteX2" fmla="*/ 1079500 w 5400675"/>
              <a:gd name="connsiteY2" fmla="*/ 1081088 h 1441450"/>
              <a:gd name="connsiteX3" fmla="*/ 2160588 w 5400675"/>
              <a:gd name="connsiteY3" fmla="*/ 1081088 h 1441450"/>
              <a:gd name="connsiteX4" fmla="*/ 2160588 w 5400675"/>
              <a:gd name="connsiteY4" fmla="*/ 720725 h 1441450"/>
              <a:gd name="connsiteX5" fmla="*/ 3240088 w 5400675"/>
              <a:gd name="connsiteY5" fmla="*/ 720725 h 1441450"/>
              <a:gd name="connsiteX6" fmla="*/ 3240088 w 5400675"/>
              <a:gd name="connsiteY6" fmla="*/ 360363 h 1441450"/>
              <a:gd name="connsiteX7" fmla="*/ 4321175 w 5400675"/>
              <a:gd name="connsiteY7" fmla="*/ 360363 h 1441450"/>
              <a:gd name="connsiteX8" fmla="*/ 4321175 w 5400675"/>
              <a:gd name="connsiteY8" fmla="*/ 0 h 1441450"/>
              <a:gd name="connsiteX9" fmla="*/ 5400675 w 5400675"/>
              <a:gd name="connsiteY9" fmla="*/ 0 h 1441450"/>
              <a:gd name="connsiteX0" fmla="*/ 0 w 5400675"/>
              <a:gd name="connsiteY0" fmla="*/ 1441450 h 1441450"/>
              <a:gd name="connsiteX1" fmla="*/ 1079500 w 5400675"/>
              <a:gd name="connsiteY1" fmla="*/ 1441450 h 1441450"/>
              <a:gd name="connsiteX2" fmla="*/ 1439863 w 5400675"/>
              <a:gd name="connsiteY2" fmla="*/ 1081087 h 1441450"/>
              <a:gd name="connsiteX3" fmla="*/ 2160588 w 5400675"/>
              <a:gd name="connsiteY3" fmla="*/ 1081088 h 1441450"/>
              <a:gd name="connsiteX4" fmla="*/ 2160588 w 5400675"/>
              <a:gd name="connsiteY4" fmla="*/ 720725 h 1441450"/>
              <a:gd name="connsiteX5" fmla="*/ 3240088 w 5400675"/>
              <a:gd name="connsiteY5" fmla="*/ 720725 h 1441450"/>
              <a:gd name="connsiteX6" fmla="*/ 3240088 w 5400675"/>
              <a:gd name="connsiteY6" fmla="*/ 360363 h 1441450"/>
              <a:gd name="connsiteX7" fmla="*/ 4321175 w 5400675"/>
              <a:gd name="connsiteY7" fmla="*/ 360363 h 1441450"/>
              <a:gd name="connsiteX8" fmla="*/ 4321175 w 5400675"/>
              <a:gd name="connsiteY8" fmla="*/ 0 h 1441450"/>
              <a:gd name="connsiteX9" fmla="*/ 5400675 w 5400675"/>
              <a:gd name="connsiteY9" fmla="*/ 0 h 1441450"/>
              <a:gd name="connsiteX0" fmla="*/ 0 w 5400675"/>
              <a:gd name="connsiteY0" fmla="*/ 1441450 h 1441450"/>
              <a:gd name="connsiteX1" fmla="*/ 1079500 w 5400675"/>
              <a:gd name="connsiteY1" fmla="*/ 1441450 h 1441450"/>
              <a:gd name="connsiteX2" fmla="*/ 1439863 w 5400675"/>
              <a:gd name="connsiteY2" fmla="*/ 1081087 h 1441450"/>
              <a:gd name="connsiteX3" fmla="*/ 2160588 w 5400675"/>
              <a:gd name="connsiteY3" fmla="*/ 1081088 h 1441450"/>
              <a:gd name="connsiteX4" fmla="*/ 2520950 w 5400675"/>
              <a:gd name="connsiteY4" fmla="*/ 720724 h 1441450"/>
              <a:gd name="connsiteX5" fmla="*/ 3240088 w 5400675"/>
              <a:gd name="connsiteY5" fmla="*/ 720725 h 1441450"/>
              <a:gd name="connsiteX6" fmla="*/ 3240088 w 5400675"/>
              <a:gd name="connsiteY6" fmla="*/ 360363 h 1441450"/>
              <a:gd name="connsiteX7" fmla="*/ 4321175 w 5400675"/>
              <a:gd name="connsiteY7" fmla="*/ 360363 h 1441450"/>
              <a:gd name="connsiteX8" fmla="*/ 4321175 w 5400675"/>
              <a:gd name="connsiteY8" fmla="*/ 0 h 1441450"/>
              <a:gd name="connsiteX9" fmla="*/ 5400675 w 5400675"/>
              <a:gd name="connsiteY9" fmla="*/ 0 h 1441450"/>
              <a:gd name="connsiteX0" fmla="*/ 0 w 5400675"/>
              <a:gd name="connsiteY0" fmla="*/ 1441450 h 1441450"/>
              <a:gd name="connsiteX1" fmla="*/ 1079500 w 5400675"/>
              <a:gd name="connsiteY1" fmla="*/ 1441450 h 1441450"/>
              <a:gd name="connsiteX2" fmla="*/ 1439863 w 5400675"/>
              <a:gd name="connsiteY2" fmla="*/ 1081087 h 1441450"/>
              <a:gd name="connsiteX3" fmla="*/ 2160588 w 5400675"/>
              <a:gd name="connsiteY3" fmla="*/ 1081088 h 1441450"/>
              <a:gd name="connsiteX4" fmla="*/ 2520950 w 5400675"/>
              <a:gd name="connsiteY4" fmla="*/ 720724 h 1441450"/>
              <a:gd name="connsiteX5" fmla="*/ 3240088 w 5400675"/>
              <a:gd name="connsiteY5" fmla="*/ 720725 h 1441450"/>
              <a:gd name="connsiteX6" fmla="*/ 3600450 w 5400675"/>
              <a:gd name="connsiteY6" fmla="*/ 360362 h 1441450"/>
              <a:gd name="connsiteX7" fmla="*/ 4321175 w 5400675"/>
              <a:gd name="connsiteY7" fmla="*/ 360363 h 1441450"/>
              <a:gd name="connsiteX8" fmla="*/ 4321175 w 5400675"/>
              <a:gd name="connsiteY8" fmla="*/ 0 h 1441450"/>
              <a:gd name="connsiteX9" fmla="*/ 5400675 w 5400675"/>
              <a:gd name="connsiteY9" fmla="*/ 0 h 1441450"/>
              <a:gd name="connsiteX0" fmla="*/ 0 w 5400675"/>
              <a:gd name="connsiteY0" fmla="*/ 1441451 h 1441451"/>
              <a:gd name="connsiteX1" fmla="*/ 1079500 w 5400675"/>
              <a:gd name="connsiteY1" fmla="*/ 1441451 h 1441451"/>
              <a:gd name="connsiteX2" fmla="*/ 1439863 w 5400675"/>
              <a:gd name="connsiteY2" fmla="*/ 1081088 h 1441451"/>
              <a:gd name="connsiteX3" fmla="*/ 2160588 w 5400675"/>
              <a:gd name="connsiteY3" fmla="*/ 1081089 h 1441451"/>
              <a:gd name="connsiteX4" fmla="*/ 2520950 w 5400675"/>
              <a:gd name="connsiteY4" fmla="*/ 720725 h 1441451"/>
              <a:gd name="connsiteX5" fmla="*/ 3240088 w 5400675"/>
              <a:gd name="connsiteY5" fmla="*/ 720726 h 1441451"/>
              <a:gd name="connsiteX6" fmla="*/ 3600450 w 5400675"/>
              <a:gd name="connsiteY6" fmla="*/ 360363 h 1441451"/>
              <a:gd name="connsiteX7" fmla="*/ 4321175 w 5400675"/>
              <a:gd name="connsiteY7" fmla="*/ 360364 h 1441451"/>
              <a:gd name="connsiteX8" fmla="*/ 4679950 w 5400675"/>
              <a:gd name="connsiteY8" fmla="*/ 0 h 1441451"/>
              <a:gd name="connsiteX9" fmla="*/ 5400675 w 5400675"/>
              <a:gd name="connsiteY9" fmla="*/ 1 h 1441451"/>
              <a:gd name="connsiteX0" fmla="*/ 0 w 5040312"/>
              <a:gd name="connsiteY0" fmla="*/ 1441451 h 1441451"/>
              <a:gd name="connsiteX1" fmla="*/ 719137 w 5040312"/>
              <a:gd name="connsiteY1" fmla="*/ 1441451 h 1441451"/>
              <a:gd name="connsiteX2" fmla="*/ 1079500 w 5040312"/>
              <a:gd name="connsiteY2" fmla="*/ 1081088 h 1441451"/>
              <a:gd name="connsiteX3" fmla="*/ 1800225 w 5040312"/>
              <a:gd name="connsiteY3" fmla="*/ 1081089 h 1441451"/>
              <a:gd name="connsiteX4" fmla="*/ 2160587 w 5040312"/>
              <a:gd name="connsiteY4" fmla="*/ 720725 h 1441451"/>
              <a:gd name="connsiteX5" fmla="*/ 2879725 w 5040312"/>
              <a:gd name="connsiteY5" fmla="*/ 720726 h 1441451"/>
              <a:gd name="connsiteX6" fmla="*/ 3240087 w 5040312"/>
              <a:gd name="connsiteY6" fmla="*/ 360363 h 1441451"/>
              <a:gd name="connsiteX7" fmla="*/ 3960812 w 5040312"/>
              <a:gd name="connsiteY7" fmla="*/ 360364 h 1441451"/>
              <a:gd name="connsiteX8" fmla="*/ 4319587 w 5040312"/>
              <a:gd name="connsiteY8" fmla="*/ 0 h 1441451"/>
              <a:gd name="connsiteX9" fmla="*/ 5040312 w 5040312"/>
              <a:gd name="connsiteY9" fmla="*/ 1 h 14414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040312" h="1441451">
                <a:moveTo>
                  <a:pt x="0" y="1441451"/>
                </a:moveTo>
                <a:lnTo>
                  <a:pt x="719137" y="1441451"/>
                </a:lnTo>
                <a:lnTo>
                  <a:pt x="1079500" y="1081088"/>
                </a:lnTo>
                <a:lnTo>
                  <a:pt x="1800225" y="1081089"/>
                </a:lnTo>
                <a:lnTo>
                  <a:pt x="2160587" y="720725"/>
                </a:lnTo>
                <a:lnTo>
                  <a:pt x="2879725" y="720726"/>
                </a:lnTo>
                <a:lnTo>
                  <a:pt x="3240087" y="360363"/>
                </a:lnTo>
                <a:lnTo>
                  <a:pt x="3960812" y="360364"/>
                </a:lnTo>
                <a:lnTo>
                  <a:pt x="4319587" y="0"/>
                </a:lnTo>
                <a:lnTo>
                  <a:pt x="5040312" y="1"/>
                </a:lnTo>
              </a:path>
            </a:pathLst>
          </a:custGeom>
          <a:ln w="25400">
            <a:gradFill>
              <a:gsLst>
                <a:gs pos="0">
                  <a:schemeClr val="bg1">
                    <a:lumMod val="85000"/>
                  </a:schemeClr>
                </a:gs>
                <a:gs pos="80000">
                  <a:schemeClr val="bg1">
                    <a:lumMod val="7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  <a:scene3d>
            <a:camera prst="obliqueBottomRight">
              <a:rot lat="1200000" lon="0" rev="0"/>
            </a:camera>
            <a:lightRig rig="threePt" dir="t"/>
          </a:scene3d>
          <a:sp3d>
            <a:bevelT w="0" h="12700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4" name="Oval 80"/>
          <p:cNvSpPr>
            <a:spLocks noChangeArrowheads="1"/>
          </p:cNvSpPr>
          <p:nvPr/>
        </p:nvSpPr>
        <p:spPr bwMode="auto">
          <a:xfrm>
            <a:off x="128054" y="4984087"/>
            <a:ext cx="1840832" cy="451958"/>
          </a:xfrm>
          <a:prstGeom prst="ellipse">
            <a:avLst/>
          </a:prstGeom>
          <a:gradFill rotWithShape="1">
            <a:gsLst>
              <a:gs pos="0">
                <a:schemeClr val="tx1">
                  <a:alpha val="53000"/>
                </a:schemeClr>
              </a:gs>
              <a:gs pos="100000">
                <a:schemeClr val="tx1"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5" name="자유형 135"/>
          <p:cNvSpPr/>
          <p:nvPr/>
        </p:nvSpPr>
        <p:spPr>
          <a:xfrm rot="5398342">
            <a:off x="171734" y="3460305"/>
            <a:ext cx="709328" cy="725437"/>
          </a:xfrm>
          <a:custGeom>
            <a:avLst/>
            <a:gdLst>
              <a:gd name="connsiteX0" fmla="*/ 0 w 1800225"/>
              <a:gd name="connsiteY0" fmla="*/ 1285875 h 1409700"/>
              <a:gd name="connsiteX1" fmla="*/ 723900 w 1800225"/>
              <a:gd name="connsiteY1" fmla="*/ 1409700 h 1409700"/>
              <a:gd name="connsiteX2" fmla="*/ 1800225 w 1800225"/>
              <a:gd name="connsiteY2" fmla="*/ 428625 h 1409700"/>
              <a:gd name="connsiteX3" fmla="*/ 1323975 w 1800225"/>
              <a:gd name="connsiteY3" fmla="*/ 0 h 1409700"/>
              <a:gd name="connsiteX4" fmla="*/ 342900 w 1800225"/>
              <a:gd name="connsiteY4" fmla="*/ 419100 h 1409700"/>
              <a:gd name="connsiteX5" fmla="*/ 0 w 1800225"/>
              <a:gd name="connsiteY5" fmla="*/ 1285875 h 1409700"/>
              <a:gd name="connsiteX0" fmla="*/ 63500 w 1863725"/>
              <a:gd name="connsiteY0" fmla="*/ 1287462 h 1411287"/>
              <a:gd name="connsiteX1" fmla="*/ 787400 w 1863725"/>
              <a:gd name="connsiteY1" fmla="*/ 1411287 h 1411287"/>
              <a:gd name="connsiteX2" fmla="*/ 1863725 w 1863725"/>
              <a:gd name="connsiteY2" fmla="*/ 430212 h 1411287"/>
              <a:gd name="connsiteX3" fmla="*/ 1387475 w 1863725"/>
              <a:gd name="connsiteY3" fmla="*/ 1587 h 1411287"/>
              <a:gd name="connsiteX4" fmla="*/ 406400 w 1863725"/>
              <a:gd name="connsiteY4" fmla="*/ 420687 h 1411287"/>
              <a:gd name="connsiteX5" fmla="*/ 63500 w 1863725"/>
              <a:gd name="connsiteY5" fmla="*/ 1287462 h 1411287"/>
              <a:gd name="connsiteX0" fmla="*/ 63500 w 1963738"/>
              <a:gd name="connsiteY0" fmla="*/ 1287462 h 1411287"/>
              <a:gd name="connsiteX1" fmla="*/ 787400 w 1963738"/>
              <a:gd name="connsiteY1" fmla="*/ 1411287 h 1411287"/>
              <a:gd name="connsiteX2" fmla="*/ 1863725 w 1963738"/>
              <a:gd name="connsiteY2" fmla="*/ 430212 h 1411287"/>
              <a:gd name="connsiteX3" fmla="*/ 1387475 w 1963738"/>
              <a:gd name="connsiteY3" fmla="*/ 1587 h 1411287"/>
              <a:gd name="connsiteX4" fmla="*/ 406400 w 1963738"/>
              <a:gd name="connsiteY4" fmla="*/ 420687 h 1411287"/>
              <a:gd name="connsiteX5" fmla="*/ 63500 w 1963738"/>
              <a:gd name="connsiteY5" fmla="*/ 1287462 h 1411287"/>
              <a:gd name="connsiteX0" fmla="*/ 63500 w 1963738"/>
              <a:gd name="connsiteY0" fmla="*/ 1287462 h 1554162"/>
              <a:gd name="connsiteX1" fmla="*/ 787400 w 1963738"/>
              <a:gd name="connsiteY1" fmla="*/ 1411287 h 1554162"/>
              <a:gd name="connsiteX2" fmla="*/ 1863725 w 1963738"/>
              <a:gd name="connsiteY2" fmla="*/ 430212 h 1554162"/>
              <a:gd name="connsiteX3" fmla="*/ 1387475 w 1963738"/>
              <a:gd name="connsiteY3" fmla="*/ 1587 h 1554162"/>
              <a:gd name="connsiteX4" fmla="*/ 406400 w 1963738"/>
              <a:gd name="connsiteY4" fmla="*/ 420687 h 1554162"/>
              <a:gd name="connsiteX5" fmla="*/ 63500 w 1963738"/>
              <a:gd name="connsiteY5" fmla="*/ 1287462 h 1554162"/>
              <a:gd name="connsiteX0" fmla="*/ 63500 w 1963738"/>
              <a:gd name="connsiteY0" fmla="*/ 1287462 h 1554162"/>
              <a:gd name="connsiteX1" fmla="*/ 787400 w 1963738"/>
              <a:gd name="connsiteY1" fmla="*/ 1411287 h 1554162"/>
              <a:gd name="connsiteX2" fmla="*/ 1863725 w 1963738"/>
              <a:gd name="connsiteY2" fmla="*/ 430212 h 1554162"/>
              <a:gd name="connsiteX3" fmla="*/ 1387475 w 1963738"/>
              <a:gd name="connsiteY3" fmla="*/ 1587 h 1554162"/>
              <a:gd name="connsiteX4" fmla="*/ 406400 w 1963738"/>
              <a:gd name="connsiteY4" fmla="*/ 420687 h 1554162"/>
              <a:gd name="connsiteX5" fmla="*/ 63500 w 1963738"/>
              <a:gd name="connsiteY5" fmla="*/ 1287462 h 1554162"/>
              <a:gd name="connsiteX0" fmla="*/ 63500 w 1963738"/>
              <a:gd name="connsiteY0" fmla="*/ 1287462 h 1554162"/>
              <a:gd name="connsiteX1" fmla="*/ 787400 w 1963738"/>
              <a:gd name="connsiteY1" fmla="*/ 1411287 h 1554162"/>
              <a:gd name="connsiteX2" fmla="*/ 1863725 w 1963738"/>
              <a:gd name="connsiteY2" fmla="*/ 430212 h 1554162"/>
              <a:gd name="connsiteX3" fmla="*/ 1387475 w 1963738"/>
              <a:gd name="connsiteY3" fmla="*/ 1587 h 1554162"/>
              <a:gd name="connsiteX4" fmla="*/ 406400 w 1963738"/>
              <a:gd name="connsiteY4" fmla="*/ 420687 h 1554162"/>
              <a:gd name="connsiteX5" fmla="*/ 63500 w 1963738"/>
              <a:gd name="connsiteY5" fmla="*/ 1287462 h 1554162"/>
              <a:gd name="connsiteX0" fmla="*/ 41717 w 1963737"/>
              <a:gd name="connsiteY0" fmla="*/ 1287462 h 1689794"/>
              <a:gd name="connsiteX1" fmla="*/ 634920 w 1963737"/>
              <a:gd name="connsiteY1" fmla="*/ 1546919 h 1689794"/>
              <a:gd name="connsiteX2" fmla="*/ 1841942 w 1963737"/>
              <a:gd name="connsiteY2" fmla="*/ 430212 h 1689794"/>
              <a:gd name="connsiteX3" fmla="*/ 1365692 w 1963737"/>
              <a:gd name="connsiteY3" fmla="*/ 1587 h 1689794"/>
              <a:gd name="connsiteX4" fmla="*/ 384617 w 1963737"/>
              <a:gd name="connsiteY4" fmla="*/ 420687 h 1689794"/>
              <a:gd name="connsiteX5" fmla="*/ 41717 w 1963737"/>
              <a:gd name="connsiteY5" fmla="*/ 1287462 h 1689794"/>
              <a:gd name="connsiteX0" fmla="*/ 41717 w 1860992"/>
              <a:gd name="connsiteY0" fmla="*/ 1287462 h 1689794"/>
              <a:gd name="connsiteX1" fmla="*/ 634920 w 1860992"/>
              <a:gd name="connsiteY1" fmla="*/ 1546919 h 1689794"/>
              <a:gd name="connsiteX2" fmla="*/ 1479991 w 1860992"/>
              <a:gd name="connsiteY2" fmla="*/ 896937 h 1689794"/>
              <a:gd name="connsiteX3" fmla="*/ 1841942 w 1860992"/>
              <a:gd name="connsiteY3" fmla="*/ 430212 h 1689794"/>
              <a:gd name="connsiteX4" fmla="*/ 1365692 w 1860992"/>
              <a:gd name="connsiteY4" fmla="*/ 1587 h 1689794"/>
              <a:gd name="connsiteX5" fmla="*/ 384617 w 1860992"/>
              <a:gd name="connsiteY5" fmla="*/ 420687 h 1689794"/>
              <a:gd name="connsiteX6" fmla="*/ 41717 w 1860992"/>
              <a:gd name="connsiteY6" fmla="*/ 1287462 h 1689794"/>
              <a:gd name="connsiteX0" fmla="*/ 41717 w 1843724"/>
              <a:gd name="connsiteY0" fmla="*/ 1287462 h 1689794"/>
              <a:gd name="connsiteX1" fmla="*/ 634920 w 1843724"/>
              <a:gd name="connsiteY1" fmla="*/ 1546919 h 1689794"/>
              <a:gd name="connsiteX2" fmla="*/ 1355000 w 1843724"/>
              <a:gd name="connsiteY2" fmla="*/ 466799 h 1689794"/>
              <a:gd name="connsiteX3" fmla="*/ 1841942 w 1843724"/>
              <a:gd name="connsiteY3" fmla="*/ 430212 h 1689794"/>
              <a:gd name="connsiteX4" fmla="*/ 1365692 w 1843724"/>
              <a:gd name="connsiteY4" fmla="*/ 1587 h 1689794"/>
              <a:gd name="connsiteX5" fmla="*/ 384617 w 1843724"/>
              <a:gd name="connsiteY5" fmla="*/ 420687 h 1689794"/>
              <a:gd name="connsiteX6" fmla="*/ 41717 w 1843724"/>
              <a:gd name="connsiteY6" fmla="*/ 1287462 h 1689794"/>
              <a:gd name="connsiteX0" fmla="*/ 41717 w 1843724"/>
              <a:gd name="connsiteY0" fmla="*/ 1287462 h 1689794"/>
              <a:gd name="connsiteX1" fmla="*/ 634920 w 1843724"/>
              <a:gd name="connsiteY1" fmla="*/ 1546919 h 1689794"/>
              <a:gd name="connsiteX2" fmla="*/ 1355000 w 1843724"/>
              <a:gd name="connsiteY2" fmla="*/ 466799 h 1689794"/>
              <a:gd name="connsiteX3" fmla="*/ 1841942 w 1843724"/>
              <a:gd name="connsiteY3" fmla="*/ 430212 h 1689794"/>
              <a:gd name="connsiteX4" fmla="*/ 1365692 w 1843724"/>
              <a:gd name="connsiteY4" fmla="*/ 1587 h 1689794"/>
              <a:gd name="connsiteX5" fmla="*/ 384617 w 1843724"/>
              <a:gd name="connsiteY5" fmla="*/ 420687 h 1689794"/>
              <a:gd name="connsiteX6" fmla="*/ 41717 w 1843724"/>
              <a:gd name="connsiteY6" fmla="*/ 1287462 h 1689794"/>
              <a:gd name="connsiteX0" fmla="*/ 41717 w 1855725"/>
              <a:gd name="connsiteY0" fmla="*/ 1287462 h 1689794"/>
              <a:gd name="connsiteX1" fmla="*/ 634920 w 1855725"/>
              <a:gd name="connsiteY1" fmla="*/ 1546919 h 1689794"/>
              <a:gd name="connsiteX2" fmla="*/ 1282992 w 1855725"/>
              <a:gd name="connsiteY2" fmla="*/ 322783 h 1689794"/>
              <a:gd name="connsiteX3" fmla="*/ 1841942 w 1855725"/>
              <a:gd name="connsiteY3" fmla="*/ 430212 h 1689794"/>
              <a:gd name="connsiteX4" fmla="*/ 1365692 w 1855725"/>
              <a:gd name="connsiteY4" fmla="*/ 1587 h 1689794"/>
              <a:gd name="connsiteX5" fmla="*/ 384617 w 1855725"/>
              <a:gd name="connsiteY5" fmla="*/ 420687 h 1689794"/>
              <a:gd name="connsiteX6" fmla="*/ 41717 w 1855725"/>
              <a:gd name="connsiteY6" fmla="*/ 1287462 h 1689794"/>
              <a:gd name="connsiteX0" fmla="*/ 41717 w 1876164"/>
              <a:gd name="connsiteY0" fmla="*/ 1287462 h 1689794"/>
              <a:gd name="connsiteX1" fmla="*/ 634920 w 1876164"/>
              <a:gd name="connsiteY1" fmla="*/ 1546919 h 1689794"/>
              <a:gd name="connsiteX2" fmla="*/ 1571024 w 1876164"/>
              <a:gd name="connsiteY2" fmla="*/ 538807 h 1689794"/>
              <a:gd name="connsiteX3" fmla="*/ 1841942 w 1876164"/>
              <a:gd name="connsiteY3" fmla="*/ 430212 h 1689794"/>
              <a:gd name="connsiteX4" fmla="*/ 1365692 w 1876164"/>
              <a:gd name="connsiteY4" fmla="*/ 1587 h 1689794"/>
              <a:gd name="connsiteX5" fmla="*/ 384617 w 1876164"/>
              <a:gd name="connsiteY5" fmla="*/ 420687 h 1689794"/>
              <a:gd name="connsiteX6" fmla="*/ 41717 w 1876164"/>
              <a:gd name="connsiteY6" fmla="*/ 1287462 h 1689794"/>
              <a:gd name="connsiteX0" fmla="*/ 53718 w 1888165"/>
              <a:gd name="connsiteY0" fmla="*/ 1287462 h 1761802"/>
              <a:gd name="connsiteX1" fmla="*/ 718928 w 1888165"/>
              <a:gd name="connsiteY1" fmla="*/ 1618927 h 1761802"/>
              <a:gd name="connsiteX2" fmla="*/ 1583025 w 1888165"/>
              <a:gd name="connsiteY2" fmla="*/ 538807 h 1761802"/>
              <a:gd name="connsiteX3" fmla="*/ 1853943 w 1888165"/>
              <a:gd name="connsiteY3" fmla="*/ 430212 h 1761802"/>
              <a:gd name="connsiteX4" fmla="*/ 1377693 w 1888165"/>
              <a:gd name="connsiteY4" fmla="*/ 1587 h 1761802"/>
              <a:gd name="connsiteX5" fmla="*/ 396618 w 1888165"/>
              <a:gd name="connsiteY5" fmla="*/ 420687 h 1761802"/>
              <a:gd name="connsiteX6" fmla="*/ 53718 w 1888165"/>
              <a:gd name="connsiteY6" fmla="*/ 1287462 h 1761802"/>
              <a:gd name="connsiteX0" fmla="*/ 53718 w 1888165"/>
              <a:gd name="connsiteY0" fmla="*/ 1287462 h 1761802"/>
              <a:gd name="connsiteX1" fmla="*/ 718928 w 1888165"/>
              <a:gd name="connsiteY1" fmla="*/ 1618927 h 1761802"/>
              <a:gd name="connsiteX2" fmla="*/ 1583025 w 1888165"/>
              <a:gd name="connsiteY2" fmla="*/ 538807 h 1761802"/>
              <a:gd name="connsiteX3" fmla="*/ 1853943 w 1888165"/>
              <a:gd name="connsiteY3" fmla="*/ 430212 h 1761802"/>
              <a:gd name="connsiteX4" fmla="*/ 1377693 w 1888165"/>
              <a:gd name="connsiteY4" fmla="*/ 1587 h 1761802"/>
              <a:gd name="connsiteX5" fmla="*/ 396618 w 1888165"/>
              <a:gd name="connsiteY5" fmla="*/ 420687 h 1761802"/>
              <a:gd name="connsiteX6" fmla="*/ 53718 w 1888165"/>
              <a:gd name="connsiteY6" fmla="*/ 1287462 h 1761802"/>
              <a:gd name="connsiteX0" fmla="*/ 53718 w 1888165"/>
              <a:gd name="connsiteY0" fmla="*/ 1287462 h 1706006"/>
              <a:gd name="connsiteX1" fmla="*/ 718928 w 1888165"/>
              <a:gd name="connsiteY1" fmla="*/ 1618927 h 1706006"/>
              <a:gd name="connsiteX2" fmla="*/ 1583025 w 1888165"/>
              <a:gd name="connsiteY2" fmla="*/ 538807 h 1706006"/>
              <a:gd name="connsiteX3" fmla="*/ 1853943 w 1888165"/>
              <a:gd name="connsiteY3" fmla="*/ 430212 h 1706006"/>
              <a:gd name="connsiteX4" fmla="*/ 1377693 w 1888165"/>
              <a:gd name="connsiteY4" fmla="*/ 1587 h 1706006"/>
              <a:gd name="connsiteX5" fmla="*/ 396618 w 1888165"/>
              <a:gd name="connsiteY5" fmla="*/ 420687 h 1706006"/>
              <a:gd name="connsiteX6" fmla="*/ 53718 w 1888165"/>
              <a:gd name="connsiteY6" fmla="*/ 1287462 h 1706006"/>
              <a:gd name="connsiteX0" fmla="*/ 53718 w 1888165"/>
              <a:gd name="connsiteY0" fmla="*/ 1287462 h 1618927"/>
              <a:gd name="connsiteX1" fmla="*/ 718928 w 1888165"/>
              <a:gd name="connsiteY1" fmla="*/ 1618927 h 1618927"/>
              <a:gd name="connsiteX2" fmla="*/ 1583025 w 1888165"/>
              <a:gd name="connsiteY2" fmla="*/ 538807 h 1618927"/>
              <a:gd name="connsiteX3" fmla="*/ 1853943 w 1888165"/>
              <a:gd name="connsiteY3" fmla="*/ 430212 h 1618927"/>
              <a:gd name="connsiteX4" fmla="*/ 1377693 w 1888165"/>
              <a:gd name="connsiteY4" fmla="*/ 1587 h 1618927"/>
              <a:gd name="connsiteX5" fmla="*/ 396618 w 1888165"/>
              <a:gd name="connsiteY5" fmla="*/ 420687 h 1618927"/>
              <a:gd name="connsiteX6" fmla="*/ 53718 w 1888165"/>
              <a:gd name="connsiteY6" fmla="*/ 1287462 h 1618927"/>
              <a:gd name="connsiteX0" fmla="*/ 5223 w 1839670"/>
              <a:gd name="connsiteY0" fmla="*/ 1287462 h 1780287"/>
              <a:gd name="connsiteX1" fmla="*/ 379464 w 1839670"/>
              <a:gd name="connsiteY1" fmla="*/ 1506969 h 1780287"/>
              <a:gd name="connsiteX2" fmla="*/ 670433 w 1839670"/>
              <a:gd name="connsiteY2" fmla="*/ 1618927 h 1780287"/>
              <a:gd name="connsiteX3" fmla="*/ 1534530 w 1839670"/>
              <a:gd name="connsiteY3" fmla="*/ 538807 h 1780287"/>
              <a:gd name="connsiteX4" fmla="*/ 1805448 w 1839670"/>
              <a:gd name="connsiteY4" fmla="*/ 430212 h 1780287"/>
              <a:gd name="connsiteX5" fmla="*/ 1329198 w 1839670"/>
              <a:gd name="connsiteY5" fmla="*/ 1587 h 1780287"/>
              <a:gd name="connsiteX6" fmla="*/ 348123 w 1839670"/>
              <a:gd name="connsiteY6" fmla="*/ 420687 h 1780287"/>
              <a:gd name="connsiteX7" fmla="*/ 5223 w 1839670"/>
              <a:gd name="connsiteY7" fmla="*/ 1287462 h 1780287"/>
              <a:gd name="connsiteX0" fmla="*/ 500 w 1834947"/>
              <a:gd name="connsiteY0" fmla="*/ 1287462 h 1780287"/>
              <a:gd name="connsiteX1" fmla="*/ 346402 w 1834947"/>
              <a:gd name="connsiteY1" fmla="*/ 1405350 h 1780287"/>
              <a:gd name="connsiteX2" fmla="*/ 665710 w 1834947"/>
              <a:gd name="connsiteY2" fmla="*/ 1618927 h 1780287"/>
              <a:gd name="connsiteX3" fmla="*/ 1529807 w 1834947"/>
              <a:gd name="connsiteY3" fmla="*/ 538807 h 1780287"/>
              <a:gd name="connsiteX4" fmla="*/ 1800725 w 1834947"/>
              <a:gd name="connsiteY4" fmla="*/ 430212 h 1780287"/>
              <a:gd name="connsiteX5" fmla="*/ 1324475 w 1834947"/>
              <a:gd name="connsiteY5" fmla="*/ 1587 h 1780287"/>
              <a:gd name="connsiteX6" fmla="*/ 343400 w 1834947"/>
              <a:gd name="connsiteY6" fmla="*/ 420687 h 1780287"/>
              <a:gd name="connsiteX7" fmla="*/ 500 w 1834947"/>
              <a:gd name="connsiteY7" fmla="*/ 1287462 h 1780287"/>
              <a:gd name="connsiteX0" fmla="*/ 500 w 1834947"/>
              <a:gd name="connsiteY0" fmla="*/ 1287462 h 1780287"/>
              <a:gd name="connsiteX1" fmla="*/ 346402 w 1834947"/>
              <a:gd name="connsiteY1" fmla="*/ 1405350 h 1780287"/>
              <a:gd name="connsiteX2" fmla="*/ 665710 w 1834947"/>
              <a:gd name="connsiteY2" fmla="*/ 1618927 h 1780287"/>
              <a:gd name="connsiteX3" fmla="*/ 1529807 w 1834947"/>
              <a:gd name="connsiteY3" fmla="*/ 538807 h 1780287"/>
              <a:gd name="connsiteX4" fmla="*/ 1800725 w 1834947"/>
              <a:gd name="connsiteY4" fmla="*/ 430212 h 1780287"/>
              <a:gd name="connsiteX5" fmla="*/ 1324475 w 1834947"/>
              <a:gd name="connsiteY5" fmla="*/ 1587 h 1780287"/>
              <a:gd name="connsiteX6" fmla="*/ 343400 w 1834947"/>
              <a:gd name="connsiteY6" fmla="*/ 420687 h 1780287"/>
              <a:gd name="connsiteX7" fmla="*/ 500 w 1834947"/>
              <a:gd name="connsiteY7" fmla="*/ 1287462 h 1780287"/>
              <a:gd name="connsiteX0" fmla="*/ 500 w 1834947"/>
              <a:gd name="connsiteY0" fmla="*/ 1287462 h 1780287"/>
              <a:gd name="connsiteX1" fmla="*/ 346402 w 1834947"/>
              <a:gd name="connsiteY1" fmla="*/ 1405350 h 1780287"/>
              <a:gd name="connsiteX2" fmla="*/ 665710 w 1834947"/>
              <a:gd name="connsiteY2" fmla="*/ 1618927 h 1780287"/>
              <a:gd name="connsiteX3" fmla="*/ 1529807 w 1834947"/>
              <a:gd name="connsiteY3" fmla="*/ 538807 h 1780287"/>
              <a:gd name="connsiteX4" fmla="*/ 1800725 w 1834947"/>
              <a:gd name="connsiteY4" fmla="*/ 430212 h 1780287"/>
              <a:gd name="connsiteX5" fmla="*/ 1324475 w 1834947"/>
              <a:gd name="connsiteY5" fmla="*/ 1587 h 1780287"/>
              <a:gd name="connsiteX6" fmla="*/ 343400 w 1834947"/>
              <a:gd name="connsiteY6" fmla="*/ 420687 h 1780287"/>
              <a:gd name="connsiteX7" fmla="*/ 500 w 1834947"/>
              <a:gd name="connsiteY7" fmla="*/ 1287462 h 1780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34947" h="1780287">
                <a:moveTo>
                  <a:pt x="500" y="1287462"/>
                </a:moveTo>
                <a:cubicBezTo>
                  <a:pt x="1000" y="1451572"/>
                  <a:pt x="235534" y="1350106"/>
                  <a:pt x="346402" y="1405350"/>
                </a:cubicBezTo>
                <a:cubicBezTo>
                  <a:pt x="457270" y="1460594"/>
                  <a:pt x="473199" y="1780287"/>
                  <a:pt x="665710" y="1618927"/>
                </a:cubicBezTo>
                <a:cubicBezTo>
                  <a:pt x="905422" y="1553840"/>
                  <a:pt x="1238695" y="627021"/>
                  <a:pt x="1529807" y="538807"/>
                </a:cubicBezTo>
                <a:cubicBezTo>
                  <a:pt x="1820919" y="450593"/>
                  <a:pt x="1834947" y="519749"/>
                  <a:pt x="1800725" y="430212"/>
                </a:cubicBezTo>
                <a:cubicBezTo>
                  <a:pt x="1766503" y="340675"/>
                  <a:pt x="1567362" y="3174"/>
                  <a:pt x="1324475" y="1587"/>
                </a:cubicBezTo>
                <a:cubicBezTo>
                  <a:pt x="1081588" y="0"/>
                  <a:pt x="564063" y="206375"/>
                  <a:pt x="343400" y="420687"/>
                </a:cubicBezTo>
                <a:cubicBezTo>
                  <a:pt x="122738" y="635000"/>
                  <a:pt x="0" y="1123352"/>
                  <a:pt x="500" y="1287462"/>
                </a:cubicBezTo>
                <a:close/>
              </a:path>
            </a:pathLst>
          </a:custGeom>
          <a:gradFill flip="none" rotWithShape="1">
            <a:gsLst>
              <a:gs pos="74000">
                <a:schemeClr val="bg1">
                  <a:alpha val="19000"/>
                </a:schemeClr>
              </a:gs>
              <a:gs pos="50000">
                <a:schemeClr val="bg1">
                  <a:alpha val="0"/>
                </a:schemeClr>
              </a:gs>
              <a:gs pos="100000">
                <a:schemeClr val="bg1">
                  <a:alpha val="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7" name="Oval 26"/>
          <p:cNvSpPr>
            <a:spLocks noChangeAspect="1" noChangeArrowheads="1"/>
          </p:cNvSpPr>
          <p:nvPr/>
        </p:nvSpPr>
        <p:spPr bwMode="auto">
          <a:xfrm rot="8100000">
            <a:off x="1179555" y="4569117"/>
            <a:ext cx="813616" cy="413908"/>
          </a:xfrm>
          <a:prstGeom prst="ellipse">
            <a:avLst/>
          </a:prstGeom>
          <a:gradFill rotWithShape="1">
            <a:gsLst>
              <a:gs pos="0">
                <a:schemeClr val="bg1">
                  <a:alpha val="33000"/>
                </a:schemeClr>
              </a:gs>
              <a:gs pos="20000">
                <a:schemeClr val="bg1">
                  <a:gamma/>
                  <a:shade val="46275"/>
                  <a:invGamma/>
                  <a:alpha val="0"/>
                </a:schemeClr>
              </a:gs>
            </a:gsLst>
            <a:lin ang="5400000" scaled="1"/>
          </a:gradFill>
          <a:ln w="381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타원 139"/>
          <p:cNvSpPr/>
          <p:nvPr/>
        </p:nvSpPr>
        <p:spPr>
          <a:xfrm>
            <a:off x="340111" y="4084353"/>
            <a:ext cx="1110712" cy="1053693"/>
          </a:xfrm>
          <a:prstGeom prst="ellipse">
            <a:avLst/>
          </a:prstGeom>
          <a:gradFill>
            <a:gsLst>
              <a:gs pos="0">
                <a:schemeClr val="bg1">
                  <a:lumMod val="50000"/>
                </a:schemeClr>
              </a:gs>
              <a:gs pos="80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numCol="1" rtlCol="0" anchor="ctr"/>
          <a:lstStyle/>
          <a:p>
            <a:pPr algn="ctr"/>
            <a:endParaRPr lang="ko-KR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9" name="그룹 60"/>
          <p:cNvGrpSpPr/>
          <p:nvPr/>
        </p:nvGrpSpPr>
        <p:grpSpPr>
          <a:xfrm>
            <a:off x="271970" y="4044248"/>
            <a:ext cx="1302364" cy="1119949"/>
            <a:chOff x="5075123" y="3457302"/>
            <a:chExt cx="2481953" cy="2249809"/>
          </a:xfrm>
        </p:grpSpPr>
        <p:sp>
          <p:nvSpPr>
            <p:cNvPr id="80" name="타원 141"/>
            <p:cNvSpPr/>
            <p:nvPr/>
          </p:nvSpPr>
          <p:spPr>
            <a:xfrm>
              <a:off x="5159815" y="3457302"/>
              <a:ext cx="2249809" cy="2249809"/>
            </a:xfrm>
            <a:prstGeom prst="ellipse">
              <a:avLst/>
            </a:prstGeom>
            <a:gradFill flip="none" rotWithShape="1">
              <a:gsLst>
                <a:gs pos="62000">
                  <a:schemeClr val="bg1">
                    <a:alpha val="0"/>
                  </a:schemeClr>
                </a:gs>
                <a:gs pos="45000">
                  <a:schemeClr val="bg1">
                    <a:alpha val="0"/>
                  </a:schemeClr>
                </a:gs>
                <a:gs pos="10000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bg1"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" name="Oval 26"/>
            <p:cNvSpPr>
              <a:spLocks noChangeAspect="1" noChangeArrowheads="1"/>
            </p:cNvSpPr>
            <p:nvPr/>
          </p:nvSpPr>
          <p:spPr bwMode="auto">
            <a:xfrm rot="18900000">
              <a:off x="5075123" y="3760891"/>
              <a:ext cx="1550533" cy="831479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10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" name="Oval 28"/>
            <p:cNvSpPr>
              <a:spLocks noChangeArrowheads="1"/>
            </p:cNvSpPr>
            <p:nvPr/>
          </p:nvSpPr>
          <p:spPr bwMode="auto">
            <a:xfrm flipH="1">
              <a:off x="5386741" y="3670248"/>
              <a:ext cx="713227" cy="639276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65000"/>
                  </a:schemeClr>
                </a:gs>
                <a:gs pos="100000">
                  <a:srgbClr val="67ABF5">
                    <a:alpha val="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kumimoji="0" lang="ko-KR" altLang="en-US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endParaRPr>
            </a:p>
          </p:txBody>
        </p:sp>
        <p:sp>
          <p:nvSpPr>
            <p:cNvPr id="83" name="자유형 144"/>
            <p:cNvSpPr/>
            <p:nvPr/>
          </p:nvSpPr>
          <p:spPr>
            <a:xfrm rot="5398342">
              <a:off x="5955277" y="3558568"/>
              <a:ext cx="1424934" cy="1382488"/>
            </a:xfrm>
            <a:custGeom>
              <a:avLst/>
              <a:gdLst>
                <a:gd name="connsiteX0" fmla="*/ 0 w 1800225"/>
                <a:gd name="connsiteY0" fmla="*/ 1285875 h 1409700"/>
                <a:gd name="connsiteX1" fmla="*/ 723900 w 1800225"/>
                <a:gd name="connsiteY1" fmla="*/ 1409700 h 1409700"/>
                <a:gd name="connsiteX2" fmla="*/ 1800225 w 1800225"/>
                <a:gd name="connsiteY2" fmla="*/ 428625 h 1409700"/>
                <a:gd name="connsiteX3" fmla="*/ 1323975 w 1800225"/>
                <a:gd name="connsiteY3" fmla="*/ 0 h 1409700"/>
                <a:gd name="connsiteX4" fmla="*/ 342900 w 1800225"/>
                <a:gd name="connsiteY4" fmla="*/ 419100 h 1409700"/>
                <a:gd name="connsiteX5" fmla="*/ 0 w 1800225"/>
                <a:gd name="connsiteY5" fmla="*/ 1285875 h 1409700"/>
                <a:gd name="connsiteX0" fmla="*/ 63500 w 1863725"/>
                <a:gd name="connsiteY0" fmla="*/ 1287462 h 1411287"/>
                <a:gd name="connsiteX1" fmla="*/ 787400 w 1863725"/>
                <a:gd name="connsiteY1" fmla="*/ 1411287 h 1411287"/>
                <a:gd name="connsiteX2" fmla="*/ 1863725 w 1863725"/>
                <a:gd name="connsiteY2" fmla="*/ 430212 h 1411287"/>
                <a:gd name="connsiteX3" fmla="*/ 1387475 w 1863725"/>
                <a:gd name="connsiteY3" fmla="*/ 1587 h 1411287"/>
                <a:gd name="connsiteX4" fmla="*/ 406400 w 1863725"/>
                <a:gd name="connsiteY4" fmla="*/ 420687 h 1411287"/>
                <a:gd name="connsiteX5" fmla="*/ 63500 w 1863725"/>
                <a:gd name="connsiteY5" fmla="*/ 1287462 h 1411287"/>
                <a:gd name="connsiteX0" fmla="*/ 63500 w 1963738"/>
                <a:gd name="connsiteY0" fmla="*/ 1287462 h 1411287"/>
                <a:gd name="connsiteX1" fmla="*/ 787400 w 1963738"/>
                <a:gd name="connsiteY1" fmla="*/ 1411287 h 1411287"/>
                <a:gd name="connsiteX2" fmla="*/ 1863725 w 1963738"/>
                <a:gd name="connsiteY2" fmla="*/ 430212 h 1411287"/>
                <a:gd name="connsiteX3" fmla="*/ 1387475 w 1963738"/>
                <a:gd name="connsiteY3" fmla="*/ 1587 h 1411287"/>
                <a:gd name="connsiteX4" fmla="*/ 406400 w 1963738"/>
                <a:gd name="connsiteY4" fmla="*/ 420687 h 1411287"/>
                <a:gd name="connsiteX5" fmla="*/ 63500 w 1963738"/>
                <a:gd name="connsiteY5" fmla="*/ 1287462 h 1411287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63500 w 1963738"/>
                <a:gd name="connsiteY0" fmla="*/ 1287462 h 1554162"/>
                <a:gd name="connsiteX1" fmla="*/ 787400 w 1963738"/>
                <a:gd name="connsiteY1" fmla="*/ 1411287 h 1554162"/>
                <a:gd name="connsiteX2" fmla="*/ 1863725 w 1963738"/>
                <a:gd name="connsiteY2" fmla="*/ 430212 h 1554162"/>
                <a:gd name="connsiteX3" fmla="*/ 1387475 w 1963738"/>
                <a:gd name="connsiteY3" fmla="*/ 1587 h 1554162"/>
                <a:gd name="connsiteX4" fmla="*/ 406400 w 1963738"/>
                <a:gd name="connsiteY4" fmla="*/ 420687 h 1554162"/>
                <a:gd name="connsiteX5" fmla="*/ 63500 w 1963738"/>
                <a:gd name="connsiteY5" fmla="*/ 1287462 h 1554162"/>
                <a:gd name="connsiteX0" fmla="*/ 41717 w 1963737"/>
                <a:gd name="connsiteY0" fmla="*/ 1287462 h 1689794"/>
                <a:gd name="connsiteX1" fmla="*/ 634920 w 1963737"/>
                <a:gd name="connsiteY1" fmla="*/ 1546919 h 1689794"/>
                <a:gd name="connsiteX2" fmla="*/ 1841942 w 1963737"/>
                <a:gd name="connsiteY2" fmla="*/ 430212 h 1689794"/>
                <a:gd name="connsiteX3" fmla="*/ 1365692 w 1963737"/>
                <a:gd name="connsiteY3" fmla="*/ 1587 h 1689794"/>
                <a:gd name="connsiteX4" fmla="*/ 384617 w 1963737"/>
                <a:gd name="connsiteY4" fmla="*/ 420687 h 1689794"/>
                <a:gd name="connsiteX5" fmla="*/ 41717 w 1963737"/>
                <a:gd name="connsiteY5" fmla="*/ 1287462 h 1689794"/>
                <a:gd name="connsiteX0" fmla="*/ 41717 w 1860992"/>
                <a:gd name="connsiteY0" fmla="*/ 1287462 h 1689794"/>
                <a:gd name="connsiteX1" fmla="*/ 634920 w 1860992"/>
                <a:gd name="connsiteY1" fmla="*/ 1546919 h 1689794"/>
                <a:gd name="connsiteX2" fmla="*/ 1479991 w 1860992"/>
                <a:gd name="connsiteY2" fmla="*/ 896937 h 1689794"/>
                <a:gd name="connsiteX3" fmla="*/ 1841942 w 1860992"/>
                <a:gd name="connsiteY3" fmla="*/ 430212 h 1689794"/>
                <a:gd name="connsiteX4" fmla="*/ 1365692 w 1860992"/>
                <a:gd name="connsiteY4" fmla="*/ 1587 h 1689794"/>
                <a:gd name="connsiteX5" fmla="*/ 384617 w 1860992"/>
                <a:gd name="connsiteY5" fmla="*/ 420687 h 1689794"/>
                <a:gd name="connsiteX6" fmla="*/ 41717 w 1860992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43724"/>
                <a:gd name="connsiteY0" fmla="*/ 1287462 h 1689794"/>
                <a:gd name="connsiteX1" fmla="*/ 634920 w 1843724"/>
                <a:gd name="connsiteY1" fmla="*/ 1546919 h 1689794"/>
                <a:gd name="connsiteX2" fmla="*/ 1355000 w 1843724"/>
                <a:gd name="connsiteY2" fmla="*/ 466799 h 1689794"/>
                <a:gd name="connsiteX3" fmla="*/ 1841942 w 1843724"/>
                <a:gd name="connsiteY3" fmla="*/ 430212 h 1689794"/>
                <a:gd name="connsiteX4" fmla="*/ 1365692 w 1843724"/>
                <a:gd name="connsiteY4" fmla="*/ 1587 h 1689794"/>
                <a:gd name="connsiteX5" fmla="*/ 384617 w 1843724"/>
                <a:gd name="connsiteY5" fmla="*/ 420687 h 1689794"/>
                <a:gd name="connsiteX6" fmla="*/ 41717 w 1843724"/>
                <a:gd name="connsiteY6" fmla="*/ 1287462 h 1689794"/>
                <a:gd name="connsiteX0" fmla="*/ 41717 w 1855725"/>
                <a:gd name="connsiteY0" fmla="*/ 1287462 h 1689794"/>
                <a:gd name="connsiteX1" fmla="*/ 634920 w 1855725"/>
                <a:gd name="connsiteY1" fmla="*/ 1546919 h 1689794"/>
                <a:gd name="connsiteX2" fmla="*/ 1282992 w 1855725"/>
                <a:gd name="connsiteY2" fmla="*/ 322783 h 1689794"/>
                <a:gd name="connsiteX3" fmla="*/ 1841942 w 1855725"/>
                <a:gd name="connsiteY3" fmla="*/ 430212 h 1689794"/>
                <a:gd name="connsiteX4" fmla="*/ 1365692 w 1855725"/>
                <a:gd name="connsiteY4" fmla="*/ 1587 h 1689794"/>
                <a:gd name="connsiteX5" fmla="*/ 384617 w 1855725"/>
                <a:gd name="connsiteY5" fmla="*/ 420687 h 1689794"/>
                <a:gd name="connsiteX6" fmla="*/ 41717 w 1855725"/>
                <a:gd name="connsiteY6" fmla="*/ 1287462 h 1689794"/>
                <a:gd name="connsiteX0" fmla="*/ 41717 w 1876164"/>
                <a:gd name="connsiteY0" fmla="*/ 1287462 h 1689794"/>
                <a:gd name="connsiteX1" fmla="*/ 634920 w 1876164"/>
                <a:gd name="connsiteY1" fmla="*/ 1546919 h 1689794"/>
                <a:gd name="connsiteX2" fmla="*/ 1571024 w 1876164"/>
                <a:gd name="connsiteY2" fmla="*/ 538807 h 1689794"/>
                <a:gd name="connsiteX3" fmla="*/ 1841942 w 1876164"/>
                <a:gd name="connsiteY3" fmla="*/ 430212 h 1689794"/>
                <a:gd name="connsiteX4" fmla="*/ 1365692 w 1876164"/>
                <a:gd name="connsiteY4" fmla="*/ 1587 h 1689794"/>
                <a:gd name="connsiteX5" fmla="*/ 384617 w 1876164"/>
                <a:gd name="connsiteY5" fmla="*/ 420687 h 1689794"/>
                <a:gd name="connsiteX6" fmla="*/ 41717 w 1876164"/>
                <a:gd name="connsiteY6" fmla="*/ 1287462 h 1689794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61802"/>
                <a:gd name="connsiteX1" fmla="*/ 718928 w 1888165"/>
                <a:gd name="connsiteY1" fmla="*/ 1618927 h 1761802"/>
                <a:gd name="connsiteX2" fmla="*/ 1583025 w 1888165"/>
                <a:gd name="connsiteY2" fmla="*/ 538807 h 1761802"/>
                <a:gd name="connsiteX3" fmla="*/ 1853943 w 1888165"/>
                <a:gd name="connsiteY3" fmla="*/ 430212 h 1761802"/>
                <a:gd name="connsiteX4" fmla="*/ 1377693 w 1888165"/>
                <a:gd name="connsiteY4" fmla="*/ 1587 h 1761802"/>
                <a:gd name="connsiteX5" fmla="*/ 396618 w 1888165"/>
                <a:gd name="connsiteY5" fmla="*/ 420687 h 1761802"/>
                <a:gd name="connsiteX6" fmla="*/ 53718 w 1888165"/>
                <a:gd name="connsiteY6" fmla="*/ 1287462 h 1761802"/>
                <a:gd name="connsiteX0" fmla="*/ 53718 w 1888165"/>
                <a:gd name="connsiteY0" fmla="*/ 1287462 h 1706006"/>
                <a:gd name="connsiteX1" fmla="*/ 718928 w 1888165"/>
                <a:gd name="connsiteY1" fmla="*/ 1618927 h 1706006"/>
                <a:gd name="connsiteX2" fmla="*/ 1583025 w 1888165"/>
                <a:gd name="connsiteY2" fmla="*/ 538807 h 1706006"/>
                <a:gd name="connsiteX3" fmla="*/ 1853943 w 1888165"/>
                <a:gd name="connsiteY3" fmla="*/ 430212 h 1706006"/>
                <a:gd name="connsiteX4" fmla="*/ 1377693 w 1888165"/>
                <a:gd name="connsiteY4" fmla="*/ 1587 h 1706006"/>
                <a:gd name="connsiteX5" fmla="*/ 396618 w 1888165"/>
                <a:gd name="connsiteY5" fmla="*/ 420687 h 1706006"/>
                <a:gd name="connsiteX6" fmla="*/ 53718 w 1888165"/>
                <a:gd name="connsiteY6" fmla="*/ 1287462 h 1706006"/>
                <a:gd name="connsiteX0" fmla="*/ 53718 w 1888165"/>
                <a:gd name="connsiteY0" fmla="*/ 1287462 h 1618927"/>
                <a:gd name="connsiteX1" fmla="*/ 718928 w 1888165"/>
                <a:gd name="connsiteY1" fmla="*/ 1618927 h 1618927"/>
                <a:gd name="connsiteX2" fmla="*/ 1583025 w 1888165"/>
                <a:gd name="connsiteY2" fmla="*/ 538807 h 1618927"/>
                <a:gd name="connsiteX3" fmla="*/ 1853943 w 1888165"/>
                <a:gd name="connsiteY3" fmla="*/ 430212 h 1618927"/>
                <a:gd name="connsiteX4" fmla="*/ 1377693 w 1888165"/>
                <a:gd name="connsiteY4" fmla="*/ 1587 h 1618927"/>
                <a:gd name="connsiteX5" fmla="*/ 396618 w 1888165"/>
                <a:gd name="connsiteY5" fmla="*/ 420687 h 1618927"/>
                <a:gd name="connsiteX6" fmla="*/ 53718 w 1888165"/>
                <a:gd name="connsiteY6" fmla="*/ 1287462 h 1618927"/>
                <a:gd name="connsiteX0" fmla="*/ 5223 w 1839670"/>
                <a:gd name="connsiteY0" fmla="*/ 1287462 h 1780287"/>
                <a:gd name="connsiteX1" fmla="*/ 379464 w 1839670"/>
                <a:gd name="connsiteY1" fmla="*/ 1506969 h 1780287"/>
                <a:gd name="connsiteX2" fmla="*/ 670433 w 1839670"/>
                <a:gd name="connsiteY2" fmla="*/ 1618927 h 1780287"/>
                <a:gd name="connsiteX3" fmla="*/ 1534530 w 1839670"/>
                <a:gd name="connsiteY3" fmla="*/ 538807 h 1780287"/>
                <a:gd name="connsiteX4" fmla="*/ 1805448 w 1839670"/>
                <a:gd name="connsiteY4" fmla="*/ 430212 h 1780287"/>
                <a:gd name="connsiteX5" fmla="*/ 1329198 w 1839670"/>
                <a:gd name="connsiteY5" fmla="*/ 1587 h 1780287"/>
                <a:gd name="connsiteX6" fmla="*/ 348123 w 1839670"/>
                <a:gd name="connsiteY6" fmla="*/ 420687 h 1780287"/>
                <a:gd name="connsiteX7" fmla="*/ 5223 w 1839670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  <a:gd name="connsiteX0" fmla="*/ 500 w 1834947"/>
                <a:gd name="connsiteY0" fmla="*/ 1287462 h 1780287"/>
                <a:gd name="connsiteX1" fmla="*/ 346402 w 1834947"/>
                <a:gd name="connsiteY1" fmla="*/ 1405350 h 1780287"/>
                <a:gd name="connsiteX2" fmla="*/ 665710 w 1834947"/>
                <a:gd name="connsiteY2" fmla="*/ 1618927 h 1780287"/>
                <a:gd name="connsiteX3" fmla="*/ 1529807 w 1834947"/>
                <a:gd name="connsiteY3" fmla="*/ 538807 h 1780287"/>
                <a:gd name="connsiteX4" fmla="*/ 1800725 w 1834947"/>
                <a:gd name="connsiteY4" fmla="*/ 430212 h 1780287"/>
                <a:gd name="connsiteX5" fmla="*/ 1324475 w 1834947"/>
                <a:gd name="connsiteY5" fmla="*/ 1587 h 1780287"/>
                <a:gd name="connsiteX6" fmla="*/ 343400 w 1834947"/>
                <a:gd name="connsiteY6" fmla="*/ 420687 h 1780287"/>
                <a:gd name="connsiteX7" fmla="*/ 500 w 1834947"/>
                <a:gd name="connsiteY7" fmla="*/ 1287462 h 17802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34947" h="1780287">
                  <a:moveTo>
                    <a:pt x="500" y="1287462"/>
                  </a:moveTo>
                  <a:cubicBezTo>
                    <a:pt x="1000" y="1451572"/>
                    <a:pt x="235534" y="1350106"/>
                    <a:pt x="346402" y="1405350"/>
                  </a:cubicBezTo>
                  <a:cubicBezTo>
                    <a:pt x="457270" y="1460594"/>
                    <a:pt x="473199" y="1780287"/>
                    <a:pt x="665710" y="1618927"/>
                  </a:cubicBezTo>
                  <a:cubicBezTo>
                    <a:pt x="905422" y="1553840"/>
                    <a:pt x="1238695" y="627021"/>
                    <a:pt x="1529807" y="538807"/>
                  </a:cubicBezTo>
                  <a:cubicBezTo>
                    <a:pt x="1820919" y="450593"/>
                    <a:pt x="1834947" y="519749"/>
                    <a:pt x="1800725" y="430212"/>
                  </a:cubicBezTo>
                  <a:cubicBezTo>
                    <a:pt x="1766503" y="340675"/>
                    <a:pt x="1567362" y="3174"/>
                    <a:pt x="1324475" y="1587"/>
                  </a:cubicBezTo>
                  <a:cubicBezTo>
                    <a:pt x="1081588" y="0"/>
                    <a:pt x="564063" y="206375"/>
                    <a:pt x="343400" y="420687"/>
                  </a:cubicBezTo>
                  <a:cubicBezTo>
                    <a:pt x="122738" y="635000"/>
                    <a:pt x="0" y="1123352"/>
                    <a:pt x="500" y="1287462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9000"/>
                  </a:schemeClr>
                </a:gs>
                <a:gs pos="50000">
                  <a:schemeClr val="bg1">
                    <a:alpha val="0"/>
                  </a:schemeClr>
                </a:gs>
                <a:gs pos="100000">
                  <a:schemeClr val="bg1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4" name="자유형 145"/>
            <p:cNvSpPr/>
            <p:nvPr/>
          </p:nvSpPr>
          <p:spPr>
            <a:xfrm rot="5839189">
              <a:off x="4992668" y="4233137"/>
              <a:ext cx="1574505" cy="1185188"/>
            </a:xfrm>
            <a:custGeom>
              <a:avLst/>
              <a:gdLst>
                <a:gd name="connsiteX0" fmla="*/ 0 w 2171700"/>
                <a:gd name="connsiteY0" fmla="*/ 1038225 h 1914525"/>
                <a:gd name="connsiteX1" fmla="*/ 390525 w 2171700"/>
                <a:gd name="connsiteY1" fmla="*/ 1571625 h 1914525"/>
                <a:gd name="connsiteX2" fmla="*/ 819150 w 2171700"/>
                <a:gd name="connsiteY2" fmla="*/ 1914525 h 1914525"/>
                <a:gd name="connsiteX3" fmla="*/ 1409700 w 2171700"/>
                <a:gd name="connsiteY3" fmla="*/ 1771650 h 1914525"/>
                <a:gd name="connsiteX4" fmla="*/ 1876425 w 2171700"/>
                <a:gd name="connsiteY4" fmla="*/ 1371600 h 1914525"/>
                <a:gd name="connsiteX5" fmla="*/ 2171700 w 2171700"/>
                <a:gd name="connsiteY5" fmla="*/ 752475 h 1914525"/>
                <a:gd name="connsiteX6" fmla="*/ 2105025 w 2171700"/>
                <a:gd name="connsiteY6" fmla="*/ 0 h 1914525"/>
                <a:gd name="connsiteX7" fmla="*/ 1990725 w 2171700"/>
                <a:gd name="connsiteY7" fmla="*/ 209550 h 1914525"/>
                <a:gd name="connsiteX8" fmla="*/ 1733550 w 2171700"/>
                <a:gd name="connsiteY8" fmla="*/ 514350 h 1914525"/>
                <a:gd name="connsiteX9" fmla="*/ 1428750 w 2171700"/>
                <a:gd name="connsiteY9" fmla="*/ 533400 h 1914525"/>
                <a:gd name="connsiteX10" fmla="*/ 790575 w 2171700"/>
                <a:gd name="connsiteY10" fmla="*/ 942975 h 1914525"/>
                <a:gd name="connsiteX11" fmla="*/ 209550 w 2171700"/>
                <a:gd name="connsiteY11" fmla="*/ 1047750 h 1914525"/>
                <a:gd name="connsiteX12" fmla="*/ 0 w 2171700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038225 h 1914525"/>
                <a:gd name="connsiteX1" fmla="*/ 420687 w 2201862"/>
                <a:gd name="connsiteY1" fmla="*/ 1571625 h 1914525"/>
                <a:gd name="connsiteX2" fmla="*/ 849312 w 2201862"/>
                <a:gd name="connsiteY2" fmla="*/ 1914525 h 1914525"/>
                <a:gd name="connsiteX3" fmla="*/ 1439862 w 2201862"/>
                <a:gd name="connsiteY3" fmla="*/ 1771650 h 1914525"/>
                <a:gd name="connsiteX4" fmla="*/ 1906587 w 2201862"/>
                <a:gd name="connsiteY4" fmla="*/ 1371600 h 1914525"/>
                <a:gd name="connsiteX5" fmla="*/ 2201862 w 2201862"/>
                <a:gd name="connsiteY5" fmla="*/ 752475 h 1914525"/>
                <a:gd name="connsiteX6" fmla="*/ 2135187 w 2201862"/>
                <a:gd name="connsiteY6" fmla="*/ 0 h 1914525"/>
                <a:gd name="connsiteX7" fmla="*/ 2020887 w 2201862"/>
                <a:gd name="connsiteY7" fmla="*/ 209550 h 1914525"/>
                <a:gd name="connsiteX8" fmla="*/ 1763712 w 2201862"/>
                <a:gd name="connsiteY8" fmla="*/ 514350 h 1914525"/>
                <a:gd name="connsiteX9" fmla="*/ 1458912 w 2201862"/>
                <a:gd name="connsiteY9" fmla="*/ 533400 h 1914525"/>
                <a:gd name="connsiteX10" fmla="*/ 820737 w 2201862"/>
                <a:gd name="connsiteY10" fmla="*/ 942975 h 1914525"/>
                <a:gd name="connsiteX11" fmla="*/ 239712 w 2201862"/>
                <a:gd name="connsiteY11" fmla="*/ 1047750 h 1914525"/>
                <a:gd name="connsiteX12" fmla="*/ 30162 w 2201862"/>
                <a:gd name="connsiteY12" fmla="*/ 1038225 h 1914525"/>
                <a:gd name="connsiteX0" fmla="*/ 30162 w 2201862"/>
                <a:gd name="connsiteY0" fmla="*/ 1128712 h 2005012"/>
                <a:gd name="connsiteX1" fmla="*/ 420687 w 2201862"/>
                <a:gd name="connsiteY1" fmla="*/ 1662112 h 2005012"/>
                <a:gd name="connsiteX2" fmla="*/ 849312 w 2201862"/>
                <a:gd name="connsiteY2" fmla="*/ 2005012 h 2005012"/>
                <a:gd name="connsiteX3" fmla="*/ 1439862 w 2201862"/>
                <a:gd name="connsiteY3" fmla="*/ 1862137 h 2005012"/>
                <a:gd name="connsiteX4" fmla="*/ 1906587 w 2201862"/>
                <a:gd name="connsiteY4" fmla="*/ 1462087 h 2005012"/>
                <a:gd name="connsiteX5" fmla="*/ 2201862 w 2201862"/>
                <a:gd name="connsiteY5" fmla="*/ 842962 h 2005012"/>
                <a:gd name="connsiteX6" fmla="*/ 2135187 w 2201862"/>
                <a:gd name="connsiteY6" fmla="*/ 90487 h 2005012"/>
                <a:gd name="connsiteX7" fmla="*/ 2020887 w 2201862"/>
                <a:gd name="connsiteY7" fmla="*/ 300037 h 2005012"/>
                <a:gd name="connsiteX8" fmla="*/ 1763712 w 2201862"/>
                <a:gd name="connsiteY8" fmla="*/ 604837 h 2005012"/>
                <a:gd name="connsiteX9" fmla="*/ 1458912 w 2201862"/>
                <a:gd name="connsiteY9" fmla="*/ 623887 h 2005012"/>
                <a:gd name="connsiteX10" fmla="*/ 820737 w 2201862"/>
                <a:gd name="connsiteY10" fmla="*/ 1033462 h 2005012"/>
                <a:gd name="connsiteX11" fmla="*/ 239712 w 2201862"/>
                <a:gd name="connsiteY11" fmla="*/ 1138237 h 2005012"/>
                <a:gd name="connsiteX12" fmla="*/ 30162 w 22018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05012"/>
                <a:gd name="connsiteX1" fmla="*/ 420687 w 2239962"/>
                <a:gd name="connsiteY1" fmla="*/ 1662112 h 2005012"/>
                <a:gd name="connsiteX2" fmla="*/ 849312 w 2239962"/>
                <a:gd name="connsiteY2" fmla="*/ 2005012 h 2005012"/>
                <a:gd name="connsiteX3" fmla="*/ 1439862 w 2239962"/>
                <a:gd name="connsiteY3" fmla="*/ 1862137 h 2005012"/>
                <a:gd name="connsiteX4" fmla="*/ 1906587 w 2239962"/>
                <a:gd name="connsiteY4" fmla="*/ 1462087 h 2005012"/>
                <a:gd name="connsiteX5" fmla="*/ 2201862 w 2239962"/>
                <a:gd name="connsiteY5" fmla="*/ 842962 h 2005012"/>
                <a:gd name="connsiteX6" fmla="*/ 2135187 w 2239962"/>
                <a:gd name="connsiteY6" fmla="*/ 90487 h 2005012"/>
                <a:gd name="connsiteX7" fmla="*/ 2020887 w 2239962"/>
                <a:gd name="connsiteY7" fmla="*/ 300037 h 2005012"/>
                <a:gd name="connsiteX8" fmla="*/ 1763712 w 2239962"/>
                <a:gd name="connsiteY8" fmla="*/ 604837 h 2005012"/>
                <a:gd name="connsiteX9" fmla="*/ 1458912 w 2239962"/>
                <a:gd name="connsiteY9" fmla="*/ 623887 h 2005012"/>
                <a:gd name="connsiteX10" fmla="*/ 820737 w 2239962"/>
                <a:gd name="connsiteY10" fmla="*/ 1033462 h 2005012"/>
                <a:gd name="connsiteX11" fmla="*/ 239712 w 2239962"/>
                <a:gd name="connsiteY11" fmla="*/ 1138237 h 2005012"/>
                <a:gd name="connsiteX12" fmla="*/ 30162 w 2239962"/>
                <a:gd name="connsiteY12" fmla="*/ 1128712 h 2005012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1458912 w 2239962"/>
                <a:gd name="connsiteY9" fmla="*/ 623887 h 2038350"/>
                <a:gd name="connsiteX10" fmla="*/ 820737 w 2239962"/>
                <a:gd name="connsiteY10" fmla="*/ 1033462 h 2038350"/>
                <a:gd name="connsiteX11" fmla="*/ 239712 w 2239962"/>
                <a:gd name="connsiteY11" fmla="*/ 1138237 h 2038350"/>
                <a:gd name="connsiteX12" fmla="*/ 30162 w 2239962"/>
                <a:gd name="connsiteY12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39962"/>
                <a:gd name="connsiteY0" fmla="*/ 1128712 h 2038350"/>
                <a:gd name="connsiteX1" fmla="*/ 420687 w 2239962"/>
                <a:gd name="connsiteY1" fmla="*/ 1662112 h 2038350"/>
                <a:gd name="connsiteX2" fmla="*/ 849312 w 2239962"/>
                <a:gd name="connsiteY2" fmla="*/ 2005012 h 2038350"/>
                <a:gd name="connsiteX3" fmla="*/ 1439862 w 2239962"/>
                <a:gd name="connsiteY3" fmla="*/ 1862137 h 2038350"/>
                <a:gd name="connsiteX4" fmla="*/ 1906587 w 2239962"/>
                <a:gd name="connsiteY4" fmla="*/ 1462087 h 2038350"/>
                <a:gd name="connsiteX5" fmla="*/ 2201862 w 2239962"/>
                <a:gd name="connsiteY5" fmla="*/ 842962 h 2038350"/>
                <a:gd name="connsiteX6" fmla="*/ 2135187 w 2239962"/>
                <a:gd name="connsiteY6" fmla="*/ 90487 h 2038350"/>
                <a:gd name="connsiteX7" fmla="*/ 2020887 w 2239962"/>
                <a:gd name="connsiteY7" fmla="*/ 300037 h 2038350"/>
                <a:gd name="connsiteX8" fmla="*/ 1763712 w 2239962"/>
                <a:gd name="connsiteY8" fmla="*/ 604837 h 2038350"/>
                <a:gd name="connsiteX9" fmla="*/ 820737 w 2239962"/>
                <a:gd name="connsiteY9" fmla="*/ 1033462 h 2038350"/>
                <a:gd name="connsiteX10" fmla="*/ 239712 w 2239962"/>
                <a:gd name="connsiteY10" fmla="*/ 1138237 h 2038350"/>
                <a:gd name="connsiteX11" fmla="*/ 30162 w 2239962"/>
                <a:gd name="connsiteY11" fmla="*/ 1128712 h 203835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220912"/>
                <a:gd name="connsiteY0" fmla="*/ 868362 h 1778000"/>
                <a:gd name="connsiteX1" fmla="*/ 420687 w 2220912"/>
                <a:gd name="connsiteY1" fmla="*/ 1401762 h 1778000"/>
                <a:gd name="connsiteX2" fmla="*/ 849312 w 2220912"/>
                <a:gd name="connsiteY2" fmla="*/ 1744662 h 1778000"/>
                <a:gd name="connsiteX3" fmla="*/ 1439862 w 2220912"/>
                <a:gd name="connsiteY3" fmla="*/ 1601787 h 1778000"/>
                <a:gd name="connsiteX4" fmla="*/ 1906587 w 2220912"/>
                <a:gd name="connsiteY4" fmla="*/ 1201737 h 1778000"/>
                <a:gd name="connsiteX5" fmla="*/ 2201862 w 2220912"/>
                <a:gd name="connsiteY5" fmla="*/ 582612 h 1778000"/>
                <a:gd name="connsiteX6" fmla="*/ 2020887 w 2220912"/>
                <a:gd name="connsiteY6" fmla="*/ 39687 h 1778000"/>
                <a:gd name="connsiteX7" fmla="*/ 1763712 w 2220912"/>
                <a:gd name="connsiteY7" fmla="*/ 344487 h 1778000"/>
                <a:gd name="connsiteX8" fmla="*/ 820737 w 2220912"/>
                <a:gd name="connsiteY8" fmla="*/ 773112 h 1778000"/>
                <a:gd name="connsiteX9" fmla="*/ 239712 w 2220912"/>
                <a:gd name="connsiteY9" fmla="*/ 877887 h 1778000"/>
                <a:gd name="connsiteX10" fmla="*/ 30162 w 2220912"/>
                <a:gd name="connsiteY10" fmla="*/ 868362 h 1778000"/>
                <a:gd name="connsiteX0" fmla="*/ 30162 w 2312374"/>
                <a:gd name="connsiteY0" fmla="*/ 869819 h 1779457"/>
                <a:gd name="connsiteX1" fmla="*/ 420687 w 2312374"/>
                <a:gd name="connsiteY1" fmla="*/ 1403219 h 1779457"/>
                <a:gd name="connsiteX2" fmla="*/ 849312 w 2312374"/>
                <a:gd name="connsiteY2" fmla="*/ 1746119 h 1779457"/>
                <a:gd name="connsiteX3" fmla="*/ 1439862 w 2312374"/>
                <a:gd name="connsiteY3" fmla="*/ 1603244 h 1779457"/>
                <a:gd name="connsiteX4" fmla="*/ 1906587 w 2312374"/>
                <a:gd name="connsiteY4" fmla="*/ 1203194 h 1779457"/>
                <a:gd name="connsiteX5" fmla="*/ 2201862 w 2312374"/>
                <a:gd name="connsiteY5" fmla="*/ 584069 h 1779457"/>
                <a:gd name="connsiteX6" fmla="*/ 2239349 w 2312374"/>
                <a:gd name="connsiteY6" fmla="*/ 39687 h 1779457"/>
                <a:gd name="connsiteX7" fmla="*/ 1763712 w 2312374"/>
                <a:gd name="connsiteY7" fmla="*/ 345944 h 1779457"/>
                <a:gd name="connsiteX8" fmla="*/ 820737 w 2312374"/>
                <a:gd name="connsiteY8" fmla="*/ 774569 h 1779457"/>
                <a:gd name="connsiteX9" fmla="*/ 239712 w 2312374"/>
                <a:gd name="connsiteY9" fmla="*/ 879344 h 1779457"/>
                <a:gd name="connsiteX10" fmla="*/ 30162 w 2312374"/>
                <a:gd name="connsiteY10" fmla="*/ 869819 h 1779457"/>
                <a:gd name="connsiteX0" fmla="*/ 30162 w 2332627"/>
                <a:gd name="connsiteY0" fmla="*/ 846217 h 1755855"/>
                <a:gd name="connsiteX1" fmla="*/ 420687 w 2332627"/>
                <a:gd name="connsiteY1" fmla="*/ 1379617 h 1755855"/>
                <a:gd name="connsiteX2" fmla="*/ 849312 w 2332627"/>
                <a:gd name="connsiteY2" fmla="*/ 1722517 h 1755855"/>
                <a:gd name="connsiteX3" fmla="*/ 1439862 w 2332627"/>
                <a:gd name="connsiteY3" fmla="*/ 1579642 h 1755855"/>
                <a:gd name="connsiteX4" fmla="*/ 1906587 w 2332627"/>
                <a:gd name="connsiteY4" fmla="*/ 1179592 h 1755855"/>
                <a:gd name="connsiteX5" fmla="*/ 2201862 w 2332627"/>
                <a:gd name="connsiteY5" fmla="*/ 560467 h 1755855"/>
                <a:gd name="connsiteX6" fmla="*/ 2239349 w 2332627"/>
                <a:gd name="connsiteY6" fmla="*/ 16085 h 1755855"/>
                <a:gd name="connsiteX7" fmla="*/ 1642189 w 2332627"/>
                <a:gd name="connsiteY7" fmla="*/ 463955 h 1755855"/>
                <a:gd name="connsiteX8" fmla="*/ 820737 w 2332627"/>
                <a:gd name="connsiteY8" fmla="*/ 750967 h 1755855"/>
                <a:gd name="connsiteX9" fmla="*/ 239712 w 2332627"/>
                <a:gd name="connsiteY9" fmla="*/ 855742 h 1755855"/>
                <a:gd name="connsiteX10" fmla="*/ 30162 w 2332627"/>
                <a:gd name="connsiteY10" fmla="*/ 846217 h 1755855"/>
                <a:gd name="connsiteX0" fmla="*/ 30162 w 2332628"/>
                <a:gd name="connsiteY0" fmla="*/ 846217 h 1755855"/>
                <a:gd name="connsiteX1" fmla="*/ 420687 w 2332628"/>
                <a:gd name="connsiteY1" fmla="*/ 1379617 h 1755855"/>
                <a:gd name="connsiteX2" fmla="*/ 849312 w 2332628"/>
                <a:gd name="connsiteY2" fmla="*/ 1722517 h 1755855"/>
                <a:gd name="connsiteX3" fmla="*/ 1439862 w 2332628"/>
                <a:gd name="connsiteY3" fmla="*/ 1579642 h 1755855"/>
                <a:gd name="connsiteX4" fmla="*/ 1906587 w 2332628"/>
                <a:gd name="connsiteY4" fmla="*/ 1179592 h 1755855"/>
                <a:gd name="connsiteX5" fmla="*/ 2201862 w 2332628"/>
                <a:gd name="connsiteY5" fmla="*/ 560467 h 1755855"/>
                <a:gd name="connsiteX6" fmla="*/ 2239349 w 2332628"/>
                <a:gd name="connsiteY6" fmla="*/ 16085 h 1755855"/>
                <a:gd name="connsiteX7" fmla="*/ 1642189 w 2332628"/>
                <a:gd name="connsiteY7" fmla="*/ 463955 h 1755855"/>
                <a:gd name="connsiteX8" fmla="*/ 970384 w 2332628"/>
                <a:gd name="connsiteY8" fmla="*/ 538600 h 1755855"/>
                <a:gd name="connsiteX9" fmla="*/ 239712 w 2332628"/>
                <a:gd name="connsiteY9" fmla="*/ 855742 h 1755855"/>
                <a:gd name="connsiteX10" fmla="*/ 30162 w 2332628"/>
                <a:gd name="connsiteY10" fmla="*/ 846217 h 17558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32628" h="1755855">
                  <a:moveTo>
                    <a:pt x="30162" y="846217"/>
                  </a:moveTo>
                  <a:cubicBezTo>
                    <a:pt x="60324" y="933529"/>
                    <a:pt x="284162" y="1233567"/>
                    <a:pt x="420687" y="1379617"/>
                  </a:cubicBezTo>
                  <a:cubicBezTo>
                    <a:pt x="557212" y="1525667"/>
                    <a:pt x="679449" y="1689179"/>
                    <a:pt x="849312" y="1722517"/>
                  </a:cubicBezTo>
                  <a:cubicBezTo>
                    <a:pt x="1019175" y="1755855"/>
                    <a:pt x="1263650" y="1670129"/>
                    <a:pt x="1439862" y="1579642"/>
                  </a:cubicBezTo>
                  <a:cubicBezTo>
                    <a:pt x="1616074" y="1489155"/>
                    <a:pt x="1779587" y="1349455"/>
                    <a:pt x="1906587" y="1179592"/>
                  </a:cubicBezTo>
                  <a:cubicBezTo>
                    <a:pt x="2033587" y="1009729"/>
                    <a:pt x="2146402" y="754385"/>
                    <a:pt x="2201862" y="560467"/>
                  </a:cubicBezTo>
                  <a:cubicBezTo>
                    <a:pt x="2257322" y="366549"/>
                    <a:pt x="2332628" y="32170"/>
                    <a:pt x="2239349" y="16085"/>
                  </a:cubicBezTo>
                  <a:cubicBezTo>
                    <a:pt x="2146070" y="0"/>
                    <a:pt x="1853683" y="376869"/>
                    <a:pt x="1642189" y="463955"/>
                  </a:cubicBezTo>
                  <a:cubicBezTo>
                    <a:pt x="1430695" y="551041"/>
                    <a:pt x="1204130" y="473302"/>
                    <a:pt x="970384" y="538600"/>
                  </a:cubicBezTo>
                  <a:cubicBezTo>
                    <a:pt x="736638" y="603898"/>
                    <a:pt x="396416" y="804472"/>
                    <a:pt x="239712" y="855742"/>
                  </a:cubicBezTo>
                  <a:cubicBezTo>
                    <a:pt x="83008" y="907012"/>
                    <a:pt x="0" y="758905"/>
                    <a:pt x="30162" y="846217"/>
                  </a:cubicBezTo>
                  <a:close/>
                </a:path>
              </a:pathLst>
            </a:custGeom>
            <a:gradFill flip="none" rotWithShape="1">
              <a:gsLst>
                <a:gs pos="74000">
                  <a:schemeClr val="bg1">
                    <a:alpha val="11000"/>
                  </a:schemeClr>
                </a:gs>
                <a:gs pos="28000">
                  <a:schemeClr val="bg1">
                    <a:alpha val="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27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5" name="Oval 26"/>
            <p:cNvSpPr>
              <a:spLocks noChangeAspect="1" noChangeArrowheads="1"/>
            </p:cNvSpPr>
            <p:nvPr/>
          </p:nvSpPr>
          <p:spPr bwMode="auto">
            <a:xfrm rot="8100000">
              <a:off x="6006543" y="4665226"/>
              <a:ext cx="1550533" cy="831479"/>
            </a:xfrm>
            <a:prstGeom prst="ellipse">
              <a:avLst/>
            </a:prstGeom>
            <a:gradFill rotWithShape="1">
              <a:gsLst>
                <a:gs pos="0">
                  <a:schemeClr val="bg1">
                    <a:alpha val="33000"/>
                  </a:schemeClr>
                </a:gs>
                <a:gs pos="20000">
                  <a:schemeClr val="bg1">
                    <a:gamma/>
                    <a:shade val="46275"/>
                    <a:invGamma/>
                    <a:alpha val="0"/>
                  </a:schemeClr>
                </a:gs>
              </a:gsLst>
              <a:lin ang="5400000" scaled="1"/>
            </a:gradFill>
            <a:ln w="381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86" name="TextBox 85"/>
          <p:cNvSpPr txBox="1"/>
          <p:nvPr/>
        </p:nvSpPr>
        <p:spPr>
          <a:xfrm>
            <a:off x="3838060" y="3232051"/>
            <a:ext cx="106244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altLang="ko-KR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Промяна в </a:t>
            </a:r>
          </a:p>
          <a:p>
            <a:pPr algn="ctr"/>
            <a:r>
              <a:rPr lang="bg-BG" altLang="ko-KR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Закона за енергетиката</a:t>
            </a:r>
            <a:endParaRPr lang="ko-KR" alt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Rectangle 3"/>
          <p:cNvSpPr>
            <a:spLocks noChangeArrowheads="1"/>
          </p:cNvSpPr>
          <p:nvPr/>
        </p:nvSpPr>
        <p:spPr bwMode="auto">
          <a:xfrm>
            <a:off x="537788" y="6433759"/>
            <a:ext cx="76342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bg-BG" altLang="en-US" sz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КОМИСИЯ ЗА ЕНЕРГИЙНО И ВОДНО РЕГУЛИРАНЕ</a:t>
            </a:r>
          </a:p>
        </p:txBody>
      </p:sp>
      <p:pic>
        <p:nvPicPr>
          <p:cNvPr id="73" name="Picture 7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24" y="6367464"/>
            <a:ext cx="408949" cy="409587"/>
          </a:xfrm>
          <a:prstGeom prst="rect">
            <a:avLst/>
          </a:prstGeom>
        </p:spPr>
      </p:pic>
      <p:sp>
        <p:nvSpPr>
          <p:cNvPr id="87" name="Title 1"/>
          <p:cNvSpPr txBox="1">
            <a:spLocks/>
          </p:cNvSpPr>
          <p:nvPr/>
        </p:nvSpPr>
        <p:spPr>
          <a:xfrm>
            <a:off x="354111" y="347648"/>
            <a:ext cx="8432839" cy="9241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bg-BG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Необходими реформи</a:t>
            </a:r>
            <a:endParaRPr lang="en-GB" sz="28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012159" y="6433757"/>
            <a:ext cx="15277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София, 19.09.2016 г.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8532440" y="6433759"/>
            <a:ext cx="2600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050" i="1" dirty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3</a:t>
            </a:r>
            <a:endParaRPr lang="bg-BG" sz="1050" i="1" dirty="0" smtClean="0">
              <a:solidFill>
                <a:schemeClr val="bg1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54111" y="4444562"/>
            <a:ext cx="10624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altLang="ko-KR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Нов пазарен</a:t>
            </a:r>
          </a:p>
          <a:p>
            <a:pPr algn="ctr"/>
            <a:r>
              <a:rPr lang="bg-BG" altLang="ko-KR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модел</a:t>
            </a:r>
            <a:endParaRPr lang="ko-KR" altLang="en-US" sz="1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390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537788" y="6433759"/>
            <a:ext cx="76342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bg-BG" altLang="en-US" sz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КОМИСИЯ ЗА ЕНЕРГИЙНО И ВОДНО РЕГУЛИРАНЕ</a:t>
            </a:r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559417" y="6741368"/>
            <a:ext cx="8316416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bg-BG" dirty="0"/>
          </a:p>
        </p:txBody>
      </p:sp>
      <p:pic>
        <p:nvPicPr>
          <p:cNvPr id="76" name="Picture 7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24" y="6367464"/>
            <a:ext cx="408949" cy="409587"/>
          </a:xfrm>
          <a:prstGeom prst="rect">
            <a:avLst/>
          </a:prstGeom>
        </p:spPr>
      </p:pic>
      <p:sp>
        <p:nvSpPr>
          <p:cNvPr id="48" name="Title 1"/>
          <p:cNvSpPr txBox="1">
            <a:spLocks/>
          </p:cNvSpPr>
          <p:nvPr/>
        </p:nvSpPr>
        <p:spPr>
          <a:xfrm>
            <a:off x="354111" y="347648"/>
            <a:ext cx="8432839" cy="9241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bg-BG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Европейски целеви модел</a:t>
            </a:r>
            <a:endParaRPr lang="en-GB" sz="28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9" name="Content Placeholder 2"/>
          <p:cNvSpPr txBox="1">
            <a:spLocks/>
          </p:cNvSpPr>
          <p:nvPr/>
        </p:nvSpPr>
        <p:spPr>
          <a:xfrm>
            <a:off x="341870" y="1271843"/>
            <a:ext cx="4348497" cy="387999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bg-BG" sz="1600" b="0" dirty="0" smtClean="0"/>
              <a:t>Европейският целеви модел гарантира изграждане на единен европейски вътрешен електроенергиен пазар, както и единни стандарти за пазарите Ден Напред (ДН), </a:t>
            </a:r>
            <a:r>
              <a:rPr lang="bg-BG" sz="1600" b="0" dirty="0" err="1" smtClean="0"/>
              <a:t>Интрадей</a:t>
            </a:r>
            <a:r>
              <a:rPr lang="bg-BG" sz="1600" b="0" dirty="0" smtClean="0"/>
              <a:t> (ИД) и </a:t>
            </a:r>
            <a:r>
              <a:rPr lang="bg-BG" sz="1600" b="0" dirty="0" err="1" smtClean="0"/>
              <a:t>форуърден</a:t>
            </a:r>
            <a:r>
              <a:rPr lang="bg-BG" sz="1600" b="0" dirty="0" smtClean="0"/>
              <a:t> пазар. </a:t>
            </a:r>
          </a:p>
          <a:p>
            <a:pPr marL="0" indent="0" fontAlgn="auto">
              <a:spcAft>
                <a:spcPts val="0"/>
              </a:spcAft>
              <a:buNone/>
            </a:pPr>
            <a:endParaRPr lang="en-GB" sz="1600" b="0" dirty="0" smtClean="0"/>
          </a:p>
          <a:p>
            <a:pPr fontAlgn="auto">
              <a:spcAft>
                <a:spcPts val="0"/>
              </a:spcAft>
            </a:pPr>
            <a:r>
              <a:rPr lang="bg-BG" sz="1600" b="0" dirty="0" smtClean="0"/>
              <a:t>Честната и прозрачна борсова цена е ключов фактор за успеха на модела. </a:t>
            </a:r>
          </a:p>
          <a:p>
            <a:pPr marL="0" indent="0" fontAlgn="auto">
              <a:spcAft>
                <a:spcPts val="0"/>
              </a:spcAft>
              <a:buNone/>
            </a:pPr>
            <a:endParaRPr lang="en-GB" sz="1600" b="0" dirty="0" smtClean="0"/>
          </a:p>
          <a:p>
            <a:pPr fontAlgn="auto">
              <a:spcAft>
                <a:spcPts val="0"/>
              </a:spcAft>
            </a:pPr>
            <a:r>
              <a:rPr lang="en-GB" sz="1600" b="0" dirty="0" smtClean="0"/>
              <a:t>Price Coupling of Regions (PCR)</a:t>
            </a:r>
            <a:endParaRPr lang="bg-BG" sz="1600" b="0" dirty="0" smtClean="0"/>
          </a:p>
          <a:p>
            <a:pPr marL="0" indent="0" fontAlgn="auto">
              <a:spcAft>
                <a:spcPts val="0"/>
              </a:spcAft>
              <a:buNone/>
            </a:pPr>
            <a:endParaRPr lang="en-GB" sz="1600" b="0" dirty="0" smtClean="0"/>
          </a:p>
          <a:p>
            <a:pPr fontAlgn="auto">
              <a:spcAft>
                <a:spcPts val="0"/>
              </a:spcAft>
            </a:pPr>
            <a:r>
              <a:rPr lang="en-GB" sz="1600" b="0" dirty="0" smtClean="0"/>
              <a:t>Multi-Regional Coupling (MRC)</a:t>
            </a:r>
            <a:endParaRPr lang="bg-BG" sz="1600" b="0" dirty="0" smtClean="0"/>
          </a:p>
          <a:p>
            <a:pPr marL="0" indent="0" fontAlgn="auto">
              <a:spcAft>
                <a:spcPts val="0"/>
              </a:spcAft>
              <a:buNone/>
            </a:pPr>
            <a:endParaRPr lang="en-GB" sz="1600" b="0" dirty="0" smtClean="0"/>
          </a:p>
          <a:p>
            <a:pPr fontAlgn="auto">
              <a:spcAft>
                <a:spcPts val="0"/>
              </a:spcAft>
            </a:pPr>
            <a:r>
              <a:rPr lang="bg-BG" sz="1600" b="0" dirty="0" smtClean="0"/>
              <a:t>Напълно интегрираният Европейски електроенергиен пазар се очаква да увеличи ликвидността, ефективността, социалния ефект и прозрачността на цените и потоците</a:t>
            </a:r>
            <a:r>
              <a:rPr lang="bg-BG" sz="1200" b="0" dirty="0" smtClean="0"/>
              <a:t>. </a:t>
            </a:r>
            <a:endParaRPr lang="en-GB" sz="1200" b="0" dirty="0"/>
          </a:p>
        </p:txBody>
      </p:sp>
      <p:grpSp>
        <p:nvGrpSpPr>
          <p:cNvPr id="51" name="Greece"/>
          <p:cNvGrpSpPr/>
          <p:nvPr/>
        </p:nvGrpSpPr>
        <p:grpSpPr>
          <a:xfrm>
            <a:off x="7915771" y="5049441"/>
            <a:ext cx="797719" cy="846534"/>
            <a:chOff x="7518400" y="5589588"/>
            <a:chExt cx="1063625" cy="1128712"/>
          </a:xfrm>
          <a:solidFill>
            <a:srgbClr val="33495F"/>
          </a:solidFill>
        </p:grpSpPr>
        <p:sp>
          <p:nvSpPr>
            <p:cNvPr id="52" name="Greece"/>
            <p:cNvSpPr>
              <a:spLocks/>
            </p:cNvSpPr>
            <p:nvPr/>
          </p:nvSpPr>
          <p:spPr bwMode="auto">
            <a:xfrm>
              <a:off x="7518400" y="5589588"/>
              <a:ext cx="1063625" cy="860425"/>
            </a:xfrm>
            <a:custGeom>
              <a:avLst/>
              <a:gdLst>
                <a:gd name="T0" fmla="*/ 871 w 927"/>
                <a:gd name="T1" fmla="*/ 205 h 751"/>
                <a:gd name="T2" fmla="*/ 821 w 927"/>
                <a:gd name="T3" fmla="*/ 165 h 751"/>
                <a:gd name="T4" fmla="*/ 717 w 927"/>
                <a:gd name="T5" fmla="*/ 165 h 751"/>
                <a:gd name="T6" fmla="*/ 615 w 927"/>
                <a:gd name="T7" fmla="*/ 185 h 751"/>
                <a:gd name="T8" fmla="*/ 535 w 927"/>
                <a:gd name="T9" fmla="*/ 234 h 751"/>
                <a:gd name="T10" fmla="*/ 553 w 927"/>
                <a:gd name="T11" fmla="*/ 305 h 751"/>
                <a:gd name="T12" fmla="*/ 522 w 927"/>
                <a:gd name="T13" fmla="*/ 331 h 751"/>
                <a:gd name="T14" fmla="*/ 470 w 927"/>
                <a:gd name="T15" fmla="*/ 344 h 751"/>
                <a:gd name="T16" fmla="*/ 395 w 927"/>
                <a:gd name="T17" fmla="*/ 305 h 751"/>
                <a:gd name="T18" fmla="*/ 365 w 927"/>
                <a:gd name="T19" fmla="*/ 305 h 751"/>
                <a:gd name="T20" fmla="*/ 365 w 927"/>
                <a:gd name="T21" fmla="*/ 371 h 751"/>
                <a:gd name="T22" fmla="*/ 446 w 927"/>
                <a:gd name="T23" fmla="*/ 482 h 751"/>
                <a:gd name="T24" fmla="*/ 562 w 927"/>
                <a:gd name="T25" fmla="*/ 534 h 751"/>
                <a:gd name="T26" fmla="*/ 647 w 927"/>
                <a:gd name="T27" fmla="*/ 559 h 751"/>
                <a:gd name="T28" fmla="*/ 678 w 927"/>
                <a:gd name="T29" fmla="*/ 611 h 751"/>
                <a:gd name="T30" fmla="*/ 737 w 927"/>
                <a:gd name="T31" fmla="*/ 652 h 751"/>
                <a:gd name="T32" fmla="*/ 659 w 927"/>
                <a:gd name="T33" fmla="*/ 622 h 751"/>
                <a:gd name="T34" fmla="*/ 585 w 927"/>
                <a:gd name="T35" fmla="*/ 606 h 751"/>
                <a:gd name="T36" fmla="*/ 493 w 927"/>
                <a:gd name="T37" fmla="*/ 547 h 751"/>
                <a:gd name="T38" fmla="*/ 468 w 927"/>
                <a:gd name="T39" fmla="*/ 596 h 751"/>
                <a:gd name="T40" fmla="*/ 522 w 927"/>
                <a:gd name="T41" fmla="*/ 595 h 751"/>
                <a:gd name="T42" fmla="*/ 566 w 927"/>
                <a:gd name="T43" fmla="*/ 621 h 751"/>
                <a:gd name="T44" fmla="*/ 640 w 927"/>
                <a:gd name="T45" fmla="*/ 645 h 751"/>
                <a:gd name="T46" fmla="*/ 668 w 927"/>
                <a:gd name="T47" fmla="*/ 727 h 751"/>
                <a:gd name="T48" fmla="*/ 592 w 927"/>
                <a:gd name="T49" fmla="*/ 707 h 751"/>
                <a:gd name="T50" fmla="*/ 523 w 927"/>
                <a:gd name="T51" fmla="*/ 721 h 751"/>
                <a:gd name="T52" fmla="*/ 502 w 927"/>
                <a:gd name="T53" fmla="*/ 735 h 751"/>
                <a:gd name="T54" fmla="*/ 520 w 927"/>
                <a:gd name="T55" fmla="*/ 694 h 751"/>
                <a:gd name="T56" fmla="*/ 460 w 927"/>
                <a:gd name="T57" fmla="*/ 676 h 751"/>
                <a:gd name="T58" fmla="*/ 400 w 927"/>
                <a:gd name="T59" fmla="*/ 671 h 751"/>
                <a:gd name="T60" fmla="*/ 287 w 927"/>
                <a:gd name="T61" fmla="*/ 686 h 751"/>
                <a:gd name="T62" fmla="*/ 208 w 927"/>
                <a:gd name="T63" fmla="*/ 700 h 751"/>
                <a:gd name="T64" fmla="*/ 158 w 927"/>
                <a:gd name="T65" fmla="*/ 629 h 751"/>
                <a:gd name="T66" fmla="*/ 137 w 927"/>
                <a:gd name="T67" fmla="*/ 592 h 751"/>
                <a:gd name="T68" fmla="*/ 46 w 927"/>
                <a:gd name="T69" fmla="*/ 502 h 751"/>
                <a:gd name="T70" fmla="*/ 16 w 927"/>
                <a:gd name="T71" fmla="*/ 486 h 751"/>
                <a:gd name="T72" fmla="*/ 35 w 927"/>
                <a:gd name="T73" fmla="*/ 427 h 751"/>
                <a:gd name="T74" fmla="*/ 88 w 927"/>
                <a:gd name="T75" fmla="*/ 305 h 751"/>
                <a:gd name="T76" fmla="*/ 141 w 927"/>
                <a:gd name="T77" fmla="*/ 262 h 751"/>
                <a:gd name="T78" fmla="*/ 230 w 927"/>
                <a:gd name="T79" fmla="*/ 201 h 751"/>
                <a:gd name="T80" fmla="*/ 297 w 927"/>
                <a:gd name="T81" fmla="*/ 165 h 751"/>
                <a:gd name="T82" fmla="*/ 604 w 927"/>
                <a:gd name="T83" fmla="*/ 80 h 751"/>
                <a:gd name="T84" fmla="*/ 672 w 927"/>
                <a:gd name="T85" fmla="*/ 92 h 751"/>
                <a:gd name="T86" fmla="*/ 832 w 927"/>
                <a:gd name="T87" fmla="*/ 80 h 751"/>
                <a:gd name="T88" fmla="*/ 847 w 927"/>
                <a:gd name="T89" fmla="*/ 0 h 751"/>
                <a:gd name="T90" fmla="*/ 876 w 927"/>
                <a:gd name="T91" fmla="*/ 80 h 751"/>
                <a:gd name="T92" fmla="*/ 915 w 927"/>
                <a:gd name="T93" fmla="*/ 190 h 7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927" h="751">
                  <a:moveTo>
                    <a:pt x="915" y="190"/>
                  </a:moveTo>
                  <a:cubicBezTo>
                    <a:pt x="871" y="205"/>
                    <a:pt x="871" y="205"/>
                    <a:pt x="871" y="205"/>
                  </a:cubicBezTo>
                  <a:cubicBezTo>
                    <a:pt x="847" y="180"/>
                    <a:pt x="847" y="180"/>
                    <a:pt x="847" y="180"/>
                  </a:cubicBezTo>
                  <a:cubicBezTo>
                    <a:pt x="821" y="165"/>
                    <a:pt x="821" y="165"/>
                    <a:pt x="821" y="165"/>
                  </a:cubicBezTo>
                  <a:cubicBezTo>
                    <a:pt x="772" y="179"/>
                    <a:pt x="772" y="179"/>
                    <a:pt x="772" y="179"/>
                  </a:cubicBezTo>
                  <a:cubicBezTo>
                    <a:pt x="717" y="165"/>
                    <a:pt x="717" y="165"/>
                    <a:pt x="717" y="165"/>
                  </a:cubicBezTo>
                  <a:cubicBezTo>
                    <a:pt x="659" y="205"/>
                    <a:pt x="659" y="205"/>
                    <a:pt x="659" y="205"/>
                  </a:cubicBezTo>
                  <a:cubicBezTo>
                    <a:pt x="615" y="185"/>
                    <a:pt x="615" y="185"/>
                    <a:pt x="615" y="185"/>
                  </a:cubicBezTo>
                  <a:cubicBezTo>
                    <a:pt x="580" y="227"/>
                    <a:pt x="580" y="227"/>
                    <a:pt x="580" y="227"/>
                  </a:cubicBezTo>
                  <a:cubicBezTo>
                    <a:pt x="535" y="234"/>
                    <a:pt x="535" y="234"/>
                    <a:pt x="535" y="234"/>
                  </a:cubicBezTo>
                  <a:cubicBezTo>
                    <a:pt x="535" y="272"/>
                    <a:pt x="535" y="272"/>
                    <a:pt x="535" y="272"/>
                  </a:cubicBezTo>
                  <a:cubicBezTo>
                    <a:pt x="553" y="305"/>
                    <a:pt x="553" y="305"/>
                    <a:pt x="553" y="305"/>
                  </a:cubicBezTo>
                  <a:cubicBezTo>
                    <a:pt x="530" y="305"/>
                    <a:pt x="530" y="305"/>
                    <a:pt x="530" y="305"/>
                  </a:cubicBezTo>
                  <a:cubicBezTo>
                    <a:pt x="522" y="331"/>
                    <a:pt x="522" y="331"/>
                    <a:pt x="522" y="331"/>
                  </a:cubicBezTo>
                  <a:cubicBezTo>
                    <a:pt x="498" y="331"/>
                    <a:pt x="498" y="331"/>
                    <a:pt x="498" y="331"/>
                  </a:cubicBezTo>
                  <a:cubicBezTo>
                    <a:pt x="470" y="344"/>
                    <a:pt x="470" y="344"/>
                    <a:pt x="470" y="344"/>
                  </a:cubicBezTo>
                  <a:cubicBezTo>
                    <a:pt x="417" y="320"/>
                    <a:pt x="417" y="320"/>
                    <a:pt x="417" y="320"/>
                  </a:cubicBezTo>
                  <a:cubicBezTo>
                    <a:pt x="395" y="305"/>
                    <a:pt x="395" y="305"/>
                    <a:pt x="395" y="305"/>
                  </a:cubicBezTo>
                  <a:cubicBezTo>
                    <a:pt x="406" y="279"/>
                    <a:pt x="406" y="279"/>
                    <a:pt x="406" y="279"/>
                  </a:cubicBezTo>
                  <a:cubicBezTo>
                    <a:pt x="365" y="305"/>
                    <a:pt x="365" y="305"/>
                    <a:pt x="365" y="305"/>
                  </a:cubicBezTo>
                  <a:cubicBezTo>
                    <a:pt x="380" y="349"/>
                    <a:pt x="380" y="349"/>
                    <a:pt x="380" y="349"/>
                  </a:cubicBezTo>
                  <a:cubicBezTo>
                    <a:pt x="365" y="371"/>
                    <a:pt x="365" y="371"/>
                    <a:pt x="365" y="371"/>
                  </a:cubicBezTo>
                  <a:cubicBezTo>
                    <a:pt x="433" y="439"/>
                    <a:pt x="433" y="439"/>
                    <a:pt x="433" y="439"/>
                  </a:cubicBezTo>
                  <a:cubicBezTo>
                    <a:pt x="446" y="482"/>
                    <a:pt x="446" y="482"/>
                    <a:pt x="446" y="482"/>
                  </a:cubicBezTo>
                  <a:cubicBezTo>
                    <a:pt x="502" y="510"/>
                    <a:pt x="502" y="510"/>
                    <a:pt x="502" y="510"/>
                  </a:cubicBezTo>
                  <a:cubicBezTo>
                    <a:pt x="562" y="534"/>
                    <a:pt x="562" y="534"/>
                    <a:pt x="562" y="534"/>
                  </a:cubicBezTo>
                  <a:cubicBezTo>
                    <a:pt x="605" y="559"/>
                    <a:pt x="605" y="559"/>
                    <a:pt x="605" y="559"/>
                  </a:cubicBezTo>
                  <a:cubicBezTo>
                    <a:pt x="647" y="559"/>
                    <a:pt x="647" y="559"/>
                    <a:pt x="647" y="559"/>
                  </a:cubicBezTo>
                  <a:cubicBezTo>
                    <a:pt x="673" y="565"/>
                    <a:pt x="673" y="565"/>
                    <a:pt x="673" y="565"/>
                  </a:cubicBezTo>
                  <a:cubicBezTo>
                    <a:pt x="678" y="611"/>
                    <a:pt x="678" y="611"/>
                    <a:pt x="678" y="611"/>
                  </a:cubicBezTo>
                  <a:cubicBezTo>
                    <a:pt x="735" y="625"/>
                    <a:pt x="735" y="625"/>
                    <a:pt x="735" y="625"/>
                  </a:cubicBezTo>
                  <a:cubicBezTo>
                    <a:pt x="737" y="652"/>
                    <a:pt x="737" y="652"/>
                    <a:pt x="737" y="652"/>
                  </a:cubicBezTo>
                  <a:cubicBezTo>
                    <a:pt x="696" y="664"/>
                    <a:pt x="696" y="664"/>
                    <a:pt x="696" y="664"/>
                  </a:cubicBezTo>
                  <a:cubicBezTo>
                    <a:pt x="659" y="622"/>
                    <a:pt x="659" y="622"/>
                    <a:pt x="659" y="622"/>
                  </a:cubicBezTo>
                  <a:cubicBezTo>
                    <a:pt x="647" y="599"/>
                    <a:pt x="647" y="599"/>
                    <a:pt x="647" y="599"/>
                  </a:cubicBezTo>
                  <a:cubicBezTo>
                    <a:pt x="585" y="606"/>
                    <a:pt x="585" y="606"/>
                    <a:pt x="585" y="606"/>
                  </a:cubicBezTo>
                  <a:cubicBezTo>
                    <a:pt x="562" y="577"/>
                    <a:pt x="562" y="577"/>
                    <a:pt x="562" y="577"/>
                  </a:cubicBezTo>
                  <a:cubicBezTo>
                    <a:pt x="493" y="547"/>
                    <a:pt x="493" y="547"/>
                    <a:pt x="493" y="547"/>
                  </a:cubicBezTo>
                  <a:cubicBezTo>
                    <a:pt x="427" y="574"/>
                    <a:pt x="427" y="574"/>
                    <a:pt x="427" y="574"/>
                  </a:cubicBezTo>
                  <a:cubicBezTo>
                    <a:pt x="468" y="596"/>
                    <a:pt x="468" y="596"/>
                    <a:pt x="468" y="596"/>
                  </a:cubicBezTo>
                  <a:cubicBezTo>
                    <a:pt x="508" y="611"/>
                    <a:pt x="508" y="611"/>
                    <a:pt x="508" y="611"/>
                  </a:cubicBezTo>
                  <a:cubicBezTo>
                    <a:pt x="508" y="611"/>
                    <a:pt x="520" y="591"/>
                    <a:pt x="522" y="595"/>
                  </a:cubicBezTo>
                  <a:cubicBezTo>
                    <a:pt x="525" y="599"/>
                    <a:pt x="542" y="616"/>
                    <a:pt x="542" y="616"/>
                  </a:cubicBezTo>
                  <a:cubicBezTo>
                    <a:pt x="566" y="621"/>
                    <a:pt x="566" y="621"/>
                    <a:pt x="566" y="621"/>
                  </a:cubicBezTo>
                  <a:cubicBezTo>
                    <a:pt x="572" y="639"/>
                    <a:pt x="572" y="639"/>
                    <a:pt x="572" y="639"/>
                  </a:cubicBezTo>
                  <a:cubicBezTo>
                    <a:pt x="640" y="645"/>
                    <a:pt x="640" y="645"/>
                    <a:pt x="640" y="645"/>
                  </a:cubicBezTo>
                  <a:cubicBezTo>
                    <a:pt x="640" y="677"/>
                    <a:pt x="640" y="677"/>
                    <a:pt x="640" y="677"/>
                  </a:cubicBezTo>
                  <a:cubicBezTo>
                    <a:pt x="668" y="727"/>
                    <a:pt x="668" y="727"/>
                    <a:pt x="668" y="727"/>
                  </a:cubicBezTo>
                  <a:cubicBezTo>
                    <a:pt x="651" y="751"/>
                    <a:pt x="651" y="751"/>
                    <a:pt x="651" y="751"/>
                  </a:cubicBezTo>
                  <a:cubicBezTo>
                    <a:pt x="592" y="707"/>
                    <a:pt x="592" y="707"/>
                    <a:pt x="592" y="707"/>
                  </a:cubicBezTo>
                  <a:cubicBezTo>
                    <a:pt x="567" y="694"/>
                    <a:pt x="567" y="694"/>
                    <a:pt x="567" y="694"/>
                  </a:cubicBezTo>
                  <a:cubicBezTo>
                    <a:pt x="523" y="721"/>
                    <a:pt x="523" y="721"/>
                    <a:pt x="523" y="721"/>
                  </a:cubicBezTo>
                  <a:cubicBezTo>
                    <a:pt x="503" y="720"/>
                    <a:pt x="503" y="720"/>
                    <a:pt x="503" y="720"/>
                  </a:cubicBezTo>
                  <a:cubicBezTo>
                    <a:pt x="502" y="735"/>
                    <a:pt x="502" y="735"/>
                    <a:pt x="502" y="735"/>
                  </a:cubicBezTo>
                  <a:cubicBezTo>
                    <a:pt x="485" y="696"/>
                    <a:pt x="485" y="696"/>
                    <a:pt x="485" y="696"/>
                  </a:cubicBezTo>
                  <a:cubicBezTo>
                    <a:pt x="520" y="694"/>
                    <a:pt x="520" y="694"/>
                    <a:pt x="520" y="694"/>
                  </a:cubicBezTo>
                  <a:cubicBezTo>
                    <a:pt x="523" y="672"/>
                    <a:pt x="523" y="672"/>
                    <a:pt x="523" y="672"/>
                  </a:cubicBezTo>
                  <a:cubicBezTo>
                    <a:pt x="460" y="676"/>
                    <a:pt x="460" y="676"/>
                    <a:pt x="460" y="676"/>
                  </a:cubicBezTo>
                  <a:cubicBezTo>
                    <a:pt x="433" y="650"/>
                    <a:pt x="433" y="650"/>
                    <a:pt x="433" y="650"/>
                  </a:cubicBezTo>
                  <a:cubicBezTo>
                    <a:pt x="400" y="671"/>
                    <a:pt x="400" y="671"/>
                    <a:pt x="400" y="671"/>
                  </a:cubicBezTo>
                  <a:cubicBezTo>
                    <a:pt x="320" y="664"/>
                    <a:pt x="320" y="664"/>
                    <a:pt x="320" y="664"/>
                  </a:cubicBezTo>
                  <a:cubicBezTo>
                    <a:pt x="287" y="686"/>
                    <a:pt x="287" y="686"/>
                    <a:pt x="287" y="686"/>
                  </a:cubicBezTo>
                  <a:cubicBezTo>
                    <a:pt x="236" y="681"/>
                    <a:pt x="236" y="681"/>
                    <a:pt x="236" y="681"/>
                  </a:cubicBezTo>
                  <a:cubicBezTo>
                    <a:pt x="208" y="700"/>
                    <a:pt x="208" y="700"/>
                    <a:pt x="208" y="700"/>
                  </a:cubicBezTo>
                  <a:cubicBezTo>
                    <a:pt x="190" y="660"/>
                    <a:pt x="190" y="660"/>
                    <a:pt x="190" y="660"/>
                  </a:cubicBezTo>
                  <a:cubicBezTo>
                    <a:pt x="158" y="629"/>
                    <a:pt x="158" y="629"/>
                    <a:pt x="158" y="629"/>
                  </a:cubicBezTo>
                  <a:cubicBezTo>
                    <a:pt x="137" y="616"/>
                    <a:pt x="137" y="616"/>
                    <a:pt x="137" y="616"/>
                  </a:cubicBezTo>
                  <a:cubicBezTo>
                    <a:pt x="137" y="592"/>
                    <a:pt x="137" y="592"/>
                    <a:pt x="137" y="592"/>
                  </a:cubicBezTo>
                  <a:cubicBezTo>
                    <a:pt x="46" y="530"/>
                    <a:pt x="46" y="530"/>
                    <a:pt x="46" y="530"/>
                  </a:cubicBezTo>
                  <a:cubicBezTo>
                    <a:pt x="46" y="502"/>
                    <a:pt x="46" y="502"/>
                    <a:pt x="46" y="502"/>
                  </a:cubicBezTo>
                  <a:cubicBezTo>
                    <a:pt x="0" y="506"/>
                    <a:pt x="0" y="506"/>
                    <a:pt x="0" y="506"/>
                  </a:cubicBezTo>
                  <a:cubicBezTo>
                    <a:pt x="16" y="486"/>
                    <a:pt x="16" y="486"/>
                    <a:pt x="16" y="486"/>
                  </a:cubicBezTo>
                  <a:cubicBezTo>
                    <a:pt x="53" y="467"/>
                    <a:pt x="53" y="467"/>
                    <a:pt x="53" y="467"/>
                  </a:cubicBezTo>
                  <a:cubicBezTo>
                    <a:pt x="35" y="427"/>
                    <a:pt x="35" y="427"/>
                    <a:pt x="35" y="427"/>
                  </a:cubicBezTo>
                  <a:cubicBezTo>
                    <a:pt x="92" y="406"/>
                    <a:pt x="92" y="406"/>
                    <a:pt x="92" y="406"/>
                  </a:cubicBezTo>
                  <a:cubicBezTo>
                    <a:pt x="88" y="305"/>
                    <a:pt x="88" y="305"/>
                    <a:pt x="88" y="305"/>
                  </a:cubicBezTo>
                  <a:cubicBezTo>
                    <a:pt x="113" y="279"/>
                    <a:pt x="113" y="279"/>
                    <a:pt x="113" y="279"/>
                  </a:cubicBezTo>
                  <a:cubicBezTo>
                    <a:pt x="141" y="262"/>
                    <a:pt x="141" y="262"/>
                    <a:pt x="141" y="262"/>
                  </a:cubicBezTo>
                  <a:cubicBezTo>
                    <a:pt x="230" y="225"/>
                    <a:pt x="230" y="225"/>
                    <a:pt x="230" y="225"/>
                  </a:cubicBezTo>
                  <a:cubicBezTo>
                    <a:pt x="230" y="201"/>
                    <a:pt x="230" y="201"/>
                    <a:pt x="230" y="201"/>
                  </a:cubicBezTo>
                  <a:cubicBezTo>
                    <a:pt x="271" y="191"/>
                    <a:pt x="271" y="191"/>
                    <a:pt x="271" y="191"/>
                  </a:cubicBezTo>
                  <a:cubicBezTo>
                    <a:pt x="297" y="165"/>
                    <a:pt x="297" y="165"/>
                    <a:pt x="297" y="165"/>
                  </a:cubicBezTo>
                  <a:cubicBezTo>
                    <a:pt x="357" y="165"/>
                    <a:pt x="357" y="165"/>
                    <a:pt x="357" y="165"/>
                  </a:cubicBezTo>
                  <a:cubicBezTo>
                    <a:pt x="604" y="80"/>
                    <a:pt x="604" y="80"/>
                    <a:pt x="604" y="80"/>
                  </a:cubicBezTo>
                  <a:cubicBezTo>
                    <a:pt x="627" y="105"/>
                    <a:pt x="627" y="105"/>
                    <a:pt x="627" y="105"/>
                  </a:cubicBezTo>
                  <a:cubicBezTo>
                    <a:pt x="672" y="92"/>
                    <a:pt x="672" y="92"/>
                    <a:pt x="672" y="92"/>
                  </a:cubicBezTo>
                  <a:cubicBezTo>
                    <a:pt x="717" y="117"/>
                    <a:pt x="717" y="117"/>
                    <a:pt x="717" y="117"/>
                  </a:cubicBezTo>
                  <a:cubicBezTo>
                    <a:pt x="832" y="80"/>
                    <a:pt x="832" y="80"/>
                    <a:pt x="832" y="80"/>
                  </a:cubicBezTo>
                  <a:cubicBezTo>
                    <a:pt x="817" y="25"/>
                    <a:pt x="817" y="25"/>
                    <a:pt x="817" y="25"/>
                  </a:cubicBezTo>
                  <a:cubicBezTo>
                    <a:pt x="847" y="0"/>
                    <a:pt x="847" y="0"/>
                    <a:pt x="847" y="0"/>
                  </a:cubicBezTo>
                  <a:cubicBezTo>
                    <a:pt x="927" y="40"/>
                    <a:pt x="927" y="40"/>
                    <a:pt x="927" y="40"/>
                  </a:cubicBezTo>
                  <a:cubicBezTo>
                    <a:pt x="876" y="80"/>
                    <a:pt x="876" y="80"/>
                    <a:pt x="876" y="80"/>
                  </a:cubicBezTo>
                  <a:cubicBezTo>
                    <a:pt x="855" y="165"/>
                    <a:pt x="855" y="165"/>
                    <a:pt x="855" y="165"/>
                  </a:cubicBezTo>
                  <a:lnTo>
                    <a:pt x="915" y="190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/>
            </a:p>
          </p:txBody>
        </p:sp>
        <p:sp>
          <p:nvSpPr>
            <p:cNvPr id="53" name="Greece"/>
            <p:cNvSpPr>
              <a:spLocks/>
            </p:cNvSpPr>
            <p:nvPr/>
          </p:nvSpPr>
          <p:spPr bwMode="auto">
            <a:xfrm>
              <a:off x="7777162" y="6375400"/>
              <a:ext cx="409575" cy="342900"/>
            </a:xfrm>
            <a:custGeom>
              <a:avLst/>
              <a:gdLst>
                <a:gd name="T0" fmla="*/ 257 w 358"/>
                <a:gd name="T1" fmla="*/ 53 h 298"/>
                <a:gd name="T2" fmla="*/ 283 w 358"/>
                <a:gd name="T3" fmla="*/ 53 h 298"/>
                <a:gd name="T4" fmla="*/ 301 w 358"/>
                <a:gd name="T5" fmla="*/ 53 h 298"/>
                <a:gd name="T6" fmla="*/ 316 w 358"/>
                <a:gd name="T7" fmla="*/ 90 h 298"/>
                <a:gd name="T8" fmla="*/ 358 w 358"/>
                <a:gd name="T9" fmla="*/ 90 h 298"/>
                <a:gd name="T10" fmla="*/ 358 w 358"/>
                <a:gd name="T11" fmla="*/ 130 h 298"/>
                <a:gd name="T12" fmla="*/ 308 w 358"/>
                <a:gd name="T13" fmla="*/ 121 h 298"/>
                <a:gd name="T14" fmla="*/ 272 w 358"/>
                <a:gd name="T15" fmla="*/ 105 h 298"/>
                <a:gd name="T16" fmla="*/ 238 w 358"/>
                <a:gd name="T17" fmla="*/ 108 h 298"/>
                <a:gd name="T18" fmla="*/ 260 w 358"/>
                <a:gd name="T19" fmla="*/ 138 h 298"/>
                <a:gd name="T20" fmla="*/ 318 w 358"/>
                <a:gd name="T21" fmla="*/ 201 h 298"/>
                <a:gd name="T22" fmla="*/ 327 w 358"/>
                <a:gd name="T23" fmla="*/ 255 h 298"/>
                <a:gd name="T24" fmla="*/ 291 w 358"/>
                <a:gd name="T25" fmla="*/ 249 h 298"/>
                <a:gd name="T26" fmla="*/ 253 w 358"/>
                <a:gd name="T27" fmla="*/ 233 h 298"/>
                <a:gd name="T28" fmla="*/ 247 w 358"/>
                <a:gd name="T29" fmla="*/ 266 h 298"/>
                <a:gd name="T30" fmla="*/ 251 w 358"/>
                <a:gd name="T31" fmla="*/ 298 h 298"/>
                <a:gd name="T32" fmla="*/ 216 w 358"/>
                <a:gd name="T33" fmla="*/ 298 h 298"/>
                <a:gd name="T34" fmla="*/ 216 w 358"/>
                <a:gd name="T35" fmla="*/ 259 h 298"/>
                <a:gd name="T36" fmla="*/ 182 w 358"/>
                <a:gd name="T37" fmla="*/ 209 h 298"/>
                <a:gd name="T38" fmla="*/ 155 w 358"/>
                <a:gd name="T39" fmla="*/ 210 h 298"/>
                <a:gd name="T40" fmla="*/ 155 w 358"/>
                <a:gd name="T41" fmla="*/ 266 h 298"/>
                <a:gd name="T42" fmla="*/ 121 w 358"/>
                <a:gd name="T43" fmla="*/ 274 h 298"/>
                <a:gd name="T44" fmla="*/ 103 w 358"/>
                <a:gd name="T45" fmla="*/ 234 h 298"/>
                <a:gd name="T46" fmla="*/ 73 w 358"/>
                <a:gd name="T47" fmla="*/ 201 h 298"/>
                <a:gd name="T48" fmla="*/ 95 w 358"/>
                <a:gd name="T49" fmla="*/ 168 h 298"/>
                <a:gd name="T50" fmla="*/ 48 w 358"/>
                <a:gd name="T51" fmla="*/ 116 h 298"/>
                <a:gd name="T52" fmla="*/ 0 w 358"/>
                <a:gd name="T53" fmla="*/ 84 h 298"/>
                <a:gd name="T54" fmla="*/ 31 w 358"/>
                <a:gd name="T55" fmla="*/ 38 h 298"/>
                <a:gd name="T56" fmla="*/ 73 w 358"/>
                <a:gd name="T57" fmla="*/ 21 h 298"/>
                <a:gd name="T58" fmla="*/ 97 w 358"/>
                <a:gd name="T59" fmla="*/ 0 h 298"/>
                <a:gd name="T60" fmla="*/ 185 w 358"/>
                <a:gd name="T61" fmla="*/ 13 h 298"/>
                <a:gd name="T62" fmla="*/ 223 w 358"/>
                <a:gd name="T63" fmla="*/ 15 h 298"/>
                <a:gd name="T64" fmla="*/ 252 w 358"/>
                <a:gd name="T65" fmla="*/ 40 h 298"/>
                <a:gd name="T66" fmla="*/ 257 w 358"/>
                <a:gd name="T67" fmla="*/ 53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58" h="298">
                  <a:moveTo>
                    <a:pt x="257" y="53"/>
                  </a:moveTo>
                  <a:cubicBezTo>
                    <a:pt x="283" y="53"/>
                    <a:pt x="283" y="53"/>
                    <a:pt x="283" y="53"/>
                  </a:cubicBezTo>
                  <a:cubicBezTo>
                    <a:pt x="301" y="53"/>
                    <a:pt x="301" y="53"/>
                    <a:pt x="301" y="53"/>
                  </a:cubicBezTo>
                  <a:cubicBezTo>
                    <a:pt x="316" y="90"/>
                    <a:pt x="316" y="90"/>
                    <a:pt x="316" y="90"/>
                  </a:cubicBezTo>
                  <a:cubicBezTo>
                    <a:pt x="358" y="90"/>
                    <a:pt x="358" y="90"/>
                    <a:pt x="358" y="90"/>
                  </a:cubicBezTo>
                  <a:cubicBezTo>
                    <a:pt x="358" y="130"/>
                    <a:pt x="358" y="130"/>
                    <a:pt x="358" y="130"/>
                  </a:cubicBezTo>
                  <a:cubicBezTo>
                    <a:pt x="308" y="121"/>
                    <a:pt x="308" y="121"/>
                    <a:pt x="308" y="121"/>
                  </a:cubicBezTo>
                  <a:cubicBezTo>
                    <a:pt x="272" y="105"/>
                    <a:pt x="272" y="105"/>
                    <a:pt x="272" y="105"/>
                  </a:cubicBezTo>
                  <a:cubicBezTo>
                    <a:pt x="238" y="108"/>
                    <a:pt x="238" y="108"/>
                    <a:pt x="238" y="108"/>
                  </a:cubicBezTo>
                  <a:cubicBezTo>
                    <a:pt x="260" y="138"/>
                    <a:pt x="260" y="138"/>
                    <a:pt x="260" y="138"/>
                  </a:cubicBezTo>
                  <a:cubicBezTo>
                    <a:pt x="318" y="201"/>
                    <a:pt x="318" y="201"/>
                    <a:pt x="318" y="201"/>
                  </a:cubicBezTo>
                  <a:cubicBezTo>
                    <a:pt x="327" y="255"/>
                    <a:pt x="327" y="255"/>
                    <a:pt x="327" y="255"/>
                  </a:cubicBezTo>
                  <a:cubicBezTo>
                    <a:pt x="291" y="249"/>
                    <a:pt x="291" y="249"/>
                    <a:pt x="291" y="249"/>
                  </a:cubicBezTo>
                  <a:cubicBezTo>
                    <a:pt x="253" y="233"/>
                    <a:pt x="253" y="233"/>
                    <a:pt x="253" y="233"/>
                  </a:cubicBezTo>
                  <a:cubicBezTo>
                    <a:pt x="247" y="266"/>
                    <a:pt x="247" y="266"/>
                    <a:pt x="247" y="266"/>
                  </a:cubicBezTo>
                  <a:cubicBezTo>
                    <a:pt x="247" y="266"/>
                    <a:pt x="256" y="298"/>
                    <a:pt x="251" y="298"/>
                  </a:cubicBezTo>
                  <a:cubicBezTo>
                    <a:pt x="246" y="298"/>
                    <a:pt x="216" y="298"/>
                    <a:pt x="216" y="298"/>
                  </a:cubicBezTo>
                  <a:cubicBezTo>
                    <a:pt x="216" y="259"/>
                    <a:pt x="216" y="259"/>
                    <a:pt x="216" y="259"/>
                  </a:cubicBezTo>
                  <a:cubicBezTo>
                    <a:pt x="182" y="209"/>
                    <a:pt x="182" y="209"/>
                    <a:pt x="182" y="209"/>
                  </a:cubicBezTo>
                  <a:cubicBezTo>
                    <a:pt x="155" y="210"/>
                    <a:pt x="155" y="210"/>
                    <a:pt x="155" y="210"/>
                  </a:cubicBezTo>
                  <a:cubicBezTo>
                    <a:pt x="155" y="266"/>
                    <a:pt x="155" y="266"/>
                    <a:pt x="155" y="266"/>
                  </a:cubicBezTo>
                  <a:cubicBezTo>
                    <a:pt x="155" y="266"/>
                    <a:pt x="123" y="281"/>
                    <a:pt x="121" y="274"/>
                  </a:cubicBezTo>
                  <a:cubicBezTo>
                    <a:pt x="118" y="266"/>
                    <a:pt x="103" y="234"/>
                    <a:pt x="103" y="234"/>
                  </a:cubicBezTo>
                  <a:cubicBezTo>
                    <a:pt x="73" y="201"/>
                    <a:pt x="73" y="201"/>
                    <a:pt x="73" y="201"/>
                  </a:cubicBezTo>
                  <a:cubicBezTo>
                    <a:pt x="73" y="201"/>
                    <a:pt x="96" y="171"/>
                    <a:pt x="95" y="168"/>
                  </a:cubicBezTo>
                  <a:cubicBezTo>
                    <a:pt x="93" y="164"/>
                    <a:pt x="48" y="116"/>
                    <a:pt x="48" y="116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31" y="38"/>
                    <a:pt x="31" y="38"/>
                    <a:pt x="31" y="38"/>
                  </a:cubicBezTo>
                  <a:cubicBezTo>
                    <a:pt x="73" y="21"/>
                    <a:pt x="73" y="21"/>
                    <a:pt x="73" y="21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185" y="13"/>
                    <a:pt x="185" y="13"/>
                    <a:pt x="185" y="13"/>
                  </a:cubicBezTo>
                  <a:cubicBezTo>
                    <a:pt x="223" y="15"/>
                    <a:pt x="223" y="15"/>
                    <a:pt x="223" y="15"/>
                  </a:cubicBezTo>
                  <a:cubicBezTo>
                    <a:pt x="252" y="40"/>
                    <a:pt x="252" y="40"/>
                    <a:pt x="252" y="40"/>
                  </a:cubicBezTo>
                  <a:lnTo>
                    <a:pt x="257" y="53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/>
            </a:p>
          </p:txBody>
        </p:sp>
      </p:grpSp>
      <p:sp>
        <p:nvSpPr>
          <p:cNvPr id="54" name="Albania"/>
          <p:cNvSpPr>
            <a:spLocks/>
          </p:cNvSpPr>
          <p:nvPr/>
        </p:nvSpPr>
        <p:spPr bwMode="auto">
          <a:xfrm>
            <a:off x="7781228" y="5051824"/>
            <a:ext cx="232172" cy="421481"/>
          </a:xfrm>
          <a:custGeom>
            <a:avLst/>
            <a:gdLst>
              <a:gd name="T0" fmla="*/ 2 w 195"/>
              <a:gd name="T1" fmla="*/ 84 h 354"/>
              <a:gd name="T2" fmla="*/ 10 w 195"/>
              <a:gd name="T3" fmla="*/ 84 h 354"/>
              <a:gd name="T4" fmla="*/ 28 w 195"/>
              <a:gd name="T5" fmla="*/ 59 h 354"/>
              <a:gd name="T6" fmla="*/ 33 w 195"/>
              <a:gd name="T7" fmla="*/ 25 h 354"/>
              <a:gd name="T8" fmla="*/ 47 w 195"/>
              <a:gd name="T9" fmla="*/ 0 h 354"/>
              <a:gd name="T10" fmla="*/ 64 w 195"/>
              <a:gd name="T11" fmla="*/ 14 h 354"/>
              <a:gd name="T12" fmla="*/ 78 w 195"/>
              <a:gd name="T13" fmla="*/ 1 h 354"/>
              <a:gd name="T14" fmla="*/ 113 w 195"/>
              <a:gd name="T15" fmla="*/ 27 h 354"/>
              <a:gd name="T16" fmla="*/ 125 w 195"/>
              <a:gd name="T17" fmla="*/ 29 h 354"/>
              <a:gd name="T18" fmla="*/ 125 w 195"/>
              <a:gd name="T19" fmla="*/ 87 h 354"/>
              <a:gd name="T20" fmla="*/ 136 w 195"/>
              <a:gd name="T21" fmla="*/ 120 h 354"/>
              <a:gd name="T22" fmla="*/ 136 w 195"/>
              <a:gd name="T23" fmla="*/ 146 h 354"/>
              <a:gd name="T24" fmla="*/ 167 w 195"/>
              <a:gd name="T25" fmla="*/ 188 h 354"/>
              <a:gd name="T26" fmla="*/ 187 w 195"/>
              <a:gd name="T27" fmla="*/ 184 h 354"/>
              <a:gd name="T28" fmla="*/ 195 w 195"/>
              <a:gd name="T29" fmla="*/ 199 h 354"/>
              <a:gd name="T30" fmla="*/ 177 w 195"/>
              <a:gd name="T31" fmla="*/ 218 h 354"/>
              <a:gd name="T32" fmla="*/ 180 w 195"/>
              <a:gd name="T33" fmla="*/ 291 h 354"/>
              <a:gd name="T34" fmla="*/ 138 w 195"/>
              <a:gd name="T35" fmla="*/ 307 h 354"/>
              <a:gd name="T36" fmla="*/ 151 w 195"/>
              <a:gd name="T37" fmla="*/ 336 h 354"/>
              <a:gd name="T38" fmla="*/ 121 w 195"/>
              <a:gd name="T39" fmla="*/ 354 h 354"/>
              <a:gd name="T40" fmla="*/ 104 w 195"/>
              <a:gd name="T41" fmla="*/ 324 h 354"/>
              <a:gd name="T42" fmla="*/ 88 w 195"/>
              <a:gd name="T43" fmla="*/ 300 h 354"/>
              <a:gd name="T44" fmla="*/ 29 w 195"/>
              <a:gd name="T45" fmla="*/ 282 h 354"/>
              <a:gd name="T46" fmla="*/ 35 w 195"/>
              <a:gd name="T47" fmla="*/ 248 h 354"/>
              <a:gd name="T48" fmla="*/ 42 w 195"/>
              <a:gd name="T49" fmla="*/ 199 h 354"/>
              <a:gd name="T50" fmla="*/ 32 w 195"/>
              <a:gd name="T51" fmla="*/ 177 h 354"/>
              <a:gd name="T52" fmla="*/ 39 w 195"/>
              <a:gd name="T53" fmla="*/ 170 h 354"/>
              <a:gd name="T54" fmla="*/ 21 w 195"/>
              <a:gd name="T55" fmla="*/ 143 h 354"/>
              <a:gd name="T56" fmla="*/ 42 w 195"/>
              <a:gd name="T57" fmla="*/ 117 h 354"/>
              <a:gd name="T58" fmla="*/ 34 w 195"/>
              <a:gd name="T59" fmla="*/ 96 h 354"/>
              <a:gd name="T60" fmla="*/ 18 w 195"/>
              <a:gd name="T61" fmla="*/ 96 h 354"/>
              <a:gd name="T62" fmla="*/ 0 w 195"/>
              <a:gd name="T63" fmla="*/ 96 h 354"/>
              <a:gd name="T64" fmla="*/ 2 w 195"/>
              <a:gd name="T65" fmla="*/ 84 h 3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95" h="354">
                <a:moveTo>
                  <a:pt x="2" y="84"/>
                </a:moveTo>
                <a:lnTo>
                  <a:pt x="10" y="84"/>
                </a:lnTo>
                <a:lnTo>
                  <a:pt x="28" y="59"/>
                </a:lnTo>
                <a:lnTo>
                  <a:pt x="33" y="25"/>
                </a:lnTo>
                <a:lnTo>
                  <a:pt x="47" y="0"/>
                </a:lnTo>
                <a:lnTo>
                  <a:pt x="64" y="14"/>
                </a:lnTo>
                <a:lnTo>
                  <a:pt x="78" y="1"/>
                </a:lnTo>
                <a:lnTo>
                  <a:pt x="113" y="27"/>
                </a:lnTo>
                <a:lnTo>
                  <a:pt x="125" y="29"/>
                </a:lnTo>
                <a:lnTo>
                  <a:pt x="125" y="87"/>
                </a:lnTo>
                <a:lnTo>
                  <a:pt x="136" y="120"/>
                </a:lnTo>
                <a:lnTo>
                  <a:pt x="136" y="146"/>
                </a:lnTo>
                <a:lnTo>
                  <a:pt x="167" y="188"/>
                </a:lnTo>
                <a:lnTo>
                  <a:pt x="187" y="184"/>
                </a:lnTo>
                <a:lnTo>
                  <a:pt x="195" y="199"/>
                </a:lnTo>
                <a:lnTo>
                  <a:pt x="177" y="218"/>
                </a:lnTo>
                <a:lnTo>
                  <a:pt x="180" y="291"/>
                </a:lnTo>
                <a:lnTo>
                  <a:pt x="138" y="307"/>
                </a:lnTo>
                <a:lnTo>
                  <a:pt x="151" y="336"/>
                </a:lnTo>
                <a:lnTo>
                  <a:pt x="121" y="354"/>
                </a:lnTo>
                <a:lnTo>
                  <a:pt x="104" y="324"/>
                </a:lnTo>
                <a:lnTo>
                  <a:pt x="88" y="300"/>
                </a:lnTo>
                <a:lnTo>
                  <a:pt x="29" y="282"/>
                </a:lnTo>
                <a:lnTo>
                  <a:pt x="35" y="248"/>
                </a:lnTo>
                <a:lnTo>
                  <a:pt x="42" y="199"/>
                </a:lnTo>
                <a:lnTo>
                  <a:pt x="32" y="177"/>
                </a:lnTo>
                <a:lnTo>
                  <a:pt x="39" y="170"/>
                </a:lnTo>
                <a:lnTo>
                  <a:pt x="21" y="143"/>
                </a:lnTo>
                <a:lnTo>
                  <a:pt x="42" y="117"/>
                </a:lnTo>
                <a:lnTo>
                  <a:pt x="34" y="96"/>
                </a:lnTo>
                <a:lnTo>
                  <a:pt x="18" y="96"/>
                </a:lnTo>
                <a:lnTo>
                  <a:pt x="0" y="96"/>
                </a:lnTo>
                <a:lnTo>
                  <a:pt x="2" y="84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55" name="Makedonia"/>
          <p:cNvSpPr>
            <a:spLocks/>
          </p:cNvSpPr>
          <p:nvPr/>
        </p:nvSpPr>
        <p:spPr bwMode="auto">
          <a:xfrm>
            <a:off x="7930057" y="5042299"/>
            <a:ext cx="313134" cy="246460"/>
          </a:xfrm>
          <a:custGeom>
            <a:avLst/>
            <a:gdLst>
              <a:gd name="T0" fmla="*/ 159 w 263"/>
              <a:gd name="T1" fmla="*/ 0 h 207"/>
              <a:gd name="T2" fmla="*/ 181 w 263"/>
              <a:gd name="T3" fmla="*/ 13 h 207"/>
              <a:gd name="T4" fmla="*/ 246 w 263"/>
              <a:gd name="T5" fmla="*/ 36 h 207"/>
              <a:gd name="T6" fmla="*/ 263 w 263"/>
              <a:gd name="T7" fmla="*/ 79 h 207"/>
              <a:gd name="T8" fmla="*/ 246 w 263"/>
              <a:gd name="T9" fmla="*/ 125 h 207"/>
              <a:gd name="T10" fmla="*/ 203 w 263"/>
              <a:gd name="T11" fmla="*/ 125 h 207"/>
              <a:gd name="T12" fmla="*/ 184 w 263"/>
              <a:gd name="T13" fmla="*/ 144 h 207"/>
              <a:gd name="T14" fmla="*/ 154 w 263"/>
              <a:gd name="T15" fmla="*/ 151 h 207"/>
              <a:gd name="T16" fmla="*/ 154 w 263"/>
              <a:gd name="T17" fmla="*/ 172 h 207"/>
              <a:gd name="T18" fmla="*/ 90 w 263"/>
              <a:gd name="T19" fmla="*/ 195 h 207"/>
              <a:gd name="T20" fmla="*/ 70 w 263"/>
              <a:gd name="T21" fmla="*/ 207 h 207"/>
              <a:gd name="T22" fmla="*/ 62 w 263"/>
              <a:gd name="T23" fmla="*/ 191 h 207"/>
              <a:gd name="T24" fmla="*/ 42 w 263"/>
              <a:gd name="T25" fmla="*/ 195 h 207"/>
              <a:gd name="T26" fmla="*/ 11 w 263"/>
              <a:gd name="T27" fmla="*/ 154 h 207"/>
              <a:gd name="T28" fmla="*/ 11 w 263"/>
              <a:gd name="T29" fmla="*/ 128 h 207"/>
              <a:gd name="T30" fmla="*/ 0 w 263"/>
              <a:gd name="T31" fmla="*/ 95 h 207"/>
              <a:gd name="T32" fmla="*/ 0 w 263"/>
              <a:gd name="T33" fmla="*/ 36 h 207"/>
              <a:gd name="T34" fmla="*/ 62 w 263"/>
              <a:gd name="T35" fmla="*/ 42 h 207"/>
              <a:gd name="T36" fmla="*/ 97 w 263"/>
              <a:gd name="T37" fmla="*/ 19 h 207"/>
              <a:gd name="T38" fmla="*/ 131 w 263"/>
              <a:gd name="T39" fmla="*/ 17 h 207"/>
              <a:gd name="T40" fmla="*/ 159 w 263"/>
              <a:gd name="T41" fmla="*/ 0 h 2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63" h="207">
                <a:moveTo>
                  <a:pt x="159" y="0"/>
                </a:moveTo>
                <a:lnTo>
                  <a:pt x="181" y="13"/>
                </a:lnTo>
                <a:lnTo>
                  <a:pt x="246" y="36"/>
                </a:lnTo>
                <a:lnTo>
                  <a:pt x="263" y="79"/>
                </a:lnTo>
                <a:lnTo>
                  <a:pt x="246" y="125"/>
                </a:lnTo>
                <a:lnTo>
                  <a:pt x="203" y="125"/>
                </a:lnTo>
                <a:lnTo>
                  <a:pt x="184" y="144"/>
                </a:lnTo>
                <a:lnTo>
                  <a:pt x="154" y="151"/>
                </a:lnTo>
                <a:lnTo>
                  <a:pt x="154" y="172"/>
                </a:lnTo>
                <a:lnTo>
                  <a:pt x="90" y="195"/>
                </a:lnTo>
                <a:lnTo>
                  <a:pt x="70" y="207"/>
                </a:lnTo>
                <a:lnTo>
                  <a:pt x="62" y="191"/>
                </a:lnTo>
                <a:lnTo>
                  <a:pt x="42" y="195"/>
                </a:lnTo>
                <a:lnTo>
                  <a:pt x="11" y="154"/>
                </a:lnTo>
                <a:lnTo>
                  <a:pt x="11" y="128"/>
                </a:lnTo>
                <a:lnTo>
                  <a:pt x="0" y="95"/>
                </a:lnTo>
                <a:lnTo>
                  <a:pt x="0" y="36"/>
                </a:lnTo>
                <a:lnTo>
                  <a:pt x="62" y="42"/>
                </a:lnTo>
                <a:lnTo>
                  <a:pt x="97" y="19"/>
                </a:lnTo>
                <a:lnTo>
                  <a:pt x="131" y="17"/>
                </a:lnTo>
                <a:lnTo>
                  <a:pt x="159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56" name="Romania"/>
          <p:cNvSpPr>
            <a:spLocks/>
          </p:cNvSpPr>
          <p:nvPr/>
        </p:nvSpPr>
        <p:spPr bwMode="auto">
          <a:xfrm>
            <a:off x="7820521" y="4111229"/>
            <a:ext cx="1087040" cy="715566"/>
          </a:xfrm>
          <a:custGeom>
            <a:avLst/>
            <a:gdLst>
              <a:gd name="T0" fmla="*/ 837 w 1264"/>
              <a:gd name="T1" fmla="*/ 84 h 832"/>
              <a:gd name="T2" fmla="*/ 1009 w 1264"/>
              <a:gd name="T3" fmla="*/ 339 h 832"/>
              <a:gd name="T4" fmla="*/ 1098 w 1264"/>
              <a:gd name="T5" fmla="*/ 424 h 832"/>
              <a:gd name="T6" fmla="*/ 1181 w 1264"/>
              <a:gd name="T7" fmla="*/ 389 h 832"/>
              <a:gd name="T8" fmla="*/ 1264 w 1264"/>
              <a:gd name="T9" fmla="*/ 407 h 832"/>
              <a:gd name="T10" fmla="*/ 1204 w 1264"/>
              <a:gd name="T11" fmla="*/ 511 h 832"/>
              <a:gd name="T12" fmla="*/ 1166 w 1264"/>
              <a:gd name="T13" fmla="*/ 501 h 832"/>
              <a:gd name="T14" fmla="*/ 1181 w 1264"/>
              <a:gd name="T15" fmla="*/ 551 h 832"/>
              <a:gd name="T16" fmla="*/ 1177 w 1264"/>
              <a:gd name="T17" fmla="*/ 661 h 832"/>
              <a:gd name="T18" fmla="*/ 1117 w 1264"/>
              <a:gd name="T19" fmla="*/ 691 h 832"/>
              <a:gd name="T20" fmla="*/ 1066 w 1264"/>
              <a:gd name="T21" fmla="*/ 682 h 832"/>
              <a:gd name="T22" fmla="*/ 971 w 1264"/>
              <a:gd name="T23" fmla="*/ 662 h 832"/>
              <a:gd name="T24" fmla="*/ 774 w 1264"/>
              <a:gd name="T25" fmla="*/ 799 h 832"/>
              <a:gd name="T26" fmla="*/ 606 w 1264"/>
              <a:gd name="T27" fmla="*/ 822 h 832"/>
              <a:gd name="T28" fmla="*/ 447 w 1264"/>
              <a:gd name="T29" fmla="*/ 832 h 832"/>
              <a:gd name="T30" fmla="*/ 391 w 1264"/>
              <a:gd name="T31" fmla="*/ 749 h 832"/>
              <a:gd name="T32" fmla="*/ 382 w 1264"/>
              <a:gd name="T33" fmla="*/ 711 h 832"/>
              <a:gd name="T34" fmla="*/ 347 w 1264"/>
              <a:gd name="T35" fmla="*/ 721 h 832"/>
              <a:gd name="T36" fmla="*/ 262 w 1264"/>
              <a:gd name="T37" fmla="*/ 707 h 832"/>
              <a:gd name="T38" fmla="*/ 186 w 1264"/>
              <a:gd name="T39" fmla="*/ 635 h 832"/>
              <a:gd name="T40" fmla="*/ 92 w 1264"/>
              <a:gd name="T41" fmla="*/ 551 h 832"/>
              <a:gd name="T42" fmla="*/ 44 w 1264"/>
              <a:gd name="T43" fmla="*/ 467 h 832"/>
              <a:gd name="T44" fmla="*/ 130 w 1264"/>
              <a:gd name="T45" fmla="*/ 380 h 832"/>
              <a:gd name="T46" fmla="*/ 166 w 1264"/>
              <a:gd name="T47" fmla="*/ 277 h 832"/>
              <a:gd name="T48" fmla="*/ 206 w 1264"/>
              <a:gd name="T49" fmla="*/ 190 h 832"/>
              <a:gd name="T50" fmla="*/ 270 w 1264"/>
              <a:gd name="T51" fmla="*/ 155 h 832"/>
              <a:gd name="T52" fmla="*/ 270 w 1264"/>
              <a:gd name="T53" fmla="*/ 119 h 832"/>
              <a:gd name="T54" fmla="*/ 321 w 1264"/>
              <a:gd name="T55" fmla="*/ 107 h 832"/>
              <a:gd name="T56" fmla="*/ 511 w 1264"/>
              <a:gd name="T57" fmla="*/ 101 h 832"/>
              <a:gd name="T58" fmla="*/ 584 w 1264"/>
              <a:gd name="T59" fmla="*/ 91 h 832"/>
              <a:gd name="T60" fmla="*/ 703 w 1264"/>
              <a:gd name="T61" fmla="*/ 33 h 832"/>
              <a:gd name="T62" fmla="*/ 780 w 1264"/>
              <a:gd name="T63" fmla="*/ 1 h 8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264" h="832">
                <a:moveTo>
                  <a:pt x="787" y="0"/>
                </a:moveTo>
                <a:cubicBezTo>
                  <a:pt x="837" y="84"/>
                  <a:pt x="837" y="84"/>
                  <a:pt x="837" y="84"/>
                </a:cubicBezTo>
                <a:cubicBezTo>
                  <a:pt x="1014" y="232"/>
                  <a:pt x="1014" y="232"/>
                  <a:pt x="1014" y="232"/>
                </a:cubicBezTo>
                <a:cubicBezTo>
                  <a:pt x="1009" y="339"/>
                  <a:pt x="1009" y="339"/>
                  <a:pt x="1009" y="339"/>
                </a:cubicBezTo>
                <a:cubicBezTo>
                  <a:pt x="1061" y="407"/>
                  <a:pt x="1061" y="407"/>
                  <a:pt x="1061" y="407"/>
                </a:cubicBezTo>
                <a:cubicBezTo>
                  <a:pt x="1098" y="424"/>
                  <a:pt x="1098" y="424"/>
                  <a:pt x="1098" y="424"/>
                </a:cubicBezTo>
                <a:cubicBezTo>
                  <a:pt x="1144" y="413"/>
                  <a:pt x="1144" y="413"/>
                  <a:pt x="1144" y="413"/>
                </a:cubicBezTo>
                <a:cubicBezTo>
                  <a:pt x="1181" y="389"/>
                  <a:pt x="1181" y="389"/>
                  <a:pt x="1181" y="389"/>
                </a:cubicBezTo>
                <a:cubicBezTo>
                  <a:pt x="1212" y="379"/>
                  <a:pt x="1212" y="379"/>
                  <a:pt x="1212" y="379"/>
                </a:cubicBezTo>
                <a:cubicBezTo>
                  <a:pt x="1264" y="407"/>
                  <a:pt x="1264" y="407"/>
                  <a:pt x="1264" y="407"/>
                </a:cubicBezTo>
                <a:cubicBezTo>
                  <a:pt x="1264" y="468"/>
                  <a:pt x="1264" y="468"/>
                  <a:pt x="1264" y="468"/>
                </a:cubicBezTo>
                <a:cubicBezTo>
                  <a:pt x="1204" y="511"/>
                  <a:pt x="1204" y="511"/>
                  <a:pt x="1204" y="511"/>
                </a:cubicBezTo>
                <a:cubicBezTo>
                  <a:pt x="1186" y="479"/>
                  <a:pt x="1186" y="479"/>
                  <a:pt x="1186" y="479"/>
                </a:cubicBezTo>
                <a:cubicBezTo>
                  <a:pt x="1166" y="501"/>
                  <a:pt x="1166" y="501"/>
                  <a:pt x="1166" y="501"/>
                </a:cubicBezTo>
                <a:cubicBezTo>
                  <a:pt x="1177" y="511"/>
                  <a:pt x="1177" y="511"/>
                  <a:pt x="1177" y="511"/>
                </a:cubicBezTo>
                <a:cubicBezTo>
                  <a:pt x="1181" y="551"/>
                  <a:pt x="1181" y="551"/>
                  <a:pt x="1181" y="551"/>
                </a:cubicBezTo>
                <a:cubicBezTo>
                  <a:pt x="1159" y="591"/>
                  <a:pt x="1159" y="591"/>
                  <a:pt x="1159" y="591"/>
                </a:cubicBezTo>
                <a:cubicBezTo>
                  <a:pt x="1177" y="661"/>
                  <a:pt x="1177" y="661"/>
                  <a:pt x="1177" y="661"/>
                </a:cubicBezTo>
                <a:cubicBezTo>
                  <a:pt x="1187" y="691"/>
                  <a:pt x="1187" y="691"/>
                  <a:pt x="1187" y="691"/>
                </a:cubicBezTo>
                <a:cubicBezTo>
                  <a:pt x="1117" y="691"/>
                  <a:pt x="1117" y="691"/>
                  <a:pt x="1117" y="691"/>
                </a:cubicBezTo>
                <a:cubicBezTo>
                  <a:pt x="1082" y="671"/>
                  <a:pt x="1082" y="671"/>
                  <a:pt x="1082" y="671"/>
                </a:cubicBezTo>
                <a:cubicBezTo>
                  <a:pt x="1066" y="682"/>
                  <a:pt x="1066" y="682"/>
                  <a:pt x="1066" y="682"/>
                </a:cubicBezTo>
                <a:cubicBezTo>
                  <a:pt x="1025" y="671"/>
                  <a:pt x="1025" y="671"/>
                  <a:pt x="1025" y="671"/>
                </a:cubicBezTo>
                <a:cubicBezTo>
                  <a:pt x="971" y="662"/>
                  <a:pt x="971" y="662"/>
                  <a:pt x="971" y="662"/>
                </a:cubicBezTo>
                <a:cubicBezTo>
                  <a:pt x="837" y="721"/>
                  <a:pt x="837" y="721"/>
                  <a:pt x="837" y="721"/>
                </a:cubicBezTo>
                <a:cubicBezTo>
                  <a:pt x="774" y="799"/>
                  <a:pt x="774" y="799"/>
                  <a:pt x="774" y="799"/>
                </a:cubicBezTo>
                <a:cubicBezTo>
                  <a:pt x="632" y="799"/>
                  <a:pt x="632" y="799"/>
                  <a:pt x="632" y="799"/>
                </a:cubicBezTo>
                <a:cubicBezTo>
                  <a:pt x="606" y="822"/>
                  <a:pt x="606" y="822"/>
                  <a:pt x="606" y="822"/>
                </a:cubicBezTo>
                <a:cubicBezTo>
                  <a:pt x="496" y="804"/>
                  <a:pt x="496" y="804"/>
                  <a:pt x="496" y="804"/>
                </a:cubicBezTo>
                <a:cubicBezTo>
                  <a:pt x="447" y="832"/>
                  <a:pt x="447" y="832"/>
                  <a:pt x="447" y="832"/>
                </a:cubicBezTo>
                <a:cubicBezTo>
                  <a:pt x="447" y="832"/>
                  <a:pt x="401" y="824"/>
                  <a:pt x="402" y="817"/>
                </a:cubicBezTo>
                <a:cubicBezTo>
                  <a:pt x="404" y="811"/>
                  <a:pt x="391" y="749"/>
                  <a:pt x="391" y="749"/>
                </a:cubicBezTo>
                <a:cubicBezTo>
                  <a:pt x="371" y="734"/>
                  <a:pt x="371" y="734"/>
                  <a:pt x="371" y="734"/>
                </a:cubicBezTo>
                <a:cubicBezTo>
                  <a:pt x="382" y="711"/>
                  <a:pt x="382" y="711"/>
                  <a:pt x="382" y="711"/>
                </a:cubicBezTo>
                <a:cubicBezTo>
                  <a:pt x="347" y="687"/>
                  <a:pt x="347" y="687"/>
                  <a:pt x="347" y="687"/>
                </a:cubicBezTo>
                <a:cubicBezTo>
                  <a:pt x="347" y="721"/>
                  <a:pt x="347" y="721"/>
                  <a:pt x="347" y="721"/>
                </a:cubicBezTo>
                <a:cubicBezTo>
                  <a:pt x="317" y="744"/>
                  <a:pt x="317" y="744"/>
                  <a:pt x="317" y="744"/>
                </a:cubicBezTo>
                <a:cubicBezTo>
                  <a:pt x="262" y="707"/>
                  <a:pt x="262" y="707"/>
                  <a:pt x="262" y="707"/>
                </a:cubicBezTo>
                <a:cubicBezTo>
                  <a:pt x="217" y="702"/>
                  <a:pt x="217" y="702"/>
                  <a:pt x="217" y="702"/>
                </a:cubicBezTo>
                <a:cubicBezTo>
                  <a:pt x="186" y="635"/>
                  <a:pt x="186" y="635"/>
                  <a:pt x="186" y="635"/>
                </a:cubicBezTo>
                <a:cubicBezTo>
                  <a:pt x="92" y="611"/>
                  <a:pt x="92" y="611"/>
                  <a:pt x="92" y="611"/>
                </a:cubicBezTo>
                <a:cubicBezTo>
                  <a:pt x="92" y="551"/>
                  <a:pt x="92" y="551"/>
                  <a:pt x="92" y="551"/>
                </a:cubicBezTo>
                <a:cubicBezTo>
                  <a:pt x="0" y="498"/>
                  <a:pt x="0" y="498"/>
                  <a:pt x="0" y="498"/>
                </a:cubicBezTo>
                <a:cubicBezTo>
                  <a:pt x="44" y="467"/>
                  <a:pt x="44" y="467"/>
                  <a:pt x="44" y="467"/>
                </a:cubicBezTo>
                <a:cubicBezTo>
                  <a:pt x="94" y="456"/>
                  <a:pt x="94" y="456"/>
                  <a:pt x="94" y="456"/>
                </a:cubicBezTo>
                <a:cubicBezTo>
                  <a:pt x="130" y="380"/>
                  <a:pt x="130" y="380"/>
                  <a:pt x="130" y="380"/>
                </a:cubicBezTo>
                <a:cubicBezTo>
                  <a:pt x="134" y="337"/>
                  <a:pt x="134" y="337"/>
                  <a:pt x="134" y="337"/>
                </a:cubicBezTo>
                <a:cubicBezTo>
                  <a:pt x="166" y="277"/>
                  <a:pt x="166" y="277"/>
                  <a:pt x="166" y="277"/>
                </a:cubicBezTo>
                <a:cubicBezTo>
                  <a:pt x="171" y="229"/>
                  <a:pt x="171" y="229"/>
                  <a:pt x="171" y="229"/>
                </a:cubicBezTo>
                <a:cubicBezTo>
                  <a:pt x="206" y="190"/>
                  <a:pt x="206" y="190"/>
                  <a:pt x="206" y="190"/>
                </a:cubicBezTo>
                <a:cubicBezTo>
                  <a:pt x="257" y="185"/>
                  <a:pt x="257" y="185"/>
                  <a:pt x="257" y="185"/>
                </a:cubicBezTo>
                <a:cubicBezTo>
                  <a:pt x="270" y="155"/>
                  <a:pt x="270" y="155"/>
                  <a:pt x="270" y="155"/>
                </a:cubicBezTo>
                <a:cubicBezTo>
                  <a:pt x="262" y="134"/>
                  <a:pt x="262" y="134"/>
                  <a:pt x="262" y="134"/>
                </a:cubicBezTo>
                <a:cubicBezTo>
                  <a:pt x="270" y="119"/>
                  <a:pt x="270" y="119"/>
                  <a:pt x="270" y="119"/>
                </a:cubicBezTo>
                <a:cubicBezTo>
                  <a:pt x="287" y="139"/>
                  <a:pt x="287" y="139"/>
                  <a:pt x="287" y="139"/>
                </a:cubicBezTo>
                <a:cubicBezTo>
                  <a:pt x="321" y="107"/>
                  <a:pt x="321" y="107"/>
                  <a:pt x="321" y="107"/>
                </a:cubicBezTo>
                <a:cubicBezTo>
                  <a:pt x="437" y="116"/>
                  <a:pt x="437" y="116"/>
                  <a:pt x="437" y="116"/>
                </a:cubicBezTo>
                <a:cubicBezTo>
                  <a:pt x="511" y="101"/>
                  <a:pt x="511" y="101"/>
                  <a:pt x="511" y="101"/>
                </a:cubicBezTo>
                <a:cubicBezTo>
                  <a:pt x="561" y="134"/>
                  <a:pt x="561" y="134"/>
                  <a:pt x="561" y="134"/>
                </a:cubicBezTo>
                <a:cubicBezTo>
                  <a:pt x="584" y="91"/>
                  <a:pt x="584" y="91"/>
                  <a:pt x="584" y="91"/>
                </a:cubicBezTo>
                <a:cubicBezTo>
                  <a:pt x="681" y="66"/>
                  <a:pt x="681" y="66"/>
                  <a:pt x="681" y="66"/>
                </a:cubicBezTo>
                <a:cubicBezTo>
                  <a:pt x="703" y="33"/>
                  <a:pt x="703" y="33"/>
                  <a:pt x="703" y="33"/>
                </a:cubicBezTo>
                <a:cubicBezTo>
                  <a:pt x="715" y="17"/>
                  <a:pt x="715" y="17"/>
                  <a:pt x="715" y="17"/>
                </a:cubicBezTo>
                <a:cubicBezTo>
                  <a:pt x="780" y="1"/>
                  <a:pt x="780" y="1"/>
                  <a:pt x="780" y="1"/>
                </a:cubicBezTo>
              </a:path>
            </a:pathLst>
          </a:custGeom>
          <a:solidFill>
            <a:srgbClr val="33495F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57" name="Bulgaria"/>
          <p:cNvSpPr>
            <a:spLocks/>
          </p:cNvSpPr>
          <p:nvPr/>
        </p:nvSpPr>
        <p:spPr bwMode="auto">
          <a:xfrm>
            <a:off x="8119366" y="4680347"/>
            <a:ext cx="727472" cy="510779"/>
          </a:xfrm>
          <a:custGeom>
            <a:avLst/>
            <a:gdLst>
              <a:gd name="T0" fmla="*/ 611 w 611"/>
              <a:gd name="T1" fmla="*/ 73 h 429"/>
              <a:gd name="T2" fmla="*/ 571 w 611"/>
              <a:gd name="T3" fmla="*/ 73 h 429"/>
              <a:gd name="T4" fmla="*/ 559 w 611"/>
              <a:gd name="T5" fmla="*/ 102 h 429"/>
              <a:gd name="T6" fmla="*/ 575 w 611"/>
              <a:gd name="T7" fmla="*/ 158 h 429"/>
              <a:gd name="T8" fmla="*/ 534 w 611"/>
              <a:gd name="T9" fmla="*/ 198 h 429"/>
              <a:gd name="T10" fmla="*/ 564 w 611"/>
              <a:gd name="T11" fmla="*/ 216 h 429"/>
              <a:gd name="T12" fmla="*/ 599 w 611"/>
              <a:gd name="T13" fmla="*/ 239 h 429"/>
              <a:gd name="T14" fmla="*/ 564 w 611"/>
              <a:gd name="T15" fmla="*/ 263 h 429"/>
              <a:gd name="T16" fmla="*/ 534 w 611"/>
              <a:gd name="T17" fmla="*/ 248 h 429"/>
              <a:gd name="T18" fmla="*/ 462 w 611"/>
              <a:gd name="T19" fmla="*/ 277 h 429"/>
              <a:gd name="T20" fmla="*/ 441 w 611"/>
              <a:gd name="T21" fmla="*/ 310 h 429"/>
              <a:gd name="T22" fmla="*/ 419 w 611"/>
              <a:gd name="T23" fmla="*/ 328 h 429"/>
              <a:gd name="T24" fmla="*/ 430 w 611"/>
              <a:gd name="T25" fmla="*/ 367 h 429"/>
              <a:gd name="T26" fmla="*/ 374 w 611"/>
              <a:gd name="T27" fmla="*/ 386 h 429"/>
              <a:gd name="T28" fmla="*/ 347 w 611"/>
              <a:gd name="T29" fmla="*/ 394 h 429"/>
              <a:gd name="T30" fmla="*/ 315 w 611"/>
              <a:gd name="T31" fmla="*/ 376 h 429"/>
              <a:gd name="T32" fmla="*/ 282 w 611"/>
              <a:gd name="T33" fmla="*/ 386 h 429"/>
              <a:gd name="T34" fmla="*/ 266 w 611"/>
              <a:gd name="T35" fmla="*/ 367 h 429"/>
              <a:gd name="T36" fmla="*/ 163 w 611"/>
              <a:gd name="T37" fmla="*/ 407 h 429"/>
              <a:gd name="T38" fmla="*/ 87 w 611"/>
              <a:gd name="T39" fmla="*/ 429 h 429"/>
              <a:gd name="T40" fmla="*/ 104 w 611"/>
              <a:gd name="T41" fmla="*/ 383 h 429"/>
              <a:gd name="T42" fmla="*/ 87 w 611"/>
              <a:gd name="T43" fmla="*/ 340 h 429"/>
              <a:gd name="T44" fmla="*/ 22 w 611"/>
              <a:gd name="T45" fmla="*/ 317 h 429"/>
              <a:gd name="T46" fmla="*/ 40 w 611"/>
              <a:gd name="T47" fmla="*/ 288 h 429"/>
              <a:gd name="T48" fmla="*/ 22 w 611"/>
              <a:gd name="T49" fmla="*/ 251 h 429"/>
              <a:gd name="T50" fmla="*/ 73 w 611"/>
              <a:gd name="T51" fmla="*/ 195 h 429"/>
              <a:gd name="T52" fmla="*/ 0 w 611"/>
              <a:gd name="T53" fmla="*/ 154 h 429"/>
              <a:gd name="T54" fmla="*/ 0 w 611"/>
              <a:gd name="T55" fmla="*/ 107 h 429"/>
              <a:gd name="T56" fmla="*/ 36 w 611"/>
              <a:gd name="T57" fmla="*/ 85 h 429"/>
              <a:gd name="T58" fmla="*/ 39 w 611"/>
              <a:gd name="T59" fmla="*/ 112 h 429"/>
              <a:gd name="T60" fmla="*/ 72 w 611"/>
              <a:gd name="T61" fmla="*/ 123 h 429"/>
              <a:gd name="T62" fmla="*/ 107 w 611"/>
              <a:gd name="T63" fmla="*/ 103 h 429"/>
              <a:gd name="T64" fmla="*/ 187 w 611"/>
              <a:gd name="T65" fmla="*/ 116 h 429"/>
              <a:gd name="T66" fmla="*/ 206 w 611"/>
              <a:gd name="T67" fmla="*/ 99 h 429"/>
              <a:gd name="T68" fmla="*/ 308 w 611"/>
              <a:gd name="T69" fmla="*/ 99 h 429"/>
              <a:gd name="T70" fmla="*/ 354 w 611"/>
              <a:gd name="T71" fmla="*/ 43 h 429"/>
              <a:gd name="T72" fmla="*/ 450 w 611"/>
              <a:gd name="T73" fmla="*/ 0 h 429"/>
              <a:gd name="T74" fmla="*/ 489 w 611"/>
              <a:gd name="T75" fmla="*/ 7 h 429"/>
              <a:gd name="T76" fmla="*/ 519 w 611"/>
              <a:gd name="T77" fmla="*/ 15 h 429"/>
              <a:gd name="T78" fmla="*/ 531 w 611"/>
              <a:gd name="T79" fmla="*/ 7 h 429"/>
              <a:gd name="T80" fmla="*/ 556 w 611"/>
              <a:gd name="T81" fmla="*/ 21 h 429"/>
              <a:gd name="T82" fmla="*/ 607 w 611"/>
              <a:gd name="T83" fmla="*/ 21 h 429"/>
              <a:gd name="T84" fmla="*/ 611 w 611"/>
              <a:gd name="T85" fmla="*/ 73 h 4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611" h="429">
                <a:moveTo>
                  <a:pt x="611" y="73"/>
                </a:moveTo>
                <a:lnTo>
                  <a:pt x="571" y="73"/>
                </a:lnTo>
                <a:lnTo>
                  <a:pt x="559" y="102"/>
                </a:lnTo>
                <a:lnTo>
                  <a:pt x="575" y="158"/>
                </a:lnTo>
                <a:lnTo>
                  <a:pt x="534" y="198"/>
                </a:lnTo>
                <a:lnTo>
                  <a:pt x="564" y="216"/>
                </a:lnTo>
                <a:lnTo>
                  <a:pt x="599" y="239"/>
                </a:lnTo>
                <a:lnTo>
                  <a:pt x="564" y="263"/>
                </a:lnTo>
                <a:lnTo>
                  <a:pt x="534" y="248"/>
                </a:lnTo>
                <a:lnTo>
                  <a:pt x="462" y="277"/>
                </a:lnTo>
                <a:lnTo>
                  <a:pt x="441" y="310"/>
                </a:lnTo>
                <a:lnTo>
                  <a:pt x="419" y="328"/>
                </a:lnTo>
                <a:lnTo>
                  <a:pt x="430" y="367"/>
                </a:lnTo>
                <a:lnTo>
                  <a:pt x="374" y="386"/>
                </a:lnTo>
                <a:lnTo>
                  <a:pt x="347" y="394"/>
                </a:lnTo>
                <a:lnTo>
                  <a:pt x="315" y="376"/>
                </a:lnTo>
                <a:lnTo>
                  <a:pt x="282" y="386"/>
                </a:lnTo>
                <a:lnTo>
                  <a:pt x="266" y="367"/>
                </a:lnTo>
                <a:lnTo>
                  <a:pt x="163" y="407"/>
                </a:lnTo>
                <a:lnTo>
                  <a:pt x="87" y="429"/>
                </a:lnTo>
                <a:lnTo>
                  <a:pt x="104" y="383"/>
                </a:lnTo>
                <a:lnTo>
                  <a:pt x="87" y="340"/>
                </a:lnTo>
                <a:lnTo>
                  <a:pt x="22" y="317"/>
                </a:lnTo>
                <a:lnTo>
                  <a:pt x="40" y="288"/>
                </a:lnTo>
                <a:lnTo>
                  <a:pt x="22" y="251"/>
                </a:lnTo>
                <a:lnTo>
                  <a:pt x="73" y="195"/>
                </a:lnTo>
                <a:lnTo>
                  <a:pt x="0" y="154"/>
                </a:lnTo>
                <a:lnTo>
                  <a:pt x="0" y="107"/>
                </a:lnTo>
                <a:lnTo>
                  <a:pt x="36" y="85"/>
                </a:lnTo>
                <a:lnTo>
                  <a:pt x="39" y="112"/>
                </a:lnTo>
                <a:lnTo>
                  <a:pt x="72" y="123"/>
                </a:lnTo>
                <a:lnTo>
                  <a:pt x="107" y="103"/>
                </a:lnTo>
                <a:lnTo>
                  <a:pt x="187" y="116"/>
                </a:lnTo>
                <a:lnTo>
                  <a:pt x="206" y="99"/>
                </a:lnTo>
                <a:lnTo>
                  <a:pt x="308" y="99"/>
                </a:lnTo>
                <a:lnTo>
                  <a:pt x="354" y="43"/>
                </a:lnTo>
                <a:lnTo>
                  <a:pt x="450" y="0"/>
                </a:lnTo>
                <a:lnTo>
                  <a:pt x="489" y="7"/>
                </a:lnTo>
                <a:lnTo>
                  <a:pt x="519" y="15"/>
                </a:lnTo>
                <a:lnTo>
                  <a:pt x="531" y="7"/>
                </a:lnTo>
                <a:lnTo>
                  <a:pt x="556" y="21"/>
                </a:lnTo>
                <a:lnTo>
                  <a:pt x="607" y="21"/>
                </a:lnTo>
                <a:lnTo>
                  <a:pt x="611" y="73"/>
                </a:lnTo>
                <a:close/>
              </a:path>
            </a:pathLst>
          </a:custGeom>
          <a:solidFill>
            <a:srgbClr val="33495F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58" name="Serbia"/>
          <p:cNvSpPr>
            <a:spLocks/>
          </p:cNvSpPr>
          <p:nvPr/>
        </p:nvSpPr>
        <p:spPr bwMode="auto">
          <a:xfrm>
            <a:off x="7653832" y="4539856"/>
            <a:ext cx="552450" cy="556022"/>
          </a:xfrm>
          <a:custGeom>
            <a:avLst/>
            <a:gdLst>
              <a:gd name="T0" fmla="*/ 413 w 464"/>
              <a:gd name="T1" fmla="*/ 435 h 467"/>
              <a:gd name="T2" fmla="*/ 391 w 464"/>
              <a:gd name="T3" fmla="*/ 422 h 467"/>
              <a:gd name="T4" fmla="*/ 360 w 464"/>
              <a:gd name="T5" fmla="*/ 441 h 467"/>
              <a:gd name="T6" fmla="*/ 329 w 464"/>
              <a:gd name="T7" fmla="*/ 441 h 467"/>
              <a:gd name="T8" fmla="*/ 295 w 464"/>
              <a:gd name="T9" fmla="*/ 467 h 467"/>
              <a:gd name="T10" fmla="*/ 222 w 464"/>
              <a:gd name="T11" fmla="*/ 457 h 467"/>
              <a:gd name="T12" fmla="*/ 185 w 464"/>
              <a:gd name="T13" fmla="*/ 431 h 467"/>
              <a:gd name="T14" fmla="*/ 185 w 464"/>
              <a:gd name="T15" fmla="*/ 407 h 467"/>
              <a:gd name="T16" fmla="*/ 201 w 464"/>
              <a:gd name="T17" fmla="*/ 393 h 467"/>
              <a:gd name="T18" fmla="*/ 192 w 464"/>
              <a:gd name="T19" fmla="*/ 367 h 467"/>
              <a:gd name="T20" fmla="*/ 163 w 464"/>
              <a:gd name="T21" fmla="*/ 357 h 467"/>
              <a:gd name="T22" fmla="*/ 150 w 464"/>
              <a:gd name="T23" fmla="*/ 326 h 467"/>
              <a:gd name="T24" fmla="*/ 107 w 464"/>
              <a:gd name="T25" fmla="*/ 312 h 467"/>
              <a:gd name="T26" fmla="*/ 78 w 464"/>
              <a:gd name="T27" fmla="*/ 270 h 467"/>
              <a:gd name="T28" fmla="*/ 109 w 464"/>
              <a:gd name="T29" fmla="*/ 270 h 467"/>
              <a:gd name="T30" fmla="*/ 94 w 464"/>
              <a:gd name="T31" fmla="*/ 246 h 467"/>
              <a:gd name="T32" fmla="*/ 58 w 464"/>
              <a:gd name="T33" fmla="*/ 230 h 467"/>
              <a:gd name="T34" fmla="*/ 74 w 464"/>
              <a:gd name="T35" fmla="*/ 162 h 467"/>
              <a:gd name="T36" fmla="*/ 66 w 464"/>
              <a:gd name="T37" fmla="*/ 150 h 467"/>
              <a:gd name="T38" fmla="*/ 26 w 464"/>
              <a:gd name="T39" fmla="*/ 165 h 467"/>
              <a:gd name="T40" fmla="*/ 11 w 464"/>
              <a:gd name="T41" fmla="*/ 160 h 467"/>
              <a:gd name="T42" fmla="*/ 45 w 464"/>
              <a:gd name="T43" fmla="*/ 140 h 467"/>
              <a:gd name="T44" fmla="*/ 45 w 464"/>
              <a:gd name="T45" fmla="*/ 99 h 467"/>
              <a:gd name="T46" fmla="*/ 13 w 464"/>
              <a:gd name="T47" fmla="*/ 77 h 467"/>
              <a:gd name="T48" fmla="*/ 13 w 464"/>
              <a:gd name="T49" fmla="*/ 52 h 467"/>
              <a:gd name="T50" fmla="*/ 0 w 464"/>
              <a:gd name="T51" fmla="*/ 43 h 467"/>
              <a:gd name="T52" fmla="*/ 29 w 464"/>
              <a:gd name="T53" fmla="*/ 37 h 467"/>
              <a:gd name="T54" fmla="*/ 75 w 464"/>
              <a:gd name="T55" fmla="*/ 0 h 467"/>
              <a:gd name="T56" fmla="*/ 140 w 464"/>
              <a:gd name="T57" fmla="*/ 0 h 467"/>
              <a:gd name="T58" fmla="*/ 206 w 464"/>
              <a:gd name="T59" fmla="*/ 38 h 467"/>
              <a:gd name="T60" fmla="*/ 206 w 464"/>
              <a:gd name="T61" fmla="*/ 82 h 467"/>
              <a:gd name="T62" fmla="*/ 274 w 464"/>
              <a:gd name="T63" fmla="*/ 99 h 467"/>
              <a:gd name="T64" fmla="*/ 297 w 464"/>
              <a:gd name="T65" fmla="*/ 147 h 467"/>
              <a:gd name="T66" fmla="*/ 329 w 464"/>
              <a:gd name="T67" fmla="*/ 151 h 467"/>
              <a:gd name="T68" fmla="*/ 369 w 464"/>
              <a:gd name="T69" fmla="*/ 178 h 467"/>
              <a:gd name="T70" fmla="*/ 391 w 464"/>
              <a:gd name="T71" fmla="*/ 161 h 467"/>
              <a:gd name="T72" fmla="*/ 391 w 464"/>
              <a:gd name="T73" fmla="*/ 136 h 467"/>
              <a:gd name="T74" fmla="*/ 416 w 464"/>
              <a:gd name="T75" fmla="*/ 154 h 467"/>
              <a:gd name="T76" fmla="*/ 408 w 464"/>
              <a:gd name="T77" fmla="*/ 170 h 467"/>
              <a:gd name="T78" fmla="*/ 422 w 464"/>
              <a:gd name="T79" fmla="*/ 181 h 467"/>
              <a:gd name="T80" fmla="*/ 427 w 464"/>
              <a:gd name="T81" fmla="*/ 203 h 467"/>
              <a:gd name="T82" fmla="*/ 391 w 464"/>
              <a:gd name="T83" fmla="*/ 225 h 467"/>
              <a:gd name="T84" fmla="*/ 391 w 464"/>
              <a:gd name="T85" fmla="*/ 272 h 467"/>
              <a:gd name="T86" fmla="*/ 464 w 464"/>
              <a:gd name="T87" fmla="*/ 313 h 467"/>
              <a:gd name="T88" fmla="*/ 413 w 464"/>
              <a:gd name="T89" fmla="*/ 369 h 467"/>
              <a:gd name="T90" fmla="*/ 431 w 464"/>
              <a:gd name="T91" fmla="*/ 406 h 467"/>
              <a:gd name="T92" fmla="*/ 413 w 464"/>
              <a:gd name="T93" fmla="*/ 435 h 4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464" h="467">
                <a:moveTo>
                  <a:pt x="413" y="435"/>
                </a:moveTo>
                <a:lnTo>
                  <a:pt x="391" y="422"/>
                </a:lnTo>
                <a:lnTo>
                  <a:pt x="360" y="441"/>
                </a:lnTo>
                <a:lnTo>
                  <a:pt x="329" y="441"/>
                </a:lnTo>
                <a:lnTo>
                  <a:pt x="295" y="467"/>
                </a:lnTo>
                <a:lnTo>
                  <a:pt x="222" y="457"/>
                </a:lnTo>
                <a:lnTo>
                  <a:pt x="185" y="431"/>
                </a:lnTo>
                <a:lnTo>
                  <a:pt x="185" y="407"/>
                </a:lnTo>
                <a:lnTo>
                  <a:pt x="201" y="393"/>
                </a:lnTo>
                <a:lnTo>
                  <a:pt x="192" y="367"/>
                </a:lnTo>
                <a:lnTo>
                  <a:pt x="163" y="357"/>
                </a:lnTo>
                <a:lnTo>
                  <a:pt x="150" y="326"/>
                </a:lnTo>
                <a:lnTo>
                  <a:pt x="107" y="312"/>
                </a:lnTo>
                <a:lnTo>
                  <a:pt x="78" y="270"/>
                </a:lnTo>
                <a:lnTo>
                  <a:pt x="109" y="270"/>
                </a:lnTo>
                <a:lnTo>
                  <a:pt x="94" y="246"/>
                </a:lnTo>
                <a:lnTo>
                  <a:pt x="58" y="230"/>
                </a:lnTo>
                <a:lnTo>
                  <a:pt x="74" y="162"/>
                </a:lnTo>
                <a:lnTo>
                  <a:pt x="66" y="150"/>
                </a:lnTo>
                <a:lnTo>
                  <a:pt x="26" y="165"/>
                </a:lnTo>
                <a:lnTo>
                  <a:pt x="11" y="160"/>
                </a:lnTo>
                <a:lnTo>
                  <a:pt x="45" y="140"/>
                </a:lnTo>
                <a:lnTo>
                  <a:pt x="45" y="99"/>
                </a:lnTo>
                <a:lnTo>
                  <a:pt x="13" y="77"/>
                </a:lnTo>
                <a:lnTo>
                  <a:pt x="13" y="52"/>
                </a:lnTo>
                <a:lnTo>
                  <a:pt x="0" y="43"/>
                </a:lnTo>
                <a:lnTo>
                  <a:pt x="29" y="37"/>
                </a:lnTo>
                <a:lnTo>
                  <a:pt x="75" y="0"/>
                </a:lnTo>
                <a:lnTo>
                  <a:pt x="140" y="0"/>
                </a:lnTo>
                <a:lnTo>
                  <a:pt x="206" y="38"/>
                </a:lnTo>
                <a:lnTo>
                  <a:pt x="206" y="82"/>
                </a:lnTo>
                <a:lnTo>
                  <a:pt x="274" y="99"/>
                </a:lnTo>
                <a:lnTo>
                  <a:pt x="297" y="147"/>
                </a:lnTo>
                <a:lnTo>
                  <a:pt x="329" y="151"/>
                </a:lnTo>
                <a:lnTo>
                  <a:pt x="369" y="178"/>
                </a:lnTo>
                <a:lnTo>
                  <a:pt x="391" y="161"/>
                </a:lnTo>
                <a:lnTo>
                  <a:pt x="391" y="136"/>
                </a:lnTo>
                <a:lnTo>
                  <a:pt x="416" y="154"/>
                </a:lnTo>
                <a:lnTo>
                  <a:pt x="408" y="170"/>
                </a:lnTo>
                <a:lnTo>
                  <a:pt x="422" y="181"/>
                </a:lnTo>
                <a:lnTo>
                  <a:pt x="427" y="203"/>
                </a:lnTo>
                <a:lnTo>
                  <a:pt x="391" y="225"/>
                </a:lnTo>
                <a:lnTo>
                  <a:pt x="391" y="272"/>
                </a:lnTo>
                <a:lnTo>
                  <a:pt x="464" y="313"/>
                </a:lnTo>
                <a:lnTo>
                  <a:pt x="413" y="369"/>
                </a:lnTo>
                <a:lnTo>
                  <a:pt x="431" y="406"/>
                </a:lnTo>
                <a:lnTo>
                  <a:pt x="413" y="435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59" name="Kosovo"/>
          <p:cNvSpPr>
            <a:spLocks/>
          </p:cNvSpPr>
          <p:nvPr/>
        </p:nvSpPr>
        <p:spPr bwMode="auto">
          <a:xfrm>
            <a:off x="7873222" y="4927280"/>
            <a:ext cx="194144" cy="170196"/>
          </a:xfrm>
          <a:custGeom>
            <a:avLst/>
            <a:gdLst>
              <a:gd name="T0" fmla="*/ 413 w 464"/>
              <a:gd name="T1" fmla="*/ 435 h 467"/>
              <a:gd name="T2" fmla="*/ 391 w 464"/>
              <a:gd name="T3" fmla="*/ 422 h 467"/>
              <a:gd name="T4" fmla="*/ 360 w 464"/>
              <a:gd name="T5" fmla="*/ 441 h 467"/>
              <a:gd name="T6" fmla="*/ 329 w 464"/>
              <a:gd name="T7" fmla="*/ 441 h 467"/>
              <a:gd name="T8" fmla="*/ 295 w 464"/>
              <a:gd name="T9" fmla="*/ 467 h 467"/>
              <a:gd name="T10" fmla="*/ 222 w 464"/>
              <a:gd name="T11" fmla="*/ 457 h 467"/>
              <a:gd name="T12" fmla="*/ 185 w 464"/>
              <a:gd name="T13" fmla="*/ 431 h 467"/>
              <a:gd name="T14" fmla="*/ 185 w 464"/>
              <a:gd name="T15" fmla="*/ 407 h 467"/>
              <a:gd name="T16" fmla="*/ 201 w 464"/>
              <a:gd name="T17" fmla="*/ 393 h 467"/>
              <a:gd name="T18" fmla="*/ 192 w 464"/>
              <a:gd name="T19" fmla="*/ 367 h 467"/>
              <a:gd name="T20" fmla="*/ 163 w 464"/>
              <a:gd name="T21" fmla="*/ 357 h 467"/>
              <a:gd name="T22" fmla="*/ 150 w 464"/>
              <a:gd name="T23" fmla="*/ 326 h 467"/>
              <a:gd name="T24" fmla="*/ 107 w 464"/>
              <a:gd name="T25" fmla="*/ 312 h 467"/>
              <a:gd name="T26" fmla="*/ 78 w 464"/>
              <a:gd name="T27" fmla="*/ 270 h 467"/>
              <a:gd name="T28" fmla="*/ 109 w 464"/>
              <a:gd name="T29" fmla="*/ 270 h 467"/>
              <a:gd name="T30" fmla="*/ 94 w 464"/>
              <a:gd name="T31" fmla="*/ 246 h 467"/>
              <a:gd name="T32" fmla="*/ 58 w 464"/>
              <a:gd name="T33" fmla="*/ 230 h 467"/>
              <a:gd name="T34" fmla="*/ 74 w 464"/>
              <a:gd name="T35" fmla="*/ 162 h 467"/>
              <a:gd name="T36" fmla="*/ 66 w 464"/>
              <a:gd name="T37" fmla="*/ 150 h 467"/>
              <a:gd name="T38" fmla="*/ 26 w 464"/>
              <a:gd name="T39" fmla="*/ 165 h 467"/>
              <a:gd name="T40" fmla="*/ 11 w 464"/>
              <a:gd name="T41" fmla="*/ 160 h 467"/>
              <a:gd name="T42" fmla="*/ 45 w 464"/>
              <a:gd name="T43" fmla="*/ 140 h 467"/>
              <a:gd name="T44" fmla="*/ 45 w 464"/>
              <a:gd name="T45" fmla="*/ 99 h 467"/>
              <a:gd name="T46" fmla="*/ 13 w 464"/>
              <a:gd name="T47" fmla="*/ 77 h 467"/>
              <a:gd name="T48" fmla="*/ 13 w 464"/>
              <a:gd name="T49" fmla="*/ 52 h 467"/>
              <a:gd name="T50" fmla="*/ 0 w 464"/>
              <a:gd name="T51" fmla="*/ 43 h 467"/>
              <a:gd name="T52" fmla="*/ 29 w 464"/>
              <a:gd name="T53" fmla="*/ 37 h 467"/>
              <a:gd name="T54" fmla="*/ 75 w 464"/>
              <a:gd name="T55" fmla="*/ 0 h 467"/>
              <a:gd name="T56" fmla="*/ 140 w 464"/>
              <a:gd name="T57" fmla="*/ 0 h 467"/>
              <a:gd name="T58" fmla="*/ 206 w 464"/>
              <a:gd name="T59" fmla="*/ 38 h 467"/>
              <a:gd name="T60" fmla="*/ 206 w 464"/>
              <a:gd name="T61" fmla="*/ 82 h 467"/>
              <a:gd name="T62" fmla="*/ 274 w 464"/>
              <a:gd name="T63" fmla="*/ 99 h 467"/>
              <a:gd name="T64" fmla="*/ 297 w 464"/>
              <a:gd name="T65" fmla="*/ 147 h 467"/>
              <a:gd name="T66" fmla="*/ 329 w 464"/>
              <a:gd name="T67" fmla="*/ 151 h 467"/>
              <a:gd name="T68" fmla="*/ 369 w 464"/>
              <a:gd name="T69" fmla="*/ 178 h 467"/>
              <a:gd name="T70" fmla="*/ 391 w 464"/>
              <a:gd name="T71" fmla="*/ 161 h 467"/>
              <a:gd name="T72" fmla="*/ 391 w 464"/>
              <a:gd name="T73" fmla="*/ 136 h 467"/>
              <a:gd name="T74" fmla="*/ 416 w 464"/>
              <a:gd name="T75" fmla="*/ 154 h 467"/>
              <a:gd name="T76" fmla="*/ 408 w 464"/>
              <a:gd name="T77" fmla="*/ 170 h 467"/>
              <a:gd name="T78" fmla="*/ 422 w 464"/>
              <a:gd name="T79" fmla="*/ 181 h 467"/>
              <a:gd name="T80" fmla="*/ 427 w 464"/>
              <a:gd name="T81" fmla="*/ 203 h 467"/>
              <a:gd name="T82" fmla="*/ 391 w 464"/>
              <a:gd name="T83" fmla="*/ 225 h 467"/>
              <a:gd name="T84" fmla="*/ 391 w 464"/>
              <a:gd name="T85" fmla="*/ 272 h 467"/>
              <a:gd name="T86" fmla="*/ 464 w 464"/>
              <a:gd name="T87" fmla="*/ 313 h 467"/>
              <a:gd name="T88" fmla="*/ 413 w 464"/>
              <a:gd name="T89" fmla="*/ 369 h 467"/>
              <a:gd name="T90" fmla="*/ 431 w 464"/>
              <a:gd name="T91" fmla="*/ 406 h 467"/>
              <a:gd name="T92" fmla="*/ 413 w 464"/>
              <a:gd name="T93" fmla="*/ 435 h 467"/>
              <a:gd name="connsiteX0" fmla="*/ 8664 w 9763"/>
              <a:gd name="connsiteY0" fmla="*/ 9315 h 10000"/>
              <a:gd name="connsiteX1" fmla="*/ 8190 w 9763"/>
              <a:gd name="connsiteY1" fmla="*/ 9036 h 10000"/>
              <a:gd name="connsiteX2" fmla="*/ 7522 w 9763"/>
              <a:gd name="connsiteY2" fmla="*/ 9443 h 10000"/>
              <a:gd name="connsiteX3" fmla="*/ 6854 w 9763"/>
              <a:gd name="connsiteY3" fmla="*/ 9443 h 10000"/>
              <a:gd name="connsiteX4" fmla="*/ 6121 w 9763"/>
              <a:gd name="connsiteY4" fmla="*/ 10000 h 10000"/>
              <a:gd name="connsiteX5" fmla="*/ 4547 w 9763"/>
              <a:gd name="connsiteY5" fmla="*/ 9786 h 10000"/>
              <a:gd name="connsiteX6" fmla="*/ 3750 w 9763"/>
              <a:gd name="connsiteY6" fmla="*/ 9229 h 10000"/>
              <a:gd name="connsiteX7" fmla="*/ 3750 w 9763"/>
              <a:gd name="connsiteY7" fmla="*/ 8715 h 10000"/>
              <a:gd name="connsiteX8" fmla="*/ 4095 w 9763"/>
              <a:gd name="connsiteY8" fmla="*/ 8415 h 10000"/>
              <a:gd name="connsiteX9" fmla="*/ 3901 w 9763"/>
              <a:gd name="connsiteY9" fmla="*/ 7859 h 10000"/>
              <a:gd name="connsiteX10" fmla="*/ 3276 w 9763"/>
              <a:gd name="connsiteY10" fmla="*/ 7645 h 10000"/>
              <a:gd name="connsiteX11" fmla="*/ 2996 w 9763"/>
              <a:gd name="connsiteY11" fmla="*/ 6981 h 10000"/>
              <a:gd name="connsiteX12" fmla="*/ 2069 w 9763"/>
              <a:gd name="connsiteY12" fmla="*/ 6681 h 10000"/>
              <a:gd name="connsiteX13" fmla="*/ 1444 w 9763"/>
              <a:gd name="connsiteY13" fmla="*/ 5782 h 10000"/>
              <a:gd name="connsiteX14" fmla="*/ 2112 w 9763"/>
              <a:gd name="connsiteY14" fmla="*/ 5782 h 10000"/>
              <a:gd name="connsiteX15" fmla="*/ 1789 w 9763"/>
              <a:gd name="connsiteY15" fmla="*/ 5268 h 10000"/>
              <a:gd name="connsiteX16" fmla="*/ 1013 w 9763"/>
              <a:gd name="connsiteY16" fmla="*/ 4925 h 10000"/>
              <a:gd name="connsiteX17" fmla="*/ 1358 w 9763"/>
              <a:gd name="connsiteY17" fmla="*/ 3469 h 10000"/>
              <a:gd name="connsiteX18" fmla="*/ 1185 w 9763"/>
              <a:gd name="connsiteY18" fmla="*/ 3212 h 10000"/>
              <a:gd name="connsiteX19" fmla="*/ 323 w 9763"/>
              <a:gd name="connsiteY19" fmla="*/ 3533 h 10000"/>
              <a:gd name="connsiteX20" fmla="*/ 0 w 9763"/>
              <a:gd name="connsiteY20" fmla="*/ 3426 h 10000"/>
              <a:gd name="connsiteX21" fmla="*/ 733 w 9763"/>
              <a:gd name="connsiteY21" fmla="*/ 2998 h 10000"/>
              <a:gd name="connsiteX22" fmla="*/ 733 w 9763"/>
              <a:gd name="connsiteY22" fmla="*/ 2120 h 10000"/>
              <a:gd name="connsiteX23" fmla="*/ 43 w 9763"/>
              <a:gd name="connsiteY23" fmla="*/ 1649 h 10000"/>
              <a:gd name="connsiteX24" fmla="*/ 43 w 9763"/>
              <a:gd name="connsiteY24" fmla="*/ 1113 h 10000"/>
              <a:gd name="connsiteX25" fmla="*/ 388 w 9763"/>
              <a:gd name="connsiteY25" fmla="*/ 792 h 10000"/>
              <a:gd name="connsiteX26" fmla="*/ 1379 w 9763"/>
              <a:gd name="connsiteY26" fmla="*/ 0 h 10000"/>
              <a:gd name="connsiteX27" fmla="*/ 2780 w 9763"/>
              <a:gd name="connsiteY27" fmla="*/ 0 h 10000"/>
              <a:gd name="connsiteX28" fmla="*/ 4203 w 9763"/>
              <a:gd name="connsiteY28" fmla="*/ 814 h 10000"/>
              <a:gd name="connsiteX29" fmla="*/ 4203 w 9763"/>
              <a:gd name="connsiteY29" fmla="*/ 1756 h 10000"/>
              <a:gd name="connsiteX30" fmla="*/ 5668 w 9763"/>
              <a:gd name="connsiteY30" fmla="*/ 2120 h 10000"/>
              <a:gd name="connsiteX31" fmla="*/ 6164 w 9763"/>
              <a:gd name="connsiteY31" fmla="*/ 3148 h 10000"/>
              <a:gd name="connsiteX32" fmla="*/ 6854 w 9763"/>
              <a:gd name="connsiteY32" fmla="*/ 3233 h 10000"/>
              <a:gd name="connsiteX33" fmla="*/ 7716 w 9763"/>
              <a:gd name="connsiteY33" fmla="*/ 3812 h 10000"/>
              <a:gd name="connsiteX34" fmla="*/ 8190 w 9763"/>
              <a:gd name="connsiteY34" fmla="*/ 3448 h 10000"/>
              <a:gd name="connsiteX35" fmla="*/ 8190 w 9763"/>
              <a:gd name="connsiteY35" fmla="*/ 2912 h 10000"/>
              <a:gd name="connsiteX36" fmla="*/ 8729 w 9763"/>
              <a:gd name="connsiteY36" fmla="*/ 3298 h 10000"/>
              <a:gd name="connsiteX37" fmla="*/ 8556 w 9763"/>
              <a:gd name="connsiteY37" fmla="*/ 3640 h 10000"/>
              <a:gd name="connsiteX38" fmla="*/ 8858 w 9763"/>
              <a:gd name="connsiteY38" fmla="*/ 3876 h 10000"/>
              <a:gd name="connsiteX39" fmla="*/ 8966 w 9763"/>
              <a:gd name="connsiteY39" fmla="*/ 4347 h 10000"/>
              <a:gd name="connsiteX40" fmla="*/ 8190 w 9763"/>
              <a:gd name="connsiteY40" fmla="*/ 4818 h 10000"/>
              <a:gd name="connsiteX41" fmla="*/ 8190 w 9763"/>
              <a:gd name="connsiteY41" fmla="*/ 5824 h 10000"/>
              <a:gd name="connsiteX42" fmla="*/ 9763 w 9763"/>
              <a:gd name="connsiteY42" fmla="*/ 6702 h 10000"/>
              <a:gd name="connsiteX43" fmla="*/ 8664 w 9763"/>
              <a:gd name="connsiteY43" fmla="*/ 7901 h 10000"/>
              <a:gd name="connsiteX44" fmla="*/ 9052 w 9763"/>
              <a:gd name="connsiteY44" fmla="*/ 8694 h 10000"/>
              <a:gd name="connsiteX45" fmla="*/ 8664 w 9763"/>
              <a:gd name="connsiteY45" fmla="*/ 9315 h 10000"/>
              <a:gd name="connsiteX0" fmla="*/ 8874 w 10000"/>
              <a:gd name="connsiteY0" fmla="*/ 9315 h 10000"/>
              <a:gd name="connsiteX1" fmla="*/ 8389 w 10000"/>
              <a:gd name="connsiteY1" fmla="*/ 9036 h 10000"/>
              <a:gd name="connsiteX2" fmla="*/ 7705 w 10000"/>
              <a:gd name="connsiteY2" fmla="*/ 9443 h 10000"/>
              <a:gd name="connsiteX3" fmla="*/ 7020 w 10000"/>
              <a:gd name="connsiteY3" fmla="*/ 9443 h 10000"/>
              <a:gd name="connsiteX4" fmla="*/ 6270 w 10000"/>
              <a:gd name="connsiteY4" fmla="*/ 10000 h 10000"/>
              <a:gd name="connsiteX5" fmla="*/ 4657 w 10000"/>
              <a:gd name="connsiteY5" fmla="*/ 9786 h 10000"/>
              <a:gd name="connsiteX6" fmla="*/ 3841 w 10000"/>
              <a:gd name="connsiteY6" fmla="*/ 9229 h 10000"/>
              <a:gd name="connsiteX7" fmla="*/ 3841 w 10000"/>
              <a:gd name="connsiteY7" fmla="*/ 8715 h 10000"/>
              <a:gd name="connsiteX8" fmla="*/ 4194 w 10000"/>
              <a:gd name="connsiteY8" fmla="*/ 8415 h 10000"/>
              <a:gd name="connsiteX9" fmla="*/ 3996 w 10000"/>
              <a:gd name="connsiteY9" fmla="*/ 7859 h 10000"/>
              <a:gd name="connsiteX10" fmla="*/ 3356 w 10000"/>
              <a:gd name="connsiteY10" fmla="*/ 7645 h 10000"/>
              <a:gd name="connsiteX11" fmla="*/ 3069 w 10000"/>
              <a:gd name="connsiteY11" fmla="*/ 6981 h 10000"/>
              <a:gd name="connsiteX12" fmla="*/ 2119 w 10000"/>
              <a:gd name="connsiteY12" fmla="*/ 6681 h 10000"/>
              <a:gd name="connsiteX13" fmla="*/ 1479 w 10000"/>
              <a:gd name="connsiteY13" fmla="*/ 5782 h 10000"/>
              <a:gd name="connsiteX14" fmla="*/ 2163 w 10000"/>
              <a:gd name="connsiteY14" fmla="*/ 5782 h 10000"/>
              <a:gd name="connsiteX15" fmla="*/ 1832 w 10000"/>
              <a:gd name="connsiteY15" fmla="*/ 5268 h 10000"/>
              <a:gd name="connsiteX16" fmla="*/ 1038 w 10000"/>
              <a:gd name="connsiteY16" fmla="*/ 4925 h 10000"/>
              <a:gd name="connsiteX17" fmla="*/ 1391 w 10000"/>
              <a:gd name="connsiteY17" fmla="*/ 3469 h 10000"/>
              <a:gd name="connsiteX18" fmla="*/ 1214 w 10000"/>
              <a:gd name="connsiteY18" fmla="*/ 3212 h 10000"/>
              <a:gd name="connsiteX19" fmla="*/ 331 w 10000"/>
              <a:gd name="connsiteY19" fmla="*/ 3533 h 10000"/>
              <a:gd name="connsiteX20" fmla="*/ 0 w 10000"/>
              <a:gd name="connsiteY20" fmla="*/ 3426 h 10000"/>
              <a:gd name="connsiteX21" fmla="*/ 751 w 10000"/>
              <a:gd name="connsiteY21" fmla="*/ 2998 h 10000"/>
              <a:gd name="connsiteX22" fmla="*/ 751 w 10000"/>
              <a:gd name="connsiteY22" fmla="*/ 2120 h 10000"/>
              <a:gd name="connsiteX23" fmla="*/ 44 w 10000"/>
              <a:gd name="connsiteY23" fmla="*/ 1649 h 10000"/>
              <a:gd name="connsiteX24" fmla="*/ 44 w 10000"/>
              <a:gd name="connsiteY24" fmla="*/ 1113 h 10000"/>
              <a:gd name="connsiteX25" fmla="*/ 1412 w 10000"/>
              <a:gd name="connsiteY25" fmla="*/ 0 h 10000"/>
              <a:gd name="connsiteX26" fmla="*/ 2847 w 10000"/>
              <a:gd name="connsiteY26" fmla="*/ 0 h 10000"/>
              <a:gd name="connsiteX27" fmla="*/ 4305 w 10000"/>
              <a:gd name="connsiteY27" fmla="*/ 814 h 10000"/>
              <a:gd name="connsiteX28" fmla="*/ 4305 w 10000"/>
              <a:gd name="connsiteY28" fmla="*/ 1756 h 10000"/>
              <a:gd name="connsiteX29" fmla="*/ 5806 w 10000"/>
              <a:gd name="connsiteY29" fmla="*/ 2120 h 10000"/>
              <a:gd name="connsiteX30" fmla="*/ 6314 w 10000"/>
              <a:gd name="connsiteY30" fmla="*/ 3148 h 10000"/>
              <a:gd name="connsiteX31" fmla="*/ 7020 w 10000"/>
              <a:gd name="connsiteY31" fmla="*/ 3233 h 10000"/>
              <a:gd name="connsiteX32" fmla="*/ 7903 w 10000"/>
              <a:gd name="connsiteY32" fmla="*/ 3812 h 10000"/>
              <a:gd name="connsiteX33" fmla="*/ 8389 w 10000"/>
              <a:gd name="connsiteY33" fmla="*/ 3448 h 10000"/>
              <a:gd name="connsiteX34" fmla="*/ 8389 w 10000"/>
              <a:gd name="connsiteY34" fmla="*/ 2912 h 10000"/>
              <a:gd name="connsiteX35" fmla="*/ 8941 w 10000"/>
              <a:gd name="connsiteY35" fmla="*/ 3298 h 10000"/>
              <a:gd name="connsiteX36" fmla="*/ 8764 w 10000"/>
              <a:gd name="connsiteY36" fmla="*/ 3640 h 10000"/>
              <a:gd name="connsiteX37" fmla="*/ 9073 w 10000"/>
              <a:gd name="connsiteY37" fmla="*/ 3876 h 10000"/>
              <a:gd name="connsiteX38" fmla="*/ 9184 w 10000"/>
              <a:gd name="connsiteY38" fmla="*/ 4347 h 10000"/>
              <a:gd name="connsiteX39" fmla="*/ 8389 w 10000"/>
              <a:gd name="connsiteY39" fmla="*/ 4818 h 10000"/>
              <a:gd name="connsiteX40" fmla="*/ 8389 w 10000"/>
              <a:gd name="connsiteY40" fmla="*/ 5824 h 10000"/>
              <a:gd name="connsiteX41" fmla="*/ 10000 w 10000"/>
              <a:gd name="connsiteY41" fmla="*/ 6702 h 10000"/>
              <a:gd name="connsiteX42" fmla="*/ 8874 w 10000"/>
              <a:gd name="connsiteY42" fmla="*/ 7901 h 10000"/>
              <a:gd name="connsiteX43" fmla="*/ 9272 w 10000"/>
              <a:gd name="connsiteY43" fmla="*/ 8694 h 10000"/>
              <a:gd name="connsiteX44" fmla="*/ 8874 w 10000"/>
              <a:gd name="connsiteY44" fmla="*/ 9315 h 10000"/>
              <a:gd name="connsiteX0" fmla="*/ 8874 w 10000"/>
              <a:gd name="connsiteY0" fmla="*/ 9315 h 10000"/>
              <a:gd name="connsiteX1" fmla="*/ 8389 w 10000"/>
              <a:gd name="connsiteY1" fmla="*/ 9036 h 10000"/>
              <a:gd name="connsiteX2" fmla="*/ 7705 w 10000"/>
              <a:gd name="connsiteY2" fmla="*/ 9443 h 10000"/>
              <a:gd name="connsiteX3" fmla="*/ 7020 w 10000"/>
              <a:gd name="connsiteY3" fmla="*/ 9443 h 10000"/>
              <a:gd name="connsiteX4" fmla="*/ 6270 w 10000"/>
              <a:gd name="connsiteY4" fmla="*/ 10000 h 10000"/>
              <a:gd name="connsiteX5" fmla="*/ 4657 w 10000"/>
              <a:gd name="connsiteY5" fmla="*/ 9786 h 10000"/>
              <a:gd name="connsiteX6" fmla="*/ 3841 w 10000"/>
              <a:gd name="connsiteY6" fmla="*/ 9229 h 10000"/>
              <a:gd name="connsiteX7" fmla="*/ 3841 w 10000"/>
              <a:gd name="connsiteY7" fmla="*/ 8715 h 10000"/>
              <a:gd name="connsiteX8" fmla="*/ 4194 w 10000"/>
              <a:gd name="connsiteY8" fmla="*/ 8415 h 10000"/>
              <a:gd name="connsiteX9" fmla="*/ 3996 w 10000"/>
              <a:gd name="connsiteY9" fmla="*/ 7859 h 10000"/>
              <a:gd name="connsiteX10" fmla="*/ 3356 w 10000"/>
              <a:gd name="connsiteY10" fmla="*/ 7645 h 10000"/>
              <a:gd name="connsiteX11" fmla="*/ 3069 w 10000"/>
              <a:gd name="connsiteY11" fmla="*/ 6981 h 10000"/>
              <a:gd name="connsiteX12" fmla="*/ 2119 w 10000"/>
              <a:gd name="connsiteY12" fmla="*/ 6681 h 10000"/>
              <a:gd name="connsiteX13" fmla="*/ 1479 w 10000"/>
              <a:gd name="connsiteY13" fmla="*/ 5782 h 10000"/>
              <a:gd name="connsiteX14" fmla="*/ 2163 w 10000"/>
              <a:gd name="connsiteY14" fmla="*/ 5782 h 10000"/>
              <a:gd name="connsiteX15" fmla="*/ 1832 w 10000"/>
              <a:gd name="connsiteY15" fmla="*/ 5268 h 10000"/>
              <a:gd name="connsiteX16" fmla="*/ 1038 w 10000"/>
              <a:gd name="connsiteY16" fmla="*/ 4925 h 10000"/>
              <a:gd name="connsiteX17" fmla="*/ 1391 w 10000"/>
              <a:gd name="connsiteY17" fmla="*/ 3469 h 10000"/>
              <a:gd name="connsiteX18" fmla="*/ 1214 w 10000"/>
              <a:gd name="connsiteY18" fmla="*/ 3212 h 10000"/>
              <a:gd name="connsiteX19" fmla="*/ 331 w 10000"/>
              <a:gd name="connsiteY19" fmla="*/ 3533 h 10000"/>
              <a:gd name="connsiteX20" fmla="*/ 0 w 10000"/>
              <a:gd name="connsiteY20" fmla="*/ 3426 h 10000"/>
              <a:gd name="connsiteX21" fmla="*/ 751 w 10000"/>
              <a:gd name="connsiteY21" fmla="*/ 2998 h 10000"/>
              <a:gd name="connsiteX22" fmla="*/ 751 w 10000"/>
              <a:gd name="connsiteY22" fmla="*/ 2120 h 10000"/>
              <a:gd name="connsiteX23" fmla="*/ 44 w 10000"/>
              <a:gd name="connsiteY23" fmla="*/ 1649 h 10000"/>
              <a:gd name="connsiteX24" fmla="*/ 44 w 10000"/>
              <a:gd name="connsiteY24" fmla="*/ 1113 h 10000"/>
              <a:gd name="connsiteX25" fmla="*/ 2847 w 10000"/>
              <a:gd name="connsiteY25" fmla="*/ 0 h 10000"/>
              <a:gd name="connsiteX26" fmla="*/ 4305 w 10000"/>
              <a:gd name="connsiteY26" fmla="*/ 814 h 10000"/>
              <a:gd name="connsiteX27" fmla="*/ 4305 w 10000"/>
              <a:gd name="connsiteY27" fmla="*/ 1756 h 10000"/>
              <a:gd name="connsiteX28" fmla="*/ 5806 w 10000"/>
              <a:gd name="connsiteY28" fmla="*/ 2120 h 10000"/>
              <a:gd name="connsiteX29" fmla="*/ 6314 w 10000"/>
              <a:gd name="connsiteY29" fmla="*/ 3148 h 10000"/>
              <a:gd name="connsiteX30" fmla="*/ 7020 w 10000"/>
              <a:gd name="connsiteY30" fmla="*/ 3233 h 10000"/>
              <a:gd name="connsiteX31" fmla="*/ 7903 w 10000"/>
              <a:gd name="connsiteY31" fmla="*/ 3812 h 10000"/>
              <a:gd name="connsiteX32" fmla="*/ 8389 w 10000"/>
              <a:gd name="connsiteY32" fmla="*/ 3448 h 10000"/>
              <a:gd name="connsiteX33" fmla="*/ 8389 w 10000"/>
              <a:gd name="connsiteY33" fmla="*/ 2912 h 10000"/>
              <a:gd name="connsiteX34" fmla="*/ 8941 w 10000"/>
              <a:gd name="connsiteY34" fmla="*/ 3298 h 10000"/>
              <a:gd name="connsiteX35" fmla="*/ 8764 w 10000"/>
              <a:gd name="connsiteY35" fmla="*/ 3640 h 10000"/>
              <a:gd name="connsiteX36" fmla="*/ 9073 w 10000"/>
              <a:gd name="connsiteY36" fmla="*/ 3876 h 10000"/>
              <a:gd name="connsiteX37" fmla="*/ 9184 w 10000"/>
              <a:gd name="connsiteY37" fmla="*/ 4347 h 10000"/>
              <a:gd name="connsiteX38" fmla="*/ 8389 w 10000"/>
              <a:gd name="connsiteY38" fmla="*/ 4818 h 10000"/>
              <a:gd name="connsiteX39" fmla="*/ 8389 w 10000"/>
              <a:gd name="connsiteY39" fmla="*/ 5824 h 10000"/>
              <a:gd name="connsiteX40" fmla="*/ 10000 w 10000"/>
              <a:gd name="connsiteY40" fmla="*/ 6702 h 10000"/>
              <a:gd name="connsiteX41" fmla="*/ 8874 w 10000"/>
              <a:gd name="connsiteY41" fmla="*/ 7901 h 10000"/>
              <a:gd name="connsiteX42" fmla="*/ 9272 w 10000"/>
              <a:gd name="connsiteY42" fmla="*/ 8694 h 10000"/>
              <a:gd name="connsiteX43" fmla="*/ 8874 w 10000"/>
              <a:gd name="connsiteY43" fmla="*/ 9315 h 10000"/>
              <a:gd name="connsiteX0" fmla="*/ 8874 w 10000"/>
              <a:gd name="connsiteY0" fmla="*/ 9315 h 10000"/>
              <a:gd name="connsiteX1" fmla="*/ 8389 w 10000"/>
              <a:gd name="connsiteY1" fmla="*/ 9036 h 10000"/>
              <a:gd name="connsiteX2" fmla="*/ 7705 w 10000"/>
              <a:gd name="connsiteY2" fmla="*/ 9443 h 10000"/>
              <a:gd name="connsiteX3" fmla="*/ 7020 w 10000"/>
              <a:gd name="connsiteY3" fmla="*/ 9443 h 10000"/>
              <a:gd name="connsiteX4" fmla="*/ 6270 w 10000"/>
              <a:gd name="connsiteY4" fmla="*/ 10000 h 10000"/>
              <a:gd name="connsiteX5" fmla="*/ 4657 w 10000"/>
              <a:gd name="connsiteY5" fmla="*/ 9786 h 10000"/>
              <a:gd name="connsiteX6" fmla="*/ 3841 w 10000"/>
              <a:gd name="connsiteY6" fmla="*/ 9229 h 10000"/>
              <a:gd name="connsiteX7" fmla="*/ 3841 w 10000"/>
              <a:gd name="connsiteY7" fmla="*/ 8715 h 10000"/>
              <a:gd name="connsiteX8" fmla="*/ 4194 w 10000"/>
              <a:gd name="connsiteY8" fmla="*/ 8415 h 10000"/>
              <a:gd name="connsiteX9" fmla="*/ 3996 w 10000"/>
              <a:gd name="connsiteY9" fmla="*/ 7859 h 10000"/>
              <a:gd name="connsiteX10" fmla="*/ 3356 w 10000"/>
              <a:gd name="connsiteY10" fmla="*/ 7645 h 10000"/>
              <a:gd name="connsiteX11" fmla="*/ 3069 w 10000"/>
              <a:gd name="connsiteY11" fmla="*/ 6981 h 10000"/>
              <a:gd name="connsiteX12" fmla="*/ 2119 w 10000"/>
              <a:gd name="connsiteY12" fmla="*/ 6681 h 10000"/>
              <a:gd name="connsiteX13" fmla="*/ 1479 w 10000"/>
              <a:gd name="connsiteY13" fmla="*/ 5782 h 10000"/>
              <a:gd name="connsiteX14" fmla="*/ 2163 w 10000"/>
              <a:gd name="connsiteY14" fmla="*/ 5782 h 10000"/>
              <a:gd name="connsiteX15" fmla="*/ 1832 w 10000"/>
              <a:gd name="connsiteY15" fmla="*/ 5268 h 10000"/>
              <a:gd name="connsiteX16" fmla="*/ 1038 w 10000"/>
              <a:gd name="connsiteY16" fmla="*/ 4925 h 10000"/>
              <a:gd name="connsiteX17" fmla="*/ 1391 w 10000"/>
              <a:gd name="connsiteY17" fmla="*/ 3469 h 10000"/>
              <a:gd name="connsiteX18" fmla="*/ 1214 w 10000"/>
              <a:gd name="connsiteY18" fmla="*/ 3212 h 10000"/>
              <a:gd name="connsiteX19" fmla="*/ 331 w 10000"/>
              <a:gd name="connsiteY19" fmla="*/ 3533 h 10000"/>
              <a:gd name="connsiteX20" fmla="*/ 0 w 10000"/>
              <a:gd name="connsiteY20" fmla="*/ 3426 h 10000"/>
              <a:gd name="connsiteX21" fmla="*/ 751 w 10000"/>
              <a:gd name="connsiteY21" fmla="*/ 2998 h 10000"/>
              <a:gd name="connsiteX22" fmla="*/ 751 w 10000"/>
              <a:gd name="connsiteY22" fmla="*/ 2120 h 10000"/>
              <a:gd name="connsiteX23" fmla="*/ 44 w 10000"/>
              <a:gd name="connsiteY23" fmla="*/ 1649 h 10000"/>
              <a:gd name="connsiteX24" fmla="*/ 2847 w 10000"/>
              <a:gd name="connsiteY24" fmla="*/ 0 h 10000"/>
              <a:gd name="connsiteX25" fmla="*/ 4305 w 10000"/>
              <a:gd name="connsiteY25" fmla="*/ 814 h 10000"/>
              <a:gd name="connsiteX26" fmla="*/ 4305 w 10000"/>
              <a:gd name="connsiteY26" fmla="*/ 1756 h 10000"/>
              <a:gd name="connsiteX27" fmla="*/ 5806 w 10000"/>
              <a:gd name="connsiteY27" fmla="*/ 2120 h 10000"/>
              <a:gd name="connsiteX28" fmla="*/ 6314 w 10000"/>
              <a:gd name="connsiteY28" fmla="*/ 3148 h 10000"/>
              <a:gd name="connsiteX29" fmla="*/ 7020 w 10000"/>
              <a:gd name="connsiteY29" fmla="*/ 3233 h 10000"/>
              <a:gd name="connsiteX30" fmla="*/ 7903 w 10000"/>
              <a:gd name="connsiteY30" fmla="*/ 3812 h 10000"/>
              <a:gd name="connsiteX31" fmla="*/ 8389 w 10000"/>
              <a:gd name="connsiteY31" fmla="*/ 3448 h 10000"/>
              <a:gd name="connsiteX32" fmla="*/ 8389 w 10000"/>
              <a:gd name="connsiteY32" fmla="*/ 2912 h 10000"/>
              <a:gd name="connsiteX33" fmla="*/ 8941 w 10000"/>
              <a:gd name="connsiteY33" fmla="*/ 3298 h 10000"/>
              <a:gd name="connsiteX34" fmla="*/ 8764 w 10000"/>
              <a:gd name="connsiteY34" fmla="*/ 3640 h 10000"/>
              <a:gd name="connsiteX35" fmla="*/ 9073 w 10000"/>
              <a:gd name="connsiteY35" fmla="*/ 3876 h 10000"/>
              <a:gd name="connsiteX36" fmla="*/ 9184 w 10000"/>
              <a:gd name="connsiteY36" fmla="*/ 4347 h 10000"/>
              <a:gd name="connsiteX37" fmla="*/ 8389 w 10000"/>
              <a:gd name="connsiteY37" fmla="*/ 4818 h 10000"/>
              <a:gd name="connsiteX38" fmla="*/ 8389 w 10000"/>
              <a:gd name="connsiteY38" fmla="*/ 5824 h 10000"/>
              <a:gd name="connsiteX39" fmla="*/ 10000 w 10000"/>
              <a:gd name="connsiteY39" fmla="*/ 6702 h 10000"/>
              <a:gd name="connsiteX40" fmla="*/ 8874 w 10000"/>
              <a:gd name="connsiteY40" fmla="*/ 7901 h 10000"/>
              <a:gd name="connsiteX41" fmla="*/ 9272 w 10000"/>
              <a:gd name="connsiteY41" fmla="*/ 8694 h 10000"/>
              <a:gd name="connsiteX42" fmla="*/ 8874 w 10000"/>
              <a:gd name="connsiteY42" fmla="*/ 9315 h 10000"/>
              <a:gd name="connsiteX0" fmla="*/ 8874 w 10000"/>
              <a:gd name="connsiteY0" fmla="*/ 9315 h 10000"/>
              <a:gd name="connsiteX1" fmla="*/ 8389 w 10000"/>
              <a:gd name="connsiteY1" fmla="*/ 9036 h 10000"/>
              <a:gd name="connsiteX2" fmla="*/ 7705 w 10000"/>
              <a:gd name="connsiteY2" fmla="*/ 9443 h 10000"/>
              <a:gd name="connsiteX3" fmla="*/ 7020 w 10000"/>
              <a:gd name="connsiteY3" fmla="*/ 9443 h 10000"/>
              <a:gd name="connsiteX4" fmla="*/ 6270 w 10000"/>
              <a:gd name="connsiteY4" fmla="*/ 10000 h 10000"/>
              <a:gd name="connsiteX5" fmla="*/ 4657 w 10000"/>
              <a:gd name="connsiteY5" fmla="*/ 9786 h 10000"/>
              <a:gd name="connsiteX6" fmla="*/ 3841 w 10000"/>
              <a:gd name="connsiteY6" fmla="*/ 9229 h 10000"/>
              <a:gd name="connsiteX7" fmla="*/ 3841 w 10000"/>
              <a:gd name="connsiteY7" fmla="*/ 8715 h 10000"/>
              <a:gd name="connsiteX8" fmla="*/ 4194 w 10000"/>
              <a:gd name="connsiteY8" fmla="*/ 8415 h 10000"/>
              <a:gd name="connsiteX9" fmla="*/ 3996 w 10000"/>
              <a:gd name="connsiteY9" fmla="*/ 7859 h 10000"/>
              <a:gd name="connsiteX10" fmla="*/ 3356 w 10000"/>
              <a:gd name="connsiteY10" fmla="*/ 7645 h 10000"/>
              <a:gd name="connsiteX11" fmla="*/ 3069 w 10000"/>
              <a:gd name="connsiteY11" fmla="*/ 6981 h 10000"/>
              <a:gd name="connsiteX12" fmla="*/ 2119 w 10000"/>
              <a:gd name="connsiteY12" fmla="*/ 6681 h 10000"/>
              <a:gd name="connsiteX13" fmla="*/ 1479 w 10000"/>
              <a:gd name="connsiteY13" fmla="*/ 5782 h 10000"/>
              <a:gd name="connsiteX14" fmla="*/ 2163 w 10000"/>
              <a:gd name="connsiteY14" fmla="*/ 5782 h 10000"/>
              <a:gd name="connsiteX15" fmla="*/ 1832 w 10000"/>
              <a:gd name="connsiteY15" fmla="*/ 5268 h 10000"/>
              <a:gd name="connsiteX16" fmla="*/ 1038 w 10000"/>
              <a:gd name="connsiteY16" fmla="*/ 4925 h 10000"/>
              <a:gd name="connsiteX17" fmla="*/ 1391 w 10000"/>
              <a:gd name="connsiteY17" fmla="*/ 3469 h 10000"/>
              <a:gd name="connsiteX18" fmla="*/ 1214 w 10000"/>
              <a:gd name="connsiteY18" fmla="*/ 3212 h 10000"/>
              <a:gd name="connsiteX19" fmla="*/ 331 w 10000"/>
              <a:gd name="connsiteY19" fmla="*/ 3533 h 10000"/>
              <a:gd name="connsiteX20" fmla="*/ 0 w 10000"/>
              <a:gd name="connsiteY20" fmla="*/ 3426 h 10000"/>
              <a:gd name="connsiteX21" fmla="*/ 751 w 10000"/>
              <a:gd name="connsiteY21" fmla="*/ 2998 h 10000"/>
              <a:gd name="connsiteX22" fmla="*/ 751 w 10000"/>
              <a:gd name="connsiteY22" fmla="*/ 2120 h 10000"/>
              <a:gd name="connsiteX23" fmla="*/ 2847 w 10000"/>
              <a:gd name="connsiteY23" fmla="*/ 0 h 10000"/>
              <a:gd name="connsiteX24" fmla="*/ 4305 w 10000"/>
              <a:gd name="connsiteY24" fmla="*/ 814 h 10000"/>
              <a:gd name="connsiteX25" fmla="*/ 4305 w 10000"/>
              <a:gd name="connsiteY25" fmla="*/ 1756 h 10000"/>
              <a:gd name="connsiteX26" fmla="*/ 5806 w 10000"/>
              <a:gd name="connsiteY26" fmla="*/ 2120 h 10000"/>
              <a:gd name="connsiteX27" fmla="*/ 6314 w 10000"/>
              <a:gd name="connsiteY27" fmla="*/ 3148 h 10000"/>
              <a:gd name="connsiteX28" fmla="*/ 7020 w 10000"/>
              <a:gd name="connsiteY28" fmla="*/ 3233 h 10000"/>
              <a:gd name="connsiteX29" fmla="*/ 7903 w 10000"/>
              <a:gd name="connsiteY29" fmla="*/ 3812 h 10000"/>
              <a:gd name="connsiteX30" fmla="*/ 8389 w 10000"/>
              <a:gd name="connsiteY30" fmla="*/ 3448 h 10000"/>
              <a:gd name="connsiteX31" fmla="*/ 8389 w 10000"/>
              <a:gd name="connsiteY31" fmla="*/ 2912 h 10000"/>
              <a:gd name="connsiteX32" fmla="*/ 8941 w 10000"/>
              <a:gd name="connsiteY32" fmla="*/ 3298 h 10000"/>
              <a:gd name="connsiteX33" fmla="*/ 8764 w 10000"/>
              <a:gd name="connsiteY33" fmla="*/ 3640 h 10000"/>
              <a:gd name="connsiteX34" fmla="*/ 9073 w 10000"/>
              <a:gd name="connsiteY34" fmla="*/ 3876 h 10000"/>
              <a:gd name="connsiteX35" fmla="*/ 9184 w 10000"/>
              <a:gd name="connsiteY35" fmla="*/ 4347 h 10000"/>
              <a:gd name="connsiteX36" fmla="*/ 8389 w 10000"/>
              <a:gd name="connsiteY36" fmla="*/ 4818 h 10000"/>
              <a:gd name="connsiteX37" fmla="*/ 8389 w 10000"/>
              <a:gd name="connsiteY37" fmla="*/ 5824 h 10000"/>
              <a:gd name="connsiteX38" fmla="*/ 10000 w 10000"/>
              <a:gd name="connsiteY38" fmla="*/ 6702 h 10000"/>
              <a:gd name="connsiteX39" fmla="*/ 8874 w 10000"/>
              <a:gd name="connsiteY39" fmla="*/ 7901 h 10000"/>
              <a:gd name="connsiteX40" fmla="*/ 9272 w 10000"/>
              <a:gd name="connsiteY40" fmla="*/ 8694 h 10000"/>
              <a:gd name="connsiteX41" fmla="*/ 8874 w 10000"/>
              <a:gd name="connsiteY41" fmla="*/ 9315 h 10000"/>
              <a:gd name="connsiteX0" fmla="*/ 8874 w 10000"/>
              <a:gd name="connsiteY0" fmla="*/ 9315 h 10000"/>
              <a:gd name="connsiteX1" fmla="*/ 8389 w 10000"/>
              <a:gd name="connsiteY1" fmla="*/ 9036 h 10000"/>
              <a:gd name="connsiteX2" fmla="*/ 7705 w 10000"/>
              <a:gd name="connsiteY2" fmla="*/ 9443 h 10000"/>
              <a:gd name="connsiteX3" fmla="*/ 7020 w 10000"/>
              <a:gd name="connsiteY3" fmla="*/ 9443 h 10000"/>
              <a:gd name="connsiteX4" fmla="*/ 6270 w 10000"/>
              <a:gd name="connsiteY4" fmla="*/ 10000 h 10000"/>
              <a:gd name="connsiteX5" fmla="*/ 4657 w 10000"/>
              <a:gd name="connsiteY5" fmla="*/ 9786 h 10000"/>
              <a:gd name="connsiteX6" fmla="*/ 3841 w 10000"/>
              <a:gd name="connsiteY6" fmla="*/ 9229 h 10000"/>
              <a:gd name="connsiteX7" fmla="*/ 3841 w 10000"/>
              <a:gd name="connsiteY7" fmla="*/ 8715 h 10000"/>
              <a:gd name="connsiteX8" fmla="*/ 4194 w 10000"/>
              <a:gd name="connsiteY8" fmla="*/ 8415 h 10000"/>
              <a:gd name="connsiteX9" fmla="*/ 3996 w 10000"/>
              <a:gd name="connsiteY9" fmla="*/ 7859 h 10000"/>
              <a:gd name="connsiteX10" fmla="*/ 3356 w 10000"/>
              <a:gd name="connsiteY10" fmla="*/ 7645 h 10000"/>
              <a:gd name="connsiteX11" fmla="*/ 3069 w 10000"/>
              <a:gd name="connsiteY11" fmla="*/ 6981 h 10000"/>
              <a:gd name="connsiteX12" fmla="*/ 2119 w 10000"/>
              <a:gd name="connsiteY12" fmla="*/ 6681 h 10000"/>
              <a:gd name="connsiteX13" fmla="*/ 1479 w 10000"/>
              <a:gd name="connsiteY13" fmla="*/ 5782 h 10000"/>
              <a:gd name="connsiteX14" fmla="*/ 2163 w 10000"/>
              <a:gd name="connsiteY14" fmla="*/ 5782 h 10000"/>
              <a:gd name="connsiteX15" fmla="*/ 1832 w 10000"/>
              <a:gd name="connsiteY15" fmla="*/ 5268 h 10000"/>
              <a:gd name="connsiteX16" fmla="*/ 1038 w 10000"/>
              <a:gd name="connsiteY16" fmla="*/ 4925 h 10000"/>
              <a:gd name="connsiteX17" fmla="*/ 1391 w 10000"/>
              <a:gd name="connsiteY17" fmla="*/ 3469 h 10000"/>
              <a:gd name="connsiteX18" fmla="*/ 1214 w 10000"/>
              <a:gd name="connsiteY18" fmla="*/ 3212 h 10000"/>
              <a:gd name="connsiteX19" fmla="*/ 331 w 10000"/>
              <a:gd name="connsiteY19" fmla="*/ 3533 h 10000"/>
              <a:gd name="connsiteX20" fmla="*/ 0 w 10000"/>
              <a:gd name="connsiteY20" fmla="*/ 3426 h 10000"/>
              <a:gd name="connsiteX21" fmla="*/ 751 w 10000"/>
              <a:gd name="connsiteY21" fmla="*/ 2998 h 10000"/>
              <a:gd name="connsiteX22" fmla="*/ 2847 w 10000"/>
              <a:gd name="connsiteY22" fmla="*/ 0 h 10000"/>
              <a:gd name="connsiteX23" fmla="*/ 4305 w 10000"/>
              <a:gd name="connsiteY23" fmla="*/ 814 h 10000"/>
              <a:gd name="connsiteX24" fmla="*/ 4305 w 10000"/>
              <a:gd name="connsiteY24" fmla="*/ 1756 h 10000"/>
              <a:gd name="connsiteX25" fmla="*/ 5806 w 10000"/>
              <a:gd name="connsiteY25" fmla="*/ 2120 h 10000"/>
              <a:gd name="connsiteX26" fmla="*/ 6314 w 10000"/>
              <a:gd name="connsiteY26" fmla="*/ 3148 h 10000"/>
              <a:gd name="connsiteX27" fmla="*/ 7020 w 10000"/>
              <a:gd name="connsiteY27" fmla="*/ 3233 h 10000"/>
              <a:gd name="connsiteX28" fmla="*/ 7903 w 10000"/>
              <a:gd name="connsiteY28" fmla="*/ 3812 h 10000"/>
              <a:gd name="connsiteX29" fmla="*/ 8389 w 10000"/>
              <a:gd name="connsiteY29" fmla="*/ 3448 h 10000"/>
              <a:gd name="connsiteX30" fmla="*/ 8389 w 10000"/>
              <a:gd name="connsiteY30" fmla="*/ 2912 h 10000"/>
              <a:gd name="connsiteX31" fmla="*/ 8941 w 10000"/>
              <a:gd name="connsiteY31" fmla="*/ 3298 h 10000"/>
              <a:gd name="connsiteX32" fmla="*/ 8764 w 10000"/>
              <a:gd name="connsiteY32" fmla="*/ 3640 h 10000"/>
              <a:gd name="connsiteX33" fmla="*/ 9073 w 10000"/>
              <a:gd name="connsiteY33" fmla="*/ 3876 h 10000"/>
              <a:gd name="connsiteX34" fmla="*/ 9184 w 10000"/>
              <a:gd name="connsiteY34" fmla="*/ 4347 h 10000"/>
              <a:gd name="connsiteX35" fmla="*/ 8389 w 10000"/>
              <a:gd name="connsiteY35" fmla="*/ 4818 h 10000"/>
              <a:gd name="connsiteX36" fmla="*/ 8389 w 10000"/>
              <a:gd name="connsiteY36" fmla="*/ 5824 h 10000"/>
              <a:gd name="connsiteX37" fmla="*/ 10000 w 10000"/>
              <a:gd name="connsiteY37" fmla="*/ 6702 h 10000"/>
              <a:gd name="connsiteX38" fmla="*/ 8874 w 10000"/>
              <a:gd name="connsiteY38" fmla="*/ 7901 h 10000"/>
              <a:gd name="connsiteX39" fmla="*/ 9272 w 10000"/>
              <a:gd name="connsiteY39" fmla="*/ 8694 h 10000"/>
              <a:gd name="connsiteX40" fmla="*/ 8874 w 10000"/>
              <a:gd name="connsiteY40" fmla="*/ 9315 h 10000"/>
              <a:gd name="connsiteX0" fmla="*/ 8874 w 10000"/>
              <a:gd name="connsiteY0" fmla="*/ 9315 h 10000"/>
              <a:gd name="connsiteX1" fmla="*/ 8389 w 10000"/>
              <a:gd name="connsiteY1" fmla="*/ 9036 h 10000"/>
              <a:gd name="connsiteX2" fmla="*/ 7705 w 10000"/>
              <a:gd name="connsiteY2" fmla="*/ 9443 h 10000"/>
              <a:gd name="connsiteX3" fmla="*/ 7020 w 10000"/>
              <a:gd name="connsiteY3" fmla="*/ 9443 h 10000"/>
              <a:gd name="connsiteX4" fmla="*/ 6270 w 10000"/>
              <a:gd name="connsiteY4" fmla="*/ 10000 h 10000"/>
              <a:gd name="connsiteX5" fmla="*/ 4657 w 10000"/>
              <a:gd name="connsiteY5" fmla="*/ 9786 h 10000"/>
              <a:gd name="connsiteX6" fmla="*/ 3841 w 10000"/>
              <a:gd name="connsiteY6" fmla="*/ 9229 h 10000"/>
              <a:gd name="connsiteX7" fmla="*/ 3841 w 10000"/>
              <a:gd name="connsiteY7" fmla="*/ 8715 h 10000"/>
              <a:gd name="connsiteX8" fmla="*/ 4194 w 10000"/>
              <a:gd name="connsiteY8" fmla="*/ 8415 h 10000"/>
              <a:gd name="connsiteX9" fmla="*/ 3996 w 10000"/>
              <a:gd name="connsiteY9" fmla="*/ 7859 h 10000"/>
              <a:gd name="connsiteX10" fmla="*/ 3356 w 10000"/>
              <a:gd name="connsiteY10" fmla="*/ 7645 h 10000"/>
              <a:gd name="connsiteX11" fmla="*/ 3069 w 10000"/>
              <a:gd name="connsiteY11" fmla="*/ 6981 h 10000"/>
              <a:gd name="connsiteX12" fmla="*/ 2119 w 10000"/>
              <a:gd name="connsiteY12" fmla="*/ 6681 h 10000"/>
              <a:gd name="connsiteX13" fmla="*/ 1479 w 10000"/>
              <a:gd name="connsiteY13" fmla="*/ 5782 h 10000"/>
              <a:gd name="connsiteX14" fmla="*/ 2163 w 10000"/>
              <a:gd name="connsiteY14" fmla="*/ 5782 h 10000"/>
              <a:gd name="connsiteX15" fmla="*/ 1832 w 10000"/>
              <a:gd name="connsiteY15" fmla="*/ 5268 h 10000"/>
              <a:gd name="connsiteX16" fmla="*/ 1038 w 10000"/>
              <a:gd name="connsiteY16" fmla="*/ 4925 h 10000"/>
              <a:gd name="connsiteX17" fmla="*/ 1391 w 10000"/>
              <a:gd name="connsiteY17" fmla="*/ 3469 h 10000"/>
              <a:gd name="connsiteX18" fmla="*/ 1214 w 10000"/>
              <a:gd name="connsiteY18" fmla="*/ 3212 h 10000"/>
              <a:gd name="connsiteX19" fmla="*/ 331 w 10000"/>
              <a:gd name="connsiteY19" fmla="*/ 3533 h 10000"/>
              <a:gd name="connsiteX20" fmla="*/ 0 w 10000"/>
              <a:gd name="connsiteY20" fmla="*/ 3426 h 10000"/>
              <a:gd name="connsiteX21" fmla="*/ 2847 w 10000"/>
              <a:gd name="connsiteY21" fmla="*/ 0 h 10000"/>
              <a:gd name="connsiteX22" fmla="*/ 4305 w 10000"/>
              <a:gd name="connsiteY22" fmla="*/ 814 h 10000"/>
              <a:gd name="connsiteX23" fmla="*/ 4305 w 10000"/>
              <a:gd name="connsiteY23" fmla="*/ 1756 h 10000"/>
              <a:gd name="connsiteX24" fmla="*/ 5806 w 10000"/>
              <a:gd name="connsiteY24" fmla="*/ 2120 h 10000"/>
              <a:gd name="connsiteX25" fmla="*/ 6314 w 10000"/>
              <a:gd name="connsiteY25" fmla="*/ 3148 h 10000"/>
              <a:gd name="connsiteX26" fmla="*/ 7020 w 10000"/>
              <a:gd name="connsiteY26" fmla="*/ 3233 h 10000"/>
              <a:gd name="connsiteX27" fmla="*/ 7903 w 10000"/>
              <a:gd name="connsiteY27" fmla="*/ 3812 h 10000"/>
              <a:gd name="connsiteX28" fmla="*/ 8389 w 10000"/>
              <a:gd name="connsiteY28" fmla="*/ 3448 h 10000"/>
              <a:gd name="connsiteX29" fmla="*/ 8389 w 10000"/>
              <a:gd name="connsiteY29" fmla="*/ 2912 h 10000"/>
              <a:gd name="connsiteX30" fmla="*/ 8941 w 10000"/>
              <a:gd name="connsiteY30" fmla="*/ 3298 h 10000"/>
              <a:gd name="connsiteX31" fmla="*/ 8764 w 10000"/>
              <a:gd name="connsiteY31" fmla="*/ 3640 h 10000"/>
              <a:gd name="connsiteX32" fmla="*/ 9073 w 10000"/>
              <a:gd name="connsiteY32" fmla="*/ 3876 h 10000"/>
              <a:gd name="connsiteX33" fmla="*/ 9184 w 10000"/>
              <a:gd name="connsiteY33" fmla="*/ 4347 h 10000"/>
              <a:gd name="connsiteX34" fmla="*/ 8389 w 10000"/>
              <a:gd name="connsiteY34" fmla="*/ 4818 h 10000"/>
              <a:gd name="connsiteX35" fmla="*/ 8389 w 10000"/>
              <a:gd name="connsiteY35" fmla="*/ 5824 h 10000"/>
              <a:gd name="connsiteX36" fmla="*/ 10000 w 10000"/>
              <a:gd name="connsiteY36" fmla="*/ 6702 h 10000"/>
              <a:gd name="connsiteX37" fmla="*/ 8874 w 10000"/>
              <a:gd name="connsiteY37" fmla="*/ 7901 h 10000"/>
              <a:gd name="connsiteX38" fmla="*/ 9272 w 10000"/>
              <a:gd name="connsiteY38" fmla="*/ 8694 h 10000"/>
              <a:gd name="connsiteX39" fmla="*/ 8874 w 10000"/>
              <a:gd name="connsiteY39" fmla="*/ 9315 h 10000"/>
              <a:gd name="connsiteX0" fmla="*/ 8543 w 9669"/>
              <a:gd name="connsiteY0" fmla="*/ 9315 h 10000"/>
              <a:gd name="connsiteX1" fmla="*/ 8058 w 9669"/>
              <a:gd name="connsiteY1" fmla="*/ 9036 h 10000"/>
              <a:gd name="connsiteX2" fmla="*/ 7374 w 9669"/>
              <a:gd name="connsiteY2" fmla="*/ 9443 h 10000"/>
              <a:gd name="connsiteX3" fmla="*/ 6689 w 9669"/>
              <a:gd name="connsiteY3" fmla="*/ 9443 h 10000"/>
              <a:gd name="connsiteX4" fmla="*/ 5939 w 9669"/>
              <a:gd name="connsiteY4" fmla="*/ 10000 h 10000"/>
              <a:gd name="connsiteX5" fmla="*/ 4326 w 9669"/>
              <a:gd name="connsiteY5" fmla="*/ 9786 h 10000"/>
              <a:gd name="connsiteX6" fmla="*/ 3510 w 9669"/>
              <a:gd name="connsiteY6" fmla="*/ 9229 h 10000"/>
              <a:gd name="connsiteX7" fmla="*/ 3510 w 9669"/>
              <a:gd name="connsiteY7" fmla="*/ 8715 h 10000"/>
              <a:gd name="connsiteX8" fmla="*/ 3863 w 9669"/>
              <a:gd name="connsiteY8" fmla="*/ 8415 h 10000"/>
              <a:gd name="connsiteX9" fmla="*/ 3665 w 9669"/>
              <a:gd name="connsiteY9" fmla="*/ 7859 h 10000"/>
              <a:gd name="connsiteX10" fmla="*/ 3025 w 9669"/>
              <a:gd name="connsiteY10" fmla="*/ 7645 h 10000"/>
              <a:gd name="connsiteX11" fmla="*/ 2738 w 9669"/>
              <a:gd name="connsiteY11" fmla="*/ 6981 h 10000"/>
              <a:gd name="connsiteX12" fmla="*/ 1788 w 9669"/>
              <a:gd name="connsiteY12" fmla="*/ 6681 h 10000"/>
              <a:gd name="connsiteX13" fmla="*/ 1148 w 9669"/>
              <a:gd name="connsiteY13" fmla="*/ 5782 h 10000"/>
              <a:gd name="connsiteX14" fmla="*/ 1832 w 9669"/>
              <a:gd name="connsiteY14" fmla="*/ 5782 h 10000"/>
              <a:gd name="connsiteX15" fmla="*/ 1501 w 9669"/>
              <a:gd name="connsiteY15" fmla="*/ 5268 h 10000"/>
              <a:gd name="connsiteX16" fmla="*/ 707 w 9669"/>
              <a:gd name="connsiteY16" fmla="*/ 4925 h 10000"/>
              <a:gd name="connsiteX17" fmla="*/ 1060 w 9669"/>
              <a:gd name="connsiteY17" fmla="*/ 3469 h 10000"/>
              <a:gd name="connsiteX18" fmla="*/ 883 w 9669"/>
              <a:gd name="connsiteY18" fmla="*/ 3212 h 10000"/>
              <a:gd name="connsiteX19" fmla="*/ 0 w 9669"/>
              <a:gd name="connsiteY19" fmla="*/ 3533 h 10000"/>
              <a:gd name="connsiteX20" fmla="*/ 2516 w 9669"/>
              <a:gd name="connsiteY20" fmla="*/ 0 h 10000"/>
              <a:gd name="connsiteX21" fmla="*/ 3974 w 9669"/>
              <a:gd name="connsiteY21" fmla="*/ 814 h 10000"/>
              <a:gd name="connsiteX22" fmla="*/ 3974 w 9669"/>
              <a:gd name="connsiteY22" fmla="*/ 1756 h 10000"/>
              <a:gd name="connsiteX23" fmla="*/ 5475 w 9669"/>
              <a:gd name="connsiteY23" fmla="*/ 2120 h 10000"/>
              <a:gd name="connsiteX24" fmla="*/ 5983 w 9669"/>
              <a:gd name="connsiteY24" fmla="*/ 3148 h 10000"/>
              <a:gd name="connsiteX25" fmla="*/ 6689 w 9669"/>
              <a:gd name="connsiteY25" fmla="*/ 3233 h 10000"/>
              <a:gd name="connsiteX26" fmla="*/ 7572 w 9669"/>
              <a:gd name="connsiteY26" fmla="*/ 3812 h 10000"/>
              <a:gd name="connsiteX27" fmla="*/ 8058 w 9669"/>
              <a:gd name="connsiteY27" fmla="*/ 3448 h 10000"/>
              <a:gd name="connsiteX28" fmla="*/ 8058 w 9669"/>
              <a:gd name="connsiteY28" fmla="*/ 2912 h 10000"/>
              <a:gd name="connsiteX29" fmla="*/ 8610 w 9669"/>
              <a:gd name="connsiteY29" fmla="*/ 3298 h 10000"/>
              <a:gd name="connsiteX30" fmla="*/ 8433 w 9669"/>
              <a:gd name="connsiteY30" fmla="*/ 3640 h 10000"/>
              <a:gd name="connsiteX31" fmla="*/ 8742 w 9669"/>
              <a:gd name="connsiteY31" fmla="*/ 3876 h 10000"/>
              <a:gd name="connsiteX32" fmla="*/ 8853 w 9669"/>
              <a:gd name="connsiteY32" fmla="*/ 4347 h 10000"/>
              <a:gd name="connsiteX33" fmla="*/ 8058 w 9669"/>
              <a:gd name="connsiteY33" fmla="*/ 4818 h 10000"/>
              <a:gd name="connsiteX34" fmla="*/ 8058 w 9669"/>
              <a:gd name="connsiteY34" fmla="*/ 5824 h 10000"/>
              <a:gd name="connsiteX35" fmla="*/ 9669 w 9669"/>
              <a:gd name="connsiteY35" fmla="*/ 6702 h 10000"/>
              <a:gd name="connsiteX36" fmla="*/ 8543 w 9669"/>
              <a:gd name="connsiteY36" fmla="*/ 7901 h 10000"/>
              <a:gd name="connsiteX37" fmla="*/ 8941 w 9669"/>
              <a:gd name="connsiteY37" fmla="*/ 8694 h 10000"/>
              <a:gd name="connsiteX38" fmla="*/ 8543 w 9669"/>
              <a:gd name="connsiteY38" fmla="*/ 9315 h 10000"/>
              <a:gd name="connsiteX0" fmla="*/ 8104 w 9269"/>
              <a:gd name="connsiteY0" fmla="*/ 9315 h 10000"/>
              <a:gd name="connsiteX1" fmla="*/ 7603 w 9269"/>
              <a:gd name="connsiteY1" fmla="*/ 9036 h 10000"/>
              <a:gd name="connsiteX2" fmla="*/ 6895 w 9269"/>
              <a:gd name="connsiteY2" fmla="*/ 9443 h 10000"/>
              <a:gd name="connsiteX3" fmla="*/ 6187 w 9269"/>
              <a:gd name="connsiteY3" fmla="*/ 9443 h 10000"/>
              <a:gd name="connsiteX4" fmla="*/ 5411 w 9269"/>
              <a:gd name="connsiteY4" fmla="*/ 10000 h 10000"/>
              <a:gd name="connsiteX5" fmla="*/ 3743 w 9269"/>
              <a:gd name="connsiteY5" fmla="*/ 9786 h 10000"/>
              <a:gd name="connsiteX6" fmla="*/ 2899 w 9269"/>
              <a:gd name="connsiteY6" fmla="*/ 9229 h 10000"/>
              <a:gd name="connsiteX7" fmla="*/ 2899 w 9269"/>
              <a:gd name="connsiteY7" fmla="*/ 8715 h 10000"/>
              <a:gd name="connsiteX8" fmla="*/ 3264 w 9269"/>
              <a:gd name="connsiteY8" fmla="*/ 8415 h 10000"/>
              <a:gd name="connsiteX9" fmla="*/ 3059 w 9269"/>
              <a:gd name="connsiteY9" fmla="*/ 7859 h 10000"/>
              <a:gd name="connsiteX10" fmla="*/ 2398 w 9269"/>
              <a:gd name="connsiteY10" fmla="*/ 7645 h 10000"/>
              <a:gd name="connsiteX11" fmla="*/ 2101 w 9269"/>
              <a:gd name="connsiteY11" fmla="*/ 6981 h 10000"/>
              <a:gd name="connsiteX12" fmla="*/ 1118 w 9269"/>
              <a:gd name="connsiteY12" fmla="*/ 6681 h 10000"/>
              <a:gd name="connsiteX13" fmla="*/ 456 w 9269"/>
              <a:gd name="connsiteY13" fmla="*/ 5782 h 10000"/>
              <a:gd name="connsiteX14" fmla="*/ 1164 w 9269"/>
              <a:gd name="connsiteY14" fmla="*/ 5782 h 10000"/>
              <a:gd name="connsiteX15" fmla="*/ 821 w 9269"/>
              <a:gd name="connsiteY15" fmla="*/ 5268 h 10000"/>
              <a:gd name="connsiteX16" fmla="*/ 0 w 9269"/>
              <a:gd name="connsiteY16" fmla="*/ 4925 h 10000"/>
              <a:gd name="connsiteX17" fmla="*/ 365 w 9269"/>
              <a:gd name="connsiteY17" fmla="*/ 3469 h 10000"/>
              <a:gd name="connsiteX18" fmla="*/ 182 w 9269"/>
              <a:gd name="connsiteY18" fmla="*/ 3212 h 10000"/>
              <a:gd name="connsiteX19" fmla="*/ 1871 w 9269"/>
              <a:gd name="connsiteY19" fmla="*/ 0 h 10000"/>
              <a:gd name="connsiteX20" fmla="*/ 3379 w 9269"/>
              <a:gd name="connsiteY20" fmla="*/ 814 h 10000"/>
              <a:gd name="connsiteX21" fmla="*/ 3379 w 9269"/>
              <a:gd name="connsiteY21" fmla="*/ 1756 h 10000"/>
              <a:gd name="connsiteX22" fmla="*/ 4931 w 9269"/>
              <a:gd name="connsiteY22" fmla="*/ 2120 h 10000"/>
              <a:gd name="connsiteX23" fmla="*/ 5457 w 9269"/>
              <a:gd name="connsiteY23" fmla="*/ 3148 h 10000"/>
              <a:gd name="connsiteX24" fmla="*/ 6187 w 9269"/>
              <a:gd name="connsiteY24" fmla="*/ 3233 h 10000"/>
              <a:gd name="connsiteX25" fmla="*/ 7100 w 9269"/>
              <a:gd name="connsiteY25" fmla="*/ 3812 h 10000"/>
              <a:gd name="connsiteX26" fmla="*/ 7603 w 9269"/>
              <a:gd name="connsiteY26" fmla="*/ 3448 h 10000"/>
              <a:gd name="connsiteX27" fmla="*/ 7603 w 9269"/>
              <a:gd name="connsiteY27" fmla="*/ 2912 h 10000"/>
              <a:gd name="connsiteX28" fmla="*/ 8174 w 9269"/>
              <a:gd name="connsiteY28" fmla="*/ 3298 h 10000"/>
              <a:gd name="connsiteX29" fmla="*/ 7991 w 9269"/>
              <a:gd name="connsiteY29" fmla="*/ 3640 h 10000"/>
              <a:gd name="connsiteX30" fmla="*/ 8310 w 9269"/>
              <a:gd name="connsiteY30" fmla="*/ 3876 h 10000"/>
              <a:gd name="connsiteX31" fmla="*/ 8425 w 9269"/>
              <a:gd name="connsiteY31" fmla="*/ 4347 h 10000"/>
              <a:gd name="connsiteX32" fmla="*/ 7603 w 9269"/>
              <a:gd name="connsiteY32" fmla="*/ 4818 h 10000"/>
              <a:gd name="connsiteX33" fmla="*/ 7603 w 9269"/>
              <a:gd name="connsiteY33" fmla="*/ 5824 h 10000"/>
              <a:gd name="connsiteX34" fmla="*/ 9269 w 9269"/>
              <a:gd name="connsiteY34" fmla="*/ 6702 h 10000"/>
              <a:gd name="connsiteX35" fmla="*/ 8104 w 9269"/>
              <a:gd name="connsiteY35" fmla="*/ 7901 h 10000"/>
              <a:gd name="connsiteX36" fmla="*/ 8516 w 9269"/>
              <a:gd name="connsiteY36" fmla="*/ 8694 h 10000"/>
              <a:gd name="connsiteX37" fmla="*/ 8104 w 9269"/>
              <a:gd name="connsiteY37" fmla="*/ 9315 h 10000"/>
              <a:gd name="connsiteX0" fmla="*/ 8743 w 10000"/>
              <a:gd name="connsiteY0" fmla="*/ 8501 h 9186"/>
              <a:gd name="connsiteX1" fmla="*/ 8203 w 10000"/>
              <a:gd name="connsiteY1" fmla="*/ 8222 h 9186"/>
              <a:gd name="connsiteX2" fmla="*/ 7439 w 10000"/>
              <a:gd name="connsiteY2" fmla="*/ 8629 h 9186"/>
              <a:gd name="connsiteX3" fmla="*/ 6675 w 10000"/>
              <a:gd name="connsiteY3" fmla="*/ 8629 h 9186"/>
              <a:gd name="connsiteX4" fmla="*/ 5838 w 10000"/>
              <a:gd name="connsiteY4" fmla="*/ 9186 h 9186"/>
              <a:gd name="connsiteX5" fmla="*/ 4038 w 10000"/>
              <a:gd name="connsiteY5" fmla="*/ 8972 h 9186"/>
              <a:gd name="connsiteX6" fmla="*/ 3128 w 10000"/>
              <a:gd name="connsiteY6" fmla="*/ 8415 h 9186"/>
              <a:gd name="connsiteX7" fmla="*/ 3128 w 10000"/>
              <a:gd name="connsiteY7" fmla="*/ 7901 h 9186"/>
              <a:gd name="connsiteX8" fmla="*/ 3521 w 10000"/>
              <a:gd name="connsiteY8" fmla="*/ 7601 h 9186"/>
              <a:gd name="connsiteX9" fmla="*/ 3300 w 10000"/>
              <a:gd name="connsiteY9" fmla="*/ 7045 h 9186"/>
              <a:gd name="connsiteX10" fmla="*/ 2587 w 10000"/>
              <a:gd name="connsiteY10" fmla="*/ 6831 h 9186"/>
              <a:gd name="connsiteX11" fmla="*/ 2267 w 10000"/>
              <a:gd name="connsiteY11" fmla="*/ 6167 h 9186"/>
              <a:gd name="connsiteX12" fmla="*/ 1206 w 10000"/>
              <a:gd name="connsiteY12" fmla="*/ 5867 h 9186"/>
              <a:gd name="connsiteX13" fmla="*/ 492 w 10000"/>
              <a:gd name="connsiteY13" fmla="*/ 4968 h 9186"/>
              <a:gd name="connsiteX14" fmla="*/ 1256 w 10000"/>
              <a:gd name="connsiteY14" fmla="*/ 4968 h 9186"/>
              <a:gd name="connsiteX15" fmla="*/ 886 w 10000"/>
              <a:gd name="connsiteY15" fmla="*/ 4454 h 9186"/>
              <a:gd name="connsiteX16" fmla="*/ 0 w 10000"/>
              <a:gd name="connsiteY16" fmla="*/ 4111 h 9186"/>
              <a:gd name="connsiteX17" fmla="*/ 394 w 10000"/>
              <a:gd name="connsiteY17" fmla="*/ 2655 h 9186"/>
              <a:gd name="connsiteX18" fmla="*/ 196 w 10000"/>
              <a:gd name="connsiteY18" fmla="*/ 2398 h 9186"/>
              <a:gd name="connsiteX19" fmla="*/ 3645 w 10000"/>
              <a:gd name="connsiteY19" fmla="*/ 0 h 9186"/>
              <a:gd name="connsiteX20" fmla="*/ 3645 w 10000"/>
              <a:gd name="connsiteY20" fmla="*/ 942 h 9186"/>
              <a:gd name="connsiteX21" fmla="*/ 5320 w 10000"/>
              <a:gd name="connsiteY21" fmla="*/ 1306 h 9186"/>
              <a:gd name="connsiteX22" fmla="*/ 5887 w 10000"/>
              <a:gd name="connsiteY22" fmla="*/ 2334 h 9186"/>
              <a:gd name="connsiteX23" fmla="*/ 6675 w 10000"/>
              <a:gd name="connsiteY23" fmla="*/ 2419 h 9186"/>
              <a:gd name="connsiteX24" fmla="*/ 7660 w 10000"/>
              <a:gd name="connsiteY24" fmla="*/ 2998 h 9186"/>
              <a:gd name="connsiteX25" fmla="*/ 8203 w 10000"/>
              <a:gd name="connsiteY25" fmla="*/ 2634 h 9186"/>
              <a:gd name="connsiteX26" fmla="*/ 8203 w 10000"/>
              <a:gd name="connsiteY26" fmla="*/ 2098 h 9186"/>
              <a:gd name="connsiteX27" fmla="*/ 8819 w 10000"/>
              <a:gd name="connsiteY27" fmla="*/ 2484 h 9186"/>
              <a:gd name="connsiteX28" fmla="*/ 8621 w 10000"/>
              <a:gd name="connsiteY28" fmla="*/ 2826 h 9186"/>
              <a:gd name="connsiteX29" fmla="*/ 8965 w 10000"/>
              <a:gd name="connsiteY29" fmla="*/ 3062 h 9186"/>
              <a:gd name="connsiteX30" fmla="*/ 9089 w 10000"/>
              <a:gd name="connsiteY30" fmla="*/ 3533 h 9186"/>
              <a:gd name="connsiteX31" fmla="*/ 8203 w 10000"/>
              <a:gd name="connsiteY31" fmla="*/ 4004 h 9186"/>
              <a:gd name="connsiteX32" fmla="*/ 8203 w 10000"/>
              <a:gd name="connsiteY32" fmla="*/ 5010 h 9186"/>
              <a:gd name="connsiteX33" fmla="*/ 10000 w 10000"/>
              <a:gd name="connsiteY33" fmla="*/ 5888 h 9186"/>
              <a:gd name="connsiteX34" fmla="*/ 8743 w 10000"/>
              <a:gd name="connsiteY34" fmla="*/ 7087 h 9186"/>
              <a:gd name="connsiteX35" fmla="*/ 9188 w 10000"/>
              <a:gd name="connsiteY35" fmla="*/ 7880 h 9186"/>
              <a:gd name="connsiteX36" fmla="*/ 8743 w 10000"/>
              <a:gd name="connsiteY36" fmla="*/ 8501 h 9186"/>
              <a:gd name="connsiteX0" fmla="*/ 8743 w 10000"/>
              <a:gd name="connsiteY0" fmla="*/ 8229 h 8975"/>
              <a:gd name="connsiteX1" fmla="*/ 8203 w 10000"/>
              <a:gd name="connsiteY1" fmla="*/ 7926 h 8975"/>
              <a:gd name="connsiteX2" fmla="*/ 7439 w 10000"/>
              <a:gd name="connsiteY2" fmla="*/ 8369 h 8975"/>
              <a:gd name="connsiteX3" fmla="*/ 6675 w 10000"/>
              <a:gd name="connsiteY3" fmla="*/ 8369 h 8975"/>
              <a:gd name="connsiteX4" fmla="*/ 5838 w 10000"/>
              <a:gd name="connsiteY4" fmla="*/ 8975 h 8975"/>
              <a:gd name="connsiteX5" fmla="*/ 4038 w 10000"/>
              <a:gd name="connsiteY5" fmla="*/ 8742 h 8975"/>
              <a:gd name="connsiteX6" fmla="*/ 3128 w 10000"/>
              <a:gd name="connsiteY6" fmla="*/ 8136 h 8975"/>
              <a:gd name="connsiteX7" fmla="*/ 3128 w 10000"/>
              <a:gd name="connsiteY7" fmla="*/ 7576 h 8975"/>
              <a:gd name="connsiteX8" fmla="*/ 3521 w 10000"/>
              <a:gd name="connsiteY8" fmla="*/ 7250 h 8975"/>
              <a:gd name="connsiteX9" fmla="*/ 3300 w 10000"/>
              <a:gd name="connsiteY9" fmla="*/ 6644 h 8975"/>
              <a:gd name="connsiteX10" fmla="*/ 2587 w 10000"/>
              <a:gd name="connsiteY10" fmla="*/ 6411 h 8975"/>
              <a:gd name="connsiteX11" fmla="*/ 2267 w 10000"/>
              <a:gd name="connsiteY11" fmla="*/ 5688 h 8975"/>
              <a:gd name="connsiteX12" fmla="*/ 1206 w 10000"/>
              <a:gd name="connsiteY12" fmla="*/ 5362 h 8975"/>
              <a:gd name="connsiteX13" fmla="*/ 492 w 10000"/>
              <a:gd name="connsiteY13" fmla="*/ 4383 h 8975"/>
              <a:gd name="connsiteX14" fmla="*/ 1256 w 10000"/>
              <a:gd name="connsiteY14" fmla="*/ 4383 h 8975"/>
              <a:gd name="connsiteX15" fmla="*/ 886 w 10000"/>
              <a:gd name="connsiteY15" fmla="*/ 3824 h 8975"/>
              <a:gd name="connsiteX16" fmla="*/ 0 w 10000"/>
              <a:gd name="connsiteY16" fmla="*/ 3450 h 8975"/>
              <a:gd name="connsiteX17" fmla="*/ 394 w 10000"/>
              <a:gd name="connsiteY17" fmla="*/ 1865 h 8975"/>
              <a:gd name="connsiteX18" fmla="*/ 196 w 10000"/>
              <a:gd name="connsiteY18" fmla="*/ 1585 h 8975"/>
              <a:gd name="connsiteX19" fmla="*/ 3645 w 10000"/>
              <a:gd name="connsiteY19" fmla="*/ 0 h 8975"/>
              <a:gd name="connsiteX20" fmla="*/ 5320 w 10000"/>
              <a:gd name="connsiteY20" fmla="*/ 397 h 8975"/>
              <a:gd name="connsiteX21" fmla="*/ 5887 w 10000"/>
              <a:gd name="connsiteY21" fmla="*/ 1516 h 8975"/>
              <a:gd name="connsiteX22" fmla="*/ 6675 w 10000"/>
              <a:gd name="connsiteY22" fmla="*/ 1608 h 8975"/>
              <a:gd name="connsiteX23" fmla="*/ 7660 w 10000"/>
              <a:gd name="connsiteY23" fmla="*/ 2239 h 8975"/>
              <a:gd name="connsiteX24" fmla="*/ 8203 w 10000"/>
              <a:gd name="connsiteY24" fmla="*/ 1842 h 8975"/>
              <a:gd name="connsiteX25" fmla="*/ 8203 w 10000"/>
              <a:gd name="connsiteY25" fmla="*/ 1259 h 8975"/>
              <a:gd name="connsiteX26" fmla="*/ 8819 w 10000"/>
              <a:gd name="connsiteY26" fmla="*/ 1679 h 8975"/>
              <a:gd name="connsiteX27" fmla="*/ 8621 w 10000"/>
              <a:gd name="connsiteY27" fmla="*/ 2051 h 8975"/>
              <a:gd name="connsiteX28" fmla="*/ 8965 w 10000"/>
              <a:gd name="connsiteY28" fmla="*/ 2308 h 8975"/>
              <a:gd name="connsiteX29" fmla="*/ 9089 w 10000"/>
              <a:gd name="connsiteY29" fmla="*/ 2821 h 8975"/>
              <a:gd name="connsiteX30" fmla="*/ 8203 w 10000"/>
              <a:gd name="connsiteY30" fmla="*/ 3334 h 8975"/>
              <a:gd name="connsiteX31" fmla="*/ 8203 w 10000"/>
              <a:gd name="connsiteY31" fmla="*/ 4429 h 8975"/>
              <a:gd name="connsiteX32" fmla="*/ 10000 w 10000"/>
              <a:gd name="connsiteY32" fmla="*/ 5385 h 8975"/>
              <a:gd name="connsiteX33" fmla="*/ 8743 w 10000"/>
              <a:gd name="connsiteY33" fmla="*/ 6690 h 8975"/>
              <a:gd name="connsiteX34" fmla="*/ 9188 w 10000"/>
              <a:gd name="connsiteY34" fmla="*/ 7553 h 8975"/>
              <a:gd name="connsiteX35" fmla="*/ 8743 w 10000"/>
              <a:gd name="connsiteY35" fmla="*/ 8229 h 8975"/>
              <a:gd name="connsiteX0" fmla="*/ 8743 w 10000"/>
              <a:gd name="connsiteY0" fmla="*/ 8727 h 9558"/>
              <a:gd name="connsiteX1" fmla="*/ 8203 w 10000"/>
              <a:gd name="connsiteY1" fmla="*/ 8389 h 9558"/>
              <a:gd name="connsiteX2" fmla="*/ 7439 w 10000"/>
              <a:gd name="connsiteY2" fmla="*/ 8883 h 9558"/>
              <a:gd name="connsiteX3" fmla="*/ 6675 w 10000"/>
              <a:gd name="connsiteY3" fmla="*/ 8883 h 9558"/>
              <a:gd name="connsiteX4" fmla="*/ 5838 w 10000"/>
              <a:gd name="connsiteY4" fmla="*/ 9558 h 9558"/>
              <a:gd name="connsiteX5" fmla="*/ 4038 w 10000"/>
              <a:gd name="connsiteY5" fmla="*/ 9298 h 9558"/>
              <a:gd name="connsiteX6" fmla="*/ 3128 w 10000"/>
              <a:gd name="connsiteY6" fmla="*/ 8623 h 9558"/>
              <a:gd name="connsiteX7" fmla="*/ 3128 w 10000"/>
              <a:gd name="connsiteY7" fmla="*/ 7999 h 9558"/>
              <a:gd name="connsiteX8" fmla="*/ 3521 w 10000"/>
              <a:gd name="connsiteY8" fmla="*/ 7636 h 9558"/>
              <a:gd name="connsiteX9" fmla="*/ 3300 w 10000"/>
              <a:gd name="connsiteY9" fmla="*/ 6961 h 9558"/>
              <a:gd name="connsiteX10" fmla="*/ 2587 w 10000"/>
              <a:gd name="connsiteY10" fmla="*/ 6701 h 9558"/>
              <a:gd name="connsiteX11" fmla="*/ 2267 w 10000"/>
              <a:gd name="connsiteY11" fmla="*/ 5896 h 9558"/>
              <a:gd name="connsiteX12" fmla="*/ 1206 w 10000"/>
              <a:gd name="connsiteY12" fmla="*/ 5532 h 9558"/>
              <a:gd name="connsiteX13" fmla="*/ 492 w 10000"/>
              <a:gd name="connsiteY13" fmla="*/ 4442 h 9558"/>
              <a:gd name="connsiteX14" fmla="*/ 1256 w 10000"/>
              <a:gd name="connsiteY14" fmla="*/ 4442 h 9558"/>
              <a:gd name="connsiteX15" fmla="*/ 886 w 10000"/>
              <a:gd name="connsiteY15" fmla="*/ 3819 h 9558"/>
              <a:gd name="connsiteX16" fmla="*/ 0 w 10000"/>
              <a:gd name="connsiteY16" fmla="*/ 3402 h 9558"/>
              <a:gd name="connsiteX17" fmla="*/ 394 w 10000"/>
              <a:gd name="connsiteY17" fmla="*/ 1636 h 9558"/>
              <a:gd name="connsiteX18" fmla="*/ 196 w 10000"/>
              <a:gd name="connsiteY18" fmla="*/ 1324 h 9558"/>
              <a:gd name="connsiteX19" fmla="*/ 5320 w 10000"/>
              <a:gd name="connsiteY19" fmla="*/ 0 h 9558"/>
              <a:gd name="connsiteX20" fmla="*/ 5887 w 10000"/>
              <a:gd name="connsiteY20" fmla="*/ 1247 h 9558"/>
              <a:gd name="connsiteX21" fmla="*/ 6675 w 10000"/>
              <a:gd name="connsiteY21" fmla="*/ 1350 h 9558"/>
              <a:gd name="connsiteX22" fmla="*/ 7660 w 10000"/>
              <a:gd name="connsiteY22" fmla="*/ 2053 h 9558"/>
              <a:gd name="connsiteX23" fmla="*/ 8203 w 10000"/>
              <a:gd name="connsiteY23" fmla="*/ 1610 h 9558"/>
              <a:gd name="connsiteX24" fmla="*/ 8203 w 10000"/>
              <a:gd name="connsiteY24" fmla="*/ 961 h 9558"/>
              <a:gd name="connsiteX25" fmla="*/ 8819 w 10000"/>
              <a:gd name="connsiteY25" fmla="*/ 1429 h 9558"/>
              <a:gd name="connsiteX26" fmla="*/ 8621 w 10000"/>
              <a:gd name="connsiteY26" fmla="*/ 1843 h 9558"/>
              <a:gd name="connsiteX27" fmla="*/ 8965 w 10000"/>
              <a:gd name="connsiteY27" fmla="*/ 2130 h 9558"/>
              <a:gd name="connsiteX28" fmla="*/ 9089 w 10000"/>
              <a:gd name="connsiteY28" fmla="*/ 2701 h 9558"/>
              <a:gd name="connsiteX29" fmla="*/ 8203 w 10000"/>
              <a:gd name="connsiteY29" fmla="*/ 3273 h 9558"/>
              <a:gd name="connsiteX30" fmla="*/ 8203 w 10000"/>
              <a:gd name="connsiteY30" fmla="*/ 4493 h 9558"/>
              <a:gd name="connsiteX31" fmla="*/ 10000 w 10000"/>
              <a:gd name="connsiteY31" fmla="*/ 5558 h 9558"/>
              <a:gd name="connsiteX32" fmla="*/ 8743 w 10000"/>
              <a:gd name="connsiteY32" fmla="*/ 7012 h 9558"/>
              <a:gd name="connsiteX33" fmla="*/ 9188 w 10000"/>
              <a:gd name="connsiteY33" fmla="*/ 7974 h 9558"/>
              <a:gd name="connsiteX34" fmla="*/ 8743 w 10000"/>
              <a:gd name="connsiteY34" fmla="*/ 8727 h 9558"/>
              <a:gd name="connsiteX0" fmla="*/ 8743 w 10000"/>
              <a:gd name="connsiteY0" fmla="*/ 8126 h 8995"/>
              <a:gd name="connsiteX1" fmla="*/ 8203 w 10000"/>
              <a:gd name="connsiteY1" fmla="*/ 7772 h 8995"/>
              <a:gd name="connsiteX2" fmla="*/ 7439 w 10000"/>
              <a:gd name="connsiteY2" fmla="*/ 8289 h 8995"/>
              <a:gd name="connsiteX3" fmla="*/ 6675 w 10000"/>
              <a:gd name="connsiteY3" fmla="*/ 8289 h 8995"/>
              <a:gd name="connsiteX4" fmla="*/ 5838 w 10000"/>
              <a:gd name="connsiteY4" fmla="*/ 8995 h 8995"/>
              <a:gd name="connsiteX5" fmla="*/ 4038 w 10000"/>
              <a:gd name="connsiteY5" fmla="*/ 8723 h 8995"/>
              <a:gd name="connsiteX6" fmla="*/ 3128 w 10000"/>
              <a:gd name="connsiteY6" fmla="*/ 8017 h 8995"/>
              <a:gd name="connsiteX7" fmla="*/ 3128 w 10000"/>
              <a:gd name="connsiteY7" fmla="*/ 7364 h 8995"/>
              <a:gd name="connsiteX8" fmla="*/ 3521 w 10000"/>
              <a:gd name="connsiteY8" fmla="*/ 6984 h 8995"/>
              <a:gd name="connsiteX9" fmla="*/ 3300 w 10000"/>
              <a:gd name="connsiteY9" fmla="*/ 6278 h 8995"/>
              <a:gd name="connsiteX10" fmla="*/ 2587 w 10000"/>
              <a:gd name="connsiteY10" fmla="*/ 6006 h 8995"/>
              <a:gd name="connsiteX11" fmla="*/ 2267 w 10000"/>
              <a:gd name="connsiteY11" fmla="*/ 5164 h 8995"/>
              <a:gd name="connsiteX12" fmla="*/ 1206 w 10000"/>
              <a:gd name="connsiteY12" fmla="*/ 4783 h 8995"/>
              <a:gd name="connsiteX13" fmla="*/ 492 w 10000"/>
              <a:gd name="connsiteY13" fmla="*/ 3642 h 8995"/>
              <a:gd name="connsiteX14" fmla="*/ 1256 w 10000"/>
              <a:gd name="connsiteY14" fmla="*/ 3642 h 8995"/>
              <a:gd name="connsiteX15" fmla="*/ 886 w 10000"/>
              <a:gd name="connsiteY15" fmla="*/ 2991 h 8995"/>
              <a:gd name="connsiteX16" fmla="*/ 0 w 10000"/>
              <a:gd name="connsiteY16" fmla="*/ 2554 h 8995"/>
              <a:gd name="connsiteX17" fmla="*/ 394 w 10000"/>
              <a:gd name="connsiteY17" fmla="*/ 707 h 8995"/>
              <a:gd name="connsiteX18" fmla="*/ 196 w 10000"/>
              <a:gd name="connsiteY18" fmla="*/ 380 h 8995"/>
              <a:gd name="connsiteX19" fmla="*/ 5887 w 10000"/>
              <a:gd name="connsiteY19" fmla="*/ 300 h 8995"/>
              <a:gd name="connsiteX20" fmla="*/ 6675 w 10000"/>
              <a:gd name="connsiteY20" fmla="*/ 407 h 8995"/>
              <a:gd name="connsiteX21" fmla="*/ 7660 w 10000"/>
              <a:gd name="connsiteY21" fmla="*/ 1143 h 8995"/>
              <a:gd name="connsiteX22" fmla="*/ 8203 w 10000"/>
              <a:gd name="connsiteY22" fmla="*/ 679 h 8995"/>
              <a:gd name="connsiteX23" fmla="*/ 8203 w 10000"/>
              <a:gd name="connsiteY23" fmla="*/ 0 h 8995"/>
              <a:gd name="connsiteX24" fmla="*/ 8819 w 10000"/>
              <a:gd name="connsiteY24" fmla="*/ 490 h 8995"/>
              <a:gd name="connsiteX25" fmla="*/ 8621 w 10000"/>
              <a:gd name="connsiteY25" fmla="*/ 923 h 8995"/>
              <a:gd name="connsiteX26" fmla="*/ 8965 w 10000"/>
              <a:gd name="connsiteY26" fmla="*/ 1223 h 8995"/>
              <a:gd name="connsiteX27" fmla="*/ 9089 w 10000"/>
              <a:gd name="connsiteY27" fmla="*/ 1821 h 8995"/>
              <a:gd name="connsiteX28" fmla="*/ 8203 w 10000"/>
              <a:gd name="connsiteY28" fmla="*/ 2419 h 8995"/>
              <a:gd name="connsiteX29" fmla="*/ 8203 w 10000"/>
              <a:gd name="connsiteY29" fmla="*/ 3696 h 8995"/>
              <a:gd name="connsiteX30" fmla="*/ 10000 w 10000"/>
              <a:gd name="connsiteY30" fmla="*/ 4810 h 8995"/>
              <a:gd name="connsiteX31" fmla="*/ 8743 w 10000"/>
              <a:gd name="connsiteY31" fmla="*/ 6331 h 8995"/>
              <a:gd name="connsiteX32" fmla="*/ 9188 w 10000"/>
              <a:gd name="connsiteY32" fmla="*/ 7338 h 8995"/>
              <a:gd name="connsiteX33" fmla="*/ 8743 w 10000"/>
              <a:gd name="connsiteY33" fmla="*/ 8126 h 8995"/>
              <a:gd name="connsiteX0" fmla="*/ 8743 w 10000"/>
              <a:gd name="connsiteY0" fmla="*/ 9034 h 10000"/>
              <a:gd name="connsiteX1" fmla="*/ 8203 w 10000"/>
              <a:gd name="connsiteY1" fmla="*/ 8640 h 10000"/>
              <a:gd name="connsiteX2" fmla="*/ 7439 w 10000"/>
              <a:gd name="connsiteY2" fmla="*/ 9215 h 10000"/>
              <a:gd name="connsiteX3" fmla="*/ 6675 w 10000"/>
              <a:gd name="connsiteY3" fmla="*/ 9215 h 10000"/>
              <a:gd name="connsiteX4" fmla="*/ 5838 w 10000"/>
              <a:gd name="connsiteY4" fmla="*/ 10000 h 10000"/>
              <a:gd name="connsiteX5" fmla="*/ 4038 w 10000"/>
              <a:gd name="connsiteY5" fmla="*/ 9698 h 10000"/>
              <a:gd name="connsiteX6" fmla="*/ 3128 w 10000"/>
              <a:gd name="connsiteY6" fmla="*/ 8913 h 10000"/>
              <a:gd name="connsiteX7" fmla="*/ 3128 w 10000"/>
              <a:gd name="connsiteY7" fmla="*/ 8187 h 10000"/>
              <a:gd name="connsiteX8" fmla="*/ 3521 w 10000"/>
              <a:gd name="connsiteY8" fmla="*/ 7764 h 10000"/>
              <a:gd name="connsiteX9" fmla="*/ 3300 w 10000"/>
              <a:gd name="connsiteY9" fmla="*/ 6979 h 10000"/>
              <a:gd name="connsiteX10" fmla="*/ 2587 w 10000"/>
              <a:gd name="connsiteY10" fmla="*/ 6677 h 10000"/>
              <a:gd name="connsiteX11" fmla="*/ 2267 w 10000"/>
              <a:gd name="connsiteY11" fmla="*/ 5741 h 10000"/>
              <a:gd name="connsiteX12" fmla="*/ 1206 w 10000"/>
              <a:gd name="connsiteY12" fmla="*/ 5317 h 10000"/>
              <a:gd name="connsiteX13" fmla="*/ 492 w 10000"/>
              <a:gd name="connsiteY13" fmla="*/ 4049 h 10000"/>
              <a:gd name="connsiteX14" fmla="*/ 1256 w 10000"/>
              <a:gd name="connsiteY14" fmla="*/ 4049 h 10000"/>
              <a:gd name="connsiteX15" fmla="*/ 886 w 10000"/>
              <a:gd name="connsiteY15" fmla="*/ 3325 h 10000"/>
              <a:gd name="connsiteX16" fmla="*/ 0 w 10000"/>
              <a:gd name="connsiteY16" fmla="*/ 2839 h 10000"/>
              <a:gd name="connsiteX17" fmla="*/ 394 w 10000"/>
              <a:gd name="connsiteY17" fmla="*/ 786 h 10000"/>
              <a:gd name="connsiteX18" fmla="*/ 196 w 10000"/>
              <a:gd name="connsiteY18" fmla="*/ 422 h 10000"/>
              <a:gd name="connsiteX19" fmla="*/ 6675 w 10000"/>
              <a:gd name="connsiteY19" fmla="*/ 452 h 10000"/>
              <a:gd name="connsiteX20" fmla="*/ 7660 w 10000"/>
              <a:gd name="connsiteY20" fmla="*/ 1271 h 10000"/>
              <a:gd name="connsiteX21" fmla="*/ 8203 w 10000"/>
              <a:gd name="connsiteY21" fmla="*/ 755 h 10000"/>
              <a:gd name="connsiteX22" fmla="*/ 8203 w 10000"/>
              <a:gd name="connsiteY22" fmla="*/ 0 h 10000"/>
              <a:gd name="connsiteX23" fmla="*/ 8819 w 10000"/>
              <a:gd name="connsiteY23" fmla="*/ 545 h 10000"/>
              <a:gd name="connsiteX24" fmla="*/ 8621 w 10000"/>
              <a:gd name="connsiteY24" fmla="*/ 1026 h 10000"/>
              <a:gd name="connsiteX25" fmla="*/ 8965 w 10000"/>
              <a:gd name="connsiteY25" fmla="*/ 1360 h 10000"/>
              <a:gd name="connsiteX26" fmla="*/ 9089 w 10000"/>
              <a:gd name="connsiteY26" fmla="*/ 2024 h 10000"/>
              <a:gd name="connsiteX27" fmla="*/ 8203 w 10000"/>
              <a:gd name="connsiteY27" fmla="*/ 2689 h 10000"/>
              <a:gd name="connsiteX28" fmla="*/ 8203 w 10000"/>
              <a:gd name="connsiteY28" fmla="*/ 4109 h 10000"/>
              <a:gd name="connsiteX29" fmla="*/ 10000 w 10000"/>
              <a:gd name="connsiteY29" fmla="*/ 5347 h 10000"/>
              <a:gd name="connsiteX30" fmla="*/ 8743 w 10000"/>
              <a:gd name="connsiteY30" fmla="*/ 7038 h 10000"/>
              <a:gd name="connsiteX31" fmla="*/ 9188 w 10000"/>
              <a:gd name="connsiteY31" fmla="*/ 8158 h 10000"/>
              <a:gd name="connsiteX32" fmla="*/ 8743 w 10000"/>
              <a:gd name="connsiteY32" fmla="*/ 9034 h 10000"/>
              <a:gd name="connsiteX0" fmla="*/ 8743 w 10000"/>
              <a:gd name="connsiteY0" fmla="*/ 9034 h 10000"/>
              <a:gd name="connsiteX1" fmla="*/ 8203 w 10000"/>
              <a:gd name="connsiteY1" fmla="*/ 8640 h 10000"/>
              <a:gd name="connsiteX2" fmla="*/ 7439 w 10000"/>
              <a:gd name="connsiteY2" fmla="*/ 9215 h 10000"/>
              <a:gd name="connsiteX3" fmla="*/ 6675 w 10000"/>
              <a:gd name="connsiteY3" fmla="*/ 9215 h 10000"/>
              <a:gd name="connsiteX4" fmla="*/ 5838 w 10000"/>
              <a:gd name="connsiteY4" fmla="*/ 10000 h 10000"/>
              <a:gd name="connsiteX5" fmla="*/ 4038 w 10000"/>
              <a:gd name="connsiteY5" fmla="*/ 9698 h 10000"/>
              <a:gd name="connsiteX6" fmla="*/ 3128 w 10000"/>
              <a:gd name="connsiteY6" fmla="*/ 8913 h 10000"/>
              <a:gd name="connsiteX7" fmla="*/ 3128 w 10000"/>
              <a:gd name="connsiteY7" fmla="*/ 8187 h 10000"/>
              <a:gd name="connsiteX8" fmla="*/ 3521 w 10000"/>
              <a:gd name="connsiteY8" fmla="*/ 7764 h 10000"/>
              <a:gd name="connsiteX9" fmla="*/ 3300 w 10000"/>
              <a:gd name="connsiteY9" fmla="*/ 6979 h 10000"/>
              <a:gd name="connsiteX10" fmla="*/ 2587 w 10000"/>
              <a:gd name="connsiteY10" fmla="*/ 6677 h 10000"/>
              <a:gd name="connsiteX11" fmla="*/ 2267 w 10000"/>
              <a:gd name="connsiteY11" fmla="*/ 5741 h 10000"/>
              <a:gd name="connsiteX12" fmla="*/ 1206 w 10000"/>
              <a:gd name="connsiteY12" fmla="*/ 5317 h 10000"/>
              <a:gd name="connsiteX13" fmla="*/ 492 w 10000"/>
              <a:gd name="connsiteY13" fmla="*/ 4049 h 10000"/>
              <a:gd name="connsiteX14" fmla="*/ 1256 w 10000"/>
              <a:gd name="connsiteY14" fmla="*/ 4049 h 10000"/>
              <a:gd name="connsiteX15" fmla="*/ 886 w 10000"/>
              <a:gd name="connsiteY15" fmla="*/ 3325 h 10000"/>
              <a:gd name="connsiteX16" fmla="*/ 0 w 10000"/>
              <a:gd name="connsiteY16" fmla="*/ 2839 h 10000"/>
              <a:gd name="connsiteX17" fmla="*/ 394 w 10000"/>
              <a:gd name="connsiteY17" fmla="*/ 786 h 10000"/>
              <a:gd name="connsiteX18" fmla="*/ 196 w 10000"/>
              <a:gd name="connsiteY18" fmla="*/ 422 h 10000"/>
              <a:gd name="connsiteX19" fmla="*/ 7660 w 10000"/>
              <a:gd name="connsiteY19" fmla="*/ 1271 h 10000"/>
              <a:gd name="connsiteX20" fmla="*/ 8203 w 10000"/>
              <a:gd name="connsiteY20" fmla="*/ 755 h 10000"/>
              <a:gd name="connsiteX21" fmla="*/ 8203 w 10000"/>
              <a:gd name="connsiteY21" fmla="*/ 0 h 10000"/>
              <a:gd name="connsiteX22" fmla="*/ 8819 w 10000"/>
              <a:gd name="connsiteY22" fmla="*/ 545 h 10000"/>
              <a:gd name="connsiteX23" fmla="*/ 8621 w 10000"/>
              <a:gd name="connsiteY23" fmla="*/ 1026 h 10000"/>
              <a:gd name="connsiteX24" fmla="*/ 8965 w 10000"/>
              <a:gd name="connsiteY24" fmla="*/ 1360 h 10000"/>
              <a:gd name="connsiteX25" fmla="*/ 9089 w 10000"/>
              <a:gd name="connsiteY25" fmla="*/ 2024 h 10000"/>
              <a:gd name="connsiteX26" fmla="*/ 8203 w 10000"/>
              <a:gd name="connsiteY26" fmla="*/ 2689 h 10000"/>
              <a:gd name="connsiteX27" fmla="*/ 8203 w 10000"/>
              <a:gd name="connsiteY27" fmla="*/ 4109 h 10000"/>
              <a:gd name="connsiteX28" fmla="*/ 10000 w 10000"/>
              <a:gd name="connsiteY28" fmla="*/ 5347 h 10000"/>
              <a:gd name="connsiteX29" fmla="*/ 8743 w 10000"/>
              <a:gd name="connsiteY29" fmla="*/ 7038 h 10000"/>
              <a:gd name="connsiteX30" fmla="*/ 9188 w 10000"/>
              <a:gd name="connsiteY30" fmla="*/ 8158 h 10000"/>
              <a:gd name="connsiteX31" fmla="*/ 8743 w 10000"/>
              <a:gd name="connsiteY31" fmla="*/ 9034 h 10000"/>
              <a:gd name="connsiteX0" fmla="*/ 8743 w 10000"/>
              <a:gd name="connsiteY0" fmla="*/ 9034 h 10000"/>
              <a:gd name="connsiteX1" fmla="*/ 8203 w 10000"/>
              <a:gd name="connsiteY1" fmla="*/ 8640 h 10000"/>
              <a:gd name="connsiteX2" fmla="*/ 7439 w 10000"/>
              <a:gd name="connsiteY2" fmla="*/ 9215 h 10000"/>
              <a:gd name="connsiteX3" fmla="*/ 6675 w 10000"/>
              <a:gd name="connsiteY3" fmla="*/ 9215 h 10000"/>
              <a:gd name="connsiteX4" fmla="*/ 5838 w 10000"/>
              <a:gd name="connsiteY4" fmla="*/ 10000 h 10000"/>
              <a:gd name="connsiteX5" fmla="*/ 4038 w 10000"/>
              <a:gd name="connsiteY5" fmla="*/ 9698 h 10000"/>
              <a:gd name="connsiteX6" fmla="*/ 3128 w 10000"/>
              <a:gd name="connsiteY6" fmla="*/ 8913 h 10000"/>
              <a:gd name="connsiteX7" fmla="*/ 3128 w 10000"/>
              <a:gd name="connsiteY7" fmla="*/ 8187 h 10000"/>
              <a:gd name="connsiteX8" fmla="*/ 3521 w 10000"/>
              <a:gd name="connsiteY8" fmla="*/ 7764 h 10000"/>
              <a:gd name="connsiteX9" fmla="*/ 3300 w 10000"/>
              <a:gd name="connsiteY9" fmla="*/ 6979 h 10000"/>
              <a:gd name="connsiteX10" fmla="*/ 2587 w 10000"/>
              <a:gd name="connsiteY10" fmla="*/ 6677 h 10000"/>
              <a:gd name="connsiteX11" fmla="*/ 2267 w 10000"/>
              <a:gd name="connsiteY11" fmla="*/ 5741 h 10000"/>
              <a:gd name="connsiteX12" fmla="*/ 1206 w 10000"/>
              <a:gd name="connsiteY12" fmla="*/ 5317 h 10000"/>
              <a:gd name="connsiteX13" fmla="*/ 492 w 10000"/>
              <a:gd name="connsiteY13" fmla="*/ 4049 h 10000"/>
              <a:gd name="connsiteX14" fmla="*/ 1256 w 10000"/>
              <a:gd name="connsiteY14" fmla="*/ 4049 h 10000"/>
              <a:gd name="connsiteX15" fmla="*/ 886 w 10000"/>
              <a:gd name="connsiteY15" fmla="*/ 3325 h 10000"/>
              <a:gd name="connsiteX16" fmla="*/ 0 w 10000"/>
              <a:gd name="connsiteY16" fmla="*/ 2839 h 10000"/>
              <a:gd name="connsiteX17" fmla="*/ 394 w 10000"/>
              <a:gd name="connsiteY17" fmla="*/ 786 h 10000"/>
              <a:gd name="connsiteX18" fmla="*/ 196 w 10000"/>
              <a:gd name="connsiteY18" fmla="*/ 422 h 10000"/>
              <a:gd name="connsiteX19" fmla="*/ 8203 w 10000"/>
              <a:gd name="connsiteY19" fmla="*/ 755 h 10000"/>
              <a:gd name="connsiteX20" fmla="*/ 8203 w 10000"/>
              <a:gd name="connsiteY20" fmla="*/ 0 h 10000"/>
              <a:gd name="connsiteX21" fmla="*/ 8819 w 10000"/>
              <a:gd name="connsiteY21" fmla="*/ 545 h 10000"/>
              <a:gd name="connsiteX22" fmla="*/ 8621 w 10000"/>
              <a:gd name="connsiteY22" fmla="*/ 1026 h 10000"/>
              <a:gd name="connsiteX23" fmla="*/ 8965 w 10000"/>
              <a:gd name="connsiteY23" fmla="*/ 1360 h 10000"/>
              <a:gd name="connsiteX24" fmla="*/ 9089 w 10000"/>
              <a:gd name="connsiteY24" fmla="*/ 2024 h 10000"/>
              <a:gd name="connsiteX25" fmla="*/ 8203 w 10000"/>
              <a:gd name="connsiteY25" fmla="*/ 2689 h 10000"/>
              <a:gd name="connsiteX26" fmla="*/ 8203 w 10000"/>
              <a:gd name="connsiteY26" fmla="*/ 4109 h 10000"/>
              <a:gd name="connsiteX27" fmla="*/ 10000 w 10000"/>
              <a:gd name="connsiteY27" fmla="*/ 5347 h 10000"/>
              <a:gd name="connsiteX28" fmla="*/ 8743 w 10000"/>
              <a:gd name="connsiteY28" fmla="*/ 7038 h 10000"/>
              <a:gd name="connsiteX29" fmla="*/ 9188 w 10000"/>
              <a:gd name="connsiteY29" fmla="*/ 8158 h 10000"/>
              <a:gd name="connsiteX30" fmla="*/ 8743 w 10000"/>
              <a:gd name="connsiteY30" fmla="*/ 9034 h 10000"/>
              <a:gd name="connsiteX0" fmla="*/ 8743 w 10000"/>
              <a:gd name="connsiteY0" fmla="*/ 9034 h 10000"/>
              <a:gd name="connsiteX1" fmla="*/ 8203 w 10000"/>
              <a:gd name="connsiteY1" fmla="*/ 8640 h 10000"/>
              <a:gd name="connsiteX2" fmla="*/ 7439 w 10000"/>
              <a:gd name="connsiteY2" fmla="*/ 9215 h 10000"/>
              <a:gd name="connsiteX3" fmla="*/ 6675 w 10000"/>
              <a:gd name="connsiteY3" fmla="*/ 9215 h 10000"/>
              <a:gd name="connsiteX4" fmla="*/ 5838 w 10000"/>
              <a:gd name="connsiteY4" fmla="*/ 10000 h 10000"/>
              <a:gd name="connsiteX5" fmla="*/ 4038 w 10000"/>
              <a:gd name="connsiteY5" fmla="*/ 9698 h 10000"/>
              <a:gd name="connsiteX6" fmla="*/ 3128 w 10000"/>
              <a:gd name="connsiteY6" fmla="*/ 8913 h 10000"/>
              <a:gd name="connsiteX7" fmla="*/ 3128 w 10000"/>
              <a:gd name="connsiteY7" fmla="*/ 8187 h 10000"/>
              <a:gd name="connsiteX8" fmla="*/ 3521 w 10000"/>
              <a:gd name="connsiteY8" fmla="*/ 7764 h 10000"/>
              <a:gd name="connsiteX9" fmla="*/ 3300 w 10000"/>
              <a:gd name="connsiteY9" fmla="*/ 6979 h 10000"/>
              <a:gd name="connsiteX10" fmla="*/ 2587 w 10000"/>
              <a:gd name="connsiteY10" fmla="*/ 6677 h 10000"/>
              <a:gd name="connsiteX11" fmla="*/ 2267 w 10000"/>
              <a:gd name="connsiteY11" fmla="*/ 5741 h 10000"/>
              <a:gd name="connsiteX12" fmla="*/ 1206 w 10000"/>
              <a:gd name="connsiteY12" fmla="*/ 5317 h 10000"/>
              <a:gd name="connsiteX13" fmla="*/ 492 w 10000"/>
              <a:gd name="connsiteY13" fmla="*/ 4049 h 10000"/>
              <a:gd name="connsiteX14" fmla="*/ 1256 w 10000"/>
              <a:gd name="connsiteY14" fmla="*/ 4049 h 10000"/>
              <a:gd name="connsiteX15" fmla="*/ 886 w 10000"/>
              <a:gd name="connsiteY15" fmla="*/ 3325 h 10000"/>
              <a:gd name="connsiteX16" fmla="*/ 0 w 10000"/>
              <a:gd name="connsiteY16" fmla="*/ 2839 h 10000"/>
              <a:gd name="connsiteX17" fmla="*/ 394 w 10000"/>
              <a:gd name="connsiteY17" fmla="*/ 786 h 10000"/>
              <a:gd name="connsiteX18" fmla="*/ 196 w 10000"/>
              <a:gd name="connsiteY18" fmla="*/ 422 h 10000"/>
              <a:gd name="connsiteX19" fmla="*/ 8203 w 10000"/>
              <a:gd name="connsiteY19" fmla="*/ 0 h 10000"/>
              <a:gd name="connsiteX20" fmla="*/ 8819 w 10000"/>
              <a:gd name="connsiteY20" fmla="*/ 545 h 10000"/>
              <a:gd name="connsiteX21" fmla="*/ 8621 w 10000"/>
              <a:gd name="connsiteY21" fmla="*/ 1026 h 10000"/>
              <a:gd name="connsiteX22" fmla="*/ 8965 w 10000"/>
              <a:gd name="connsiteY22" fmla="*/ 1360 h 10000"/>
              <a:gd name="connsiteX23" fmla="*/ 9089 w 10000"/>
              <a:gd name="connsiteY23" fmla="*/ 2024 h 10000"/>
              <a:gd name="connsiteX24" fmla="*/ 8203 w 10000"/>
              <a:gd name="connsiteY24" fmla="*/ 2689 h 10000"/>
              <a:gd name="connsiteX25" fmla="*/ 8203 w 10000"/>
              <a:gd name="connsiteY25" fmla="*/ 4109 h 10000"/>
              <a:gd name="connsiteX26" fmla="*/ 10000 w 10000"/>
              <a:gd name="connsiteY26" fmla="*/ 5347 h 10000"/>
              <a:gd name="connsiteX27" fmla="*/ 8743 w 10000"/>
              <a:gd name="connsiteY27" fmla="*/ 7038 h 10000"/>
              <a:gd name="connsiteX28" fmla="*/ 9188 w 10000"/>
              <a:gd name="connsiteY28" fmla="*/ 8158 h 10000"/>
              <a:gd name="connsiteX29" fmla="*/ 8743 w 10000"/>
              <a:gd name="connsiteY29" fmla="*/ 9034 h 10000"/>
              <a:gd name="connsiteX0" fmla="*/ 8743 w 10000"/>
              <a:gd name="connsiteY0" fmla="*/ 8612 h 9578"/>
              <a:gd name="connsiteX1" fmla="*/ 8203 w 10000"/>
              <a:gd name="connsiteY1" fmla="*/ 8218 h 9578"/>
              <a:gd name="connsiteX2" fmla="*/ 7439 w 10000"/>
              <a:gd name="connsiteY2" fmla="*/ 8793 h 9578"/>
              <a:gd name="connsiteX3" fmla="*/ 6675 w 10000"/>
              <a:gd name="connsiteY3" fmla="*/ 8793 h 9578"/>
              <a:gd name="connsiteX4" fmla="*/ 5838 w 10000"/>
              <a:gd name="connsiteY4" fmla="*/ 9578 h 9578"/>
              <a:gd name="connsiteX5" fmla="*/ 4038 w 10000"/>
              <a:gd name="connsiteY5" fmla="*/ 9276 h 9578"/>
              <a:gd name="connsiteX6" fmla="*/ 3128 w 10000"/>
              <a:gd name="connsiteY6" fmla="*/ 8491 h 9578"/>
              <a:gd name="connsiteX7" fmla="*/ 3128 w 10000"/>
              <a:gd name="connsiteY7" fmla="*/ 7765 h 9578"/>
              <a:gd name="connsiteX8" fmla="*/ 3521 w 10000"/>
              <a:gd name="connsiteY8" fmla="*/ 7342 h 9578"/>
              <a:gd name="connsiteX9" fmla="*/ 3300 w 10000"/>
              <a:gd name="connsiteY9" fmla="*/ 6557 h 9578"/>
              <a:gd name="connsiteX10" fmla="*/ 2587 w 10000"/>
              <a:gd name="connsiteY10" fmla="*/ 6255 h 9578"/>
              <a:gd name="connsiteX11" fmla="*/ 2267 w 10000"/>
              <a:gd name="connsiteY11" fmla="*/ 5319 h 9578"/>
              <a:gd name="connsiteX12" fmla="*/ 1206 w 10000"/>
              <a:gd name="connsiteY12" fmla="*/ 4895 h 9578"/>
              <a:gd name="connsiteX13" fmla="*/ 492 w 10000"/>
              <a:gd name="connsiteY13" fmla="*/ 3627 h 9578"/>
              <a:gd name="connsiteX14" fmla="*/ 1256 w 10000"/>
              <a:gd name="connsiteY14" fmla="*/ 3627 h 9578"/>
              <a:gd name="connsiteX15" fmla="*/ 886 w 10000"/>
              <a:gd name="connsiteY15" fmla="*/ 2903 h 9578"/>
              <a:gd name="connsiteX16" fmla="*/ 0 w 10000"/>
              <a:gd name="connsiteY16" fmla="*/ 2417 h 9578"/>
              <a:gd name="connsiteX17" fmla="*/ 394 w 10000"/>
              <a:gd name="connsiteY17" fmla="*/ 364 h 9578"/>
              <a:gd name="connsiteX18" fmla="*/ 196 w 10000"/>
              <a:gd name="connsiteY18" fmla="*/ 0 h 9578"/>
              <a:gd name="connsiteX19" fmla="*/ 8819 w 10000"/>
              <a:gd name="connsiteY19" fmla="*/ 123 h 9578"/>
              <a:gd name="connsiteX20" fmla="*/ 8621 w 10000"/>
              <a:gd name="connsiteY20" fmla="*/ 604 h 9578"/>
              <a:gd name="connsiteX21" fmla="*/ 8965 w 10000"/>
              <a:gd name="connsiteY21" fmla="*/ 938 h 9578"/>
              <a:gd name="connsiteX22" fmla="*/ 9089 w 10000"/>
              <a:gd name="connsiteY22" fmla="*/ 1602 h 9578"/>
              <a:gd name="connsiteX23" fmla="*/ 8203 w 10000"/>
              <a:gd name="connsiteY23" fmla="*/ 2267 h 9578"/>
              <a:gd name="connsiteX24" fmla="*/ 8203 w 10000"/>
              <a:gd name="connsiteY24" fmla="*/ 3687 h 9578"/>
              <a:gd name="connsiteX25" fmla="*/ 10000 w 10000"/>
              <a:gd name="connsiteY25" fmla="*/ 4925 h 9578"/>
              <a:gd name="connsiteX26" fmla="*/ 8743 w 10000"/>
              <a:gd name="connsiteY26" fmla="*/ 6616 h 9578"/>
              <a:gd name="connsiteX27" fmla="*/ 9188 w 10000"/>
              <a:gd name="connsiteY27" fmla="*/ 7736 h 9578"/>
              <a:gd name="connsiteX28" fmla="*/ 8743 w 10000"/>
              <a:gd name="connsiteY28" fmla="*/ 8612 h 9578"/>
              <a:gd name="connsiteX0" fmla="*/ 8743 w 10000"/>
              <a:gd name="connsiteY0" fmla="*/ 8991 h 10000"/>
              <a:gd name="connsiteX1" fmla="*/ 8203 w 10000"/>
              <a:gd name="connsiteY1" fmla="*/ 8580 h 10000"/>
              <a:gd name="connsiteX2" fmla="*/ 7439 w 10000"/>
              <a:gd name="connsiteY2" fmla="*/ 9180 h 10000"/>
              <a:gd name="connsiteX3" fmla="*/ 6675 w 10000"/>
              <a:gd name="connsiteY3" fmla="*/ 9180 h 10000"/>
              <a:gd name="connsiteX4" fmla="*/ 5838 w 10000"/>
              <a:gd name="connsiteY4" fmla="*/ 10000 h 10000"/>
              <a:gd name="connsiteX5" fmla="*/ 4038 w 10000"/>
              <a:gd name="connsiteY5" fmla="*/ 9685 h 10000"/>
              <a:gd name="connsiteX6" fmla="*/ 3128 w 10000"/>
              <a:gd name="connsiteY6" fmla="*/ 8865 h 10000"/>
              <a:gd name="connsiteX7" fmla="*/ 3128 w 10000"/>
              <a:gd name="connsiteY7" fmla="*/ 8107 h 10000"/>
              <a:gd name="connsiteX8" fmla="*/ 3521 w 10000"/>
              <a:gd name="connsiteY8" fmla="*/ 7665 h 10000"/>
              <a:gd name="connsiteX9" fmla="*/ 3300 w 10000"/>
              <a:gd name="connsiteY9" fmla="*/ 6846 h 10000"/>
              <a:gd name="connsiteX10" fmla="*/ 2587 w 10000"/>
              <a:gd name="connsiteY10" fmla="*/ 6531 h 10000"/>
              <a:gd name="connsiteX11" fmla="*/ 2267 w 10000"/>
              <a:gd name="connsiteY11" fmla="*/ 5553 h 10000"/>
              <a:gd name="connsiteX12" fmla="*/ 1206 w 10000"/>
              <a:gd name="connsiteY12" fmla="*/ 5111 h 10000"/>
              <a:gd name="connsiteX13" fmla="*/ 492 w 10000"/>
              <a:gd name="connsiteY13" fmla="*/ 3787 h 10000"/>
              <a:gd name="connsiteX14" fmla="*/ 1256 w 10000"/>
              <a:gd name="connsiteY14" fmla="*/ 3787 h 10000"/>
              <a:gd name="connsiteX15" fmla="*/ 886 w 10000"/>
              <a:gd name="connsiteY15" fmla="*/ 3031 h 10000"/>
              <a:gd name="connsiteX16" fmla="*/ 0 w 10000"/>
              <a:gd name="connsiteY16" fmla="*/ 2523 h 10000"/>
              <a:gd name="connsiteX17" fmla="*/ 394 w 10000"/>
              <a:gd name="connsiteY17" fmla="*/ 380 h 10000"/>
              <a:gd name="connsiteX18" fmla="*/ 196 w 10000"/>
              <a:gd name="connsiteY18" fmla="*/ 0 h 10000"/>
              <a:gd name="connsiteX19" fmla="*/ 8621 w 10000"/>
              <a:gd name="connsiteY19" fmla="*/ 631 h 10000"/>
              <a:gd name="connsiteX20" fmla="*/ 8965 w 10000"/>
              <a:gd name="connsiteY20" fmla="*/ 979 h 10000"/>
              <a:gd name="connsiteX21" fmla="*/ 9089 w 10000"/>
              <a:gd name="connsiteY21" fmla="*/ 1673 h 10000"/>
              <a:gd name="connsiteX22" fmla="*/ 8203 w 10000"/>
              <a:gd name="connsiteY22" fmla="*/ 2367 h 10000"/>
              <a:gd name="connsiteX23" fmla="*/ 8203 w 10000"/>
              <a:gd name="connsiteY23" fmla="*/ 3849 h 10000"/>
              <a:gd name="connsiteX24" fmla="*/ 10000 w 10000"/>
              <a:gd name="connsiteY24" fmla="*/ 5142 h 10000"/>
              <a:gd name="connsiteX25" fmla="*/ 8743 w 10000"/>
              <a:gd name="connsiteY25" fmla="*/ 6907 h 10000"/>
              <a:gd name="connsiteX26" fmla="*/ 9188 w 10000"/>
              <a:gd name="connsiteY26" fmla="*/ 8077 h 10000"/>
              <a:gd name="connsiteX27" fmla="*/ 8743 w 10000"/>
              <a:gd name="connsiteY27" fmla="*/ 8991 h 10000"/>
              <a:gd name="connsiteX0" fmla="*/ 8743 w 10000"/>
              <a:gd name="connsiteY0" fmla="*/ 8991 h 10000"/>
              <a:gd name="connsiteX1" fmla="*/ 8203 w 10000"/>
              <a:gd name="connsiteY1" fmla="*/ 8580 h 10000"/>
              <a:gd name="connsiteX2" fmla="*/ 7439 w 10000"/>
              <a:gd name="connsiteY2" fmla="*/ 9180 h 10000"/>
              <a:gd name="connsiteX3" fmla="*/ 6675 w 10000"/>
              <a:gd name="connsiteY3" fmla="*/ 9180 h 10000"/>
              <a:gd name="connsiteX4" fmla="*/ 5838 w 10000"/>
              <a:gd name="connsiteY4" fmla="*/ 10000 h 10000"/>
              <a:gd name="connsiteX5" fmla="*/ 4038 w 10000"/>
              <a:gd name="connsiteY5" fmla="*/ 9685 h 10000"/>
              <a:gd name="connsiteX6" fmla="*/ 3128 w 10000"/>
              <a:gd name="connsiteY6" fmla="*/ 8865 h 10000"/>
              <a:gd name="connsiteX7" fmla="*/ 3128 w 10000"/>
              <a:gd name="connsiteY7" fmla="*/ 8107 h 10000"/>
              <a:gd name="connsiteX8" fmla="*/ 3521 w 10000"/>
              <a:gd name="connsiteY8" fmla="*/ 7665 h 10000"/>
              <a:gd name="connsiteX9" fmla="*/ 3300 w 10000"/>
              <a:gd name="connsiteY9" fmla="*/ 6846 h 10000"/>
              <a:gd name="connsiteX10" fmla="*/ 2587 w 10000"/>
              <a:gd name="connsiteY10" fmla="*/ 6531 h 10000"/>
              <a:gd name="connsiteX11" fmla="*/ 2267 w 10000"/>
              <a:gd name="connsiteY11" fmla="*/ 5553 h 10000"/>
              <a:gd name="connsiteX12" fmla="*/ 1206 w 10000"/>
              <a:gd name="connsiteY12" fmla="*/ 5111 h 10000"/>
              <a:gd name="connsiteX13" fmla="*/ 492 w 10000"/>
              <a:gd name="connsiteY13" fmla="*/ 3787 h 10000"/>
              <a:gd name="connsiteX14" fmla="*/ 1256 w 10000"/>
              <a:gd name="connsiteY14" fmla="*/ 3787 h 10000"/>
              <a:gd name="connsiteX15" fmla="*/ 886 w 10000"/>
              <a:gd name="connsiteY15" fmla="*/ 3031 h 10000"/>
              <a:gd name="connsiteX16" fmla="*/ 0 w 10000"/>
              <a:gd name="connsiteY16" fmla="*/ 2523 h 10000"/>
              <a:gd name="connsiteX17" fmla="*/ 394 w 10000"/>
              <a:gd name="connsiteY17" fmla="*/ 380 h 10000"/>
              <a:gd name="connsiteX18" fmla="*/ 196 w 10000"/>
              <a:gd name="connsiteY18" fmla="*/ 0 h 10000"/>
              <a:gd name="connsiteX19" fmla="*/ 8965 w 10000"/>
              <a:gd name="connsiteY19" fmla="*/ 979 h 10000"/>
              <a:gd name="connsiteX20" fmla="*/ 9089 w 10000"/>
              <a:gd name="connsiteY20" fmla="*/ 1673 h 10000"/>
              <a:gd name="connsiteX21" fmla="*/ 8203 w 10000"/>
              <a:gd name="connsiteY21" fmla="*/ 2367 h 10000"/>
              <a:gd name="connsiteX22" fmla="*/ 8203 w 10000"/>
              <a:gd name="connsiteY22" fmla="*/ 3849 h 10000"/>
              <a:gd name="connsiteX23" fmla="*/ 10000 w 10000"/>
              <a:gd name="connsiteY23" fmla="*/ 5142 h 10000"/>
              <a:gd name="connsiteX24" fmla="*/ 8743 w 10000"/>
              <a:gd name="connsiteY24" fmla="*/ 6907 h 10000"/>
              <a:gd name="connsiteX25" fmla="*/ 9188 w 10000"/>
              <a:gd name="connsiteY25" fmla="*/ 8077 h 10000"/>
              <a:gd name="connsiteX26" fmla="*/ 8743 w 10000"/>
              <a:gd name="connsiteY26" fmla="*/ 8991 h 10000"/>
              <a:gd name="connsiteX0" fmla="*/ 8743 w 10000"/>
              <a:gd name="connsiteY0" fmla="*/ 8991 h 10000"/>
              <a:gd name="connsiteX1" fmla="*/ 8203 w 10000"/>
              <a:gd name="connsiteY1" fmla="*/ 8580 h 10000"/>
              <a:gd name="connsiteX2" fmla="*/ 7439 w 10000"/>
              <a:gd name="connsiteY2" fmla="*/ 9180 h 10000"/>
              <a:gd name="connsiteX3" fmla="*/ 6675 w 10000"/>
              <a:gd name="connsiteY3" fmla="*/ 9180 h 10000"/>
              <a:gd name="connsiteX4" fmla="*/ 5838 w 10000"/>
              <a:gd name="connsiteY4" fmla="*/ 10000 h 10000"/>
              <a:gd name="connsiteX5" fmla="*/ 4038 w 10000"/>
              <a:gd name="connsiteY5" fmla="*/ 9685 h 10000"/>
              <a:gd name="connsiteX6" fmla="*/ 3128 w 10000"/>
              <a:gd name="connsiteY6" fmla="*/ 8865 h 10000"/>
              <a:gd name="connsiteX7" fmla="*/ 3128 w 10000"/>
              <a:gd name="connsiteY7" fmla="*/ 8107 h 10000"/>
              <a:gd name="connsiteX8" fmla="*/ 3521 w 10000"/>
              <a:gd name="connsiteY8" fmla="*/ 7665 h 10000"/>
              <a:gd name="connsiteX9" fmla="*/ 3300 w 10000"/>
              <a:gd name="connsiteY9" fmla="*/ 6846 h 10000"/>
              <a:gd name="connsiteX10" fmla="*/ 2587 w 10000"/>
              <a:gd name="connsiteY10" fmla="*/ 6531 h 10000"/>
              <a:gd name="connsiteX11" fmla="*/ 2267 w 10000"/>
              <a:gd name="connsiteY11" fmla="*/ 5553 h 10000"/>
              <a:gd name="connsiteX12" fmla="*/ 1206 w 10000"/>
              <a:gd name="connsiteY12" fmla="*/ 5111 h 10000"/>
              <a:gd name="connsiteX13" fmla="*/ 492 w 10000"/>
              <a:gd name="connsiteY13" fmla="*/ 3787 h 10000"/>
              <a:gd name="connsiteX14" fmla="*/ 1256 w 10000"/>
              <a:gd name="connsiteY14" fmla="*/ 3787 h 10000"/>
              <a:gd name="connsiteX15" fmla="*/ 886 w 10000"/>
              <a:gd name="connsiteY15" fmla="*/ 3031 h 10000"/>
              <a:gd name="connsiteX16" fmla="*/ 0 w 10000"/>
              <a:gd name="connsiteY16" fmla="*/ 2523 h 10000"/>
              <a:gd name="connsiteX17" fmla="*/ 394 w 10000"/>
              <a:gd name="connsiteY17" fmla="*/ 380 h 10000"/>
              <a:gd name="connsiteX18" fmla="*/ 196 w 10000"/>
              <a:gd name="connsiteY18" fmla="*/ 0 h 10000"/>
              <a:gd name="connsiteX19" fmla="*/ 9089 w 10000"/>
              <a:gd name="connsiteY19" fmla="*/ 1673 h 10000"/>
              <a:gd name="connsiteX20" fmla="*/ 8203 w 10000"/>
              <a:gd name="connsiteY20" fmla="*/ 2367 h 10000"/>
              <a:gd name="connsiteX21" fmla="*/ 8203 w 10000"/>
              <a:gd name="connsiteY21" fmla="*/ 3849 h 10000"/>
              <a:gd name="connsiteX22" fmla="*/ 10000 w 10000"/>
              <a:gd name="connsiteY22" fmla="*/ 5142 h 10000"/>
              <a:gd name="connsiteX23" fmla="*/ 8743 w 10000"/>
              <a:gd name="connsiteY23" fmla="*/ 6907 h 10000"/>
              <a:gd name="connsiteX24" fmla="*/ 9188 w 10000"/>
              <a:gd name="connsiteY24" fmla="*/ 8077 h 10000"/>
              <a:gd name="connsiteX25" fmla="*/ 8743 w 10000"/>
              <a:gd name="connsiteY25" fmla="*/ 8991 h 10000"/>
              <a:gd name="connsiteX0" fmla="*/ 8743 w 10000"/>
              <a:gd name="connsiteY0" fmla="*/ 8991 h 10000"/>
              <a:gd name="connsiteX1" fmla="*/ 8203 w 10000"/>
              <a:gd name="connsiteY1" fmla="*/ 8580 h 10000"/>
              <a:gd name="connsiteX2" fmla="*/ 7439 w 10000"/>
              <a:gd name="connsiteY2" fmla="*/ 9180 h 10000"/>
              <a:gd name="connsiteX3" fmla="*/ 6675 w 10000"/>
              <a:gd name="connsiteY3" fmla="*/ 9180 h 10000"/>
              <a:gd name="connsiteX4" fmla="*/ 5838 w 10000"/>
              <a:gd name="connsiteY4" fmla="*/ 10000 h 10000"/>
              <a:gd name="connsiteX5" fmla="*/ 4038 w 10000"/>
              <a:gd name="connsiteY5" fmla="*/ 9685 h 10000"/>
              <a:gd name="connsiteX6" fmla="*/ 3128 w 10000"/>
              <a:gd name="connsiteY6" fmla="*/ 8865 h 10000"/>
              <a:gd name="connsiteX7" fmla="*/ 3128 w 10000"/>
              <a:gd name="connsiteY7" fmla="*/ 8107 h 10000"/>
              <a:gd name="connsiteX8" fmla="*/ 3521 w 10000"/>
              <a:gd name="connsiteY8" fmla="*/ 7665 h 10000"/>
              <a:gd name="connsiteX9" fmla="*/ 3300 w 10000"/>
              <a:gd name="connsiteY9" fmla="*/ 6846 h 10000"/>
              <a:gd name="connsiteX10" fmla="*/ 2587 w 10000"/>
              <a:gd name="connsiteY10" fmla="*/ 6531 h 10000"/>
              <a:gd name="connsiteX11" fmla="*/ 2267 w 10000"/>
              <a:gd name="connsiteY11" fmla="*/ 5553 h 10000"/>
              <a:gd name="connsiteX12" fmla="*/ 1206 w 10000"/>
              <a:gd name="connsiteY12" fmla="*/ 5111 h 10000"/>
              <a:gd name="connsiteX13" fmla="*/ 492 w 10000"/>
              <a:gd name="connsiteY13" fmla="*/ 3787 h 10000"/>
              <a:gd name="connsiteX14" fmla="*/ 1256 w 10000"/>
              <a:gd name="connsiteY14" fmla="*/ 3787 h 10000"/>
              <a:gd name="connsiteX15" fmla="*/ 886 w 10000"/>
              <a:gd name="connsiteY15" fmla="*/ 3031 h 10000"/>
              <a:gd name="connsiteX16" fmla="*/ 0 w 10000"/>
              <a:gd name="connsiteY16" fmla="*/ 2523 h 10000"/>
              <a:gd name="connsiteX17" fmla="*/ 394 w 10000"/>
              <a:gd name="connsiteY17" fmla="*/ 380 h 10000"/>
              <a:gd name="connsiteX18" fmla="*/ 196 w 10000"/>
              <a:gd name="connsiteY18" fmla="*/ 0 h 10000"/>
              <a:gd name="connsiteX19" fmla="*/ 8203 w 10000"/>
              <a:gd name="connsiteY19" fmla="*/ 2367 h 10000"/>
              <a:gd name="connsiteX20" fmla="*/ 8203 w 10000"/>
              <a:gd name="connsiteY20" fmla="*/ 3849 h 10000"/>
              <a:gd name="connsiteX21" fmla="*/ 10000 w 10000"/>
              <a:gd name="connsiteY21" fmla="*/ 5142 h 10000"/>
              <a:gd name="connsiteX22" fmla="*/ 8743 w 10000"/>
              <a:gd name="connsiteY22" fmla="*/ 6907 h 10000"/>
              <a:gd name="connsiteX23" fmla="*/ 9188 w 10000"/>
              <a:gd name="connsiteY23" fmla="*/ 8077 h 10000"/>
              <a:gd name="connsiteX24" fmla="*/ 8743 w 10000"/>
              <a:gd name="connsiteY24" fmla="*/ 8991 h 10000"/>
              <a:gd name="connsiteX0" fmla="*/ 8743 w 10000"/>
              <a:gd name="connsiteY0" fmla="*/ 8991 h 10000"/>
              <a:gd name="connsiteX1" fmla="*/ 8203 w 10000"/>
              <a:gd name="connsiteY1" fmla="*/ 8580 h 10000"/>
              <a:gd name="connsiteX2" fmla="*/ 7439 w 10000"/>
              <a:gd name="connsiteY2" fmla="*/ 9180 h 10000"/>
              <a:gd name="connsiteX3" fmla="*/ 6675 w 10000"/>
              <a:gd name="connsiteY3" fmla="*/ 9180 h 10000"/>
              <a:gd name="connsiteX4" fmla="*/ 5838 w 10000"/>
              <a:gd name="connsiteY4" fmla="*/ 10000 h 10000"/>
              <a:gd name="connsiteX5" fmla="*/ 4038 w 10000"/>
              <a:gd name="connsiteY5" fmla="*/ 9685 h 10000"/>
              <a:gd name="connsiteX6" fmla="*/ 3128 w 10000"/>
              <a:gd name="connsiteY6" fmla="*/ 8865 h 10000"/>
              <a:gd name="connsiteX7" fmla="*/ 3128 w 10000"/>
              <a:gd name="connsiteY7" fmla="*/ 8107 h 10000"/>
              <a:gd name="connsiteX8" fmla="*/ 3521 w 10000"/>
              <a:gd name="connsiteY8" fmla="*/ 7665 h 10000"/>
              <a:gd name="connsiteX9" fmla="*/ 3300 w 10000"/>
              <a:gd name="connsiteY9" fmla="*/ 6846 h 10000"/>
              <a:gd name="connsiteX10" fmla="*/ 2587 w 10000"/>
              <a:gd name="connsiteY10" fmla="*/ 6531 h 10000"/>
              <a:gd name="connsiteX11" fmla="*/ 2267 w 10000"/>
              <a:gd name="connsiteY11" fmla="*/ 5553 h 10000"/>
              <a:gd name="connsiteX12" fmla="*/ 1206 w 10000"/>
              <a:gd name="connsiteY12" fmla="*/ 5111 h 10000"/>
              <a:gd name="connsiteX13" fmla="*/ 492 w 10000"/>
              <a:gd name="connsiteY13" fmla="*/ 3787 h 10000"/>
              <a:gd name="connsiteX14" fmla="*/ 1256 w 10000"/>
              <a:gd name="connsiteY14" fmla="*/ 3787 h 10000"/>
              <a:gd name="connsiteX15" fmla="*/ 886 w 10000"/>
              <a:gd name="connsiteY15" fmla="*/ 3031 h 10000"/>
              <a:gd name="connsiteX16" fmla="*/ 0 w 10000"/>
              <a:gd name="connsiteY16" fmla="*/ 2523 h 10000"/>
              <a:gd name="connsiteX17" fmla="*/ 394 w 10000"/>
              <a:gd name="connsiteY17" fmla="*/ 380 h 10000"/>
              <a:gd name="connsiteX18" fmla="*/ 196 w 10000"/>
              <a:gd name="connsiteY18" fmla="*/ 0 h 10000"/>
              <a:gd name="connsiteX19" fmla="*/ 8203 w 10000"/>
              <a:gd name="connsiteY19" fmla="*/ 3849 h 10000"/>
              <a:gd name="connsiteX20" fmla="*/ 10000 w 10000"/>
              <a:gd name="connsiteY20" fmla="*/ 5142 h 10000"/>
              <a:gd name="connsiteX21" fmla="*/ 8743 w 10000"/>
              <a:gd name="connsiteY21" fmla="*/ 6907 h 10000"/>
              <a:gd name="connsiteX22" fmla="*/ 9188 w 10000"/>
              <a:gd name="connsiteY22" fmla="*/ 8077 h 10000"/>
              <a:gd name="connsiteX23" fmla="*/ 8743 w 10000"/>
              <a:gd name="connsiteY23" fmla="*/ 8991 h 10000"/>
              <a:gd name="connsiteX0" fmla="*/ 8743 w 10000"/>
              <a:gd name="connsiteY0" fmla="*/ 8991 h 10000"/>
              <a:gd name="connsiteX1" fmla="*/ 8203 w 10000"/>
              <a:gd name="connsiteY1" fmla="*/ 8580 h 10000"/>
              <a:gd name="connsiteX2" fmla="*/ 7439 w 10000"/>
              <a:gd name="connsiteY2" fmla="*/ 9180 h 10000"/>
              <a:gd name="connsiteX3" fmla="*/ 6675 w 10000"/>
              <a:gd name="connsiteY3" fmla="*/ 9180 h 10000"/>
              <a:gd name="connsiteX4" fmla="*/ 5838 w 10000"/>
              <a:gd name="connsiteY4" fmla="*/ 10000 h 10000"/>
              <a:gd name="connsiteX5" fmla="*/ 4038 w 10000"/>
              <a:gd name="connsiteY5" fmla="*/ 9685 h 10000"/>
              <a:gd name="connsiteX6" fmla="*/ 3128 w 10000"/>
              <a:gd name="connsiteY6" fmla="*/ 8865 h 10000"/>
              <a:gd name="connsiteX7" fmla="*/ 3128 w 10000"/>
              <a:gd name="connsiteY7" fmla="*/ 8107 h 10000"/>
              <a:gd name="connsiteX8" fmla="*/ 3521 w 10000"/>
              <a:gd name="connsiteY8" fmla="*/ 7665 h 10000"/>
              <a:gd name="connsiteX9" fmla="*/ 3300 w 10000"/>
              <a:gd name="connsiteY9" fmla="*/ 6846 h 10000"/>
              <a:gd name="connsiteX10" fmla="*/ 2587 w 10000"/>
              <a:gd name="connsiteY10" fmla="*/ 6531 h 10000"/>
              <a:gd name="connsiteX11" fmla="*/ 2267 w 10000"/>
              <a:gd name="connsiteY11" fmla="*/ 5553 h 10000"/>
              <a:gd name="connsiteX12" fmla="*/ 1206 w 10000"/>
              <a:gd name="connsiteY12" fmla="*/ 5111 h 10000"/>
              <a:gd name="connsiteX13" fmla="*/ 492 w 10000"/>
              <a:gd name="connsiteY13" fmla="*/ 3787 h 10000"/>
              <a:gd name="connsiteX14" fmla="*/ 1256 w 10000"/>
              <a:gd name="connsiteY14" fmla="*/ 3787 h 10000"/>
              <a:gd name="connsiteX15" fmla="*/ 886 w 10000"/>
              <a:gd name="connsiteY15" fmla="*/ 3031 h 10000"/>
              <a:gd name="connsiteX16" fmla="*/ 0 w 10000"/>
              <a:gd name="connsiteY16" fmla="*/ 2523 h 10000"/>
              <a:gd name="connsiteX17" fmla="*/ 394 w 10000"/>
              <a:gd name="connsiteY17" fmla="*/ 380 h 10000"/>
              <a:gd name="connsiteX18" fmla="*/ 196 w 10000"/>
              <a:gd name="connsiteY18" fmla="*/ 0 h 10000"/>
              <a:gd name="connsiteX19" fmla="*/ 10000 w 10000"/>
              <a:gd name="connsiteY19" fmla="*/ 5142 h 10000"/>
              <a:gd name="connsiteX20" fmla="*/ 8743 w 10000"/>
              <a:gd name="connsiteY20" fmla="*/ 6907 h 10000"/>
              <a:gd name="connsiteX21" fmla="*/ 9188 w 10000"/>
              <a:gd name="connsiteY21" fmla="*/ 8077 h 10000"/>
              <a:gd name="connsiteX22" fmla="*/ 8743 w 10000"/>
              <a:gd name="connsiteY22" fmla="*/ 8991 h 10000"/>
              <a:gd name="connsiteX0" fmla="*/ 8743 w 9188"/>
              <a:gd name="connsiteY0" fmla="*/ 8991 h 10000"/>
              <a:gd name="connsiteX1" fmla="*/ 8203 w 9188"/>
              <a:gd name="connsiteY1" fmla="*/ 8580 h 10000"/>
              <a:gd name="connsiteX2" fmla="*/ 7439 w 9188"/>
              <a:gd name="connsiteY2" fmla="*/ 9180 h 10000"/>
              <a:gd name="connsiteX3" fmla="*/ 6675 w 9188"/>
              <a:gd name="connsiteY3" fmla="*/ 9180 h 10000"/>
              <a:gd name="connsiteX4" fmla="*/ 5838 w 9188"/>
              <a:gd name="connsiteY4" fmla="*/ 10000 h 10000"/>
              <a:gd name="connsiteX5" fmla="*/ 4038 w 9188"/>
              <a:gd name="connsiteY5" fmla="*/ 9685 h 10000"/>
              <a:gd name="connsiteX6" fmla="*/ 3128 w 9188"/>
              <a:gd name="connsiteY6" fmla="*/ 8865 h 10000"/>
              <a:gd name="connsiteX7" fmla="*/ 3128 w 9188"/>
              <a:gd name="connsiteY7" fmla="*/ 8107 h 10000"/>
              <a:gd name="connsiteX8" fmla="*/ 3521 w 9188"/>
              <a:gd name="connsiteY8" fmla="*/ 7665 h 10000"/>
              <a:gd name="connsiteX9" fmla="*/ 3300 w 9188"/>
              <a:gd name="connsiteY9" fmla="*/ 6846 h 10000"/>
              <a:gd name="connsiteX10" fmla="*/ 2587 w 9188"/>
              <a:gd name="connsiteY10" fmla="*/ 6531 h 10000"/>
              <a:gd name="connsiteX11" fmla="*/ 2267 w 9188"/>
              <a:gd name="connsiteY11" fmla="*/ 5553 h 10000"/>
              <a:gd name="connsiteX12" fmla="*/ 1206 w 9188"/>
              <a:gd name="connsiteY12" fmla="*/ 5111 h 10000"/>
              <a:gd name="connsiteX13" fmla="*/ 492 w 9188"/>
              <a:gd name="connsiteY13" fmla="*/ 3787 h 10000"/>
              <a:gd name="connsiteX14" fmla="*/ 1256 w 9188"/>
              <a:gd name="connsiteY14" fmla="*/ 3787 h 10000"/>
              <a:gd name="connsiteX15" fmla="*/ 886 w 9188"/>
              <a:gd name="connsiteY15" fmla="*/ 3031 h 10000"/>
              <a:gd name="connsiteX16" fmla="*/ 0 w 9188"/>
              <a:gd name="connsiteY16" fmla="*/ 2523 h 10000"/>
              <a:gd name="connsiteX17" fmla="*/ 394 w 9188"/>
              <a:gd name="connsiteY17" fmla="*/ 380 h 10000"/>
              <a:gd name="connsiteX18" fmla="*/ 196 w 9188"/>
              <a:gd name="connsiteY18" fmla="*/ 0 h 10000"/>
              <a:gd name="connsiteX19" fmla="*/ 8743 w 9188"/>
              <a:gd name="connsiteY19" fmla="*/ 6907 h 10000"/>
              <a:gd name="connsiteX20" fmla="*/ 9188 w 9188"/>
              <a:gd name="connsiteY20" fmla="*/ 8077 h 10000"/>
              <a:gd name="connsiteX21" fmla="*/ 8743 w 9188"/>
              <a:gd name="connsiteY21" fmla="*/ 8991 h 10000"/>
              <a:gd name="connsiteX0" fmla="*/ 9516 w 10000"/>
              <a:gd name="connsiteY0" fmla="*/ 8991 h 10000"/>
              <a:gd name="connsiteX1" fmla="*/ 8928 w 10000"/>
              <a:gd name="connsiteY1" fmla="*/ 8580 h 10000"/>
              <a:gd name="connsiteX2" fmla="*/ 8096 w 10000"/>
              <a:gd name="connsiteY2" fmla="*/ 9180 h 10000"/>
              <a:gd name="connsiteX3" fmla="*/ 7265 w 10000"/>
              <a:gd name="connsiteY3" fmla="*/ 9180 h 10000"/>
              <a:gd name="connsiteX4" fmla="*/ 6354 w 10000"/>
              <a:gd name="connsiteY4" fmla="*/ 10000 h 10000"/>
              <a:gd name="connsiteX5" fmla="*/ 4395 w 10000"/>
              <a:gd name="connsiteY5" fmla="*/ 9685 h 10000"/>
              <a:gd name="connsiteX6" fmla="*/ 3404 w 10000"/>
              <a:gd name="connsiteY6" fmla="*/ 8865 h 10000"/>
              <a:gd name="connsiteX7" fmla="*/ 3404 w 10000"/>
              <a:gd name="connsiteY7" fmla="*/ 8107 h 10000"/>
              <a:gd name="connsiteX8" fmla="*/ 3832 w 10000"/>
              <a:gd name="connsiteY8" fmla="*/ 7665 h 10000"/>
              <a:gd name="connsiteX9" fmla="*/ 3592 w 10000"/>
              <a:gd name="connsiteY9" fmla="*/ 6846 h 10000"/>
              <a:gd name="connsiteX10" fmla="*/ 2816 w 10000"/>
              <a:gd name="connsiteY10" fmla="*/ 6531 h 10000"/>
              <a:gd name="connsiteX11" fmla="*/ 2467 w 10000"/>
              <a:gd name="connsiteY11" fmla="*/ 5553 h 10000"/>
              <a:gd name="connsiteX12" fmla="*/ 1313 w 10000"/>
              <a:gd name="connsiteY12" fmla="*/ 5111 h 10000"/>
              <a:gd name="connsiteX13" fmla="*/ 535 w 10000"/>
              <a:gd name="connsiteY13" fmla="*/ 3787 h 10000"/>
              <a:gd name="connsiteX14" fmla="*/ 1367 w 10000"/>
              <a:gd name="connsiteY14" fmla="*/ 3787 h 10000"/>
              <a:gd name="connsiteX15" fmla="*/ 964 w 10000"/>
              <a:gd name="connsiteY15" fmla="*/ 3031 h 10000"/>
              <a:gd name="connsiteX16" fmla="*/ 0 w 10000"/>
              <a:gd name="connsiteY16" fmla="*/ 2523 h 10000"/>
              <a:gd name="connsiteX17" fmla="*/ 429 w 10000"/>
              <a:gd name="connsiteY17" fmla="*/ 380 h 10000"/>
              <a:gd name="connsiteX18" fmla="*/ 213 w 10000"/>
              <a:gd name="connsiteY18" fmla="*/ 0 h 10000"/>
              <a:gd name="connsiteX19" fmla="*/ 9516 w 10000"/>
              <a:gd name="connsiteY19" fmla="*/ 6907 h 10000"/>
              <a:gd name="connsiteX20" fmla="*/ 10000 w 10000"/>
              <a:gd name="connsiteY20" fmla="*/ 8077 h 10000"/>
              <a:gd name="connsiteX21" fmla="*/ 9516 w 10000"/>
              <a:gd name="connsiteY21" fmla="*/ 8991 h 10000"/>
              <a:gd name="connsiteX0" fmla="*/ 9516 w 10000"/>
              <a:gd name="connsiteY0" fmla="*/ 8991 h 10000"/>
              <a:gd name="connsiteX1" fmla="*/ 8928 w 10000"/>
              <a:gd name="connsiteY1" fmla="*/ 8580 h 10000"/>
              <a:gd name="connsiteX2" fmla="*/ 8096 w 10000"/>
              <a:gd name="connsiteY2" fmla="*/ 9180 h 10000"/>
              <a:gd name="connsiteX3" fmla="*/ 7265 w 10000"/>
              <a:gd name="connsiteY3" fmla="*/ 9180 h 10000"/>
              <a:gd name="connsiteX4" fmla="*/ 6354 w 10000"/>
              <a:gd name="connsiteY4" fmla="*/ 10000 h 10000"/>
              <a:gd name="connsiteX5" fmla="*/ 4395 w 10000"/>
              <a:gd name="connsiteY5" fmla="*/ 9685 h 10000"/>
              <a:gd name="connsiteX6" fmla="*/ 3404 w 10000"/>
              <a:gd name="connsiteY6" fmla="*/ 8865 h 10000"/>
              <a:gd name="connsiteX7" fmla="*/ 3404 w 10000"/>
              <a:gd name="connsiteY7" fmla="*/ 8107 h 10000"/>
              <a:gd name="connsiteX8" fmla="*/ 3832 w 10000"/>
              <a:gd name="connsiteY8" fmla="*/ 7665 h 10000"/>
              <a:gd name="connsiteX9" fmla="*/ 3592 w 10000"/>
              <a:gd name="connsiteY9" fmla="*/ 6846 h 10000"/>
              <a:gd name="connsiteX10" fmla="*/ 2816 w 10000"/>
              <a:gd name="connsiteY10" fmla="*/ 6531 h 10000"/>
              <a:gd name="connsiteX11" fmla="*/ 2467 w 10000"/>
              <a:gd name="connsiteY11" fmla="*/ 5553 h 10000"/>
              <a:gd name="connsiteX12" fmla="*/ 1313 w 10000"/>
              <a:gd name="connsiteY12" fmla="*/ 5111 h 10000"/>
              <a:gd name="connsiteX13" fmla="*/ 535 w 10000"/>
              <a:gd name="connsiteY13" fmla="*/ 3787 h 10000"/>
              <a:gd name="connsiteX14" fmla="*/ 1367 w 10000"/>
              <a:gd name="connsiteY14" fmla="*/ 3787 h 10000"/>
              <a:gd name="connsiteX15" fmla="*/ 964 w 10000"/>
              <a:gd name="connsiteY15" fmla="*/ 3031 h 10000"/>
              <a:gd name="connsiteX16" fmla="*/ 0 w 10000"/>
              <a:gd name="connsiteY16" fmla="*/ 2523 h 10000"/>
              <a:gd name="connsiteX17" fmla="*/ 429 w 10000"/>
              <a:gd name="connsiteY17" fmla="*/ 380 h 10000"/>
              <a:gd name="connsiteX18" fmla="*/ 213 w 10000"/>
              <a:gd name="connsiteY18" fmla="*/ 0 h 10000"/>
              <a:gd name="connsiteX19" fmla="*/ 10000 w 10000"/>
              <a:gd name="connsiteY19" fmla="*/ 8077 h 10000"/>
              <a:gd name="connsiteX20" fmla="*/ 9516 w 10000"/>
              <a:gd name="connsiteY20" fmla="*/ 8991 h 10000"/>
              <a:gd name="connsiteX0" fmla="*/ 9516 w 10000"/>
              <a:gd name="connsiteY0" fmla="*/ 8991 h 10000"/>
              <a:gd name="connsiteX1" fmla="*/ 8928 w 10000"/>
              <a:gd name="connsiteY1" fmla="*/ 8580 h 10000"/>
              <a:gd name="connsiteX2" fmla="*/ 8096 w 10000"/>
              <a:gd name="connsiteY2" fmla="*/ 9180 h 10000"/>
              <a:gd name="connsiteX3" fmla="*/ 7265 w 10000"/>
              <a:gd name="connsiteY3" fmla="*/ 9180 h 10000"/>
              <a:gd name="connsiteX4" fmla="*/ 6354 w 10000"/>
              <a:gd name="connsiteY4" fmla="*/ 10000 h 10000"/>
              <a:gd name="connsiteX5" fmla="*/ 4395 w 10000"/>
              <a:gd name="connsiteY5" fmla="*/ 9685 h 10000"/>
              <a:gd name="connsiteX6" fmla="*/ 3404 w 10000"/>
              <a:gd name="connsiteY6" fmla="*/ 8865 h 10000"/>
              <a:gd name="connsiteX7" fmla="*/ 3404 w 10000"/>
              <a:gd name="connsiteY7" fmla="*/ 8107 h 10000"/>
              <a:gd name="connsiteX8" fmla="*/ 3832 w 10000"/>
              <a:gd name="connsiteY8" fmla="*/ 7665 h 10000"/>
              <a:gd name="connsiteX9" fmla="*/ 3592 w 10000"/>
              <a:gd name="connsiteY9" fmla="*/ 6846 h 10000"/>
              <a:gd name="connsiteX10" fmla="*/ 2816 w 10000"/>
              <a:gd name="connsiteY10" fmla="*/ 6531 h 10000"/>
              <a:gd name="connsiteX11" fmla="*/ 2467 w 10000"/>
              <a:gd name="connsiteY11" fmla="*/ 5553 h 10000"/>
              <a:gd name="connsiteX12" fmla="*/ 1313 w 10000"/>
              <a:gd name="connsiteY12" fmla="*/ 5111 h 10000"/>
              <a:gd name="connsiteX13" fmla="*/ 535 w 10000"/>
              <a:gd name="connsiteY13" fmla="*/ 3787 h 10000"/>
              <a:gd name="connsiteX14" fmla="*/ 1367 w 10000"/>
              <a:gd name="connsiteY14" fmla="*/ 3787 h 10000"/>
              <a:gd name="connsiteX15" fmla="*/ 964 w 10000"/>
              <a:gd name="connsiteY15" fmla="*/ 3031 h 10000"/>
              <a:gd name="connsiteX16" fmla="*/ 0 w 10000"/>
              <a:gd name="connsiteY16" fmla="*/ 2523 h 10000"/>
              <a:gd name="connsiteX17" fmla="*/ 429 w 10000"/>
              <a:gd name="connsiteY17" fmla="*/ 380 h 10000"/>
              <a:gd name="connsiteX18" fmla="*/ 213 w 10000"/>
              <a:gd name="connsiteY18" fmla="*/ 0 h 10000"/>
              <a:gd name="connsiteX19" fmla="*/ 10000 w 10000"/>
              <a:gd name="connsiteY19" fmla="*/ 8077 h 10000"/>
              <a:gd name="connsiteX20" fmla="*/ 9516 w 10000"/>
              <a:gd name="connsiteY20" fmla="*/ 8991 h 10000"/>
              <a:gd name="connsiteX0" fmla="*/ 9516 w 9516"/>
              <a:gd name="connsiteY0" fmla="*/ 8991 h 10000"/>
              <a:gd name="connsiteX1" fmla="*/ 8928 w 9516"/>
              <a:gd name="connsiteY1" fmla="*/ 8580 h 10000"/>
              <a:gd name="connsiteX2" fmla="*/ 8096 w 9516"/>
              <a:gd name="connsiteY2" fmla="*/ 9180 h 10000"/>
              <a:gd name="connsiteX3" fmla="*/ 7265 w 9516"/>
              <a:gd name="connsiteY3" fmla="*/ 9180 h 10000"/>
              <a:gd name="connsiteX4" fmla="*/ 6354 w 9516"/>
              <a:gd name="connsiteY4" fmla="*/ 10000 h 10000"/>
              <a:gd name="connsiteX5" fmla="*/ 4395 w 9516"/>
              <a:gd name="connsiteY5" fmla="*/ 9685 h 10000"/>
              <a:gd name="connsiteX6" fmla="*/ 3404 w 9516"/>
              <a:gd name="connsiteY6" fmla="*/ 8865 h 10000"/>
              <a:gd name="connsiteX7" fmla="*/ 3404 w 9516"/>
              <a:gd name="connsiteY7" fmla="*/ 8107 h 10000"/>
              <a:gd name="connsiteX8" fmla="*/ 3832 w 9516"/>
              <a:gd name="connsiteY8" fmla="*/ 7665 h 10000"/>
              <a:gd name="connsiteX9" fmla="*/ 3592 w 9516"/>
              <a:gd name="connsiteY9" fmla="*/ 6846 h 10000"/>
              <a:gd name="connsiteX10" fmla="*/ 2816 w 9516"/>
              <a:gd name="connsiteY10" fmla="*/ 6531 h 10000"/>
              <a:gd name="connsiteX11" fmla="*/ 2467 w 9516"/>
              <a:gd name="connsiteY11" fmla="*/ 5553 h 10000"/>
              <a:gd name="connsiteX12" fmla="*/ 1313 w 9516"/>
              <a:gd name="connsiteY12" fmla="*/ 5111 h 10000"/>
              <a:gd name="connsiteX13" fmla="*/ 535 w 9516"/>
              <a:gd name="connsiteY13" fmla="*/ 3787 h 10000"/>
              <a:gd name="connsiteX14" fmla="*/ 1367 w 9516"/>
              <a:gd name="connsiteY14" fmla="*/ 3787 h 10000"/>
              <a:gd name="connsiteX15" fmla="*/ 964 w 9516"/>
              <a:gd name="connsiteY15" fmla="*/ 3031 h 10000"/>
              <a:gd name="connsiteX16" fmla="*/ 0 w 9516"/>
              <a:gd name="connsiteY16" fmla="*/ 2523 h 10000"/>
              <a:gd name="connsiteX17" fmla="*/ 429 w 9516"/>
              <a:gd name="connsiteY17" fmla="*/ 380 h 10000"/>
              <a:gd name="connsiteX18" fmla="*/ 213 w 9516"/>
              <a:gd name="connsiteY18" fmla="*/ 0 h 10000"/>
              <a:gd name="connsiteX19" fmla="*/ 9516 w 9516"/>
              <a:gd name="connsiteY19" fmla="*/ 8991 h 10000"/>
              <a:gd name="connsiteX0" fmla="*/ 224 w 9382"/>
              <a:gd name="connsiteY0" fmla="*/ 0 h 10000"/>
              <a:gd name="connsiteX1" fmla="*/ 9382 w 9382"/>
              <a:gd name="connsiteY1" fmla="*/ 8580 h 10000"/>
              <a:gd name="connsiteX2" fmla="*/ 8508 w 9382"/>
              <a:gd name="connsiteY2" fmla="*/ 9180 h 10000"/>
              <a:gd name="connsiteX3" fmla="*/ 7635 w 9382"/>
              <a:gd name="connsiteY3" fmla="*/ 9180 h 10000"/>
              <a:gd name="connsiteX4" fmla="*/ 6677 w 9382"/>
              <a:gd name="connsiteY4" fmla="*/ 10000 h 10000"/>
              <a:gd name="connsiteX5" fmla="*/ 4619 w 9382"/>
              <a:gd name="connsiteY5" fmla="*/ 9685 h 10000"/>
              <a:gd name="connsiteX6" fmla="*/ 3577 w 9382"/>
              <a:gd name="connsiteY6" fmla="*/ 8865 h 10000"/>
              <a:gd name="connsiteX7" fmla="*/ 3577 w 9382"/>
              <a:gd name="connsiteY7" fmla="*/ 8107 h 10000"/>
              <a:gd name="connsiteX8" fmla="*/ 4027 w 9382"/>
              <a:gd name="connsiteY8" fmla="*/ 7665 h 10000"/>
              <a:gd name="connsiteX9" fmla="*/ 3775 w 9382"/>
              <a:gd name="connsiteY9" fmla="*/ 6846 h 10000"/>
              <a:gd name="connsiteX10" fmla="*/ 2959 w 9382"/>
              <a:gd name="connsiteY10" fmla="*/ 6531 h 10000"/>
              <a:gd name="connsiteX11" fmla="*/ 2592 w 9382"/>
              <a:gd name="connsiteY11" fmla="*/ 5553 h 10000"/>
              <a:gd name="connsiteX12" fmla="*/ 1380 w 9382"/>
              <a:gd name="connsiteY12" fmla="*/ 5111 h 10000"/>
              <a:gd name="connsiteX13" fmla="*/ 562 w 9382"/>
              <a:gd name="connsiteY13" fmla="*/ 3787 h 10000"/>
              <a:gd name="connsiteX14" fmla="*/ 1437 w 9382"/>
              <a:gd name="connsiteY14" fmla="*/ 3787 h 10000"/>
              <a:gd name="connsiteX15" fmla="*/ 1013 w 9382"/>
              <a:gd name="connsiteY15" fmla="*/ 3031 h 10000"/>
              <a:gd name="connsiteX16" fmla="*/ 0 w 9382"/>
              <a:gd name="connsiteY16" fmla="*/ 2523 h 10000"/>
              <a:gd name="connsiteX17" fmla="*/ 451 w 9382"/>
              <a:gd name="connsiteY17" fmla="*/ 380 h 10000"/>
              <a:gd name="connsiteX18" fmla="*/ 224 w 9382"/>
              <a:gd name="connsiteY18" fmla="*/ 0 h 10000"/>
              <a:gd name="connsiteX0" fmla="*/ 239 w 9068"/>
              <a:gd name="connsiteY0" fmla="*/ 0 h 10000"/>
              <a:gd name="connsiteX1" fmla="*/ 9068 w 9068"/>
              <a:gd name="connsiteY1" fmla="*/ 9180 h 10000"/>
              <a:gd name="connsiteX2" fmla="*/ 8138 w 9068"/>
              <a:gd name="connsiteY2" fmla="*/ 9180 h 10000"/>
              <a:gd name="connsiteX3" fmla="*/ 7117 w 9068"/>
              <a:gd name="connsiteY3" fmla="*/ 10000 h 10000"/>
              <a:gd name="connsiteX4" fmla="*/ 4923 w 9068"/>
              <a:gd name="connsiteY4" fmla="*/ 9685 h 10000"/>
              <a:gd name="connsiteX5" fmla="*/ 3813 w 9068"/>
              <a:gd name="connsiteY5" fmla="*/ 8865 h 10000"/>
              <a:gd name="connsiteX6" fmla="*/ 3813 w 9068"/>
              <a:gd name="connsiteY6" fmla="*/ 8107 h 10000"/>
              <a:gd name="connsiteX7" fmla="*/ 4292 w 9068"/>
              <a:gd name="connsiteY7" fmla="*/ 7665 h 10000"/>
              <a:gd name="connsiteX8" fmla="*/ 4024 w 9068"/>
              <a:gd name="connsiteY8" fmla="*/ 6846 h 10000"/>
              <a:gd name="connsiteX9" fmla="*/ 3154 w 9068"/>
              <a:gd name="connsiteY9" fmla="*/ 6531 h 10000"/>
              <a:gd name="connsiteX10" fmla="*/ 2763 w 9068"/>
              <a:gd name="connsiteY10" fmla="*/ 5553 h 10000"/>
              <a:gd name="connsiteX11" fmla="*/ 1471 w 9068"/>
              <a:gd name="connsiteY11" fmla="*/ 5111 h 10000"/>
              <a:gd name="connsiteX12" fmla="*/ 599 w 9068"/>
              <a:gd name="connsiteY12" fmla="*/ 3787 h 10000"/>
              <a:gd name="connsiteX13" fmla="*/ 1532 w 9068"/>
              <a:gd name="connsiteY13" fmla="*/ 3787 h 10000"/>
              <a:gd name="connsiteX14" fmla="*/ 1080 w 9068"/>
              <a:gd name="connsiteY14" fmla="*/ 3031 h 10000"/>
              <a:gd name="connsiteX15" fmla="*/ 0 w 9068"/>
              <a:gd name="connsiteY15" fmla="*/ 2523 h 10000"/>
              <a:gd name="connsiteX16" fmla="*/ 481 w 9068"/>
              <a:gd name="connsiteY16" fmla="*/ 380 h 10000"/>
              <a:gd name="connsiteX17" fmla="*/ 239 w 9068"/>
              <a:gd name="connsiteY17" fmla="*/ 0 h 10000"/>
              <a:gd name="connsiteX0" fmla="*/ 264 w 8974"/>
              <a:gd name="connsiteY0" fmla="*/ 0 h 10000"/>
              <a:gd name="connsiteX1" fmla="*/ 8974 w 8974"/>
              <a:gd name="connsiteY1" fmla="*/ 9180 h 10000"/>
              <a:gd name="connsiteX2" fmla="*/ 7848 w 8974"/>
              <a:gd name="connsiteY2" fmla="*/ 10000 h 10000"/>
              <a:gd name="connsiteX3" fmla="*/ 5429 w 8974"/>
              <a:gd name="connsiteY3" fmla="*/ 9685 h 10000"/>
              <a:gd name="connsiteX4" fmla="*/ 4205 w 8974"/>
              <a:gd name="connsiteY4" fmla="*/ 8865 h 10000"/>
              <a:gd name="connsiteX5" fmla="*/ 4205 w 8974"/>
              <a:gd name="connsiteY5" fmla="*/ 8107 h 10000"/>
              <a:gd name="connsiteX6" fmla="*/ 4733 w 8974"/>
              <a:gd name="connsiteY6" fmla="*/ 7665 h 10000"/>
              <a:gd name="connsiteX7" fmla="*/ 4438 w 8974"/>
              <a:gd name="connsiteY7" fmla="*/ 6846 h 10000"/>
              <a:gd name="connsiteX8" fmla="*/ 3478 w 8974"/>
              <a:gd name="connsiteY8" fmla="*/ 6531 h 10000"/>
              <a:gd name="connsiteX9" fmla="*/ 3047 w 8974"/>
              <a:gd name="connsiteY9" fmla="*/ 5553 h 10000"/>
              <a:gd name="connsiteX10" fmla="*/ 1622 w 8974"/>
              <a:gd name="connsiteY10" fmla="*/ 5111 h 10000"/>
              <a:gd name="connsiteX11" fmla="*/ 661 w 8974"/>
              <a:gd name="connsiteY11" fmla="*/ 3787 h 10000"/>
              <a:gd name="connsiteX12" fmla="*/ 1689 w 8974"/>
              <a:gd name="connsiteY12" fmla="*/ 3787 h 10000"/>
              <a:gd name="connsiteX13" fmla="*/ 1191 w 8974"/>
              <a:gd name="connsiteY13" fmla="*/ 3031 h 10000"/>
              <a:gd name="connsiteX14" fmla="*/ 0 w 8974"/>
              <a:gd name="connsiteY14" fmla="*/ 2523 h 10000"/>
              <a:gd name="connsiteX15" fmla="*/ 530 w 8974"/>
              <a:gd name="connsiteY15" fmla="*/ 380 h 10000"/>
              <a:gd name="connsiteX16" fmla="*/ 264 w 8974"/>
              <a:gd name="connsiteY16" fmla="*/ 0 h 10000"/>
              <a:gd name="connsiteX0" fmla="*/ 294 w 10000"/>
              <a:gd name="connsiteY0" fmla="*/ 0 h 10000"/>
              <a:gd name="connsiteX1" fmla="*/ 10000 w 10000"/>
              <a:gd name="connsiteY1" fmla="*/ 9180 h 10000"/>
              <a:gd name="connsiteX2" fmla="*/ 8745 w 10000"/>
              <a:gd name="connsiteY2" fmla="*/ 10000 h 10000"/>
              <a:gd name="connsiteX3" fmla="*/ 6050 w 10000"/>
              <a:gd name="connsiteY3" fmla="*/ 9685 h 10000"/>
              <a:gd name="connsiteX4" fmla="*/ 4686 w 10000"/>
              <a:gd name="connsiteY4" fmla="*/ 8865 h 10000"/>
              <a:gd name="connsiteX5" fmla="*/ 4686 w 10000"/>
              <a:gd name="connsiteY5" fmla="*/ 8107 h 10000"/>
              <a:gd name="connsiteX6" fmla="*/ 5274 w 10000"/>
              <a:gd name="connsiteY6" fmla="*/ 7665 h 10000"/>
              <a:gd name="connsiteX7" fmla="*/ 4945 w 10000"/>
              <a:gd name="connsiteY7" fmla="*/ 6846 h 10000"/>
              <a:gd name="connsiteX8" fmla="*/ 3876 w 10000"/>
              <a:gd name="connsiteY8" fmla="*/ 6531 h 10000"/>
              <a:gd name="connsiteX9" fmla="*/ 3395 w 10000"/>
              <a:gd name="connsiteY9" fmla="*/ 5553 h 10000"/>
              <a:gd name="connsiteX10" fmla="*/ 1807 w 10000"/>
              <a:gd name="connsiteY10" fmla="*/ 5111 h 10000"/>
              <a:gd name="connsiteX11" fmla="*/ 737 w 10000"/>
              <a:gd name="connsiteY11" fmla="*/ 3787 h 10000"/>
              <a:gd name="connsiteX12" fmla="*/ 1882 w 10000"/>
              <a:gd name="connsiteY12" fmla="*/ 3787 h 10000"/>
              <a:gd name="connsiteX13" fmla="*/ 1327 w 10000"/>
              <a:gd name="connsiteY13" fmla="*/ 3031 h 10000"/>
              <a:gd name="connsiteX14" fmla="*/ 0 w 10000"/>
              <a:gd name="connsiteY14" fmla="*/ 2523 h 10000"/>
              <a:gd name="connsiteX15" fmla="*/ 4389 w 10000"/>
              <a:gd name="connsiteY15" fmla="*/ 2003 h 10000"/>
              <a:gd name="connsiteX16" fmla="*/ 294 w 10000"/>
              <a:gd name="connsiteY16" fmla="*/ 0 h 10000"/>
              <a:gd name="connsiteX0" fmla="*/ 294 w 10000"/>
              <a:gd name="connsiteY0" fmla="*/ 0 h 10000"/>
              <a:gd name="connsiteX1" fmla="*/ 10000 w 10000"/>
              <a:gd name="connsiteY1" fmla="*/ 9180 h 10000"/>
              <a:gd name="connsiteX2" fmla="*/ 8745 w 10000"/>
              <a:gd name="connsiteY2" fmla="*/ 10000 h 10000"/>
              <a:gd name="connsiteX3" fmla="*/ 6050 w 10000"/>
              <a:gd name="connsiteY3" fmla="*/ 9685 h 10000"/>
              <a:gd name="connsiteX4" fmla="*/ 4686 w 10000"/>
              <a:gd name="connsiteY4" fmla="*/ 8865 h 10000"/>
              <a:gd name="connsiteX5" fmla="*/ 4686 w 10000"/>
              <a:gd name="connsiteY5" fmla="*/ 8107 h 10000"/>
              <a:gd name="connsiteX6" fmla="*/ 5274 w 10000"/>
              <a:gd name="connsiteY6" fmla="*/ 7665 h 10000"/>
              <a:gd name="connsiteX7" fmla="*/ 4945 w 10000"/>
              <a:gd name="connsiteY7" fmla="*/ 6846 h 10000"/>
              <a:gd name="connsiteX8" fmla="*/ 3876 w 10000"/>
              <a:gd name="connsiteY8" fmla="*/ 6531 h 10000"/>
              <a:gd name="connsiteX9" fmla="*/ 3395 w 10000"/>
              <a:gd name="connsiteY9" fmla="*/ 5553 h 10000"/>
              <a:gd name="connsiteX10" fmla="*/ 1807 w 10000"/>
              <a:gd name="connsiteY10" fmla="*/ 5111 h 10000"/>
              <a:gd name="connsiteX11" fmla="*/ 737 w 10000"/>
              <a:gd name="connsiteY11" fmla="*/ 3787 h 10000"/>
              <a:gd name="connsiteX12" fmla="*/ 1882 w 10000"/>
              <a:gd name="connsiteY12" fmla="*/ 3787 h 10000"/>
              <a:gd name="connsiteX13" fmla="*/ 1327 w 10000"/>
              <a:gd name="connsiteY13" fmla="*/ 3031 h 10000"/>
              <a:gd name="connsiteX14" fmla="*/ 0 w 10000"/>
              <a:gd name="connsiteY14" fmla="*/ 2523 h 10000"/>
              <a:gd name="connsiteX15" fmla="*/ 372 w 10000"/>
              <a:gd name="connsiteY15" fmla="*/ 1816 h 10000"/>
              <a:gd name="connsiteX16" fmla="*/ 294 w 10000"/>
              <a:gd name="connsiteY16" fmla="*/ 0 h 10000"/>
              <a:gd name="connsiteX0" fmla="*/ 9132 w 10000"/>
              <a:gd name="connsiteY0" fmla="*/ 6273 h 8219"/>
              <a:gd name="connsiteX1" fmla="*/ 10000 w 10000"/>
              <a:gd name="connsiteY1" fmla="*/ 7399 h 8219"/>
              <a:gd name="connsiteX2" fmla="*/ 8745 w 10000"/>
              <a:gd name="connsiteY2" fmla="*/ 8219 h 8219"/>
              <a:gd name="connsiteX3" fmla="*/ 6050 w 10000"/>
              <a:gd name="connsiteY3" fmla="*/ 7904 h 8219"/>
              <a:gd name="connsiteX4" fmla="*/ 4686 w 10000"/>
              <a:gd name="connsiteY4" fmla="*/ 7084 h 8219"/>
              <a:gd name="connsiteX5" fmla="*/ 4686 w 10000"/>
              <a:gd name="connsiteY5" fmla="*/ 6326 h 8219"/>
              <a:gd name="connsiteX6" fmla="*/ 5274 w 10000"/>
              <a:gd name="connsiteY6" fmla="*/ 5884 h 8219"/>
              <a:gd name="connsiteX7" fmla="*/ 4945 w 10000"/>
              <a:gd name="connsiteY7" fmla="*/ 5065 h 8219"/>
              <a:gd name="connsiteX8" fmla="*/ 3876 w 10000"/>
              <a:gd name="connsiteY8" fmla="*/ 4750 h 8219"/>
              <a:gd name="connsiteX9" fmla="*/ 3395 w 10000"/>
              <a:gd name="connsiteY9" fmla="*/ 3772 h 8219"/>
              <a:gd name="connsiteX10" fmla="*/ 1807 w 10000"/>
              <a:gd name="connsiteY10" fmla="*/ 3330 h 8219"/>
              <a:gd name="connsiteX11" fmla="*/ 737 w 10000"/>
              <a:gd name="connsiteY11" fmla="*/ 2006 h 8219"/>
              <a:gd name="connsiteX12" fmla="*/ 1882 w 10000"/>
              <a:gd name="connsiteY12" fmla="*/ 2006 h 8219"/>
              <a:gd name="connsiteX13" fmla="*/ 1327 w 10000"/>
              <a:gd name="connsiteY13" fmla="*/ 1250 h 8219"/>
              <a:gd name="connsiteX14" fmla="*/ 0 w 10000"/>
              <a:gd name="connsiteY14" fmla="*/ 742 h 8219"/>
              <a:gd name="connsiteX15" fmla="*/ 372 w 10000"/>
              <a:gd name="connsiteY15" fmla="*/ 35 h 8219"/>
              <a:gd name="connsiteX16" fmla="*/ 9132 w 10000"/>
              <a:gd name="connsiteY16" fmla="*/ 6273 h 8219"/>
              <a:gd name="connsiteX0" fmla="*/ 9132 w 10000"/>
              <a:gd name="connsiteY0" fmla="*/ 7589 h 9957"/>
              <a:gd name="connsiteX1" fmla="*/ 10000 w 10000"/>
              <a:gd name="connsiteY1" fmla="*/ 8959 h 9957"/>
              <a:gd name="connsiteX2" fmla="*/ 8745 w 10000"/>
              <a:gd name="connsiteY2" fmla="*/ 9957 h 9957"/>
              <a:gd name="connsiteX3" fmla="*/ 6050 w 10000"/>
              <a:gd name="connsiteY3" fmla="*/ 9574 h 9957"/>
              <a:gd name="connsiteX4" fmla="*/ 4686 w 10000"/>
              <a:gd name="connsiteY4" fmla="*/ 8576 h 9957"/>
              <a:gd name="connsiteX5" fmla="*/ 4686 w 10000"/>
              <a:gd name="connsiteY5" fmla="*/ 7654 h 9957"/>
              <a:gd name="connsiteX6" fmla="*/ 5274 w 10000"/>
              <a:gd name="connsiteY6" fmla="*/ 7116 h 9957"/>
              <a:gd name="connsiteX7" fmla="*/ 4945 w 10000"/>
              <a:gd name="connsiteY7" fmla="*/ 6120 h 9957"/>
              <a:gd name="connsiteX8" fmla="*/ 3876 w 10000"/>
              <a:gd name="connsiteY8" fmla="*/ 5736 h 9957"/>
              <a:gd name="connsiteX9" fmla="*/ 3395 w 10000"/>
              <a:gd name="connsiteY9" fmla="*/ 4546 h 9957"/>
              <a:gd name="connsiteX10" fmla="*/ 1807 w 10000"/>
              <a:gd name="connsiteY10" fmla="*/ 4009 h 9957"/>
              <a:gd name="connsiteX11" fmla="*/ 737 w 10000"/>
              <a:gd name="connsiteY11" fmla="*/ 2398 h 9957"/>
              <a:gd name="connsiteX12" fmla="*/ 1882 w 10000"/>
              <a:gd name="connsiteY12" fmla="*/ 2398 h 9957"/>
              <a:gd name="connsiteX13" fmla="*/ 1327 w 10000"/>
              <a:gd name="connsiteY13" fmla="*/ 1478 h 9957"/>
              <a:gd name="connsiteX14" fmla="*/ 0 w 10000"/>
              <a:gd name="connsiteY14" fmla="*/ 860 h 9957"/>
              <a:gd name="connsiteX15" fmla="*/ 372 w 10000"/>
              <a:gd name="connsiteY15" fmla="*/ 0 h 9957"/>
              <a:gd name="connsiteX16" fmla="*/ 8074 w 10000"/>
              <a:gd name="connsiteY16" fmla="*/ 6978 h 9957"/>
              <a:gd name="connsiteX17" fmla="*/ 9132 w 10000"/>
              <a:gd name="connsiteY17" fmla="*/ 7589 h 9957"/>
              <a:gd name="connsiteX0" fmla="*/ 9132 w 10291"/>
              <a:gd name="connsiteY0" fmla="*/ 7622 h 10000"/>
              <a:gd name="connsiteX1" fmla="*/ 10000 w 10291"/>
              <a:gd name="connsiteY1" fmla="*/ 8998 h 10000"/>
              <a:gd name="connsiteX2" fmla="*/ 8745 w 10291"/>
              <a:gd name="connsiteY2" fmla="*/ 10000 h 10000"/>
              <a:gd name="connsiteX3" fmla="*/ 6050 w 10291"/>
              <a:gd name="connsiteY3" fmla="*/ 9615 h 10000"/>
              <a:gd name="connsiteX4" fmla="*/ 4686 w 10291"/>
              <a:gd name="connsiteY4" fmla="*/ 8613 h 10000"/>
              <a:gd name="connsiteX5" fmla="*/ 4686 w 10291"/>
              <a:gd name="connsiteY5" fmla="*/ 7687 h 10000"/>
              <a:gd name="connsiteX6" fmla="*/ 5274 w 10291"/>
              <a:gd name="connsiteY6" fmla="*/ 7147 h 10000"/>
              <a:gd name="connsiteX7" fmla="*/ 4945 w 10291"/>
              <a:gd name="connsiteY7" fmla="*/ 6146 h 10000"/>
              <a:gd name="connsiteX8" fmla="*/ 3876 w 10291"/>
              <a:gd name="connsiteY8" fmla="*/ 5761 h 10000"/>
              <a:gd name="connsiteX9" fmla="*/ 3395 w 10291"/>
              <a:gd name="connsiteY9" fmla="*/ 4566 h 10000"/>
              <a:gd name="connsiteX10" fmla="*/ 1807 w 10291"/>
              <a:gd name="connsiteY10" fmla="*/ 4026 h 10000"/>
              <a:gd name="connsiteX11" fmla="*/ 737 w 10291"/>
              <a:gd name="connsiteY11" fmla="*/ 2408 h 10000"/>
              <a:gd name="connsiteX12" fmla="*/ 1882 w 10291"/>
              <a:gd name="connsiteY12" fmla="*/ 2408 h 10000"/>
              <a:gd name="connsiteX13" fmla="*/ 1327 w 10291"/>
              <a:gd name="connsiteY13" fmla="*/ 1484 h 10000"/>
              <a:gd name="connsiteX14" fmla="*/ 0 w 10291"/>
              <a:gd name="connsiteY14" fmla="*/ 864 h 10000"/>
              <a:gd name="connsiteX15" fmla="*/ 372 w 10291"/>
              <a:gd name="connsiteY15" fmla="*/ 0 h 10000"/>
              <a:gd name="connsiteX16" fmla="*/ 9827 w 10291"/>
              <a:gd name="connsiteY16" fmla="*/ 6245 h 10000"/>
              <a:gd name="connsiteX17" fmla="*/ 9132 w 10291"/>
              <a:gd name="connsiteY17" fmla="*/ 7622 h 10000"/>
              <a:gd name="connsiteX0" fmla="*/ 9132 w 10000"/>
              <a:gd name="connsiteY0" fmla="*/ 7622 h 10000"/>
              <a:gd name="connsiteX1" fmla="*/ 10000 w 10000"/>
              <a:gd name="connsiteY1" fmla="*/ 8998 h 10000"/>
              <a:gd name="connsiteX2" fmla="*/ 8745 w 10000"/>
              <a:gd name="connsiteY2" fmla="*/ 10000 h 10000"/>
              <a:gd name="connsiteX3" fmla="*/ 6050 w 10000"/>
              <a:gd name="connsiteY3" fmla="*/ 9615 h 10000"/>
              <a:gd name="connsiteX4" fmla="*/ 4686 w 10000"/>
              <a:gd name="connsiteY4" fmla="*/ 8613 h 10000"/>
              <a:gd name="connsiteX5" fmla="*/ 4686 w 10000"/>
              <a:gd name="connsiteY5" fmla="*/ 7687 h 10000"/>
              <a:gd name="connsiteX6" fmla="*/ 5274 w 10000"/>
              <a:gd name="connsiteY6" fmla="*/ 7147 h 10000"/>
              <a:gd name="connsiteX7" fmla="*/ 4945 w 10000"/>
              <a:gd name="connsiteY7" fmla="*/ 6146 h 10000"/>
              <a:gd name="connsiteX8" fmla="*/ 3876 w 10000"/>
              <a:gd name="connsiteY8" fmla="*/ 5761 h 10000"/>
              <a:gd name="connsiteX9" fmla="*/ 3395 w 10000"/>
              <a:gd name="connsiteY9" fmla="*/ 4566 h 10000"/>
              <a:gd name="connsiteX10" fmla="*/ 1807 w 10000"/>
              <a:gd name="connsiteY10" fmla="*/ 4026 h 10000"/>
              <a:gd name="connsiteX11" fmla="*/ 737 w 10000"/>
              <a:gd name="connsiteY11" fmla="*/ 2408 h 10000"/>
              <a:gd name="connsiteX12" fmla="*/ 1882 w 10000"/>
              <a:gd name="connsiteY12" fmla="*/ 2408 h 10000"/>
              <a:gd name="connsiteX13" fmla="*/ 1327 w 10000"/>
              <a:gd name="connsiteY13" fmla="*/ 1484 h 10000"/>
              <a:gd name="connsiteX14" fmla="*/ 0 w 10000"/>
              <a:gd name="connsiteY14" fmla="*/ 864 h 10000"/>
              <a:gd name="connsiteX15" fmla="*/ 372 w 10000"/>
              <a:gd name="connsiteY15" fmla="*/ 0 h 10000"/>
              <a:gd name="connsiteX16" fmla="*/ 9827 w 10000"/>
              <a:gd name="connsiteY16" fmla="*/ 6245 h 10000"/>
              <a:gd name="connsiteX17" fmla="*/ 9132 w 10000"/>
              <a:gd name="connsiteY17" fmla="*/ 7622 h 10000"/>
              <a:gd name="connsiteX0" fmla="*/ 9497 w 10000"/>
              <a:gd name="connsiteY0" fmla="*/ 8614 h 10000"/>
              <a:gd name="connsiteX1" fmla="*/ 10000 w 10000"/>
              <a:gd name="connsiteY1" fmla="*/ 8998 h 10000"/>
              <a:gd name="connsiteX2" fmla="*/ 8745 w 10000"/>
              <a:gd name="connsiteY2" fmla="*/ 10000 h 10000"/>
              <a:gd name="connsiteX3" fmla="*/ 6050 w 10000"/>
              <a:gd name="connsiteY3" fmla="*/ 9615 h 10000"/>
              <a:gd name="connsiteX4" fmla="*/ 4686 w 10000"/>
              <a:gd name="connsiteY4" fmla="*/ 8613 h 10000"/>
              <a:gd name="connsiteX5" fmla="*/ 4686 w 10000"/>
              <a:gd name="connsiteY5" fmla="*/ 7687 h 10000"/>
              <a:gd name="connsiteX6" fmla="*/ 5274 w 10000"/>
              <a:gd name="connsiteY6" fmla="*/ 7147 h 10000"/>
              <a:gd name="connsiteX7" fmla="*/ 4945 w 10000"/>
              <a:gd name="connsiteY7" fmla="*/ 6146 h 10000"/>
              <a:gd name="connsiteX8" fmla="*/ 3876 w 10000"/>
              <a:gd name="connsiteY8" fmla="*/ 5761 h 10000"/>
              <a:gd name="connsiteX9" fmla="*/ 3395 w 10000"/>
              <a:gd name="connsiteY9" fmla="*/ 4566 h 10000"/>
              <a:gd name="connsiteX10" fmla="*/ 1807 w 10000"/>
              <a:gd name="connsiteY10" fmla="*/ 4026 h 10000"/>
              <a:gd name="connsiteX11" fmla="*/ 737 w 10000"/>
              <a:gd name="connsiteY11" fmla="*/ 2408 h 10000"/>
              <a:gd name="connsiteX12" fmla="*/ 1882 w 10000"/>
              <a:gd name="connsiteY12" fmla="*/ 2408 h 10000"/>
              <a:gd name="connsiteX13" fmla="*/ 1327 w 10000"/>
              <a:gd name="connsiteY13" fmla="*/ 1484 h 10000"/>
              <a:gd name="connsiteX14" fmla="*/ 0 w 10000"/>
              <a:gd name="connsiteY14" fmla="*/ 864 h 10000"/>
              <a:gd name="connsiteX15" fmla="*/ 372 w 10000"/>
              <a:gd name="connsiteY15" fmla="*/ 0 h 10000"/>
              <a:gd name="connsiteX16" fmla="*/ 9827 w 10000"/>
              <a:gd name="connsiteY16" fmla="*/ 6245 h 10000"/>
              <a:gd name="connsiteX17" fmla="*/ 9497 w 10000"/>
              <a:gd name="connsiteY17" fmla="*/ 8614 h 10000"/>
              <a:gd name="connsiteX0" fmla="*/ 9497 w 10000"/>
              <a:gd name="connsiteY0" fmla="*/ 8614 h 10000"/>
              <a:gd name="connsiteX1" fmla="*/ 10000 w 10000"/>
              <a:gd name="connsiteY1" fmla="*/ 8998 h 10000"/>
              <a:gd name="connsiteX2" fmla="*/ 8745 w 10000"/>
              <a:gd name="connsiteY2" fmla="*/ 10000 h 10000"/>
              <a:gd name="connsiteX3" fmla="*/ 6050 w 10000"/>
              <a:gd name="connsiteY3" fmla="*/ 9615 h 10000"/>
              <a:gd name="connsiteX4" fmla="*/ 4686 w 10000"/>
              <a:gd name="connsiteY4" fmla="*/ 8613 h 10000"/>
              <a:gd name="connsiteX5" fmla="*/ 4686 w 10000"/>
              <a:gd name="connsiteY5" fmla="*/ 7687 h 10000"/>
              <a:gd name="connsiteX6" fmla="*/ 5274 w 10000"/>
              <a:gd name="connsiteY6" fmla="*/ 7147 h 10000"/>
              <a:gd name="connsiteX7" fmla="*/ 4945 w 10000"/>
              <a:gd name="connsiteY7" fmla="*/ 6146 h 10000"/>
              <a:gd name="connsiteX8" fmla="*/ 3876 w 10000"/>
              <a:gd name="connsiteY8" fmla="*/ 5761 h 10000"/>
              <a:gd name="connsiteX9" fmla="*/ 3395 w 10000"/>
              <a:gd name="connsiteY9" fmla="*/ 4566 h 10000"/>
              <a:gd name="connsiteX10" fmla="*/ 1807 w 10000"/>
              <a:gd name="connsiteY10" fmla="*/ 4026 h 10000"/>
              <a:gd name="connsiteX11" fmla="*/ 737 w 10000"/>
              <a:gd name="connsiteY11" fmla="*/ 2408 h 10000"/>
              <a:gd name="connsiteX12" fmla="*/ 1882 w 10000"/>
              <a:gd name="connsiteY12" fmla="*/ 2408 h 10000"/>
              <a:gd name="connsiteX13" fmla="*/ 1327 w 10000"/>
              <a:gd name="connsiteY13" fmla="*/ 1484 h 10000"/>
              <a:gd name="connsiteX14" fmla="*/ 0 w 10000"/>
              <a:gd name="connsiteY14" fmla="*/ 864 h 10000"/>
              <a:gd name="connsiteX15" fmla="*/ 372 w 10000"/>
              <a:gd name="connsiteY15" fmla="*/ 0 h 10000"/>
              <a:gd name="connsiteX16" fmla="*/ 9827 w 10000"/>
              <a:gd name="connsiteY16" fmla="*/ 6245 h 10000"/>
              <a:gd name="connsiteX17" fmla="*/ 9497 w 10000"/>
              <a:gd name="connsiteY17" fmla="*/ 8614 h 10000"/>
              <a:gd name="connsiteX0" fmla="*/ 9497 w 10000"/>
              <a:gd name="connsiteY0" fmla="*/ 8614 h 10000"/>
              <a:gd name="connsiteX1" fmla="*/ 10000 w 10000"/>
              <a:gd name="connsiteY1" fmla="*/ 8998 h 10000"/>
              <a:gd name="connsiteX2" fmla="*/ 8745 w 10000"/>
              <a:gd name="connsiteY2" fmla="*/ 10000 h 10000"/>
              <a:gd name="connsiteX3" fmla="*/ 6050 w 10000"/>
              <a:gd name="connsiteY3" fmla="*/ 9615 h 10000"/>
              <a:gd name="connsiteX4" fmla="*/ 4686 w 10000"/>
              <a:gd name="connsiteY4" fmla="*/ 8613 h 10000"/>
              <a:gd name="connsiteX5" fmla="*/ 4686 w 10000"/>
              <a:gd name="connsiteY5" fmla="*/ 7687 h 10000"/>
              <a:gd name="connsiteX6" fmla="*/ 5274 w 10000"/>
              <a:gd name="connsiteY6" fmla="*/ 7147 h 10000"/>
              <a:gd name="connsiteX7" fmla="*/ 4945 w 10000"/>
              <a:gd name="connsiteY7" fmla="*/ 6146 h 10000"/>
              <a:gd name="connsiteX8" fmla="*/ 3876 w 10000"/>
              <a:gd name="connsiteY8" fmla="*/ 5761 h 10000"/>
              <a:gd name="connsiteX9" fmla="*/ 3395 w 10000"/>
              <a:gd name="connsiteY9" fmla="*/ 4566 h 10000"/>
              <a:gd name="connsiteX10" fmla="*/ 1807 w 10000"/>
              <a:gd name="connsiteY10" fmla="*/ 4026 h 10000"/>
              <a:gd name="connsiteX11" fmla="*/ 737 w 10000"/>
              <a:gd name="connsiteY11" fmla="*/ 2408 h 10000"/>
              <a:gd name="connsiteX12" fmla="*/ 1882 w 10000"/>
              <a:gd name="connsiteY12" fmla="*/ 2408 h 10000"/>
              <a:gd name="connsiteX13" fmla="*/ 1327 w 10000"/>
              <a:gd name="connsiteY13" fmla="*/ 1484 h 10000"/>
              <a:gd name="connsiteX14" fmla="*/ 0 w 10000"/>
              <a:gd name="connsiteY14" fmla="*/ 864 h 10000"/>
              <a:gd name="connsiteX15" fmla="*/ 372 w 10000"/>
              <a:gd name="connsiteY15" fmla="*/ 0 h 10000"/>
              <a:gd name="connsiteX16" fmla="*/ 9827 w 10000"/>
              <a:gd name="connsiteY16" fmla="*/ 6245 h 10000"/>
              <a:gd name="connsiteX17" fmla="*/ 9497 w 10000"/>
              <a:gd name="connsiteY17" fmla="*/ 8614 h 10000"/>
              <a:gd name="connsiteX0" fmla="*/ 9497 w 10411"/>
              <a:gd name="connsiteY0" fmla="*/ 8614 h 10000"/>
              <a:gd name="connsiteX1" fmla="*/ 10000 w 10411"/>
              <a:gd name="connsiteY1" fmla="*/ 8998 h 10000"/>
              <a:gd name="connsiteX2" fmla="*/ 8745 w 10411"/>
              <a:gd name="connsiteY2" fmla="*/ 10000 h 10000"/>
              <a:gd name="connsiteX3" fmla="*/ 6050 w 10411"/>
              <a:gd name="connsiteY3" fmla="*/ 9615 h 10000"/>
              <a:gd name="connsiteX4" fmla="*/ 4686 w 10411"/>
              <a:gd name="connsiteY4" fmla="*/ 8613 h 10000"/>
              <a:gd name="connsiteX5" fmla="*/ 4686 w 10411"/>
              <a:gd name="connsiteY5" fmla="*/ 7687 h 10000"/>
              <a:gd name="connsiteX6" fmla="*/ 5274 w 10411"/>
              <a:gd name="connsiteY6" fmla="*/ 7147 h 10000"/>
              <a:gd name="connsiteX7" fmla="*/ 4945 w 10411"/>
              <a:gd name="connsiteY7" fmla="*/ 6146 h 10000"/>
              <a:gd name="connsiteX8" fmla="*/ 3876 w 10411"/>
              <a:gd name="connsiteY8" fmla="*/ 5761 h 10000"/>
              <a:gd name="connsiteX9" fmla="*/ 3395 w 10411"/>
              <a:gd name="connsiteY9" fmla="*/ 4566 h 10000"/>
              <a:gd name="connsiteX10" fmla="*/ 1807 w 10411"/>
              <a:gd name="connsiteY10" fmla="*/ 4026 h 10000"/>
              <a:gd name="connsiteX11" fmla="*/ 737 w 10411"/>
              <a:gd name="connsiteY11" fmla="*/ 2408 h 10000"/>
              <a:gd name="connsiteX12" fmla="*/ 1882 w 10411"/>
              <a:gd name="connsiteY12" fmla="*/ 2408 h 10000"/>
              <a:gd name="connsiteX13" fmla="*/ 1327 w 10411"/>
              <a:gd name="connsiteY13" fmla="*/ 1484 h 10000"/>
              <a:gd name="connsiteX14" fmla="*/ 0 w 10411"/>
              <a:gd name="connsiteY14" fmla="*/ 864 h 10000"/>
              <a:gd name="connsiteX15" fmla="*/ 372 w 10411"/>
              <a:gd name="connsiteY15" fmla="*/ 0 h 10000"/>
              <a:gd name="connsiteX16" fmla="*/ 10411 w 10411"/>
              <a:gd name="connsiteY16" fmla="*/ 6703 h 10000"/>
              <a:gd name="connsiteX17" fmla="*/ 9497 w 10411"/>
              <a:gd name="connsiteY17" fmla="*/ 8614 h 10000"/>
              <a:gd name="connsiteX0" fmla="*/ 9497 w 10411"/>
              <a:gd name="connsiteY0" fmla="*/ 7750 h 9136"/>
              <a:gd name="connsiteX1" fmla="*/ 10000 w 10411"/>
              <a:gd name="connsiteY1" fmla="*/ 8134 h 9136"/>
              <a:gd name="connsiteX2" fmla="*/ 8745 w 10411"/>
              <a:gd name="connsiteY2" fmla="*/ 9136 h 9136"/>
              <a:gd name="connsiteX3" fmla="*/ 6050 w 10411"/>
              <a:gd name="connsiteY3" fmla="*/ 8751 h 9136"/>
              <a:gd name="connsiteX4" fmla="*/ 4686 w 10411"/>
              <a:gd name="connsiteY4" fmla="*/ 7749 h 9136"/>
              <a:gd name="connsiteX5" fmla="*/ 4686 w 10411"/>
              <a:gd name="connsiteY5" fmla="*/ 6823 h 9136"/>
              <a:gd name="connsiteX6" fmla="*/ 5274 w 10411"/>
              <a:gd name="connsiteY6" fmla="*/ 6283 h 9136"/>
              <a:gd name="connsiteX7" fmla="*/ 4945 w 10411"/>
              <a:gd name="connsiteY7" fmla="*/ 5282 h 9136"/>
              <a:gd name="connsiteX8" fmla="*/ 3876 w 10411"/>
              <a:gd name="connsiteY8" fmla="*/ 4897 h 9136"/>
              <a:gd name="connsiteX9" fmla="*/ 3395 w 10411"/>
              <a:gd name="connsiteY9" fmla="*/ 3702 h 9136"/>
              <a:gd name="connsiteX10" fmla="*/ 1807 w 10411"/>
              <a:gd name="connsiteY10" fmla="*/ 3162 h 9136"/>
              <a:gd name="connsiteX11" fmla="*/ 737 w 10411"/>
              <a:gd name="connsiteY11" fmla="*/ 1544 h 9136"/>
              <a:gd name="connsiteX12" fmla="*/ 1882 w 10411"/>
              <a:gd name="connsiteY12" fmla="*/ 1544 h 9136"/>
              <a:gd name="connsiteX13" fmla="*/ 1327 w 10411"/>
              <a:gd name="connsiteY13" fmla="*/ 620 h 9136"/>
              <a:gd name="connsiteX14" fmla="*/ 0 w 10411"/>
              <a:gd name="connsiteY14" fmla="*/ 0 h 9136"/>
              <a:gd name="connsiteX15" fmla="*/ 10411 w 10411"/>
              <a:gd name="connsiteY15" fmla="*/ 5839 h 9136"/>
              <a:gd name="connsiteX16" fmla="*/ 9497 w 10411"/>
              <a:gd name="connsiteY16" fmla="*/ 7750 h 9136"/>
              <a:gd name="connsiteX0" fmla="*/ 9122 w 10000"/>
              <a:gd name="connsiteY0" fmla="*/ 8483 h 10000"/>
              <a:gd name="connsiteX1" fmla="*/ 9605 w 10000"/>
              <a:gd name="connsiteY1" fmla="*/ 8903 h 10000"/>
              <a:gd name="connsiteX2" fmla="*/ 8400 w 10000"/>
              <a:gd name="connsiteY2" fmla="*/ 10000 h 10000"/>
              <a:gd name="connsiteX3" fmla="*/ 5811 w 10000"/>
              <a:gd name="connsiteY3" fmla="*/ 9579 h 10000"/>
              <a:gd name="connsiteX4" fmla="*/ 4501 w 10000"/>
              <a:gd name="connsiteY4" fmla="*/ 8482 h 10000"/>
              <a:gd name="connsiteX5" fmla="*/ 4501 w 10000"/>
              <a:gd name="connsiteY5" fmla="*/ 7468 h 10000"/>
              <a:gd name="connsiteX6" fmla="*/ 5066 w 10000"/>
              <a:gd name="connsiteY6" fmla="*/ 6877 h 10000"/>
              <a:gd name="connsiteX7" fmla="*/ 4750 w 10000"/>
              <a:gd name="connsiteY7" fmla="*/ 5782 h 10000"/>
              <a:gd name="connsiteX8" fmla="*/ 3723 w 10000"/>
              <a:gd name="connsiteY8" fmla="*/ 5360 h 10000"/>
              <a:gd name="connsiteX9" fmla="*/ 3261 w 10000"/>
              <a:gd name="connsiteY9" fmla="*/ 4052 h 10000"/>
              <a:gd name="connsiteX10" fmla="*/ 1736 w 10000"/>
              <a:gd name="connsiteY10" fmla="*/ 3461 h 10000"/>
              <a:gd name="connsiteX11" fmla="*/ 708 w 10000"/>
              <a:gd name="connsiteY11" fmla="*/ 1690 h 10000"/>
              <a:gd name="connsiteX12" fmla="*/ 1808 w 10000"/>
              <a:gd name="connsiteY12" fmla="*/ 1690 h 10000"/>
              <a:gd name="connsiteX13" fmla="*/ 0 w 10000"/>
              <a:gd name="connsiteY13" fmla="*/ 0 h 10000"/>
              <a:gd name="connsiteX14" fmla="*/ 10000 w 10000"/>
              <a:gd name="connsiteY14" fmla="*/ 6391 h 10000"/>
              <a:gd name="connsiteX15" fmla="*/ 9122 w 10000"/>
              <a:gd name="connsiteY15" fmla="*/ 8483 h 10000"/>
              <a:gd name="connsiteX0" fmla="*/ 8414 w 9292"/>
              <a:gd name="connsiteY0" fmla="*/ 6793 h 8310"/>
              <a:gd name="connsiteX1" fmla="*/ 8897 w 9292"/>
              <a:gd name="connsiteY1" fmla="*/ 7213 h 8310"/>
              <a:gd name="connsiteX2" fmla="*/ 7692 w 9292"/>
              <a:gd name="connsiteY2" fmla="*/ 8310 h 8310"/>
              <a:gd name="connsiteX3" fmla="*/ 5103 w 9292"/>
              <a:gd name="connsiteY3" fmla="*/ 7889 h 8310"/>
              <a:gd name="connsiteX4" fmla="*/ 3793 w 9292"/>
              <a:gd name="connsiteY4" fmla="*/ 6792 h 8310"/>
              <a:gd name="connsiteX5" fmla="*/ 3793 w 9292"/>
              <a:gd name="connsiteY5" fmla="*/ 5778 h 8310"/>
              <a:gd name="connsiteX6" fmla="*/ 4358 w 9292"/>
              <a:gd name="connsiteY6" fmla="*/ 5187 h 8310"/>
              <a:gd name="connsiteX7" fmla="*/ 4042 w 9292"/>
              <a:gd name="connsiteY7" fmla="*/ 4092 h 8310"/>
              <a:gd name="connsiteX8" fmla="*/ 3015 w 9292"/>
              <a:gd name="connsiteY8" fmla="*/ 3670 h 8310"/>
              <a:gd name="connsiteX9" fmla="*/ 2553 w 9292"/>
              <a:gd name="connsiteY9" fmla="*/ 2362 h 8310"/>
              <a:gd name="connsiteX10" fmla="*/ 1028 w 9292"/>
              <a:gd name="connsiteY10" fmla="*/ 1771 h 8310"/>
              <a:gd name="connsiteX11" fmla="*/ 0 w 9292"/>
              <a:gd name="connsiteY11" fmla="*/ 0 h 8310"/>
              <a:gd name="connsiteX12" fmla="*/ 1100 w 9292"/>
              <a:gd name="connsiteY12" fmla="*/ 0 h 8310"/>
              <a:gd name="connsiteX13" fmla="*/ 9292 w 9292"/>
              <a:gd name="connsiteY13" fmla="*/ 4701 h 8310"/>
              <a:gd name="connsiteX14" fmla="*/ 8414 w 9292"/>
              <a:gd name="connsiteY14" fmla="*/ 6793 h 8310"/>
              <a:gd name="connsiteX0" fmla="*/ 9055 w 10000"/>
              <a:gd name="connsiteY0" fmla="*/ 8174 h 10000"/>
              <a:gd name="connsiteX1" fmla="*/ 9575 w 10000"/>
              <a:gd name="connsiteY1" fmla="*/ 8680 h 10000"/>
              <a:gd name="connsiteX2" fmla="*/ 8278 w 10000"/>
              <a:gd name="connsiteY2" fmla="*/ 10000 h 10000"/>
              <a:gd name="connsiteX3" fmla="*/ 5492 w 10000"/>
              <a:gd name="connsiteY3" fmla="*/ 9493 h 10000"/>
              <a:gd name="connsiteX4" fmla="*/ 4082 w 10000"/>
              <a:gd name="connsiteY4" fmla="*/ 8173 h 10000"/>
              <a:gd name="connsiteX5" fmla="*/ 4082 w 10000"/>
              <a:gd name="connsiteY5" fmla="*/ 6953 h 10000"/>
              <a:gd name="connsiteX6" fmla="*/ 4690 w 10000"/>
              <a:gd name="connsiteY6" fmla="*/ 6242 h 10000"/>
              <a:gd name="connsiteX7" fmla="*/ 4350 w 10000"/>
              <a:gd name="connsiteY7" fmla="*/ 4924 h 10000"/>
              <a:gd name="connsiteX8" fmla="*/ 3245 w 10000"/>
              <a:gd name="connsiteY8" fmla="*/ 4416 h 10000"/>
              <a:gd name="connsiteX9" fmla="*/ 2748 w 10000"/>
              <a:gd name="connsiteY9" fmla="*/ 2842 h 10000"/>
              <a:gd name="connsiteX10" fmla="*/ 1106 w 10000"/>
              <a:gd name="connsiteY10" fmla="*/ 2131 h 10000"/>
              <a:gd name="connsiteX11" fmla="*/ 0 w 10000"/>
              <a:gd name="connsiteY11" fmla="*/ 0 h 10000"/>
              <a:gd name="connsiteX12" fmla="*/ 10000 w 10000"/>
              <a:gd name="connsiteY12" fmla="*/ 5657 h 10000"/>
              <a:gd name="connsiteX13" fmla="*/ 9055 w 10000"/>
              <a:gd name="connsiteY13" fmla="*/ 8174 h 10000"/>
              <a:gd name="connsiteX0" fmla="*/ 7949 w 8894"/>
              <a:gd name="connsiteY0" fmla="*/ 6043 h 7869"/>
              <a:gd name="connsiteX1" fmla="*/ 8469 w 8894"/>
              <a:gd name="connsiteY1" fmla="*/ 6549 h 7869"/>
              <a:gd name="connsiteX2" fmla="*/ 7172 w 8894"/>
              <a:gd name="connsiteY2" fmla="*/ 7869 h 7869"/>
              <a:gd name="connsiteX3" fmla="*/ 4386 w 8894"/>
              <a:gd name="connsiteY3" fmla="*/ 7362 h 7869"/>
              <a:gd name="connsiteX4" fmla="*/ 2976 w 8894"/>
              <a:gd name="connsiteY4" fmla="*/ 6042 h 7869"/>
              <a:gd name="connsiteX5" fmla="*/ 2976 w 8894"/>
              <a:gd name="connsiteY5" fmla="*/ 4822 h 7869"/>
              <a:gd name="connsiteX6" fmla="*/ 3584 w 8894"/>
              <a:gd name="connsiteY6" fmla="*/ 4111 h 7869"/>
              <a:gd name="connsiteX7" fmla="*/ 3244 w 8894"/>
              <a:gd name="connsiteY7" fmla="*/ 2793 h 7869"/>
              <a:gd name="connsiteX8" fmla="*/ 2139 w 8894"/>
              <a:gd name="connsiteY8" fmla="*/ 2285 h 7869"/>
              <a:gd name="connsiteX9" fmla="*/ 1642 w 8894"/>
              <a:gd name="connsiteY9" fmla="*/ 711 h 7869"/>
              <a:gd name="connsiteX10" fmla="*/ 0 w 8894"/>
              <a:gd name="connsiteY10" fmla="*/ 0 h 7869"/>
              <a:gd name="connsiteX11" fmla="*/ 8894 w 8894"/>
              <a:gd name="connsiteY11" fmla="*/ 3526 h 7869"/>
              <a:gd name="connsiteX12" fmla="*/ 7949 w 8894"/>
              <a:gd name="connsiteY12" fmla="*/ 6043 h 7869"/>
              <a:gd name="connsiteX0" fmla="*/ 7091 w 8154"/>
              <a:gd name="connsiteY0" fmla="*/ 6776 h 9096"/>
              <a:gd name="connsiteX1" fmla="*/ 7676 w 8154"/>
              <a:gd name="connsiteY1" fmla="*/ 7419 h 9096"/>
              <a:gd name="connsiteX2" fmla="*/ 6218 w 8154"/>
              <a:gd name="connsiteY2" fmla="*/ 9096 h 9096"/>
              <a:gd name="connsiteX3" fmla="*/ 3085 w 8154"/>
              <a:gd name="connsiteY3" fmla="*/ 8452 h 9096"/>
              <a:gd name="connsiteX4" fmla="*/ 1500 w 8154"/>
              <a:gd name="connsiteY4" fmla="*/ 6774 h 9096"/>
              <a:gd name="connsiteX5" fmla="*/ 1500 w 8154"/>
              <a:gd name="connsiteY5" fmla="*/ 5224 h 9096"/>
              <a:gd name="connsiteX6" fmla="*/ 2184 w 8154"/>
              <a:gd name="connsiteY6" fmla="*/ 4320 h 9096"/>
              <a:gd name="connsiteX7" fmla="*/ 1801 w 8154"/>
              <a:gd name="connsiteY7" fmla="*/ 2645 h 9096"/>
              <a:gd name="connsiteX8" fmla="*/ 559 w 8154"/>
              <a:gd name="connsiteY8" fmla="*/ 2000 h 9096"/>
              <a:gd name="connsiteX9" fmla="*/ 0 w 8154"/>
              <a:gd name="connsiteY9" fmla="*/ 0 h 9096"/>
              <a:gd name="connsiteX10" fmla="*/ 8154 w 8154"/>
              <a:gd name="connsiteY10" fmla="*/ 3577 h 9096"/>
              <a:gd name="connsiteX11" fmla="*/ 7091 w 8154"/>
              <a:gd name="connsiteY11" fmla="*/ 6776 h 9096"/>
              <a:gd name="connsiteX0" fmla="*/ 8010 w 9314"/>
              <a:gd name="connsiteY0" fmla="*/ 5250 h 7801"/>
              <a:gd name="connsiteX1" fmla="*/ 8728 w 9314"/>
              <a:gd name="connsiteY1" fmla="*/ 5957 h 7801"/>
              <a:gd name="connsiteX2" fmla="*/ 6940 w 9314"/>
              <a:gd name="connsiteY2" fmla="*/ 7801 h 7801"/>
              <a:gd name="connsiteX3" fmla="*/ 3097 w 9314"/>
              <a:gd name="connsiteY3" fmla="*/ 7093 h 7801"/>
              <a:gd name="connsiteX4" fmla="*/ 1154 w 9314"/>
              <a:gd name="connsiteY4" fmla="*/ 5248 h 7801"/>
              <a:gd name="connsiteX5" fmla="*/ 1154 w 9314"/>
              <a:gd name="connsiteY5" fmla="*/ 3544 h 7801"/>
              <a:gd name="connsiteX6" fmla="*/ 1992 w 9314"/>
              <a:gd name="connsiteY6" fmla="*/ 2550 h 7801"/>
              <a:gd name="connsiteX7" fmla="*/ 1523 w 9314"/>
              <a:gd name="connsiteY7" fmla="*/ 709 h 7801"/>
              <a:gd name="connsiteX8" fmla="*/ 0 w 9314"/>
              <a:gd name="connsiteY8" fmla="*/ 0 h 7801"/>
              <a:gd name="connsiteX9" fmla="*/ 9314 w 9314"/>
              <a:gd name="connsiteY9" fmla="*/ 1733 h 7801"/>
              <a:gd name="connsiteX10" fmla="*/ 8010 w 9314"/>
              <a:gd name="connsiteY10" fmla="*/ 5250 h 7801"/>
              <a:gd name="connsiteX0" fmla="*/ 7361 w 8761"/>
              <a:gd name="connsiteY0" fmla="*/ 5821 h 9091"/>
              <a:gd name="connsiteX1" fmla="*/ 8132 w 8761"/>
              <a:gd name="connsiteY1" fmla="*/ 6727 h 9091"/>
              <a:gd name="connsiteX2" fmla="*/ 6212 w 8761"/>
              <a:gd name="connsiteY2" fmla="*/ 9091 h 9091"/>
              <a:gd name="connsiteX3" fmla="*/ 2086 w 8761"/>
              <a:gd name="connsiteY3" fmla="*/ 8183 h 9091"/>
              <a:gd name="connsiteX4" fmla="*/ 0 w 8761"/>
              <a:gd name="connsiteY4" fmla="*/ 5818 h 9091"/>
              <a:gd name="connsiteX5" fmla="*/ 0 w 8761"/>
              <a:gd name="connsiteY5" fmla="*/ 3634 h 9091"/>
              <a:gd name="connsiteX6" fmla="*/ 900 w 8761"/>
              <a:gd name="connsiteY6" fmla="*/ 2360 h 9091"/>
              <a:gd name="connsiteX7" fmla="*/ 396 w 8761"/>
              <a:gd name="connsiteY7" fmla="*/ 0 h 9091"/>
              <a:gd name="connsiteX8" fmla="*/ 8761 w 8761"/>
              <a:gd name="connsiteY8" fmla="*/ 1313 h 9091"/>
              <a:gd name="connsiteX9" fmla="*/ 7361 w 8761"/>
              <a:gd name="connsiteY9" fmla="*/ 5821 h 9091"/>
              <a:gd name="connsiteX0" fmla="*/ 8402 w 10000"/>
              <a:gd name="connsiteY0" fmla="*/ 6403 h 10000"/>
              <a:gd name="connsiteX1" fmla="*/ 9282 w 10000"/>
              <a:gd name="connsiteY1" fmla="*/ 7400 h 10000"/>
              <a:gd name="connsiteX2" fmla="*/ 7091 w 10000"/>
              <a:gd name="connsiteY2" fmla="*/ 10000 h 10000"/>
              <a:gd name="connsiteX3" fmla="*/ 2381 w 10000"/>
              <a:gd name="connsiteY3" fmla="*/ 9001 h 10000"/>
              <a:gd name="connsiteX4" fmla="*/ 0 w 10000"/>
              <a:gd name="connsiteY4" fmla="*/ 6400 h 10000"/>
              <a:gd name="connsiteX5" fmla="*/ 0 w 10000"/>
              <a:gd name="connsiteY5" fmla="*/ 3997 h 10000"/>
              <a:gd name="connsiteX6" fmla="*/ 1027 w 10000"/>
              <a:gd name="connsiteY6" fmla="*/ 2596 h 10000"/>
              <a:gd name="connsiteX7" fmla="*/ 452 w 10000"/>
              <a:gd name="connsiteY7" fmla="*/ 0 h 10000"/>
              <a:gd name="connsiteX8" fmla="*/ 6173 w 10000"/>
              <a:gd name="connsiteY8" fmla="*/ 850 h 10000"/>
              <a:gd name="connsiteX9" fmla="*/ 10000 w 10000"/>
              <a:gd name="connsiteY9" fmla="*/ 1444 h 10000"/>
              <a:gd name="connsiteX10" fmla="*/ 8402 w 10000"/>
              <a:gd name="connsiteY10" fmla="*/ 6403 h 10000"/>
              <a:gd name="connsiteX0" fmla="*/ 8402 w 10000"/>
              <a:gd name="connsiteY0" fmla="*/ 9116 h 12713"/>
              <a:gd name="connsiteX1" fmla="*/ 9282 w 10000"/>
              <a:gd name="connsiteY1" fmla="*/ 10113 h 12713"/>
              <a:gd name="connsiteX2" fmla="*/ 7091 w 10000"/>
              <a:gd name="connsiteY2" fmla="*/ 12713 h 12713"/>
              <a:gd name="connsiteX3" fmla="*/ 2381 w 10000"/>
              <a:gd name="connsiteY3" fmla="*/ 11714 h 12713"/>
              <a:gd name="connsiteX4" fmla="*/ 0 w 10000"/>
              <a:gd name="connsiteY4" fmla="*/ 9113 h 12713"/>
              <a:gd name="connsiteX5" fmla="*/ 0 w 10000"/>
              <a:gd name="connsiteY5" fmla="*/ 6710 h 12713"/>
              <a:gd name="connsiteX6" fmla="*/ 1027 w 10000"/>
              <a:gd name="connsiteY6" fmla="*/ 5309 h 12713"/>
              <a:gd name="connsiteX7" fmla="*/ 452 w 10000"/>
              <a:gd name="connsiteY7" fmla="*/ 2713 h 12713"/>
              <a:gd name="connsiteX8" fmla="*/ 7449 w 10000"/>
              <a:gd name="connsiteY8" fmla="*/ 0 h 12713"/>
              <a:gd name="connsiteX9" fmla="*/ 10000 w 10000"/>
              <a:gd name="connsiteY9" fmla="*/ 4157 h 12713"/>
              <a:gd name="connsiteX10" fmla="*/ 8402 w 10000"/>
              <a:gd name="connsiteY10" fmla="*/ 9116 h 12713"/>
              <a:gd name="connsiteX0" fmla="*/ 8402 w 10000"/>
              <a:gd name="connsiteY0" fmla="*/ 9116 h 12713"/>
              <a:gd name="connsiteX1" fmla="*/ 9282 w 10000"/>
              <a:gd name="connsiteY1" fmla="*/ 10113 h 12713"/>
              <a:gd name="connsiteX2" fmla="*/ 7091 w 10000"/>
              <a:gd name="connsiteY2" fmla="*/ 12713 h 12713"/>
              <a:gd name="connsiteX3" fmla="*/ 2381 w 10000"/>
              <a:gd name="connsiteY3" fmla="*/ 11714 h 12713"/>
              <a:gd name="connsiteX4" fmla="*/ 0 w 10000"/>
              <a:gd name="connsiteY4" fmla="*/ 9113 h 12713"/>
              <a:gd name="connsiteX5" fmla="*/ 0 w 10000"/>
              <a:gd name="connsiteY5" fmla="*/ 6710 h 12713"/>
              <a:gd name="connsiteX6" fmla="*/ 1027 w 10000"/>
              <a:gd name="connsiteY6" fmla="*/ 5309 h 12713"/>
              <a:gd name="connsiteX7" fmla="*/ 452 w 10000"/>
              <a:gd name="connsiteY7" fmla="*/ 2713 h 12713"/>
              <a:gd name="connsiteX8" fmla="*/ 4260 w 10000"/>
              <a:gd name="connsiteY8" fmla="*/ 1386 h 12713"/>
              <a:gd name="connsiteX9" fmla="*/ 7449 w 10000"/>
              <a:gd name="connsiteY9" fmla="*/ 0 h 12713"/>
              <a:gd name="connsiteX10" fmla="*/ 10000 w 10000"/>
              <a:gd name="connsiteY10" fmla="*/ 4157 h 12713"/>
              <a:gd name="connsiteX11" fmla="*/ 8402 w 10000"/>
              <a:gd name="connsiteY11" fmla="*/ 9116 h 12713"/>
              <a:gd name="connsiteX0" fmla="*/ 8402 w 10000"/>
              <a:gd name="connsiteY0" fmla="*/ 11095 h 14692"/>
              <a:gd name="connsiteX1" fmla="*/ 9282 w 10000"/>
              <a:gd name="connsiteY1" fmla="*/ 12092 h 14692"/>
              <a:gd name="connsiteX2" fmla="*/ 7091 w 10000"/>
              <a:gd name="connsiteY2" fmla="*/ 14692 h 14692"/>
              <a:gd name="connsiteX3" fmla="*/ 2381 w 10000"/>
              <a:gd name="connsiteY3" fmla="*/ 13693 h 14692"/>
              <a:gd name="connsiteX4" fmla="*/ 0 w 10000"/>
              <a:gd name="connsiteY4" fmla="*/ 11092 h 14692"/>
              <a:gd name="connsiteX5" fmla="*/ 0 w 10000"/>
              <a:gd name="connsiteY5" fmla="*/ 8689 h 14692"/>
              <a:gd name="connsiteX6" fmla="*/ 1027 w 10000"/>
              <a:gd name="connsiteY6" fmla="*/ 7288 h 14692"/>
              <a:gd name="connsiteX7" fmla="*/ 452 w 10000"/>
              <a:gd name="connsiteY7" fmla="*/ 4692 h 14692"/>
              <a:gd name="connsiteX8" fmla="*/ 4515 w 10000"/>
              <a:gd name="connsiteY8" fmla="*/ 0 h 14692"/>
              <a:gd name="connsiteX9" fmla="*/ 7449 w 10000"/>
              <a:gd name="connsiteY9" fmla="*/ 1979 h 14692"/>
              <a:gd name="connsiteX10" fmla="*/ 10000 w 10000"/>
              <a:gd name="connsiteY10" fmla="*/ 6136 h 14692"/>
              <a:gd name="connsiteX11" fmla="*/ 8402 w 10000"/>
              <a:gd name="connsiteY11" fmla="*/ 11095 h 14692"/>
              <a:gd name="connsiteX0" fmla="*/ 8402 w 10000"/>
              <a:gd name="connsiteY0" fmla="*/ 11095 h 14692"/>
              <a:gd name="connsiteX1" fmla="*/ 9282 w 10000"/>
              <a:gd name="connsiteY1" fmla="*/ 12092 h 14692"/>
              <a:gd name="connsiteX2" fmla="*/ 7091 w 10000"/>
              <a:gd name="connsiteY2" fmla="*/ 14692 h 14692"/>
              <a:gd name="connsiteX3" fmla="*/ 2381 w 10000"/>
              <a:gd name="connsiteY3" fmla="*/ 13693 h 14692"/>
              <a:gd name="connsiteX4" fmla="*/ 0 w 10000"/>
              <a:gd name="connsiteY4" fmla="*/ 11092 h 14692"/>
              <a:gd name="connsiteX5" fmla="*/ 0 w 10000"/>
              <a:gd name="connsiteY5" fmla="*/ 8689 h 14692"/>
              <a:gd name="connsiteX6" fmla="*/ 1027 w 10000"/>
              <a:gd name="connsiteY6" fmla="*/ 7288 h 14692"/>
              <a:gd name="connsiteX7" fmla="*/ 452 w 10000"/>
              <a:gd name="connsiteY7" fmla="*/ 4692 h 14692"/>
              <a:gd name="connsiteX8" fmla="*/ 2346 w 10000"/>
              <a:gd name="connsiteY8" fmla="*/ 2573 h 14692"/>
              <a:gd name="connsiteX9" fmla="*/ 4515 w 10000"/>
              <a:gd name="connsiteY9" fmla="*/ 0 h 14692"/>
              <a:gd name="connsiteX10" fmla="*/ 7449 w 10000"/>
              <a:gd name="connsiteY10" fmla="*/ 1979 h 14692"/>
              <a:gd name="connsiteX11" fmla="*/ 10000 w 10000"/>
              <a:gd name="connsiteY11" fmla="*/ 6136 h 14692"/>
              <a:gd name="connsiteX12" fmla="*/ 8402 w 10000"/>
              <a:gd name="connsiteY12" fmla="*/ 11095 h 14692"/>
              <a:gd name="connsiteX0" fmla="*/ 8402 w 10000"/>
              <a:gd name="connsiteY0" fmla="*/ 11095 h 14692"/>
              <a:gd name="connsiteX1" fmla="*/ 9282 w 10000"/>
              <a:gd name="connsiteY1" fmla="*/ 12092 h 14692"/>
              <a:gd name="connsiteX2" fmla="*/ 7091 w 10000"/>
              <a:gd name="connsiteY2" fmla="*/ 14692 h 14692"/>
              <a:gd name="connsiteX3" fmla="*/ 2381 w 10000"/>
              <a:gd name="connsiteY3" fmla="*/ 13693 h 14692"/>
              <a:gd name="connsiteX4" fmla="*/ 0 w 10000"/>
              <a:gd name="connsiteY4" fmla="*/ 11092 h 14692"/>
              <a:gd name="connsiteX5" fmla="*/ 0 w 10000"/>
              <a:gd name="connsiteY5" fmla="*/ 8689 h 14692"/>
              <a:gd name="connsiteX6" fmla="*/ 1027 w 10000"/>
              <a:gd name="connsiteY6" fmla="*/ 7288 h 14692"/>
              <a:gd name="connsiteX7" fmla="*/ 452 w 10000"/>
              <a:gd name="connsiteY7" fmla="*/ 4692 h 14692"/>
              <a:gd name="connsiteX8" fmla="*/ 3239 w 10000"/>
              <a:gd name="connsiteY8" fmla="*/ 0 h 14692"/>
              <a:gd name="connsiteX9" fmla="*/ 4515 w 10000"/>
              <a:gd name="connsiteY9" fmla="*/ 0 h 14692"/>
              <a:gd name="connsiteX10" fmla="*/ 7449 w 10000"/>
              <a:gd name="connsiteY10" fmla="*/ 1979 h 14692"/>
              <a:gd name="connsiteX11" fmla="*/ 10000 w 10000"/>
              <a:gd name="connsiteY11" fmla="*/ 6136 h 14692"/>
              <a:gd name="connsiteX12" fmla="*/ 8402 w 10000"/>
              <a:gd name="connsiteY12" fmla="*/ 11095 h 14692"/>
              <a:gd name="connsiteX0" fmla="*/ 8402 w 10000"/>
              <a:gd name="connsiteY0" fmla="*/ 11095 h 14692"/>
              <a:gd name="connsiteX1" fmla="*/ 9282 w 10000"/>
              <a:gd name="connsiteY1" fmla="*/ 12092 h 14692"/>
              <a:gd name="connsiteX2" fmla="*/ 7091 w 10000"/>
              <a:gd name="connsiteY2" fmla="*/ 14692 h 14692"/>
              <a:gd name="connsiteX3" fmla="*/ 2381 w 10000"/>
              <a:gd name="connsiteY3" fmla="*/ 13693 h 14692"/>
              <a:gd name="connsiteX4" fmla="*/ 0 w 10000"/>
              <a:gd name="connsiteY4" fmla="*/ 11092 h 14692"/>
              <a:gd name="connsiteX5" fmla="*/ 0 w 10000"/>
              <a:gd name="connsiteY5" fmla="*/ 8689 h 14692"/>
              <a:gd name="connsiteX6" fmla="*/ 1027 w 10000"/>
              <a:gd name="connsiteY6" fmla="*/ 7288 h 14692"/>
              <a:gd name="connsiteX7" fmla="*/ 1855 w 10000"/>
              <a:gd name="connsiteY7" fmla="*/ 4890 h 14692"/>
              <a:gd name="connsiteX8" fmla="*/ 3239 w 10000"/>
              <a:gd name="connsiteY8" fmla="*/ 0 h 14692"/>
              <a:gd name="connsiteX9" fmla="*/ 4515 w 10000"/>
              <a:gd name="connsiteY9" fmla="*/ 0 h 14692"/>
              <a:gd name="connsiteX10" fmla="*/ 7449 w 10000"/>
              <a:gd name="connsiteY10" fmla="*/ 1979 h 14692"/>
              <a:gd name="connsiteX11" fmla="*/ 10000 w 10000"/>
              <a:gd name="connsiteY11" fmla="*/ 6136 h 14692"/>
              <a:gd name="connsiteX12" fmla="*/ 8402 w 10000"/>
              <a:gd name="connsiteY12" fmla="*/ 11095 h 14692"/>
              <a:gd name="connsiteX0" fmla="*/ 8402 w 10000"/>
              <a:gd name="connsiteY0" fmla="*/ 11095 h 14692"/>
              <a:gd name="connsiteX1" fmla="*/ 9282 w 10000"/>
              <a:gd name="connsiteY1" fmla="*/ 12092 h 14692"/>
              <a:gd name="connsiteX2" fmla="*/ 7091 w 10000"/>
              <a:gd name="connsiteY2" fmla="*/ 14692 h 14692"/>
              <a:gd name="connsiteX3" fmla="*/ 2381 w 10000"/>
              <a:gd name="connsiteY3" fmla="*/ 13693 h 14692"/>
              <a:gd name="connsiteX4" fmla="*/ 0 w 10000"/>
              <a:gd name="connsiteY4" fmla="*/ 11092 h 14692"/>
              <a:gd name="connsiteX5" fmla="*/ 0 w 10000"/>
              <a:gd name="connsiteY5" fmla="*/ 8689 h 14692"/>
              <a:gd name="connsiteX6" fmla="*/ 1027 w 10000"/>
              <a:gd name="connsiteY6" fmla="*/ 7288 h 14692"/>
              <a:gd name="connsiteX7" fmla="*/ 2748 w 10000"/>
              <a:gd name="connsiteY7" fmla="*/ 5484 h 14692"/>
              <a:gd name="connsiteX8" fmla="*/ 3239 w 10000"/>
              <a:gd name="connsiteY8" fmla="*/ 0 h 14692"/>
              <a:gd name="connsiteX9" fmla="*/ 4515 w 10000"/>
              <a:gd name="connsiteY9" fmla="*/ 0 h 14692"/>
              <a:gd name="connsiteX10" fmla="*/ 7449 w 10000"/>
              <a:gd name="connsiteY10" fmla="*/ 1979 h 14692"/>
              <a:gd name="connsiteX11" fmla="*/ 10000 w 10000"/>
              <a:gd name="connsiteY11" fmla="*/ 6136 h 14692"/>
              <a:gd name="connsiteX12" fmla="*/ 8402 w 10000"/>
              <a:gd name="connsiteY12" fmla="*/ 11095 h 14692"/>
              <a:gd name="connsiteX0" fmla="*/ 8402 w 10000"/>
              <a:gd name="connsiteY0" fmla="*/ 11095 h 14692"/>
              <a:gd name="connsiteX1" fmla="*/ 9282 w 10000"/>
              <a:gd name="connsiteY1" fmla="*/ 12092 h 14692"/>
              <a:gd name="connsiteX2" fmla="*/ 7091 w 10000"/>
              <a:gd name="connsiteY2" fmla="*/ 14692 h 14692"/>
              <a:gd name="connsiteX3" fmla="*/ 2381 w 10000"/>
              <a:gd name="connsiteY3" fmla="*/ 13693 h 14692"/>
              <a:gd name="connsiteX4" fmla="*/ 0 w 10000"/>
              <a:gd name="connsiteY4" fmla="*/ 11092 h 14692"/>
              <a:gd name="connsiteX5" fmla="*/ 0 w 10000"/>
              <a:gd name="connsiteY5" fmla="*/ 8689 h 14692"/>
              <a:gd name="connsiteX6" fmla="*/ 1027 w 10000"/>
              <a:gd name="connsiteY6" fmla="*/ 7288 h 14692"/>
              <a:gd name="connsiteX7" fmla="*/ 2748 w 10000"/>
              <a:gd name="connsiteY7" fmla="*/ 5484 h 14692"/>
              <a:gd name="connsiteX8" fmla="*/ 2601 w 10000"/>
              <a:gd name="connsiteY8" fmla="*/ 0 h 14692"/>
              <a:gd name="connsiteX9" fmla="*/ 4515 w 10000"/>
              <a:gd name="connsiteY9" fmla="*/ 0 h 14692"/>
              <a:gd name="connsiteX10" fmla="*/ 7449 w 10000"/>
              <a:gd name="connsiteY10" fmla="*/ 1979 h 14692"/>
              <a:gd name="connsiteX11" fmla="*/ 10000 w 10000"/>
              <a:gd name="connsiteY11" fmla="*/ 6136 h 14692"/>
              <a:gd name="connsiteX12" fmla="*/ 8402 w 10000"/>
              <a:gd name="connsiteY12" fmla="*/ 11095 h 14692"/>
              <a:gd name="connsiteX0" fmla="*/ 8402 w 10000"/>
              <a:gd name="connsiteY0" fmla="*/ 11689 h 15286"/>
              <a:gd name="connsiteX1" fmla="*/ 9282 w 10000"/>
              <a:gd name="connsiteY1" fmla="*/ 12686 h 15286"/>
              <a:gd name="connsiteX2" fmla="*/ 7091 w 10000"/>
              <a:gd name="connsiteY2" fmla="*/ 15286 h 15286"/>
              <a:gd name="connsiteX3" fmla="*/ 2381 w 10000"/>
              <a:gd name="connsiteY3" fmla="*/ 14287 h 15286"/>
              <a:gd name="connsiteX4" fmla="*/ 0 w 10000"/>
              <a:gd name="connsiteY4" fmla="*/ 11686 h 15286"/>
              <a:gd name="connsiteX5" fmla="*/ 0 w 10000"/>
              <a:gd name="connsiteY5" fmla="*/ 9283 h 15286"/>
              <a:gd name="connsiteX6" fmla="*/ 1027 w 10000"/>
              <a:gd name="connsiteY6" fmla="*/ 7882 h 15286"/>
              <a:gd name="connsiteX7" fmla="*/ 2748 w 10000"/>
              <a:gd name="connsiteY7" fmla="*/ 6078 h 15286"/>
              <a:gd name="connsiteX8" fmla="*/ 2601 w 10000"/>
              <a:gd name="connsiteY8" fmla="*/ 594 h 15286"/>
              <a:gd name="connsiteX9" fmla="*/ 4005 w 10000"/>
              <a:gd name="connsiteY9" fmla="*/ 0 h 15286"/>
              <a:gd name="connsiteX10" fmla="*/ 7449 w 10000"/>
              <a:gd name="connsiteY10" fmla="*/ 2573 h 15286"/>
              <a:gd name="connsiteX11" fmla="*/ 10000 w 10000"/>
              <a:gd name="connsiteY11" fmla="*/ 6730 h 15286"/>
              <a:gd name="connsiteX12" fmla="*/ 8402 w 10000"/>
              <a:gd name="connsiteY12" fmla="*/ 11689 h 15286"/>
              <a:gd name="connsiteX0" fmla="*/ 8402 w 10000"/>
              <a:gd name="connsiteY0" fmla="*/ 11689 h 15286"/>
              <a:gd name="connsiteX1" fmla="*/ 9282 w 10000"/>
              <a:gd name="connsiteY1" fmla="*/ 12686 h 15286"/>
              <a:gd name="connsiteX2" fmla="*/ 7091 w 10000"/>
              <a:gd name="connsiteY2" fmla="*/ 15286 h 15286"/>
              <a:gd name="connsiteX3" fmla="*/ 2381 w 10000"/>
              <a:gd name="connsiteY3" fmla="*/ 14287 h 15286"/>
              <a:gd name="connsiteX4" fmla="*/ 0 w 10000"/>
              <a:gd name="connsiteY4" fmla="*/ 11686 h 15286"/>
              <a:gd name="connsiteX5" fmla="*/ 0 w 10000"/>
              <a:gd name="connsiteY5" fmla="*/ 9283 h 15286"/>
              <a:gd name="connsiteX6" fmla="*/ 1027 w 10000"/>
              <a:gd name="connsiteY6" fmla="*/ 7882 h 15286"/>
              <a:gd name="connsiteX7" fmla="*/ 2748 w 10000"/>
              <a:gd name="connsiteY7" fmla="*/ 6078 h 15286"/>
              <a:gd name="connsiteX8" fmla="*/ 3111 w 10000"/>
              <a:gd name="connsiteY8" fmla="*/ 1980 h 15286"/>
              <a:gd name="connsiteX9" fmla="*/ 4005 w 10000"/>
              <a:gd name="connsiteY9" fmla="*/ 0 h 15286"/>
              <a:gd name="connsiteX10" fmla="*/ 7449 w 10000"/>
              <a:gd name="connsiteY10" fmla="*/ 2573 h 15286"/>
              <a:gd name="connsiteX11" fmla="*/ 10000 w 10000"/>
              <a:gd name="connsiteY11" fmla="*/ 6730 h 15286"/>
              <a:gd name="connsiteX12" fmla="*/ 8402 w 10000"/>
              <a:gd name="connsiteY12" fmla="*/ 11689 h 15286"/>
              <a:gd name="connsiteX0" fmla="*/ 8402 w 10000"/>
              <a:gd name="connsiteY0" fmla="*/ 10699 h 14296"/>
              <a:gd name="connsiteX1" fmla="*/ 9282 w 10000"/>
              <a:gd name="connsiteY1" fmla="*/ 11696 h 14296"/>
              <a:gd name="connsiteX2" fmla="*/ 7091 w 10000"/>
              <a:gd name="connsiteY2" fmla="*/ 14296 h 14296"/>
              <a:gd name="connsiteX3" fmla="*/ 2381 w 10000"/>
              <a:gd name="connsiteY3" fmla="*/ 13297 h 14296"/>
              <a:gd name="connsiteX4" fmla="*/ 0 w 10000"/>
              <a:gd name="connsiteY4" fmla="*/ 10696 h 14296"/>
              <a:gd name="connsiteX5" fmla="*/ 0 w 10000"/>
              <a:gd name="connsiteY5" fmla="*/ 8293 h 14296"/>
              <a:gd name="connsiteX6" fmla="*/ 1027 w 10000"/>
              <a:gd name="connsiteY6" fmla="*/ 6892 h 14296"/>
              <a:gd name="connsiteX7" fmla="*/ 2748 w 10000"/>
              <a:gd name="connsiteY7" fmla="*/ 5088 h 14296"/>
              <a:gd name="connsiteX8" fmla="*/ 3111 w 10000"/>
              <a:gd name="connsiteY8" fmla="*/ 990 h 14296"/>
              <a:gd name="connsiteX9" fmla="*/ 4260 w 10000"/>
              <a:gd name="connsiteY9" fmla="*/ 0 h 14296"/>
              <a:gd name="connsiteX10" fmla="*/ 7449 w 10000"/>
              <a:gd name="connsiteY10" fmla="*/ 1583 h 14296"/>
              <a:gd name="connsiteX11" fmla="*/ 10000 w 10000"/>
              <a:gd name="connsiteY11" fmla="*/ 5740 h 14296"/>
              <a:gd name="connsiteX12" fmla="*/ 8402 w 10000"/>
              <a:gd name="connsiteY12" fmla="*/ 10699 h 14296"/>
              <a:gd name="connsiteX0" fmla="*/ 8402 w 10000"/>
              <a:gd name="connsiteY0" fmla="*/ 10699 h 14296"/>
              <a:gd name="connsiteX1" fmla="*/ 9282 w 10000"/>
              <a:gd name="connsiteY1" fmla="*/ 11696 h 14296"/>
              <a:gd name="connsiteX2" fmla="*/ 7091 w 10000"/>
              <a:gd name="connsiteY2" fmla="*/ 14296 h 14296"/>
              <a:gd name="connsiteX3" fmla="*/ 2381 w 10000"/>
              <a:gd name="connsiteY3" fmla="*/ 13297 h 14296"/>
              <a:gd name="connsiteX4" fmla="*/ 0 w 10000"/>
              <a:gd name="connsiteY4" fmla="*/ 10696 h 14296"/>
              <a:gd name="connsiteX5" fmla="*/ 0 w 10000"/>
              <a:gd name="connsiteY5" fmla="*/ 8293 h 14296"/>
              <a:gd name="connsiteX6" fmla="*/ 1027 w 10000"/>
              <a:gd name="connsiteY6" fmla="*/ 6892 h 14296"/>
              <a:gd name="connsiteX7" fmla="*/ 2748 w 10000"/>
              <a:gd name="connsiteY7" fmla="*/ 5088 h 14296"/>
              <a:gd name="connsiteX8" fmla="*/ 3111 w 10000"/>
              <a:gd name="connsiteY8" fmla="*/ 990 h 14296"/>
              <a:gd name="connsiteX9" fmla="*/ 4260 w 10000"/>
              <a:gd name="connsiteY9" fmla="*/ 0 h 14296"/>
              <a:gd name="connsiteX10" fmla="*/ 7577 w 10000"/>
              <a:gd name="connsiteY10" fmla="*/ 3167 h 14296"/>
              <a:gd name="connsiteX11" fmla="*/ 10000 w 10000"/>
              <a:gd name="connsiteY11" fmla="*/ 5740 h 14296"/>
              <a:gd name="connsiteX12" fmla="*/ 8402 w 10000"/>
              <a:gd name="connsiteY12" fmla="*/ 10699 h 14296"/>
              <a:gd name="connsiteX0" fmla="*/ 8402 w 9282"/>
              <a:gd name="connsiteY0" fmla="*/ 10699 h 14296"/>
              <a:gd name="connsiteX1" fmla="*/ 9282 w 9282"/>
              <a:gd name="connsiteY1" fmla="*/ 11696 h 14296"/>
              <a:gd name="connsiteX2" fmla="*/ 7091 w 9282"/>
              <a:gd name="connsiteY2" fmla="*/ 14296 h 14296"/>
              <a:gd name="connsiteX3" fmla="*/ 2381 w 9282"/>
              <a:gd name="connsiteY3" fmla="*/ 13297 h 14296"/>
              <a:gd name="connsiteX4" fmla="*/ 0 w 9282"/>
              <a:gd name="connsiteY4" fmla="*/ 10696 h 14296"/>
              <a:gd name="connsiteX5" fmla="*/ 0 w 9282"/>
              <a:gd name="connsiteY5" fmla="*/ 8293 h 14296"/>
              <a:gd name="connsiteX6" fmla="*/ 1027 w 9282"/>
              <a:gd name="connsiteY6" fmla="*/ 6892 h 14296"/>
              <a:gd name="connsiteX7" fmla="*/ 2748 w 9282"/>
              <a:gd name="connsiteY7" fmla="*/ 5088 h 14296"/>
              <a:gd name="connsiteX8" fmla="*/ 3111 w 9282"/>
              <a:gd name="connsiteY8" fmla="*/ 990 h 14296"/>
              <a:gd name="connsiteX9" fmla="*/ 4260 w 9282"/>
              <a:gd name="connsiteY9" fmla="*/ 0 h 14296"/>
              <a:gd name="connsiteX10" fmla="*/ 7577 w 9282"/>
              <a:gd name="connsiteY10" fmla="*/ 3167 h 14296"/>
              <a:gd name="connsiteX11" fmla="*/ 9107 w 9282"/>
              <a:gd name="connsiteY11" fmla="*/ 7126 h 14296"/>
              <a:gd name="connsiteX12" fmla="*/ 8402 w 9282"/>
              <a:gd name="connsiteY12" fmla="*/ 10699 h 14296"/>
              <a:gd name="connsiteX0" fmla="*/ 9052 w 10000"/>
              <a:gd name="connsiteY0" fmla="*/ 7484 h 10000"/>
              <a:gd name="connsiteX1" fmla="*/ 10000 w 10000"/>
              <a:gd name="connsiteY1" fmla="*/ 8181 h 10000"/>
              <a:gd name="connsiteX2" fmla="*/ 7640 w 10000"/>
              <a:gd name="connsiteY2" fmla="*/ 10000 h 10000"/>
              <a:gd name="connsiteX3" fmla="*/ 2565 w 10000"/>
              <a:gd name="connsiteY3" fmla="*/ 9301 h 10000"/>
              <a:gd name="connsiteX4" fmla="*/ 0 w 10000"/>
              <a:gd name="connsiteY4" fmla="*/ 7482 h 10000"/>
              <a:gd name="connsiteX5" fmla="*/ 0 w 10000"/>
              <a:gd name="connsiteY5" fmla="*/ 5801 h 10000"/>
              <a:gd name="connsiteX6" fmla="*/ 1106 w 10000"/>
              <a:gd name="connsiteY6" fmla="*/ 4821 h 10000"/>
              <a:gd name="connsiteX7" fmla="*/ 2961 w 10000"/>
              <a:gd name="connsiteY7" fmla="*/ 3559 h 10000"/>
              <a:gd name="connsiteX8" fmla="*/ 3352 w 10000"/>
              <a:gd name="connsiteY8" fmla="*/ 693 h 10000"/>
              <a:gd name="connsiteX9" fmla="*/ 4590 w 10000"/>
              <a:gd name="connsiteY9" fmla="*/ 0 h 10000"/>
              <a:gd name="connsiteX10" fmla="*/ 8163 w 10000"/>
              <a:gd name="connsiteY10" fmla="*/ 2215 h 10000"/>
              <a:gd name="connsiteX11" fmla="*/ 9811 w 10000"/>
              <a:gd name="connsiteY11" fmla="*/ 4985 h 10000"/>
              <a:gd name="connsiteX12" fmla="*/ 9052 w 10000"/>
              <a:gd name="connsiteY12" fmla="*/ 7484 h 10000"/>
              <a:gd name="connsiteX0" fmla="*/ 10701 w 10701"/>
              <a:gd name="connsiteY0" fmla="*/ 7207 h 10000"/>
              <a:gd name="connsiteX1" fmla="*/ 10000 w 10701"/>
              <a:gd name="connsiteY1" fmla="*/ 8181 h 10000"/>
              <a:gd name="connsiteX2" fmla="*/ 7640 w 10701"/>
              <a:gd name="connsiteY2" fmla="*/ 10000 h 10000"/>
              <a:gd name="connsiteX3" fmla="*/ 2565 w 10701"/>
              <a:gd name="connsiteY3" fmla="*/ 9301 h 10000"/>
              <a:gd name="connsiteX4" fmla="*/ 0 w 10701"/>
              <a:gd name="connsiteY4" fmla="*/ 7482 h 10000"/>
              <a:gd name="connsiteX5" fmla="*/ 0 w 10701"/>
              <a:gd name="connsiteY5" fmla="*/ 5801 h 10000"/>
              <a:gd name="connsiteX6" fmla="*/ 1106 w 10701"/>
              <a:gd name="connsiteY6" fmla="*/ 4821 h 10000"/>
              <a:gd name="connsiteX7" fmla="*/ 2961 w 10701"/>
              <a:gd name="connsiteY7" fmla="*/ 3559 h 10000"/>
              <a:gd name="connsiteX8" fmla="*/ 3352 w 10701"/>
              <a:gd name="connsiteY8" fmla="*/ 693 h 10000"/>
              <a:gd name="connsiteX9" fmla="*/ 4590 w 10701"/>
              <a:gd name="connsiteY9" fmla="*/ 0 h 10000"/>
              <a:gd name="connsiteX10" fmla="*/ 8163 w 10701"/>
              <a:gd name="connsiteY10" fmla="*/ 2215 h 10000"/>
              <a:gd name="connsiteX11" fmla="*/ 9811 w 10701"/>
              <a:gd name="connsiteY11" fmla="*/ 4985 h 10000"/>
              <a:gd name="connsiteX12" fmla="*/ 10701 w 10701"/>
              <a:gd name="connsiteY12" fmla="*/ 7207 h 10000"/>
              <a:gd name="connsiteX0" fmla="*/ 10701 w 11482"/>
              <a:gd name="connsiteY0" fmla="*/ 7207 h 10000"/>
              <a:gd name="connsiteX1" fmla="*/ 10000 w 11482"/>
              <a:gd name="connsiteY1" fmla="*/ 8181 h 10000"/>
              <a:gd name="connsiteX2" fmla="*/ 7640 w 11482"/>
              <a:gd name="connsiteY2" fmla="*/ 10000 h 10000"/>
              <a:gd name="connsiteX3" fmla="*/ 2565 w 11482"/>
              <a:gd name="connsiteY3" fmla="*/ 9301 h 10000"/>
              <a:gd name="connsiteX4" fmla="*/ 0 w 11482"/>
              <a:gd name="connsiteY4" fmla="*/ 7482 h 10000"/>
              <a:gd name="connsiteX5" fmla="*/ 0 w 11482"/>
              <a:gd name="connsiteY5" fmla="*/ 5801 h 10000"/>
              <a:gd name="connsiteX6" fmla="*/ 1106 w 11482"/>
              <a:gd name="connsiteY6" fmla="*/ 4821 h 10000"/>
              <a:gd name="connsiteX7" fmla="*/ 2961 w 11482"/>
              <a:gd name="connsiteY7" fmla="*/ 3559 h 10000"/>
              <a:gd name="connsiteX8" fmla="*/ 3352 w 11482"/>
              <a:gd name="connsiteY8" fmla="*/ 693 h 10000"/>
              <a:gd name="connsiteX9" fmla="*/ 4590 w 11482"/>
              <a:gd name="connsiteY9" fmla="*/ 0 h 10000"/>
              <a:gd name="connsiteX10" fmla="*/ 8163 w 11482"/>
              <a:gd name="connsiteY10" fmla="*/ 2215 h 10000"/>
              <a:gd name="connsiteX11" fmla="*/ 11323 w 11482"/>
              <a:gd name="connsiteY11" fmla="*/ 5123 h 10000"/>
              <a:gd name="connsiteX12" fmla="*/ 10701 w 11482"/>
              <a:gd name="connsiteY12" fmla="*/ 7207 h 10000"/>
              <a:gd name="connsiteX0" fmla="*/ 9601 w 11410"/>
              <a:gd name="connsiteY0" fmla="*/ 7069 h 10000"/>
              <a:gd name="connsiteX1" fmla="*/ 10000 w 11410"/>
              <a:gd name="connsiteY1" fmla="*/ 8181 h 10000"/>
              <a:gd name="connsiteX2" fmla="*/ 7640 w 11410"/>
              <a:gd name="connsiteY2" fmla="*/ 10000 h 10000"/>
              <a:gd name="connsiteX3" fmla="*/ 2565 w 11410"/>
              <a:gd name="connsiteY3" fmla="*/ 9301 h 10000"/>
              <a:gd name="connsiteX4" fmla="*/ 0 w 11410"/>
              <a:gd name="connsiteY4" fmla="*/ 7482 h 10000"/>
              <a:gd name="connsiteX5" fmla="*/ 0 w 11410"/>
              <a:gd name="connsiteY5" fmla="*/ 5801 h 10000"/>
              <a:gd name="connsiteX6" fmla="*/ 1106 w 11410"/>
              <a:gd name="connsiteY6" fmla="*/ 4821 h 10000"/>
              <a:gd name="connsiteX7" fmla="*/ 2961 w 11410"/>
              <a:gd name="connsiteY7" fmla="*/ 3559 h 10000"/>
              <a:gd name="connsiteX8" fmla="*/ 3352 w 11410"/>
              <a:gd name="connsiteY8" fmla="*/ 693 h 10000"/>
              <a:gd name="connsiteX9" fmla="*/ 4590 w 11410"/>
              <a:gd name="connsiteY9" fmla="*/ 0 h 10000"/>
              <a:gd name="connsiteX10" fmla="*/ 8163 w 11410"/>
              <a:gd name="connsiteY10" fmla="*/ 2215 h 10000"/>
              <a:gd name="connsiteX11" fmla="*/ 11323 w 11410"/>
              <a:gd name="connsiteY11" fmla="*/ 5123 h 10000"/>
              <a:gd name="connsiteX12" fmla="*/ 9601 w 11410"/>
              <a:gd name="connsiteY12" fmla="*/ 7069 h 10000"/>
              <a:gd name="connsiteX0" fmla="*/ 9601 w 11323"/>
              <a:gd name="connsiteY0" fmla="*/ 7069 h 10000"/>
              <a:gd name="connsiteX1" fmla="*/ 10000 w 11323"/>
              <a:gd name="connsiteY1" fmla="*/ 8181 h 10000"/>
              <a:gd name="connsiteX2" fmla="*/ 7640 w 11323"/>
              <a:gd name="connsiteY2" fmla="*/ 10000 h 10000"/>
              <a:gd name="connsiteX3" fmla="*/ 2565 w 11323"/>
              <a:gd name="connsiteY3" fmla="*/ 9301 h 10000"/>
              <a:gd name="connsiteX4" fmla="*/ 0 w 11323"/>
              <a:gd name="connsiteY4" fmla="*/ 7482 h 10000"/>
              <a:gd name="connsiteX5" fmla="*/ 0 w 11323"/>
              <a:gd name="connsiteY5" fmla="*/ 5801 h 10000"/>
              <a:gd name="connsiteX6" fmla="*/ 1106 w 11323"/>
              <a:gd name="connsiteY6" fmla="*/ 4821 h 10000"/>
              <a:gd name="connsiteX7" fmla="*/ 2961 w 11323"/>
              <a:gd name="connsiteY7" fmla="*/ 3559 h 10000"/>
              <a:gd name="connsiteX8" fmla="*/ 3352 w 11323"/>
              <a:gd name="connsiteY8" fmla="*/ 693 h 10000"/>
              <a:gd name="connsiteX9" fmla="*/ 4590 w 11323"/>
              <a:gd name="connsiteY9" fmla="*/ 0 h 10000"/>
              <a:gd name="connsiteX10" fmla="*/ 8163 w 11323"/>
              <a:gd name="connsiteY10" fmla="*/ 2215 h 10000"/>
              <a:gd name="connsiteX11" fmla="*/ 11323 w 11323"/>
              <a:gd name="connsiteY11" fmla="*/ 5123 h 10000"/>
              <a:gd name="connsiteX12" fmla="*/ 9601 w 11323"/>
              <a:gd name="connsiteY12" fmla="*/ 7069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1323" h="10000">
                <a:moveTo>
                  <a:pt x="9601" y="7069"/>
                </a:moveTo>
                <a:cubicBezTo>
                  <a:pt x="9381" y="7579"/>
                  <a:pt x="9685" y="7948"/>
                  <a:pt x="10000" y="8181"/>
                </a:cubicBezTo>
                <a:lnTo>
                  <a:pt x="7640" y="10000"/>
                </a:lnTo>
                <a:lnTo>
                  <a:pt x="2565" y="9301"/>
                </a:lnTo>
                <a:lnTo>
                  <a:pt x="0" y="7482"/>
                </a:lnTo>
                <a:lnTo>
                  <a:pt x="0" y="5801"/>
                </a:lnTo>
                <a:lnTo>
                  <a:pt x="1106" y="4821"/>
                </a:lnTo>
                <a:cubicBezTo>
                  <a:pt x="899" y="4216"/>
                  <a:pt x="3168" y="4164"/>
                  <a:pt x="2961" y="3559"/>
                </a:cubicBezTo>
                <a:cubicBezTo>
                  <a:pt x="3137" y="2280"/>
                  <a:pt x="3175" y="1971"/>
                  <a:pt x="3352" y="693"/>
                </a:cubicBezTo>
                <a:lnTo>
                  <a:pt x="4590" y="0"/>
                </a:lnTo>
                <a:lnTo>
                  <a:pt x="8163" y="2215"/>
                </a:lnTo>
                <a:lnTo>
                  <a:pt x="11323" y="5123"/>
                </a:lnTo>
                <a:lnTo>
                  <a:pt x="9601" y="7069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60" name="Bosnien &amp; Herzegovina"/>
          <p:cNvSpPr>
            <a:spLocks/>
          </p:cNvSpPr>
          <p:nvPr/>
        </p:nvSpPr>
        <p:spPr bwMode="auto">
          <a:xfrm>
            <a:off x="7257355" y="4697018"/>
            <a:ext cx="526256" cy="388144"/>
          </a:xfrm>
          <a:custGeom>
            <a:avLst/>
            <a:gdLst>
              <a:gd name="T0" fmla="*/ 74 w 442"/>
              <a:gd name="T1" fmla="*/ 195 h 326"/>
              <a:gd name="T2" fmla="*/ 5 w 442"/>
              <a:gd name="T3" fmla="*/ 152 h 326"/>
              <a:gd name="T4" fmla="*/ 0 w 442"/>
              <a:gd name="T5" fmla="*/ 127 h 326"/>
              <a:gd name="T6" fmla="*/ 37 w 442"/>
              <a:gd name="T7" fmla="*/ 140 h 326"/>
              <a:gd name="T8" fmla="*/ 48 w 442"/>
              <a:gd name="T9" fmla="*/ 144 h 326"/>
              <a:gd name="T10" fmla="*/ 84 w 442"/>
              <a:gd name="T11" fmla="*/ 144 h 326"/>
              <a:gd name="T12" fmla="*/ 117 w 442"/>
              <a:gd name="T13" fmla="*/ 129 h 326"/>
              <a:gd name="T14" fmla="*/ 98 w 442"/>
              <a:gd name="T15" fmla="*/ 109 h 326"/>
              <a:gd name="T16" fmla="*/ 75 w 442"/>
              <a:gd name="T17" fmla="*/ 78 h 326"/>
              <a:gd name="T18" fmla="*/ 57 w 442"/>
              <a:gd name="T19" fmla="*/ 64 h 326"/>
              <a:gd name="T20" fmla="*/ 55 w 442"/>
              <a:gd name="T21" fmla="*/ 32 h 326"/>
              <a:gd name="T22" fmla="*/ 70 w 442"/>
              <a:gd name="T23" fmla="*/ 19 h 326"/>
              <a:gd name="T24" fmla="*/ 98 w 442"/>
              <a:gd name="T25" fmla="*/ 38 h 326"/>
              <a:gd name="T26" fmla="*/ 128 w 442"/>
              <a:gd name="T27" fmla="*/ 8 h 326"/>
              <a:gd name="T28" fmla="*/ 154 w 442"/>
              <a:gd name="T29" fmla="*/ 15 h 326"/>
              <a:gd name="T30" fmla="*/ 164 w 442"/>
              <a:gd name="T31" fmla="*/ 0 h 326"/>
              <a:gd name="T32" fmla="*/ 190 w 442"/>
              <a:gd name="T33" fmla="*/ 17 h 326"/>
              <a:gd name="T34" fmla="*/ 207 w 442"/>
              <a:gd name="T35" fmla="*/ 8 h 326"/>
              <a:gd name="T36" fmla="*/ 225 w 442"/>
              <a:gd name="T37" fmla="*/ 8 h 326"/>
              <a:gd name="T38" fmla="*/ 250 w 442"/>
              <a:gd name="T39" fmla="*/ 28 h 326"/>
              <a:gd name="T40" fmla="*/ 271 w 442"/>
              <a:gd name="T41" fmla="*/ 8 h 326"/>
              <a:gd name="T42" fmla="*/ 294 w 442"/>
              <a:gd name="T43" fmla="*/ 0 h 326"/>
              <a:gd name="T44" fmla="*/ 328 w 442"/>
              <a:gd name="T45" fmla="*/ 8 h 326"/>
              <a:gd name="T46" fmla="*/ 345 w 442"/>
              <a:gd name="T47" fmla="*/ 27 h 326"/>
              <a:gd name="T48" fmla="*/ 359 w 442"/>
              <a:gd name="T49" fmla="*/ 33 h 326"/>
              <a:gd name="T50" fmla="*/ 399 w 442"/>
              <a:gd name="T51" fmla="*/ 18 h 326"/>
              <a:gd name="T52" fmla="*/ 407 w 442"/>
              <a:gd name="T53" fmla="*/ 30 h 326"/>
              <a:gd name="T54" fmla="*/ 391 w 442"/>
              <a:gd name="T55" fmla="*/ 98 h 326"/>
              <a:gd name="T56" fmla="*/ 427 w 442"/>
              <a:gd name="T57" fmla="*/ 114 h 326"/>
              <a:gd name="T58" fmla="*/ 442 w 442"/>
              <a:gd name="T59" fmla="*/ 138 h 326"/>
              <a:gd name="T60" fmla="*/ 411 w 442"/>
              <a:gd name="T61" fmla="*/ 138 h 326"/>
              <a:gd name="T62" fmla="*/ 440 w 442"/>
              <a:gd name="T63" fmla="*/ 180 h 326"/>
              <a:gd name="T64" fmla="*/ 432 w 442"/>
              <a:gd name="T65" fmla="*/ 210 h 326"/>
              <a:gd name="T66" fmla="*/ 378 w 442"/>
              <a:gd name="T67" fmla="*/ 214 h 326"/>
              <a:gd name="T68" fmla="*/ 362 w 442"/>
              <a:gd name="T69" fmla="*/ 238 h 326"/>
              <a:gd name="T70" fmla="*/ 367 w 442"/>
              <a:gd name="T71" fmla="*/ 260 h 326"/>
              <a:gd name="T72" fmla="*/ 347 w 442"/>
              <a:gd name="T73" fmla="*/ 278 h 326"/>
              <a:gd name="T74" fmla="*/ 354 w 442"/>
              <a:gd name="T75" fmla="*/ 303 h 326"/>
              <a:gd name="T76" fmla="*/ 348 w 442"/>
              <a:gd name="T77" fmla="*/ 326 h 326"/>
              <a:gd name="T78" fmla="*/ 302 w 442"/>
              <a:gd name="T79" fmla="*/ 296 h 326"/>
              <a:gd name="T80" fmla="*/ 270 w 442"/>
              <a:gd name="T81" fmla="*/ 286 h 326"/>
              <a:gd name="T82" fmla="*/ 261 w 442"/>
              <a:gd name="T83" fmla="*/ 266 h 326"/>
              <a:gd name="T84" fmla="*/ 234 w 442"/>
              <a:gd name="T85" fmla="*/ 263 h 326"/>
              <a:gd name="T86" fmla="*/ 187 w 442"/>
              <a:gd name="T87" fmla="*/ 244 h 326"/>
              <a:gd name="T88" fmla="*/ 181 w 442"/>
              <a:gd name="T89" fmla="*/ 221 h 326"/>
              <a:gd name="T90" fmla="*/ 141 w 442"/>
              <a:gd name="T91" fmla="*/ 225 h 326"/>
              <a:gd name="T92" fmla="*/ 130 w 442"/>
              <a:gd name="T93" fmla="*/ 207 h 326"/>
              <a:gd name="T94" fmla="*/ 93 w 442"/>
              <a:gd name="T95" fmla="*/ 225 h 326"/>
              <a:gd name="T96" fmla="*/ 87 w 442"/>
              <a:gd name="T97" fmla="*/ 201 h 326"/>
              <a:gd name="T98" fmla="*/ 74 w 442"/>
              <a:gd name="T99" fmla="*/ 195 h 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442" h="326">
                <a:moveTo>
                  <a:pt x="74" y="195"/>
                </a:moveTo>
                <a:lnTo>
                  <a:pt x="5" y="152"/>
                </a:lnTo>
                <a:lnTo>
                  <a:pt x="0" y="127"/>
                </a:lnTo>
                <a:lnTo>
                  <a:pt x="37" y="140"/>
                </a:lnTo>
                <a:lnTo>
                  <a:pt x="48" y="144"/>
                </a:lnTo>
                <a:lnTo>
                  <a:pt x="84" y="144"/>
                </a:lnTo>
                <a:lnTo>
                  <a:pt x="117" y="129"/>
                </a:lnTo>
                <a:lnTo>
                  <a:pt x="98" y="109"/>
                </a:lnTo>
                <a:lnTo>
                  <a:pt x="75" y="78"/>
                </a:lnTo>
                <a:lnTo>
                  <a:pt x="57" y="64"/>
                </a:lnTo>
                <a:lnTo>
                  <a:pt x="55" y="32"/>
                </a:lnTo>
                <a:lnTo>
                  <a:pt x="70" y="19"/>
                </a:lnTo>
                <a:lnTo>
                  <a:pt x="98" y="38"/>
                </a:lnTo>
                <a:lnTo>
                  <a:pt x="128" y="8"/>
                </a:lnTo>
                <a:lnTo>
                  <a:pt x="154" y="15"/>
                </a:lnTo>
                <a:lnTo>
                  <a:pt x="164" y="0"/>
                </a:lnTo>
                <a:lnTo>
                  <a:pt x="190" y="17"/>
                </a:lnTo>
                <a:lnTo>
                  <a:pt x="207" y="8"/>
                </a:lnTo>
                <a:lnTo>
                  <a:pt x="225" y="8"/>
                </a:lnTo>
                <a:lnTo>
                  <a:pt x="250" y="28"/>
                </a:lnTo>
                <a:lnTo>
                  <a:pt x="271" y="8"/>
                </a:lnTo>
                <a:lnTo>
                  <a:pt x="294" y="0"/>
                </a:lnTo>
                <a:lnTo>
                  <a:pt x="328" y="8"/>
                </a:lnTo>
                <a:lnTo>
                  <a:pt x="345" y="27"/>
                </a:lnTo>
                <a:lnTo>
                  <a:pt x="359" y="33"/>
                </a:lnTo>
                <a:lnTo>
                  <a:pt x="399" y="18"/>
                </a:lnTo>
                <a:lnTo>
                  <a:pt x="407" y="30"/>
                </a:lnTo>
                <a:lnTo>
                  <a:pt x="391" y="98"/>
                </a:lnTo>
                <a:lnTo>
                  <a:pt x="427" y="114"/>
                </a:lnTo>
                <a:lnTo>
                  <a:pt x="442" y="138"/>
                </a:lnTo>
                <a:lnTo>
                  <a:pt x="411" y="138"/>
                </a:lnTo>
                <a:lnTo>
                  <a:pt x="440" y="180"/>
                </a:lnTo>
                <a:lnTo>
                  <a:pt x="432" y="210"/>
                </a:lnTo>
                <a:lnTo>
                  <a:pt x="378" y="214"/>
                </a:lnTo>
                <a:lnTo>
                  <a:pt x="362" y="238"/>
                </a:lnTo>
                <a:lnTo>
                  <a:pt x="367" y="260"/>
                </a:lnTo>
                <a:lnTo>
                  <a:pt x="347" y="278"/>
                </a:lnTo>
                <a:lnTo>
                  <a:pt x="354" y="303"/>
                </a:lnTo>
                <a:lnTo>
                  <a:pt x="348" y="326"/>
                </a:lnTo>
                <a:lnTo>
                  <a:pt x="302" y="296"/>
                </a:lnTo>
                <a:lnTo>
                  <a:pt x="270" y="286"/>
                </a:lnTo>
                <a:lnTo>
                  <a:pt x="261" y="266"/>
                </a:lnTo>
                <a:lnTo>
                  <a:pt x="234" y="263"/>
                </a:lnTo>
                <a:lnTo>
                  <a:pt x="187" y="244"/>
                </a:lnTo>
                <a:lnTo>
                  <a:pt x="181" y="221"/>
                </a:lnTo>
                <a:lnTo>
                  <a:pt x="141" y="225"/>
                </a:lnTo>
                <a:lnTo>
                  <a:pt x="130" y="207"/>
                </a:lnTo>
                <a:lnTo>
                  <a:pt x="93" y="225"/>
                </a:lnTo>
                <a:lnTo>
                  <a:pt x="87" y="201"/>
                </a:lnTo>
                <a:lnTo>
                  <a:pt x="74" y="195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61" name="Montenegro"/>
          <p:cNvSpPr>
            <a:spLocks/>
          </p:cNvSpPr>
          <p:nvPr/>
        </p:nvSpPr>
        <p:spPr bwMode="auto">
          <a:xfrm>
            <a:off x="7670500" y="4911331"/>
            <a:ext cx="222647" cy="240506"/>
          </a:xfrm>
          <a:custGeom>
            <a:avLst/>
            <a:gdLst>
              <a:gd name="T0" fmla="*/ 93 w 187"/>
              <a:gd name="T1" fmla="*/ 0 h 202"/>
              <a:gd name="T2" fmla="*/ 136 w 187"/>
              <a:gd name="T3" fmla="*/ 14 h 202"/>
              <a:gd name="T4" fmla="*/ 149 w 187"/>
              <a:gd name="T5" fmla="*/ 45 h 202"/>
              <a:gd name="T6" fmla="*/ 178 w 187"/>
              <a:gd name="T7" fmla="*/ 55 h 202"/>
              <a:gd name="T8" fmla="*/ 187 w 187"/>
              <a:gd name="T9" fmla="*/ 81 h 202"/>
              <a:gd name="T10" fmla="*/ 171 w 187"/>
              <a:gd name="T11" fmla="*/ 95 h 202"/>
              <a:gd name="T12" fmla="*/ 171 w 187"/>
              <a:gd name="T13" fmla="*/ 119 h 202"/>
              <a:gd name="T14" fmla="*/ 157 w 187"/>
              <a:gd name="T15" fmla="*/ 132 h 202"/>
              <a:gd name="T16" fmla="*/ 140 w 187"/>
              <a:gd name="T17" fmla="*/ 117 h 202"/>
              <a:gd name="T18" fmla="*/ 126 w 187"/>
              <a:gd name="T19" fmla="*/ 142 h 202"/>
              <a:gd name="T20" fmla="*/ 121 w 187"/>
              <a:gd name="T21" fmla="*/ 177 h 202"/>
              <a:gd name="T22" fmla="*/ 103 w 187"/>
              <a:gd name="T23" fmla="*/ 202 h 202"/>
              <a:gd name="T24" fmla="*/ 78 w 187"/>
              <a:gd name="T25" fmla="*/ 197 h 202"/>
              <a:gd name="T26" fmla="*/ 59 w 187"/>
              <a:gd name="T27" fmla="*/ 173 h 202"/>
              <a:gd name="T28" fmla="*/ 47 w 187"/>
              <a:gd name="T29" fmla="*/ 159 h 202"/>
              <a:gd name="T30" fmla="*/ 31 w 187"/>
              <a:gd name="T31" fmla="*/ 181 h 202"/>
              <a:gd name="T32" fmla="*/ 9 w 187"/>
              <a:gd name="T33" fmla="*/ 151 h 202"/>
              <a:gd name="T34" fmla="*/ 1 w 187"/>
              <a:gd name="T35" fmla="*/ 146 h 202"/>
              <a:gd name="T36" fmla="*/ 7 w 187"/>
              <a:gd name="T37" fmla="*/ 123 h 202"/>
              <a:gd name="T38" fmla="*/ 0 w 187"/>
              <a:gd name="T39" fmla="*/ 98 h 202"/>
              <a:gd name="T40" fmla="*/ 20 w 187"/>
              <a:gd name="T41" fmla="*/ 80 h 202"/>
              <a:gd name="T42" fmla="*/ 15 w 187"/>
              <a:gd name="T43" fmla="*/ 58 h 202"/>
              <a:gd name="T44" fmla="*/ 31 w 187"/>
              <a:gd name="T45" fmla="*/ 34 h 202"/>
              <a:gd name="T46" fmla="*/ 85 w 187"/>
              <a:gd name="T47" fmla="*/ 30 h 202"/>
              <a:gd name="T48" fmla="*/ 93 w 187"/>
              <a:gd name="T49" fmla="*/ 0 h 2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87" h="202">
                <a:moveTo>
                  <a:pt x="93" y="0"/>
                </a:moveTo>
                <a:lnTo>
                  <a:pt x="136" y="14"/>
                </a:lnTo>
                <a:lnTo>
                  <a:pt x="149" y="45"/>
                </a:lnTo>
                <a:lnTo>
                  <a:pt x="178" y="55"/>
                </a:lnTo>
                <a:lnTo>
                  <a:pt x="187" y="81"/>
                </a:lnTo>
                <a:lnTo>
                  <a:pt x="171" y="95"/>
                </a:lnTo>
                <a:lnTo>
                  <a:pt x="171" y="119"/>
                </a:lnTo>
                <a:lnTo>
                  <a:pt x="157" y="132"/>
                </a:lnTo>
                <a:lnTo>
                  <a:pt x="140" y="117"/>
                </a:lnTo>
                <a:lnTo>
                  <a:pt x="126" y="142"/>
                </a:lnTo>
                <a:lnTo>
                  <a:pt x="121" y="177"/>
                </a:lnTo>
                <a:lnTo>
                  <a:pt x="103" y="202"/>
                </a:lnTo>
                <a:lnTo>
                  <a:pt x="78" y="197"/>
                </a:lnTo>
                <a:lnTo>
                  <a:pt x="59" y="173"/>
                </a:lnTo>
                <a:lnTo>
                  <a:pt x="47" y="159"/>
                </a:lnTo>
                <a:lnTo>
                  <a:pt x="31" y="181"/>
                </a:lnTo>
                <a:lnTo>
                  <a:pt x="9" y="151"/>
                </a:lnTo>
                <a:lnTo>
                  <a:pt x="1" y="146"/>
                </a:lnTo>
                <a:lnTo>
                  <a:pt x="7" y="123"/>
                </a:lnTo>
                <a:lnTo>
                  <a:pt x="0" y="98"/>
                </a:lnTo>
                <a:lnTo>
                  <a:pt x="20" y="80"/>
                </a:lnTo>
                <a:lnTo>
                  <a:pt x="15" y="58"/>
                </a:lnTo>
                <a:lnTo>
                  <a:pt x="31" y="34"/>
                </a:lnTo>
                <a:lnTo>
                  <a:pt x="85" y="30"/>
                </a:lnTo>
                <a:lnTo>
                  <a:pt x="93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round/>
            <a:headEnd/>
            <a:tailEnd/>
          </a:ln>
          <a:ex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62" name="Croatia"/>
          <p:cNvSpPr>
            <a:spLocks/>
          </p:cNvSpPr>
          <p:nvPr/>
        </p:nvSpPr>
        <p:spPr bwMode="auto">
          <a:xfrm>
            <a:off x="7050189" y="4524344"/>
            <a:ext cx="662315" cy="344121"/>
          </a:xfrm>
          <a:custGeom>
            <a:avLst/>
            <a:gdLst>
              <a:gd name="T0" fmla="*/ 180 w 291"/>
              <a:gd name="T1" fmla="*/ 156 h 171"/>
              <a:gd name="T2" fmla="*/ 222 w 291"/>
              <a:gd name="T3" fmla="*/ 171 h 171"/>
              <a:gd name="T4" fmla="*/ 258 w 291"/>
              <a:gd name="T5" fmla="*/ 171 h 171"/>
              <a:gd name="T6" fmla="*/ 291 w 291"/>
              <a:gd name="T7" fmla="*/ 156 h 171"/>
              <a:gd name="T8" fmla="*/ 272 w 291"/>
              <a:gd name="T9" fmla="*/ 136 h 171"/>
              <a:gd name="T10" fmla="*/ 249 w 291"/>
              <a:gd name="T11" fmla="*/ 105 h 171"/>
              <a:gd name="T12" fmla="*/ 231 w 291"/>
              <a:gd name="T13" fmla="*/ 91 h 171"/>
              <a:gd name="T14" fmla="*/ 229 w 291"/>
              <a:gd name="T15" fmla="*/ 59 h 171"/>
              <a:gd name="T16" fmla="*/ 244 w 291"/>
              <a:gd name="T17" fmla="*/ 46 h 171"/>
              <a:gd name="T18" fmla="*/ 180 w 291"/>
              <a:gd name="T19" fmla="*/ 23 h 171"/>
              <a:gd name="T20" fmla="*/ 119 w 291"/>
              <a:gd name="T21" fmla="*/ 5 h 171"/>
              <a:gd name="T22" fmla="*/ 77 w 291"/>
              <a:gd name="T23" fmla="*/ 13 h 171"/>
              <a:gd name="T24" fmla="*/ 53 w 291"/>
              <a:gd name="T25" fmla="*/ 0 h 171"/>
              <a:gd name="T26" fmla="*/ 34 w 291"/>
              <a:gd name="T27" fmla="*/ 24 h 171"/>
              <a:gd name="T28" fmla="*/ 7 w 291"/>
              <a:gd name="T29" fmla="*/ 26 h 171"/>
              <a:gd name="T30" fmla="*/ 0 w 291"/>
              <a:gd name="T31" fmla="*/ 38 h 171"/>
              <a:gd name="T32" fmla="*/ 12 w 291"/>
              <a:gd name="T33" fmla="*/ 57 h 171"/>
              <a:gd name="T34" fmla="*/ 13 w 291"/>
              <a:gd name="T35" fmla="*/ 86 h 171"/>
              <a:gd name="T36" fmla="*/ 42 w 291"/>
              <a:gd name="T37" fmla="*/ 136 h 171"/>
              <a:gd name="T38" fmla="*/ 56 w 291"/>
              <a:gd name="T39" fmla="*/ 91 h 171"/>
              <a:gd name="T40" fmla="*/ 78 w 291"/>
              <a:gd name="T41" fmla="*/ 91 h 171"/>
              <a:gd name="T42" fmla="*/ 80 w 291"/>
              <a:gd name="T43" fmla="*/ 60 h 171"/>
              <a:gd name="T44" fmla="*/ 81 w 291"/>
              <a:gd name="T45" fmla="*/ 44 h 171"/>
              <a:gd name="T46" fmla="*/ 97 w 291"/>
              <a:gd name="T47" fmla="*/ 44 h 171"/>
              <a:gd name="T48" fmla="*/ 117 w 291"/>
              <a:gd name="T49" fmla="*/ 65 h 171"/>
              <a:gd name="T50" fmla="*/ 140 w 291"/>
              <a:gd name="T51" fmla="*/ 77 h 171"/>
              <a:gd name="T52" fmla="*/ 146 w 291"/>
              <a:gd name="T53" fmla="*/ 126 h 171"/>
              <a:gd name="T54" fmla="*/ 151 w 291"/>
              <a:gd name="T55" fmla="*/ 151 h 171"/>
              <a:gd name="T56" fmla="*/ 180 w 291"/>
              <a:gd name="T57" fmla="*/ 156 h 171"/>
              <a:gd name="connsiteX0" fmla="*/ 6186 w 10000"/>
              <a:gd name="connsiteY0" fmla="*/ 9123 h 10000"/>
              <a:gd name="connsiteX1" fmla="*/ 7629 w 10000"/>
              <a:gd name="connsiteY1" fmla="*/ 10000 h 10000"/>
              <a:gd name="connsiteX2" fmla="*/ 8866 w 10000"/>
              <a:gd name="connsiteY2" fmla="*/ 10000 h 10000"/>
              <a:gd name="connsiteX3" fmla="*/ 10000 w 10000"/>
              <a:gd name="connsiteY3" fmla="*/ 9123 h 10000"/>
              <a:gd name="connsiteX4" fmla="*/ 9347 w 10000"/>
              <a:gd name="connsiteY4" fmla="*/ 7953 h 10000"/>
              <a:gd name="connsiteX5" fmla="*/ 8557 w 10000"/>
              <a:gd name="connsiteY5" fmla="*/ 6140 h 10000"/>
              <a:gd name="connsiteX6" fmla="*/ 7938 w 10000"/>
              <a:gd name="connsiteY6" fmla="*/ 5322 h 10000"/>
              <a:gd name="connsiteX7" fmla="*/ 7869 w 10000"/>
              <a:gd name="connsiteY7" fmla="*/ 3450 h 10000"/>
              <a:gd name="connsiteX8" fmla="*/ 8385 w 10000"/>
              <a:gd name="connsiteY8" fmla="*/ 2690 h 10000"/>
              <a:gd name="connsiteX9" fmla="*/ 6186 w 10000"/>
              <a:gd name="connsiteY9" fmla="*/ 1345 h 10000"/>
              <a:gd name="connsiteX10" fmla="*/ 4089 w 10000"/>
              <a:gd name="connsiteY10" fmla="*/ 292 h 10000"/>
              <a:gd name="connsiteX11" fmla="*/ 2352 w 10000"/>
              <a:gd name="connsiteY11" fmla="*/ 1760 h 10000"/>
              <a:gd name="connsiteX12" fmla="*/ 1821 w 10000"/>
              <a:gd name="connsiteY12" fmla="*/ 0 h 10000"/>
              <a:gd name="connsiteX13" fmla="*/ 1168 w 10000"/>
              <a:gd name="connsiteY13" fmla="*/ 1404 h 10000"/>
              <a:gd name="connsiteX14" fmla="*/ 241 w 10000"/>
              <a:gd name="connsiteY14" fmla="*/ 1520 h 10000"/>
              <a:gd name="connsiteX15" fmla="*/ 0 w 10000"/>
              <a:gd name="connsiteY15" fmla="*/ 2222 h 10000"/>
              <a:gd name="connsiteX16" fmla="*/ 412 w 10000"/>
              <a:gd name="connsiteY16" fmla="*/ 3333 h 10000"/>
              <a:gd name="connsiteX17" fmla="*/ 447 w 10000"/>
              <a:gd name="connsiteY17" fmla="*/ 5029 h 10000"/>
              <a:gd name="connsiteX18" fmla="*/ 1443 w 10000"/>
              <a:gd name="connsiteY18" fmla="*/ 7953 h 10000"/>
              <a:gd name="connsiteX19" fmla="*/ 1924 w 10000"/>
              <a:gd name="connsiteY19" fmla="*/ 5322 h 10000"/>
              <a:gd name="connsiteX20" fmla="*/ 2680 w 10000"/>
              <a:gd name="connsiteY20" fmla="*/ 5322 h 10000"/>
              <a:gd name="connsiteX21" fmla="*/ 2749 w 10000"/>
              <a:gd name="connsiteY21" fmla="*/ 3509 h 10000"/>
              <a:gd name="connsiteX22" fmla="*/ 2784 w 10000"/>
              <a:gd name="connsiteY22" fmla="*/ 2573 h 10000"/>
              <a:gd name="connsiteX23" fmla="*/ 3333 w 10000"/>
              <a:gd name="connsiteY23" fmla="*/ 2573 h 10000"/>
              <a:gd name="connsiteX24" fmla="*/ 4021 w 10000"/>
              <a:gd name="connsiteY24" fmla="*/ 3801 h 10000"/>
              <a:gd name="connsiteX25" fmla="*/ 4811 w 10000"/>
              <a:gd name="connsiteY25" fmla="*/ 4503 h 10000"/>
              <a:gd name="connsiteX26" fmla="*/ 5017 w 10000"/>
              <a:gd name="connsiteY26" fmla="*/ 7368 h 10000"/>
              <a:gd name="connsiteX27" fmla="*/ 5189 w 10000"/>
              <a:gd name="connsiteY27" fmla="*/ 8830 h 10000"/>
              <a:gd name="connsiteX28" fmla="*/ 6186 w 10000"/>
              <a:gd name="connsiteY28" fmla="*/ 9123 h 10000"/>
              <a:gd name="connsiteX0" fmla="*/ 6186 w 10000"/>
              <a:gd name="connsiteY0" fmla="*/ 9123 h 10000"/>
              <a:gd name="connsiteX1" fmla="*/ 7629 w 10000"/>
              <a:gd name="connsiteY1" fmla="*/ 10000 h 10000"/>
              <a:gd name="connsiteX2" fmla="*/ 8866 w 10000"/>
              <a:gd name="connsiteY2" fmla="*/ 10000 h 10000"/>
              <a:gd name="connsiteX3" fmla="*/ 10000 w 10000"/>
              <a:gd name="connsiteY3" fmla="*/ 9123 h 10000"/>
              <a:gd name="connsiteX4" fmla="*/ 9347 w 10000"/>
              <a:gd name="connsiteY4" fmla="*/ 7953 h 10000"/>
              <a:gd name="connsiteX5" fmla="*/ 8557 w 10000"/>
              <a:gd name="connsiteY5" fmla="*/ 6140 h 10000"/>
              <a:gd name="connsiteX6" fmla="*/ 7938 w 10000"/>
              <a:gd name="connsiteY6" fmla="*/ 5322 h 10000"/>
              <a:gd name="connsiteX7" fmla="*/ 7869 w 10000"/>
              <a:gd name="connsiteY7" fmla="*/ 3450 h 10000"/>
              <a:gd name="connsiteX8" fmla="*/ 8385 w 10000"/>
              <a:gd name="connsiteY8" fmla="*/ 2690 h 10000"/>
              <a:gd name="connsiteX9" fmla="*/ 6186 w 10000"/>
              <a:gd name="connsiteY9" fmla="*/ 1345 h 10000"/>
              <a:gd name="connsiteX10" fmla="*/ 4089 w 10000"/>
              <a:gd name="connsiteY10" fmla="*/ 292 h 10000"/>
              <a:gd name="connsiteX11" fmla="*/ 2235 w 10000"/>
              <a:gd name="connsiteY11" fmla="*/ 1360 h 10000"/>
              <a:gd name="connsiteX12" fmla="*/ 1821 w 10000"/>
              <a:gd name="connsiteY12" fmla="*/ 0 h 10000"/>
              <a:gd name="connsiteX13" fmla="*/ 1168 w 10000"/>
              <a:gd name="connsiteY13" fmla="*/ 1404 h 10000"/>
              <a:gd name="connsiteX14" fmla="*/ 241 w 10000"/>
              <a:gd name="connsiteY14" fmla="*/ 1520 h 10000"/>
              <a:gd name="connsiteX15" fmla="*/ 0 w 10000"/>
              <a:gd name="connsiteY15" fmla="*/ 2222 h 10000"/>
              <a:gd name="connsiteX16" fmla="*/ 412 w 10000"/>
              <a:gd name="connsiteY16" fmla="*/ 3333 h 10000"/>
              <a:gd name="connsiteX17" fmla="*/ 447 w 10000"/>
              <a:gd name="connsiteY17" fmla="*/ 5029 h 10000"/>
              <a:gd name="connsiteX18" fmla="*/ 1443 w 10000"/>
              <a:gd name="connsiteY18" fmla="*/ 7953 h 10000"/>
              <a:gd name="connsiteX19" fmla="*/ 1924 w 10000"/>
              <a:gd name="connsiteY19" fmla="*/ 5322 h 10000"/>
              <a:gd name="connsiteX20" fmla="*/ 2680 w 10000"/>
              <a:gd name="connsiteY20" fmla="*/ 5322 h 10000"/>
              <a:gd name="connsiteX21" fmla="*/ 2749 w 10000"/>
              <a:gd name="connsiteY21" fmla="*/ 3509 h 10000"/>
              <a:gd name="connsiteX22" fmla="*/ 2784 w 10000"/>
              <a:gd name="connsiteY22" fmla="*/ 2573 h 10000"/>
              <a:gd name="connsiteX23" fmla="*/ 3333 w 10000"/>
              <a:gd name="connsiteY23" fmla="*/ 2573 h 10000"/>
              <a:gd name="connsiteX24" fmla="*/ 4021 w 10000"/>
              <a:gd name="connsiteY24" fmla="*/ 3801 h 10000"/>
              <a:gd name="connsiteX25" fmla="*/ 4811 w 10000"/>
              <a:gd name="connsiteY25" fmla="*/ 4503 h 10000"/>
              <a:gd name="connsiteX26" fmla="*/ 5017 w 10000"/>
              <a:gd name="connsiteY26" fmla="*/ 7368 h 10000"/>
              <a:gd name="connsiteX27" fmla="*/ 5189 w 10000"/>
              <a:gd name="connsiteY27" fmla="*/ 8830 h 10000"/>
              <a:gd name="connsiteX28" fmla="*/ 6186 w 10000"/>
              <a:gd name="connsiteY28" fmla="*/ 9123 h 10000"/>
              <a:gd name="connsiteX0" fmla="*/ 6186 w 10000"/>
              <a:gd name="connsiteY0" fmla="*/ 9631 h 10508"/>
              <a:gd name="connsiteX1" fmla="*/ 7629 w 10000"/>
              <a:gd name="connsiteY1" fmla="*/ 10508 h 10508"/>
              <a:gd name="connsiteX2" fmla="*/ 8866 w 10000"/>
              <a:gd name="connsiteY2" fmla="*/ 10508 h 10508"/>
              <a:gd name="connsiteX3" fmla="*/ 10000 w 10000"/>
              <a:gd name="connsiteY3" fmla="*/ 9631 h 10508"/>
              <a:gd name="connsiteX4" fmla="*/ 9347 w 10000"/>
              <a:gd name="connsiteY4" fmla="*/ 8461 h 10508"/>
              <a:gd name="connsiteX5" fmla="*/ 8557 w 10000"/>
              <a:gd name="connsiteY5" fmla="*/ 6648 h 10508"/>
              <a:gd name="connsiteX6" fmla="*/ 7938 w 10000"/>
              <a:gd name="connsiteY6" fmla="*/ 5830 h 10508"/>
              <a:gd name="connsiteX7" fmla="*/ 7869 w 10000"/>
              <a:gd name="connsiteY7" fmla="*/ 3958 h 10508"/>
              <a:gd name="connsiteX8" fmla="*/ 8385 w 10000"/>
              <a:gd name="connsiteY8" fmla="*/ 3198 h 10508"/>
              <a:gd name="connsiteX9" fmla="*/ 6186 w 10000"/>
              <a:gd name="connsiteY9" fmla="*/ 1853 h 10508"/>
              <a:gd name="connsiteX10" fmla="*/ 3560 w 10000"/>
              <a:gd name="connsiteY10" fmla="*/ 0 h 10508"/>
              <a:gd name="connsiteX11" fmla="*/ 2235 w 10000"/>
              <a:gd name="connsiteY11" fmla="*/ 1868 h 10508"/>
              <a:gd name="connsiteX12" fmla="*/ 1821 w 10000"/>
              <a:gd name="connsiteY12" fmla="*/ 508 h 10508"/>
              <a:gd name="connsiteX13" fmla="*/ 1168 w 10000"/>
              <a:gd name="connsiteY13" fmla="*/ 1912 h 10508"/>
              <a:gd name="connsiteX14" fmla="*/ 241 w 10000"/>
              <a:gd name="connsiteY14" fmla="*/ 2028 h 10508"/>
              <a:gd name="connsiteX15" fmla="*/ 0 w 10000"/>
              <a:gd name="connsiteY15" fmla="*/ 2730 h 10508"/>
              <a:gd name="connsiteX16" fmla="*/ 412 w 10000"/>
              <a:gd name="connsiteY16" fmla="*/ 3841 h 10508"/>
              <a:gd name="connsiteX17" fmla="*/ 447 w 10000"/>
              <a:gd name="connsiteY17" fmla="*/ 5537 h 10508"/>
              <a:gd name="connsiteX18" fmla="*/ 1443 w 10000"/>
              <a:gd name="connsiteY18" fmla="*/ 8461 h 10508"/>
              <a:gd name="connsiteX19" fmla="*/ 1924 w 10000"/>
              <a:gd name="connsiteY19" fmla="*/ 5830 h 10508"/>
              <a:gd name="connsiteX20" fmla="*/ 2680 w 10000"/>
              <a:gd name="connsiteY20" fmla="*/ 5830 h 10508"/>
              <a:gd name="connsiteX21" fmla="*/ 2749 w 10000"/>
              <a:gd name="connsiteY21" fmla="*/ 4017 h 10508"/>
              <a:gd name="connsiteX22" fmla="*/ 2784 w 10000"/>
              <a:gd name="connsiteY22" fmla="*/ 3081 h 10508"/>
              <a:gd name="connsiteX23" fmla="*/ 3333 w 10000"/>
              <a:gd name="connsiteY23" fmla="*/ 3081 h 10508"/>
              <a:gd name="connsiteX24" fmla="*/ 4021 w 10000"/>
              <a:gd name="connsiteY24" fmla="*/ 4309 h 10508"/>
              <a:gd name="connsiteX25" fmla="*/ 4811 w 10000"/>
              <a:gd name="connsiteY25" fmla="*/ 5011 h 10508"/>
              <a:gd name="connsiteX26" fmla="*/ 5017 w 10000"/>
              <a:gd name="connsiteY26" fmla="*/ 7876 h 10508"/>
              <a:gd name="connsiteX27" fmla="*/ 5189 w 10000"/>
              <a:gd name="connsiteY27" fmla="*/ 9338 h 10508"/>
              <a:gd name="connsiteX28" fmla="*/ 6186 w 10000"/>
              <a:gd name="connsiteY28" fmla="*/ 9631 h 10508"/>
              <a:gd name="connsiteX0" fmla="*/ 6186 w 10000"/>
              <a:gd name="connsiteY0" fmla="*/ 9631 h 10508"/>
              <a:gd name="connsiteX1" fmla="*/ 7629 w 10000"/>
              <a:gd name="connsiteY1" fmla="*/ 10508 h 10508"/>
              <a:gd name="connsiteX2" fmla="*/ 8866 w 10000"/>
              <a:gd name="connsiteY2" fmla="*/ 10508 h 10508"/>
              <a:gd name="connsiteX3" fmla="*/ 10000 w 10000"/>
              <a:gd name="connsiteY3" fmla="*/ 9631 h 10508"/>
              <a:gd name="connsiteX4" fmla="*/ 9347 w 10000"/>
              <a:gd name="connsiteY4" fmla="*/ 8461 h 10508"/>
              <a:gd name="connsiteX5" fmla="*/ 8557 w 10000"/>
              <a:gd name="connsiteY5" fmla="*/ 6648 h 10508"/>
              <a:gd name="connsiteX6" fmla="*/ 7938 w 10000"/>
              <a:gd name="connsiteY6" fmla="*/ 5830 h 10508"/>
              <a:gd name="connsiteX7" fmla="*/ 7869 w 10000"/>
              <a:gd name="connsiteY7" fmla="*/ 3958 h 10508"/>
              <a:gd name="connsiteX8" fmla="*/ 8385 w 10000"/>
              <a:gd name="connsiteY8" fmla="*/ 3198 h 10508"/>
              <a:gd name="connsiteX9" fmla="*/ 6186 w 10000"/>
              <a:gd name="connsiteY9" fmla="*/ 1853 h 10508"/>
              <a:gd name="connsiteX10" fmla="*/ 3560 w 10000"/>
              <a:gd name="connsiteY10" fmla="*/ 0 h 10508"/>
              <a:gd name="connsiteX11" fmla="*/ 2352 w 10000"/>
              <a:gd name="connsiteY11" fmla="*/ 2168 h 10508"/>
              <a:gd name="connsiteX12" fmla="*/ 1821 w 10000"/>
              <a:gd name="connsiteY12" fmla="*/ 508 h 10508"/>
              <a:gd name="connsiteX13" fmla="*/ 1168 w 10000"/>
              <a:gd name="connsiteY13" fmla="*/ 1912 h 10508"/>
              <a:gd name="connsiteX14" fmla="*/ 241 w 10000"/>
              <a:gd name="connsiteY14" fmla="*/ 2028 h 10508"/>
              <a:gd name="connsiteX15" fmla="*/ 0 w 10000"/>
              <a:gd name="connsiteY15" fmla="*/ 2730 h 10508"/>
              <a:gd name="connsiteX16" fmla="*/ 412 w 10000"/>
              <a:gd name="connsiteY16" fmla="*/ 3841 h 10508"/>
              <a:gd name="connsiteX17" fmla="*/ 447 w 10000"/>
              <a:gd name="connsiteY17" fmla="*/ 5537 h 10508"/>
              <a:gd name="connsiteX18" fmla="*/ 1443 w 10000"/>
              <a:gd name="connsiteY18" fmla="*/ 8461 h 10508"/>
              <a:gd name="connsiteX19" fmla="*/ 1924 w 10000"/>
              <a:gd name="connsiteY19" fmla="*/ 5830 h 10508"/>
              <a:gd name="connsiteX20" fmla="*/ 2680 w 10000"/>
              <a:gd name="connsiteY20" fmla="*/ 5830 h 10508"/>
              <a:gd name="connsiteX21" fmla="*/ 2749 w 10000"/>
              <a:gd name="connsiteY21" fmla="*/ 4017 h 10508"/>
              <a:gd name="connsiteX22" fmla="*/ 2784 w 10000"/>
              <a:gd name="connsiteY22" fmla="*/ 3081 h 10508"/>
              <a:gd name="connsiteX23" fmla="*/ 3333 w 10000"/>
              <a:gd name="connsiteY23" fmla="*/ 3081 h 10508"/>
              <a:gd name="connsiteX24" fmla="*/ 4021 w 10000"/>
              <a:gd name="connsiteY24" fmla="*/ 4309 h 10508"/>
              <a:gd name="connsiteX25" fmla="*/ 4811 w 10000"/>
              <a:gd name="connsiteY25" fmla="*/ 5011 h 10508"/>
              <a:gd name="connsiteX26" fmla="*/ 5017 w 10000"/>
              <a:gd name="connsiteY26" fmla="*/ 7876 h 10508"/>
              <a:gd name="connsiteX27" fmla="*/ 5189 w 10000"/>
              <a:gd name="connsiteY27" fmla="*/ 9338 h 10508"/>
              <a:gd name="connsiteX28" fmla="*/ 6186 w 10000"/>
              <a:gd name="connsiteY28" fmla="*/ 9631 h 10508"/>
              <a:gd name="connsiteX0" fmla="*/ 6186 w 10000"/>
              <a:gd name="connsiteY0" fmla="*/ 9731 h 10608"/>
              <a:gd name="connsiteX1" fmla="*/ 7629 w 10000"/>
              <a:gd name="connsiteY1" fmla="*/ 10608 h 10608"/>
              <a:gd name="connsiteX2" fmla="*/ 8866 w 10000"/>
              <a:gd name="connsiteY2" fmla="*/ 10608 h 10608"/>
              <a:gd name="connsiteX3" fmla="*/ 10000 w 10000"/>
              <a:gd name="connsiteY3" fmla="*/ 9731 h 10608"/>
              <a:gd name="connsiteX4" fmla="*/ 9347 w 10000"/>
              <a:gd name="connsiteY4" fmla="*/ 8561 h 10608"/>
              <a:gd name="connsiteX5" fmla="*/ 8557 w 10000"/>
              <a:gd name="connsiteY5" fmla="*/ 6748 h 10608"/>
              <a:gd name="connsiteX6" fmla="*/ 7938 w 10000"/>
              <a:gd name="connsiteY6" fmla="*/ 5930 h 10608"/>
              <a:gd name="connsiteX7" fmla="*/ 7869 w 10000"/>
              <a:gd name="connsiteY7" fmla="*/ 4058 h 10608"/>
              <a:gd name="connsiteX8" fmla="*/ 8385 w 10000"/>
              <a:gd name="connsiteY8" fmla="*/ 3298 h 10608"/>
              <a:gd name="connsiteX9" fmla="*/ 6186 w 10000"/>
              <a:gd name="connsiteY9" fmla="*/ 1953 h 10608"/>
              <a:gd name="connsiteX10" fmla="*/ 3501 w 10000"/>
              <a:gd name="connsiteY10" fmla="*/ 0 h 10608"/>
              <a:gd name="connsiteX11" fmla="*/ 2352 w 10000"/>
              <a:gd name="connsiteY11" fmla="*/ 2268 h 10608"/>
              <a:gd name="connsiteX12" fmla="*/ 1821 w 10000"/>
              <a:gd name="connsiteY12" fmla="*/ 608 h 10608"/>
              <a:gd name="connsiteX13" fmla="*/ 1168 w 10000"/>
              <a:gd name="connsiteY13" fmla="*/ 2012 h 10608"/>
              <a:gd name="connsiteX14" fmla="*/ 241 w 10000"/>
              <a:gd name="connsiteY14" fmla="*/ 2128 h 10608"/>
              <a:gd name="connsiteX15" fmla="*/ 0 w 10000"/>
              <a:gd name="connsiteY15" fmla="*/ 2830 h 10608"/>
              <a:gd name="connsiteX16" fmla="*/ 412 w 10000"/>
              <a:gd name="connsiteY16" fmla="*/ 3941 h 10608"/>
              <a:gd name="connsiteX17" fmla="*/ 447 w 10000"/>
              <a:gd name="connsiteY17" fmla="*/ 5637 h 10608"/>
              <a:gd name="connsiteX18" fmla="*/ 1443 w 10000"/>
              <a:gd name="connsiteY18" fmla="*/ 8561 h 10608"/>
              <a:gd name="connsiteX19" fmla="*/ 1924 w 10000"/>
              <a:gd name="connsiteY19" fmla="*/ 5930 h 10608"/>
              <a:gd name="connsiteX20" fmla="*/ 2680 w 10000"/>
              <a:gd name="connsiteY20" fmla="*/ 5930 h 10608"/>
              <a:gd name="connsiteX21" fmla="*/ 2749 w 10000"/>
              <a:gd name="connsiteY21" fmla="*/ 4117 h 10608"/>
              <a:gd name="connsiteX22" fmla="*/ 2784 w 10000"/>
              <a:gd name="connsiteY22" fmla="*/ 3181 h 10608"/>
              <a:gd name="connsiteX23" fmla="*/ 3333 w 10000"/>
              <a:gd name="connsiteY23" fmla="*/ 3181 h 10608"/>
              <a:gd name="connsiteX24" fmla="*/ 4021 w 10000"/>
              <a:gd name="connsiteY24" fmla="*/ 4409 h 10608"/>
              <a:gd name="connsiteX25" fmla="*/ 4811 w 10000"/>
              <a:gd name="connsiteY25" fmla="*/ 5111 h 10608"/>
              <a:gd name="connsiteX26" fmla="*/ 5017 w 10000"/>
              <a:gd name="connsiteY26" fmla="*/ 7976 h 10608"/>
              <a:gd name="connsiteX27" fmla="*/ 5189 w 10000"/>
              <a:gd name="connsiteY27" fmla="*/ 9438 h 10608"/>
              <a:gd name="connsiteX28" fmla="*/ 6186 w 10000"/>
              <a:gd name="connsiteY28" fmla="*/ 9731 h 10608"/>
              <a:gd name="connsiteX0" fmla="*/ 6186 w 10000"/>
              <a:gd name="connsiteY0" fmla="*/ 9731 h 10608"/>
              <a:gd name="connsiteX1" fmla="*/ 7629 w 10000"/>
              <a:gd name="connsiteY1" fmla="*/ 10608 h 10608"/>
              <a:gd name="connsiteX2" fmla="*/ 8866 w 10000"/>
              <a:gd name="connsiteY2" fmla="*/ 10608 h 10608"/>
              <a:gd name="connsiteX3" fmla="*/ 10000 w 10000"/>
              <a:gd name="connsiteY3" fmla="*/ 9731 h 10608"/>
              <a:gd name="connsiteX4" fmla="*/ 9347 w 10000"/>
              <a:gd name="connsiteY4" fmla="*/ 8561 h 10608"/>
              <a:gd name="connsiteX5" fmla="*/ 8557 w 10000"/>
              <a:gd name="connsiteY5" fmla="*/ 6748 h 10608"/>
              <a:gd name="connsiteX6" fmla="*/ 7938 w 10000"/>
              <a:gd name="connsiteY6" fmla="*/ 5930 h 10608"/>
              <a:gd name="connsiteX7" fmla="*/ 7869 w 10000"/>
              <a:gd name="connsiteY7" fmla="*/ 4058 h 10608"/>
              <a:gd name="connsiteX8" fmla="*/ 8385 w 10000"/>
              <a:gd name="connsiteY8" fmla="*/ 3298 h 10608"/>
              <a:gd name="connsiteX9" fmla="*/ 6186 w 10000"/>
              <a:gd name="connsiteY9" fmla="*/ 1953 h 10608"/>
              <a:gd name="connsiteX10" fmla="*/ 3501 w 10000"/>
              <a:gd name="connsiteY10" fmla="*/ 0 h 10608"/>
              <a:gd name="connsiteX11" fmla="*/ 2352 w 10000"/>
              <a:gd name="connsiteY11" fmla="*/ 2268 h 10608"/>
              <a:gd name="connsiteX12" fmla="*/ 1821 w 10000"/>
              <a:gd name="connsiteY12" fmla="*/ 608 h 10608"/>
              <a:gd name="connsiteX13" fmla="*/ 1168 w 10000"/>
              <a:gd name="connsiteY13" fmla="*/ 2012 h 10608"/>
              <a:gd name="connsiteX14" fmla="*/ 241 w 10000"/>
              <a:gd name="connsiteY14" fmla="*/ 2128 h 10608"/>
              <a:gd name="connsiteX15" fmla="*/ 0 w 10000"/>
              <a:gd name="connsiteY15" fmla="*/ 2830 h 10608"/>
              <a:gd name="connsiteX16" fmla="*/ 412 w 10000"/>
              <a:gd name="connsiteY16" fmla="*/ 3941 h 10608"/>
              <a:gd name="connsiteX17" fmla="*/ 447 w 10000"/>
              <a:gd name="connsiteY17" fmla="*/ 5637 h 10608"/>
              <a:gd name="connsiteX18" fmla="*/ 1443 w 10000"/>
              <a:gd name="connsiteY18" fmla="*/ 8561 h 10608"/>
              <a:gd name="connsiteX19" fmla="*/ 1924 w 10000"/>
              <a:gd name="connsiteY19" fmla="*/ 5930 h 10608"/>
              <a:gd name="connsiteX20" fmla="*/ 2680 w 10000"/>
              <a:gd name="connsiteY20" fmla="*/ 5930 h 10608"/>
              <a:gd name="connsiteX21" fmla="*/ 2749 w 10000"/>
              <a:gd name="connsiteY21" fmla="*/ 4117 h 10608"/>
              <a:gd name="connsiteX22" fmla="*/ 2784 w 10000"/>
              <a:gd name="connsiteY22" fmla="*/ 3181 h 10608"/>
              <a:gd name="connsiteX23" fmla="*/ 3333 w 10000"/>
              <a:gd name="connsiteY23" fmla="*/ 3181 h 10608"/>
              <a:gd name="connsiteX24" fmla="*/ 4021 w 10000"/>
              <a:gd name="connsiteY24" fmla="*/ 4409 h 10608"/>
              <a:gd name="connsiteX25" fmla="*/ 4811 w 10000"/>
              <a:gd name="connsiteY25" fmla="*/ 5111 h 10608"/>
              <a:gd name="connsiteX26" fmla="*/ 5017 w 10000"/>
              <a:gd name="connsiteY26" fmla="*/ 7976 h 10608"/>
              <a:gd name="connsiteX27" fmla="*/ 5189 w 10000"/>
              <a:gd name="connsiteY27" fmla="*/ 9438 h 10608"/>
              <a:gd name="connsiteX28" fmla="*/ 6186 w 10000"/>
              <a:gd name="connsiteY28" fmla="*/ 9731 h 10608"/>
              <a:gd name="connsiteX0" fmla="*/ 6186 w 10000"/>
              <a:gd name="connsiteY0" fmla="*/ 9731 h 10608"/>
              <a:gd name="connsiteX1" fmla="*/ 7629 w 10000"/>
              <a:gd name="connsiteY1" fmla="*/ 10608 h 10608"/>
              <a:gd name="connsiteX2" fmla="*/ 8866 w 10000"/>
              <a:gd name="connsiteY2" fmla="*/ 10608 h 10608"/>
              <a:gd name="connsiteX3" fmla="*/ 10000 w 10000"/>
              <a:gd name="connsiteY3" fmla="*/ 9731 h 10608"/>
              <a:gd name="connsiteX4" fmla="*/ 9347 w 10000"/>
              <a:gd name="connsiteY4" fmla="*/ 8561 h 10608"/>
              <a:gd name="connsiteX5" fmla="*/ 8557 w 10000"/>
              <a:gd name="connsiteY5" fmla="*/ 6748 h 10608"/>
              <a:gd name="connsiteX6" fmla="*/ 7938 w 10000"/>
              <a:gd name="connsiteY6" fmla="*/ 5930 h 10608"/>
              <a:gd name="connsiteX7" fmla="*/ 7869 w 10000"/>
              <a:gd name="connsiteY7" fmla="*/ 4058 h 10608"/>
              <a:gd name="connsiteX8" fmla="*/ 8385 w 10000"/>
              <a:gd name="connsiteY8" fmla="*/ 3298 h 10608"/>
              <a:gd name="connsiteX9" fmla="*/ 6186 w 10000"/>
              <a:gd name="connsiteY9" fmla="*/ 1953 h 10608"/>
              <a:gd name="connsiteX10" fmla="*/ 3501 w 10000"/>
              <a:gd name="connsiteY10" fmla="*/ 0 h 10608"/>
              <a:gd name="connsiteX11" fmla="*/ 2352 w 10000"/>
              <a:gd name="connsiteY11" fmla="*/ 2268 h 10608"/>
              <a:gd name="connsiteX12" fmla="*/ 1821 w 10000"/>
              <a:gd name="connsiteY12" fmla="*/ 608 h 10608"/>
              <a:gd name="connsiteX13" fmla="*/ 1168 w 10000"/>
              <a:gd name="connsiteY13" fmla="*/ 2012 h 10608"/>
              <a:gd name="connsiteX14" fmla="*/ 241 w 10000"/>
              <a:gd name="connsiteY14" fmla="*/ 2128 h 10608"/>
              <a:gd name="connsiteX15" fmla="*/ 0 w 10000"/>
              <a:gd name="connsiteY15" fmla="*/ 2830 h 10608"/>
              <a:gd name="connsiteX16" fmla="*/ 412 w 10000"/>
              <a:gd name="connsiteY16" fmla="*/ 3941 h 10608"/>
              <a:gd name="connsiteX17" fmla="*/ 447 w 10000"/>
              <a:gd name="connsiteY17" fmla="*/ 5637 h 10608"/>
              <a:gd name="connsiteX18" fmla="*/ 1443 w 10000"/>
              <a:gd name="connsiteY18" fmla="*/ 8561 h 10608"/>
              <a:gd name="connsiteX19" fmla="*/ 1924 w 10000"/>
              <a:gd name="connsiteY19" fmla="*/ 5930 h 10608"/>
              <a:gd name="connsiteX20" fmla="*/ 2680 w 10000"/>
              <a:gd name="connsiteY20" fmla="*/ 5930 h 10608"/>
              <a:gd name="connsiteX21" fmla="*/ 2749 w 10000"/>
              <a:gd name="connsiteY21" fmla="*/ 4117 h 10608"/>
              <a:gd name="connsiteX22" fmla="*/ 2784 w 10000"/>
              <a:gd name="connsiteY22" fmla="*/ 3181 h 10608"/>
              <a:gd name="connsiteX23" fmla="*/ 3333 w 10000"/>
              <a:gd name="connsiteY23" fmla="*/ 3181 h 10608"/>
              <a:gd name="connsiteX24" fmla="*/ 4021 w 10000"/>
              <a:gd name="connsiteY24" fmla="*/ 4409 h 10608"/>
              <a:gd name="connsiteX25" fmla="*/ 4811 w 10000"/>
              <a:gd name="connsiteY25" fmla="*/ 5111 h 10608"/>
              <a:gd name="connsiteX26" fmla="*/ 5017 w 10000"/>
              <a:gd name="connsiteY26" fmla="*/ 7976 h 10608"/>
              <a:gd name="connsiteX27" fmla="*/ 5189 w 10000"/>
              <a:gd name="connsiteY27" fmla="*/ 9438 h 10608"/>
              <a:gd name="connsiteX28" fmla="*/ 6186 w 10000"/>
              <a:gd name="connsiteY28" fmla="*/ 9731 h 10608"/>
              <a:gd name="connsiteX0" fmla="*/ 6186 w 10000"/>
              <a:gd name="connsiteY0" fmla="*/ 9731 h 10608"/>
              <a:gd name="connsiteX1" fmla="*/ 7629 w 10000"/>
              <a:gd name="connsiteY1" fmla="*/ 10608 h 10608"/>
              <a:gd name="connsiteX2" fmla="*/ 8866 w 10000"/>
              <a:gd name="connsiteY2" fmla="*/ 10608 h 10608"/>
              <a:gd name="connsiteX3" fmla="*/ 10000 w 10000"/>
              <a:gd name="connsiteY3" fmla="*/ 9731 h 10608"/>
              <a:gd name="connsiteX4" fmla="*/ 9347 w 10000"/>
              <a:gd name="connsiteY4" fmla="*/ 8561 h 10608"/>
              <a:gd name="connsiteX5" fmla="*/ 8557 w 10000"/>
              <a:gd name="connsiteY5" fmla="*/ 6748 h 10608"/>
              <a:gd name="connsiteX6" fmla="*/ 7938 w 10000"/>
              <a:gd name="connsiteY6" fmla="*/ 5930 h 10608"/>
              <a:gd name="connsiteX7" fmla="*/ 7869 w 10000"/>
              <a:gd name="connsiteY7" fmla="*/ 4058 h 10608"/>
              <a:gd name="connsiteX8" fmla="*/ 8385 w 10000"/>
              <a:gd name="connsiteY8" fmla="*/ 3298 h 10608"/>
              <a:gd name="connsiteX9" fmla="*/ 6186 w 10000"/>
              <a:gd name="connsiteY9" fmla="*/ 1953 h 10608"/>
              <a:gd name="connsiteX10" fmla="*/ 3501 w 10000"/>
              <a:gd name="connsiteY10" fmla="*/ 0 h 10608"/>
              <a:gd name="connsiteX11" fmla="*/ 2352 w 10000"/>
              <a:gd name="connsiteY11" fmla="*/ 2268 h 10608"/>
              <a:gd name="connsiteX12" fmla="*/ 1821 w 10000"/>
              <a:gd name="connsiteY12" fmla="*/ 608 h 10608"/>
              <a:gd name="connsiteX13" fmla="*/ 1168 w 10000"/>
              <a:gd name="connsiteY13" fmla="*/ 2012 h 10608"/>
              <a:gd name="connsiteX14" fmla="*/ 241 w 10000"/>
              <a:gd name="connsiteY14" fmla="*/ 2128 h 10608"/>
              <a:gd name="connsiteX15" fmla="*/ 0 w 10000"/>
              <a:gd name="connsiteY15" fmla="*/ 2830 h 10608"/>
              <a:gd name="connsiteX16" fmla="*/ 412 w 10000"/>
              <a:gd name="connsiteY16" fmla="*/ 3941 h 10608"/>
              <a:gd name="connsiteX17" fmla="*/ 447 w 10000"/>
              <a:gd name="connsiteY17" fmla="*/ 5637 h 10608"/>
              <a:gd name="connsiteX18" fmla="*/ 1443 w 10000"/>
              <a:gd name="connsiteY18" fmla="*/ 8561 h 10608"/>
              <a:gd name="connsiteX19" fmla="*/ 1924 w 10000"/>
              <a:gd name="connsiteY19" fmla="*/ 5930 h 10608"/>
              <a:gd name="connsiteX20" fmla="*/ 2680 w 10000"/>
              <a:gd name="connsiteY20" fmla="*/ 5930 h 10608"/>
              <a:gd name="connsiteX21" fmla="*/ 2749 w 10000"/>
              <a:gd name="connsiteY21" fmla="*/ 4117 h 10608"/>
              <a:gd name="connsiteX22" fmla="*/ 2784 w 10000"/>
              <a:gd name="connsiteY22" fmla="*/ 3181 h 10608"/>
              <a:gd name="connsiteX23" fmla="*/ 3333 w 10000"/>
              <a:gd name="connsiteY23" fmla="*/ 3181 h 10608"/>
              <a:gd name="connsiteX24" fmla="*/ 4021 w 10000"/>
              <a:gd name="connsiteY24" fmla="*/ 4409 h 10608"/>
              <a:gd name="connsiteX25" fmla="*/ 4811 w 10000"/>
              <a:gd name="connsiteY25" fmla="*/ 5111 h 10608"/>
              <a:gd name="connsiteX26" fmla="*/ 5017 w 10000"/>
              <a:gd name="connsiteY26" fmla="*/ 7976 h 10608"/>
              <a:gd name="connsiteX27" fmla="*/ 5189 w 10000"/>
              <a:gd name="connsiteY27" fmla="*/ 9438 h 10608"/>
              <a:gd name="connsiteX28" fmla="*/ 6186 w 10000"/>
              <a:gd name="connsiteY28" fmla="*/ 9731 h 10608"/>
              <a:gd name="connsiteX0" fmla="*/ 6186 w 10000"/>
              <a:gd name="connsiteY0" fmla="*/ 9731 h 10608"/>
              <a:gd name="connsiteX1" fmla="*/ 7629 w 10000"/>
              <a:gd name="connsiteY1" fmla="*/ 10608 h 10608"/>
              <a:gd name="connsiteX2" fmla="*/ 8866 w 10000"/>
              <a:gd name="connsiteY2" fmla="*/ 10608 h 10608"/>
              <a:gd name="connsiteX3" fmla="*/ 10000 w 10000"/>
              <a:gd name="connsiteY3" fmla="*/ 9731 h 10608"/>
              <a:gd name="connsiteX4" fmla="*/ 9347 w 10000"/>
              <a:gd name="connsiteY4" fmla="*/ 8561 h 10608"/>
              <a:gd name="connsiteX5" fmla="*/ 8557 w 10000"/>
              <a:gd name="connsiteY5" fmla="*/ 6748 h 10608"/>
              <a:gd name="connsiteX6" fmla="*/ 7938 w 10000"/>
              <a:gd name="connsiteY6" fmla="*/ 5930 h 10608"/>
              <a:gd name="connsiteX7" fmla="*/ 7869 w 10000"/>
              <a:gd name="connsiteY7" fmla="*/ 4058 h 10608"/>
              <a:gd name="connsiteX8" fmla="*/ 8385 w 10000"/>
              <a:gd name="connsiteY8" fmla="*/ 3298 h 10608"/>
              <a:gd name="connsiteX9" fmla="*/ 5422 w 10000"/>
              <a:gd name="connsiteY9" fmla="*/ 1053 h 10608"/>
              <a:gd name="connsiteX10" fmla="*/ 3501 w 10000"/>
              <a:gd name="connsiteY10" fmla="*/ 0 h 10608"/>
              <a:gd name="connsiteX11" fmla="*/ 2352 w 10000"/>
              <a:gd name="connsiteY11" fmla="*/ 2268 h 10608"/>
              <a:gd name="connsiteX12" fmla="*/ 1821 w 10000"/>
              <a:gd name="connsiteY12" fmla="*/ 608 h 10608"/>
              <a:gd name="connsiteX13" fmla="*/ 1168 w 10000"/>
              <a:gd name="connsiteY13" fmla="*/ 2012 h 10608"/>
              <a:gd name="connsiteX14" fmla="*/ 241 w 10000"/>
              <a:gd name="connsiteY14" fmla="*/ 2128 h 10608"/>
              <a:gd name="connsiteX15" fmla="*/ 0 w 10000"/>
              <a:gd name="connsiteY15" fmla="*/ 2830 h 10608"/>
              <a:gd name="connsiteX16" fmla="*/ 412 w 10000"/>
              <a:gd name="connsiteY16" fmla="*/ 3941 h 10608"/>
              <a:gd name="connsiteX17" fmla="*/ 447 w 10000"/>
              <a:gd name="connsiteY17" fmla="*/ 5637 h 10608"/>
              <a:gd name="connsiteX18" fmla="*/ 1443 w 10000"/>
              <a:gd name="connsiteY18" fmla="*/ 8561 h 10608"/>
              <a:gd name="connsiteX19" fmla="*/ 1924 w 10000"/>
              <a:gd name="connsiteY19" fmla="*/ 5930 h 10608"/>
              <a:gd name="connsiteX20" fmla="*/ 2680 w 10000"/>
              <a:gd name="connsiteY20" fmla="*/ 5930 h 10608"/>
              <a:gd name="connsiteX21" fmla="*/ 2749 w 10000"/>
              <a:gd name="connsiteY21" fmla="*/ 4117 h 10608"/>
              <a:gd name="connsiteX22" fmla="*/ 2784 w 10000"/>
              <a:gd name="connsiteY22" fmla="*/ 3181 h 10608"/>
              <a:gd name="connsiteX23" fmla="*/ 3333 w 10000"/>
              <a:gd name="connsiteY23" fmla="*/ 3181 h 10608"/>
              <a:gd name="connsiteX24" fmla="*/ 4021 w 10000"/>
              <a:gd name="connsiteY24" fmla="*/ 4409 h 10608"/>
              <a:gd name="connsiteX25" fmla="*/ 4811 w 10000"/>
              <a:gd name="connsiteY25" fmla="*/ 5111 h 10608"/>
              <a:gd name="connsiteX26" fmla="*/ 5017 w 10000"/>
              <a:gd name="connsiteY26" fmla="*/ 7976 h 10608"/>
              <a:gd name="connsiteX27" fmla="*/ 5189 w 10000"/>
              <a:gd name="connsiteY27" fmla="*/ 9438 h 10608"/>
              <a:gd name="connsiteX28" fmla="*/ 6186 w 10000"/>
              <a:gd name="connsiteY28" fmla="*/ 9731 h 10608"/>
              <a:gd name="connsiteX0" fmla="*/ 6186 w 10000"/>
              <a:gd name="connsiteY0" fmla="*/ 9731 h 10608"/>
              <a:gd name="connsiteX1" fmla="*/ 7629 w 10000"/>
              <a:gd name="connsiteY1" fmla="*/ 10608 h 10608"/>
              <a:gd name="connsiteX2" fmla="*/ 8866 w 10000"/>
              <a:gd name="connsiteY2" fmla="*/ 10608 h 10608"/>
              <a:gd name="connsiteX3" fmla="*/ 10000 w 10000"/>
              <a:gd name="connsiteY3" fmla="*/ 9731 h 10608"/>
              <a:gd name="connsiteX4" fmla="*/ 9347 w 10000"/>
              <a:gd name="connsiteY4" fmla="*/ 8561 h 10608"/>
              <a:gd name="connsiteX5" fmla="*/ 8557 w 10000"/>
              <a:gd name="connsiteY5" fmla="*/ 6748 h 10608"/>
              <a:gd name="connsiteX6" fmla="*/ 7938 w 10000"/>
              <a:gd name="connsiteY6" fmla="*/ 5930 h 10608"/>
              <a:gd name="connsiteX7" fmla="*/ 7869 w 10000"/>
              <a:gd name="connsiteY7" fmla="*/ 4058 h 10608"/>
              <a:gd name="connsiteX8" fmla="*/ 8385 w 10000"/>
              <a:gd name="connsiteY8" fmla="*/ 3298 h 10608"/>
              <a:gd name="connsiteX9" fmla="*/ 7251 w 10000"/>
              <a:gd name="connsiteY9" fmla="*/ 2402 h 10608"/>
              <a:gd name="connsiteX10" fmla="*/ 5422 w 10000"/>
              <a:gd name="connsiteY10" fmla="*/ 1053 h 10608"/>
              <a:gd name="connsiteX11" fmla="*/ 3501 w 10000"/>
              <a:gd name="connsiteY11" fmla="*/ 0 h 10608"/>
              <a:gd name="connsiteX12" fmla="*/ 2352 w 10000"/>
              <a:gd name="connsiteY12" fmla="*/ 2268 h 10608"/>
              <a:gd name="connsiteX13" fmla="*/ 1821 w 10000"/>
              <a:gd name="connsiteY13" fmla="*/ 608 h 10608"/>
              <a:gd name="connsiteX14" fmla="*/ 1168 w 10000"/>
              <a:gd name="connsiteY14" fmla="*/ 2012 h 10608"/>
              <a:gd name="connsiteX15" fmla="*/ 241 w 10000"/>
              <a:gd name="connsiteY15" fmla="*/ 2128 h 10608"/>
              <a:gd name="connsiteX16" fmla="*/ 0 w 10000"/>
              <a:gd name="connsiteY16" fmla="*/ 2830 h 10608"/>
              <a:gd name="connsiteX17" fmla="*/ 412 w 10000"/>
              <a:gd name="connsiteY17" fmla="*/ 3941 h 10608"/>
              <a:gd name="connsiteX18" fmla="*/ 447 w 10000"/>
              <a:gd name="connsiteY18" fmla="*/ 5637 h 10608"/>
              <a:gd name="connsiteX19" fmla="*/ 1443 w 10000"/>
              <a:gd name="connsiteY19" fmla="*/ 8561 h 10608"/>
              <a:gd name="connsiteX20" fmla="*/ 1924 w 10000"/>
              <a:gd name="connsiteY20" fmla="*/ 5930 h 10608"/>
              <a:gd name="connsiteX21" fmla="*/ 2680 w 10000"/>
              <a:gd name="connsiteY21" fmla="*/ 5930 h 10608"/>
              <a:gd name="connsiteX22" fmla="*/ 2749 w 10000"/>
              <a:gd name="connsiteY22" fmla="*/ 4117 h 10608"/>
              <a:gd name="connsiteX23" fmla="*/ 2784 w 10000"/>
              <a:gd name="connsiteY23" fmla="*/ 3181 h 10608"/>
              <a:gd name="connsiteX24" fmla="*/ 3333 w 10000"/>
              <a:gd name="connsiteY24" fmla="*/ 3181 h 10608"/>
              <a:gd name="connsiteX25" fmla="*/ 4021 w 10000"/>
              <a:gd name="connsiteY25" fmla="*/ 4409 h 10608"/>
              <a:gd name="connsiteX26" fmla="*/ 4811 w 10000"/>
              <a:gd name="connsiteY26" fmla="*/ 5111 h 10608"/>
              <a:gd name="connsiteX27" fmla="*/ 5017 w 10000"/>
              <a:gd name="connsiteY27" fmla="*/ 7976 h 10608"/>
              <a:gd name="connsiteX28" fmla="*/ 5189 w 10000"/>
              <a:gd name="connsiteY28" fmla="*/ 9438 h 10608"/>
              <a:gd name="connsiteX29" fmla="*/ 6186 w 10000"/>
              <a:gd name="connsiteY29" fmla="*/ 9731 h 10608"/>
              <a:gd name="connsiteX0" fmla="*/ 6186 w 10000"/>
              <a:gd name="connsiteY0" fmla="*/ 9731 h 10608"/>
              <a:gd name="connsiteX1" fmla="*/ 7629 w 10000"/>
              <a:gd name="connsiteY1" fmla="*/ 10608 h 10608"/>
              <a:gd name="connsiteX2" fmla="*/ 8866 w 10000"/>
              <a:gd name="connsiteY2" fmla="*/ 10608 h 10608"/>
              <a:gd name="connsiteX3" fmla="*/ 10000 w 10000"/>
              <a:gd name="connsiteY3" fmla="*/ 9731 h 10608"/>
              <a:gd name="connsiteX4" fmla="*/ 9347 w 10000"/>
              <a:gd name="connsiteY4" fmla="*/ 8561 h 10608"/>
              <a:gd name="connsiteX5" fmla="*/ 8557 w 10000"/>
              <a:gd name="connsiteY5" fmla="*/ 6748 h 10608"/>
              <a:gd name="connsiteX6" fmla="*/ 7938 w 10000"/>
              <a:gd name="connsiteY6" fmla="*/ 5930 h 10608"/>
              <a:gd name="connsiteX7" fmla="*/ 7869 w 10000"/>
              <a:gd name="connsiteY7" fmla="*/ 4058 h 10608"/>
              <a:gd name="connsiteX8" fmla="*/ 8385 w 10000"/>
              <a:gd name="connsiteY8" fmla="*/ 3298 h 10608"/>
              <a:gd name="connsiteX9" fmla="*/ 7192 w 10000"/>
              <a:gd name="connsiteY9" fmla="*/ 1003 h 10608"/>
              <a:gd name="connsiteX10" fmla="*/ 5422 w 10000"/>
              <a:gd name="connsiteY10" fmla="*/ 1053 h 10608"/>
              <a:gd name="connsiteX11" fmla="*/ 3501 w 10000"/>
              <a:gd name="connsiteY11" fmla="*/ 0 h 10608"/>
              <a:gd name="connsiteX12" fmla="*/ 2352 w 10000"/>
              <a:gd name="connsiteY12" fmla="*/ 2268 h 10608"/>
              <a:gd name="connsiteX13" fmla="*/ 1821 w 10000"/>
              <a:gd name="connsiteY13" fmla="*/ 608 h 10608"/>
              <a:gd name="connsiteX14" fmla="*/ 1168 w 10000"/>
              <a:gd name="connsiteY14" fmla="*/ 2012 h 10608"/>
              <a:gd name="connsiteX15" fmla="*/ 241 w 10000"/>
              <a:gd name="connsiteY15" fmla="*/ 2128 h 10608"/>
              <a:gd name="connsiteX16" fmla="*/ 0 w 10000"/>
              <a:gd name="connsiteY16" fmla="*/ 2830 h 10608"/>
              <a:gd name="connsiteX17" fmla="*/ 412 w 10000"/>
              <a:gd name="connsiteY17" fmla="*/ 3941 h 10608"/>
              <a:gd name="connsiteX18" fmla="*/ 447 w 10000"/>
              <a:gd name="connsiteY18" fmla="*/ 5637 h 10608"/>
              <a:gd name="connsiteX19" fmla="*/ 1443 w 10000"/>
              <a:gd name="connsiteY19" fmla="*/ 8561 h 10608"/>
              <a:gd name="connsiteX20" fmla="*/ 1924 w 10000"/>
              <a:gd name="connsiteY20" fmla="*/ 5930 h 10608"/>
              <a:gd name="connsiteX21" fmla="*/ 2680 w 10000"/>
              <a:gd name="connsiteY21" fmla="*/ 5930 h 10608"/>
              <a:gd name="connsiteX22" fmla="*/ 2749 w 10000"/>
              <a:gd name="connsiteY22" fmla="*/ 4117 h 10608"/>
              <a:gd name="connsiteX23" fmla="*/ 2784 w 10000"/>
              <a:gd name="connsiteY23" fmla="*/ 3181 h 10608"/>
              <a:gd name="connsiteX24" fmla="*/ 3333 w 10000"/>
              <a:gd name="connsiteY24" fmla="*/ 3181 h 10608"/>
              <a:gd name="connsiteX25" fmla="*/ 4021 w 10000"/>
              <a:gd name="connsiteY25" fmla="*/ 4409 h 10608"/>
              <a:gd name="connsiteX26" fmla="*/ 4811 w 10000"/>
              <a:gd name="connsiteY26" fmla="*/ 5111 h 10608"/>
              <a:gd name="connsiteX27" fmla="*/ 5017 w 10000"/>
              <a:gd name="connsiteY27" fmla="*/ 7976 h 10608"/>
              <a:gd name="connsiteX28" fmla="*/ 5189 w 10000"/>
              <a:gd name="connsiteY28" fmla="*/ 9438 h 10608"/>
              <a:gd name="connsiteX29" fmla="*/ 6186 w 10000"/>
              <a:gd name="connsiteY29" fmla="*/ 9731 h 10608"/>
              <a:gd name="connsiteX0" fmla="*/ 6186 w 10000"/>
              <a:gd name="connsiteY0" fmla="*/ 9731 h 10608"/>
              <a:gd name="connsiteX1" fmla="*/ 7629 w 10000"/>
              <a:gd name="connsiteY1" fmla="*/ 10608 h 10608"/>
              <a:gd name="connsiteX2" fmla="*/ 8866 w 10000"/>
              <a:gd name="connsiteY2" fmla="*/ 10608 h 10608"/>
              <a:gd name="connsiteX3" fmla="*/ 10000 w 10000"/>
              <a:gd name="connsiteY3" fmla="*/ 9731 h 10608"/>
              <a:gd name="connsiteX4" fmla="*/ 9347 w 10000"/>
              <a:gd name="connsiteY4" fmla="*/ 8561 h 10608"/>
              <a:gd name="connsiteX5" fmla="*/ 8557 w 10000"/>
              <a:gd name="connsiteY5" fmla="*/ 6748 h 10608"/>
              <a:gd name="connsiteX6" fmla="*/ 7938 w 10000"/>
              <a:gd name="connsiteY6" fmla="*/ 5930 h 10608"/>
              <a:gd name="connsiteX7" fmla="*/ 7869 w 10000"/>
              <a:gd name="connsiteY7" fmla="*/ 4058 h 10608"/>
              <a:gd name="connsiteX8" fmla="*/ 8385 w 10000"/>
              <a:gd name="connsiteY8" fmla="*/ 3298 h 10608"/>
              <a:gd name="connsiteX9" fmla="*/ 7956 w 10000"/>
              <a:gd name="connsiteY9" fmla="*/ 2302 h 10608"/>
              <a:gd name="connsiteX10" fmla="*/ 7192 w 10000"/>
              <a:gd name="connsiteY10" fmla="*/ 1003 h 10608"/>
              <a:gd name="connsiteX11" fmla="*/ 5422 w 10000"/>
              <a:gd name="connsiteY11" fmla="*/ 1053 h 10608"/>
              <a:gd name="connsiteX12" fmla="*/ 3501 w 10000"/>
              <a:gd name="connsiteY12" fmla="*/ 0 h 10608"/>
              <a:gd name="connsiteX13" fmla="*/ 2352 w 10000"/>
              <a:gd name="connsiteY13" fmla="*/ 2268 h 10608"/>
              <a:gd name="connsiteX14" fmla="*/ 1821 w 10000"/>
              <a:gd name="connsiteY14" fmla="*/ 608 h 10608"/>
              <a:gd name="connsiteX15" fmla="*/ 1168 w 10000"/>
              <a:gd name="connsiteY15" fmla="*/ 2012 h 10608"/>
              <a:gd name="connsiteX16" fmla="*/ 241 w 10000"/>
              <a:gd name="connsiteY16" fmla="*/ 2128 h 10608"/>
              <a:gd name="connsiteX17" fmla="*/ 0 w 10000"/>
              <a:gd name="connsiteY17" fmla="*/ 2830 h 10608"/>
              <a:gd name="connsiteX18" fmla="*/ 412 w 10000"/>
              <a:gd name="connsiteY18" fmla="*/ 3941 h 10608"/>
              <a:gd name="connsiteX19" fmla="*/ 447 w 10000"/>
              <a:gd name="connsiteY19" fmla="*/ 5637 h 10608"/>
              <a:gd name="connsiteX20" fmla="*/ 1443 w 10000"/>
              <a:gd name="connsiteY20" fmla="*/ 8561 h 10608"/>
              <a:gd name="connsiteX21" fmla="*/ 1924 w 10000"/>
              <a:gd name="connsiteY21" fmla="*/ 5930 h 10608"/>
              <a:gd name="connsiteX22" fmla="*/ 2680 w 10000"/>
              <a:gd name="connsiteY22" fmla="*/ 5930 h 10608"/>
              <a:gd name="connsiteX23" fmla="*/ 2749 w 10000"/>
              <a:gd name="connsiteY23" fmla="*/ 4117 h 10608"/>
              <a:gd name="connsiteX24" fmla="*/ 2784 w 10000"/>
              <a:gd name="connsiteY24" fmla="*/ 3181 h 10608"/>
              <a:gd name="connsiteX25" fmla="*/ 3333 w 10000"/>
              <a:gd name="connsiteY25" fmla="*/ 3181 h 10608"/>
              <a:gd name="connsiteX26" fmla="*/ 4021 w 10000"/>
              <a:gd name="connsiteY26" fmla="*/ 4409 h 10608"/>
              <a:gd name="connsiteX27" fmla="*/ 4811 w 10000"/>
              <a:gd name="connsiteY27" fmla="*/ 5111 h 10608"/>
              <a:gd name="connsiteX28" fmla="*/ 5017 w 10000"/>
              <a:gd name="connsiteY28" fmla="*/ 7976 h 10608"/>
              <a:gd name="connsiteX29" fmla="*/ 5189 w 10000"/>
              <a:gd name="connsiteY29" fmla="*/ 9438 h 10608"/>
              <a:gd name="connsiteX30" fmla="*/ 6186 w 10000"/>
              <a:gd name="connsiteY30" fmla="*/ 9731 h 10608"/>
              <a:gd name="connsiteX0" fmla="*/ 6186 w 10000"/>
              <a:gd name="connsiteY0" fmla="*/ 12127 h 13004"/>
              <a:gd name="connsiteX1" fmla="*/ 7629 w 10000"/>
              <a:gd name="connsiteY1" fmla="*/ 13004 h 13004"/>
              <a:gd name="connsiteX2" fmla="*/ 8866 w 10000"/>
              <a:gd name="connsiteY2" fmla="*/ 13004 h 13004"/>
              <a:gd name="connsiteX3" fmla="*/ 10000 w 10000"/>
              <a:gd name="connsiteY3" fmla="*/ 12127 h 13004"/>
              <a:gd name="connsiteX4" fmla="*/ 9347 w 10000"/>
              <a:gd name="connsiteY4" fmla="*/ 10957 h 13004"/>
              <a:gd name="connsiteX5" fmla="*/ 8557 w 10000"/>
              <a:gd name="connsiteY5" fmla="*/ 9144 h 13004"/>
              <a:gd name="connsiteX6" fmla="*/ 7938 w 10000"/>
              <a:gd name="connsiteY6" fmla="*/ 8326 h 13004"/>
              <a:gd name="connsiteX7" fmla="*/ 7869 w 10000"/>
              <a:gd name="connsiteY7" fmla="*/ 6454 h 13004"/>
              <a:gd name="connsiteX8" fmla="*/ 8385 w 10000"/>
              <a:gd name="connsiteY8" fmla="*/ 5694 h 13004"/>
              <a:gd name="connsiteX9" fmla="*/ 8073 w 10000"/>
              <a:gd name="connsiteY9" fmla="*/ 0 h 13004"/>
              <a:gd name="connsiteX10" fmla="*/ 7192 w 10000"/>
              <a:gd name="connsiteY10" fmla="*/ 3399 h 13004"/>
              <a:gd name="connsiteX11" fmla="*/ 5422 w 10000"/>
              <a:gd name="connsiteY11" fmla="*/ 3449 h 13004"/>
              <a:gd name="connsiteX12" fmla="*/ 3501 w 10000"/>
              <a:gd name="connsiteY12" fmla="*/ 2396 h 13004"/>
              <a:gd name="connsiteX13" fmla="*/ 2352 w 10000"/>
              <a:gd name="connsiteY13" fmla="*/ 4664 h 13004"/>
              <a:gd name="connsiteX14" fmla="*/ 1821 w 10000"/>
              <a:gd name="connsiteY14" fmla="*/ 3004 h 13004"/>
              <a:gd name="connsiteX15" fmla="*/ 1168 w 10000"/>
              <a:gd name="connsiteY15" fmla="*/ 4408 h 13004"/>
              <a:gd name="connsiteX16" fmla="*/ 241 w 10000"/>
              <a:gd name="connsiteY16" fmla="*/ 4524 h 13004"/>
              <a:gd name="connsiteX17" fmla="*/ 0 w 10000"/>
              <a:gd name="connsiteY17" fmla="*/ 5226 h 13004"/>
              <a:gd name="connsiteX18" fmla="*/ 412 w 10000"/>
              <a:gd name="connsiteY18" fmla="*/ 6337 h 13004"/>
              <a:gd name="connsiteX19" fmla="*/ 447 w 10000"/>
              <a:gd name="connsiteY19" fmla="*/ 8033 h 13004"/>
              <a:gd name="connsiteX20" fmla="*/ 1443 w 10000"/>
              <a:gd name="connsiteY20" fmla="*/ 10957 h 13004"/>
              <a:gd name="connsiteX21" fmla="*/ 1924 w 10000"/>
              <a:gd name="connsiteY21" fmla="*/ 8326 h 13004"/>
              <a:gd name="connsiteX22" fmla="*/ 2680 w 10000"/>
              <a:gd name="connsiteY22" fmla="*/ 8326 h 13004"/>
              <a:gd name="connsiteX23" fmla="*/ 2749 w 10000"/>
              <a:gd name="connsiteY23" fmla="*/ 6513 h 13004"/>
              <a:gd name="connsiteX24" fmla="*/ 2784 w 10000"/>
              <a:gd name="connsiteY24" fmla="*/ 5577 h 13004"/>
              <a:gd name="connsiteX25" fmla="*/ 3333 w 10000"/>
              <a:gd name="connsiteY25" fmla="*/ 5577 h 13004"/>
              <a:gd name="connsiteX26" fmla="*/ 4021 w 10000"/>
              <a:gd name="connsiteY26" fmla="*/ 6805 h 13004"/>
              <a:gd name="connsiteX27" fmla="*/ 4811 w 10000"/>
              <a:gd name="connsiteY27" fmla="*/ 7507 h 13004"/>
              <a:gd name="connsiteX28" fmla="*/ 5017 w 10000"/>
              <a:gd name="connsiteY28" fmla="*/ 10372 h 13004"/>
              <a:gd name="connsiteX29" fmla="*/ 5189 w 10000"/>
              <a:gd name="connsiteY29" fmla="*/ 11834 h 13004"/>
              <a:gd name="connsiteX30" fmla="*/ 6186 w 10000"/>
              <a:gd name="connsiteY30" fmla="*/ 12127 h 13004"/>
              <a:gd name="connsiteX0" fmla="*/ 6186 w 10000"/>
              <a:gd name="connsiteY0" fmla="*/ 12127 h 13004"/>
              <a:gd name="connsiteX1" fmla="*/ 7629 w 10000"/>
              <a:gd name="connsiteY1" fmla="*/ 13004 h 13004"/>
              <a:gd name="connsiteX2" fmla="*/ 8866 w 10000"/>
              <a:gd name="connsiteY2" fmla="*/ 13004 h 13004"/>
              <a:gd name="connsiteX3" fmla="*/ 10000 w 10000"/>
              <a:gd name="connsiteY3" fmla="*/ 12127 h 13004"/>
              <a:gd name="connsiteX4" fmla="*/ 9347 w 10000"/>
              <a:gd name="connsiteY4" fmla="*/ 10957 h 13004"/>
              <a:gd name="connsiteX5" fmla="*/ 8557 w 10000"/>
              <a:gd name="connsiteY5" fmla="*/ 9144 h 13004"/>
              <a:gd name="connsiteX6" fmla="*/ 7938 w 10000"/>
              <a:gd name="connsiteY6" fmla="*/ 8326 h 13004"/>
              <a:gd name="connsiteX7" fmla="*/ 7869 w 10000"/>
              <a:gd name="connsiteY7" fmla="*/ 6454 h 13004"/>
              <a:gd name="connsiteX8" fmla="*/ 8385 w 10000"/>
              <a:gd name="connsiteY8" fmla="*/ 5694 h 13004"/>
              <a:gd name="connsiteX9" fmla="*/ 8073 w 10000"/>
              <a:gd name="connsiteY9" fmla="*/ 0 h 13004"/>
              <a:gd name="connsiteX10" fmla="*/ 7192 w 10000"/>
              <a:gd name="connsiteY10" fmla="*/ 3399 h 13004"/>
              <a:gd name="connsiteX11" fmla="*/ 5422 w 10000"/>
              <a:gd name="connsiteY11" fmla="*/ 3449 h 13004"/>
              <a:gd name="connsiteX12" fmla="*/ 3501 w 10000"/>
              <a:gd name="connsiteY12" fmla="*/ 2396 h 13004"/>
              <a:gd name="connsiteX13" fmla="*/ 2235 w 10000"/>
              <a:gd name="connsiteY13" fmla="*/ 4664 h 13004"/>
              <a:gd name="connsiteX14" fmla="*/ 1821 w 10000"/>
              <a:gd name="connsiteY14" fmla="*/ 3004 h 13004"/>
              <a:gd name="connsiteX15" fmla="*/ 1168 w 10000"/>
              <a:gd name="connsiteY15" fmla="*/ 4408 h 13004"/>
              <a:gd name="connsiteX16" fmla="*/ 241 w 10000"/>
              <a:gd name="connsiteY16" fmla="*/ 4524 h 13004"/>
              <a:gd name="connsiteX17" fmla="*/ 0 w 10000"/>
              <a:gd name="connsiteY17" fmla="*/ 5226 h 13004"/>
              <a:gd name="connsiteX18" fmla="*/ 412 w 10000"/>
              <a:gd name="connsiteY18" fmla="*/ 6337 h 13004"/>
              <a:gd name="connsiteX19" fmla="*/ 447 w 10000"/>
              <a:gd name="connsiteY19" fmla="*/ 8033 h 13004"/>
              <a:gd name="connsiteX20" fmla="*/ 1443 w 10000"/>
              <a:gd name="connsiteY20" fmla="*/ 10957 h 13004"/>
              <a:gd name="connsiteX21" fmla="*/ 1924 w 10000"/>
              <a:gd name="connsiteY21" fmla="*/ 8326 h 13004"/>
              <a:gd name="connsiteX22" fmla="*/ 2680 w 10000"/>
              <a:gd name="connsiteY22" fmla="*/ 8326 h 13004"/>
              <a:gd name="connsiteX23" fmla="*/ 2749 w 10000"/>
              <a:gd name="connsiteY23" fmla="*/ 6513 h 13004"/>
              <a:gd name="connsiteX24" fmla="*/ 2784 w 10000"/>
              <a:gd name="connsiteY24" fmla="*/ 5577 h 13004"/>
              <a:gd name="connsiteX25" fmla="*/ 3333 w 10000"/>
              <a:gd name="connsiteY25" fmla="*/ 5577 h 13004"/>
              <a:gd name="connsiteX26" fmla="*/ 4021 w 10000"/>
              <a:gd name="connsiteY26" fmla="*/ 6805 h 13004"/>
              <a:gd name="connsiteX27" fmla="*/ 4811 w 10000"/>
              <a:gd name="connsiteY27" fmla="*/ 7507 h 13004"/>
              <a:gd name="connsiteX28" fmla="*/ 5017 w 10000"/>
              <a:gd name="connsiteY28" fmla="*/ 10372 h 13004"/>
              <a:gd name="connsiteX29" fmla="*/ 5189 w 10000"/>
              <a:gd name="connsiteY29" fmla="*/ 11834 h 13004"/>
              <a:gd name="connsiteX30" fmla="*/ 6186 w 10000"/>
              <a:gd name="connsiteY30" fmla="*/ 12127 h 13004"/>
              <a:gd name="connsiteX0" fmla="*/ 6186 w 10000"/>
              <a:gd name="connsiteY0" fmla="*/ 12127 h 13004"/>
              <a:gd name="connsiteX1" fmla="*/ 7629 w 10000"/>
              <a:gd name="connsiteY1" fmla="*/ 13004 h 13004"/>
              <a:gd name="connsiteX2" fmla="*/ 8866 w 10000"/>
              <a:gd name="connsiteY2" fmla="*/ 13004 h 13004"/>
              <a:gd name="connsiteX3" fmla="*/ 10000 w 10000"/>
              <a:gd name="connsiteY3" fmla="*/ 12127 h 13004"/>
              <a:gd name="connsiteX4" fmla="*/ 9347 w 10000"/>
              <a:gd name="connsiteY4" fmla="*/ 10957 h 13004"/>
              <a:gd name="connsiteX5" fmla="*/ 8557 w 10000"/>
              <a:gd name="connsiteY5" fmla="*/ 9144 h 13004"/>
              <a:gd name="connsiteX6" fmla="*/ 7938 w 10000"/>
              <a:gd name="connsiteY6" fmla="*/ 8326 h 13004"/>
              <a:gd name="connsiteX7" fmla="*/ 7869 w 10000"/>
              <a:gd name="connsiteY7" fmla="*/ 6454 h 13004"/>
              <a:gd name="connsiteX8" fmla="*/ 8385 w 10000"/>
              <a:gd name="connsiteY8" fmla="*/ 5694 h 13004"/>
              <a:gd name="connsiteX9" fmla="*/ 8073 w 10000"/>
              <a:gd name="connsiteY9" fmla="*/ 0 h 13004"/>
              <a:gd name="connsiteX10" fmla="*/ 7192 w 10000"/>
              <a:gd name="connsiteY10" fmla="*/ 3399 h 13004"/>
              <a:gd name="connsiteX11" fmla="*/ 5422 w 10000"/>
              <a:gd name="connsiteY11" fmla="*/ 3449 h 13004"/>
              <a:gd name="connsiteX12" fmla="*/ 3618 w 10000"/>
              <a:gd name="connsiteY12" fmla="*/ 2696 h 13004"/>
              <a:gd name="connsiteX13" fmla="*/ 2235 w 10000"/>
              <a:gd name="connsiteY13" fmla="*/ 4664 h 13004"/>
              <a:gd name="connsiteX14" fmla="*/ 1821 w 10000"/>
              <a:gd name="connsiteY14" fmla="*/ 3004 h 13004"/>
              <a:gd name="connsiteX15" fmla="*/ 1168 w 10000"/>
              <a:gd name="connsiteY15" fmla="*/ 4408 h 13004"/>
              <a:gd name="connsiteX16" fmla="*/ 241 w 10000"/>
              <a:gd name="connsiteY16" fmla="*/ 4524 h 13004"/>
              <a:gd name="connsiteX17" fmla="*/ 0 w 10000"/>
              <a:gd name="connsiteY17" fmla="*/ 5226 h 13004"/>
              <a:gd name="connsiteX18" fmla="*/ 412 w 10000"/>
              <a:gd name="connsiteY18" fmla="*/ 6337 h 13004"/>
              <a:gd name="connsiteX19" fmla="*/ 447 w 10000"/>
              <a:gd name="connsiteY19" fmla="*/ 8033 h 13004"/>
              <a:gd name="connsiteX20" fmla="*/ 1443 w 10000"/>
              <a:gd name="connsiteY20" fmla="*/ 10957 h 13004"/>
              <a:gd name="connsiteX21" fmla="*/ 1924 w 10000"/>
              <a:gd name="connsiteY21" fmla="*/ 8326 h 13004"/>
              <a:gd name="connsiteX22" fmla="*/ 2680 w 10000"/>
              <a:gd name="connsiteY22" fmla="*/ 8326 h 13004"/>
              <a:gd name="connsiteX23" fmla="*/ 2749 w 10000"/>
              <a:gd name="connsiteY23" fmla="*/ 6513 h 13004"/>
              <a:gd name="connsiteX24" fmla="*/ 2784 w 10000"/>
              <a:gd name="connsiteY24" fmla="*/ 5577 h 13004"/>
              <a:gd name="connsiteX25" fmla="*/ 3333 w 10000"/>
              <a:gd name="connsiteY25" fmla="*/ 5577 h 13004"/>
              <a:gd name="connsiteX26" fmla="*/ 4021 w 10000"/>
              <a:gd name="connsiteY26" fmla="*/ 6805 h 13004"/>
              <a:gd name="connsiteX27" fmla="*/ 4811 w 10000"/>
              <a:gd name="connsiteY27" fmla="*/ 7507 h 13004"/>
              <a:gd name="connsiteX28" fmla="*/ 5017 w 10000"/>
              <a:gd name="connsiteY28" fmla="*/ 10372 h 13004"/>
              <a:gd name="connsiteX29" fmla="*/ 5189 w 10000"/>
              <a:gd name="connsiteY29" fmla="*/ 11834 h 13004"/>
              <a:gd name="connsiteX30" fmla="*/ 6186 w 10000"/>
              <a:gd name="connsiteY30" fmla="*/ 12127 h 13004"/>
              <a:gd name="connsiteX0" fmla="*/ 6186 w 10000"/>
              <a:gd name="connsiteY0" fmla="*/ 12127 h 13004"/>
              <a:gd name="connsiteX1" fmla="*/ 7629 w 10000"/>
              <a:gd name="connsiteY1" fmla="*/ 13004 h 13004"/>
              <a:gd name="connsiteX2" fmla="*/ 8866 w 10000"/>
              <a:gd name="connsiteY2" fmla="*/ 13004 h 13004"/>
              <a:gd name="connsiteX3" fmla="*/ 10000 w 10000"/>
              <a:gd name="connsiteY3" fmla="*/ 12127 h 13004"/>
              <a:gd name="connsiteX4" fmla="*/ 9347 w 10000"/>
              <a:gd name="connsiteY4" fmla="*/ 10957 h 13004"/>
              <a:gd name="connsiteX5" fmla="*/ 8557 w 10000"/>
              <a:gd name="connsiteY5" fmla="*/ 9144 h 13004"/>
              <a:gd name="connsiteX6" fmla="*/ 7938 w 10000"/>
              <a:gd name="connsiteY6" fmla="*/ 8326 h 13004"/>
              <a:gd name="connsiteX7" fmla="*/ 7869 w 10000"/>
              <a:gd name="connsiteY7" fmla="*/ 6454 h 13004"/>
              <a:gd name="connsiteX8" fmla="*/ 8385 w 10000"/>
              <a:gd name="connsiteY8" fmla="*/ 5694 h 13004"/>
              <a:gd name="connsiteX9" fmla="*/ 8073 w 10000"/>
              <a:gd name="connsiteY9" fmla="*/ 0 h 13004"/>
              <a:gd name="connsiteX10" fmla="*/ 7192 w 10000"/>
              <a:gd name="connsiteY10" fmla="*/ 3399 h 13004"/>
              <a:gd name="connsiteX11" fmla="*/ 5422 w 10000"/>
              <a:gd name="connsiteY11" fmla="*/ 3449 h 13004"/>
              <a:gd name="connsiteX12" fmla="*/ 3618 w 10000"/>
              <a:gd name="connsiteY12" fmla="*/ 2596 h 13004"/>
              <a:gd name="connsiteX13" fmla="*/ 2235 w 10000"/>
              <a:gd name="connsiteY13" fmla="*/ 4664 h 13004"/>
              <a:gd name="connsiteX14" fmla="*/ 1821 w 10000"/>
              <a:gd name="connsiteY14" fmla="*/ 3004 h 13004"/>
              <a:gd name="connsiteX15" fmla="*/ 1168 w 10000"/>
              <a:gd name="connsiteY15" fmla="*/ 4408 h 13004"/>
              <a:gd name="connsiteX16" fmla="*/ 241 w 10000"/>
              <a:gd name="connsiteY16" fmla="*/ 4524 h 13004"/>
              <a:gd name="connsiteX17" fmla="*/ 0 w 10000"/>
              <a:gd name="connsiteY17" fmla="*/ 5226 h 13004"/>
              <a:gd name="connsiteX18" fmla="*/ 412 w 10000"/>
              <a:gd name="connsiteY18" fmla="*/ 6337 h 13004"/>
              <a:gd name="connsiteX19" fmla="*/ 447 w 10000"/>
              <a:gd name="connsiteY19" fmla="*/ 8033 h 13004"/>
              <a:gd name="connsiteX20" fmla="*/ 1443 w 10000"/>
              <a:gd name="connsiteY20" fmla="*/ 10957 h 13004"/>
              <a:gd name="connsiteX21" fmla="*/ 1924 w 10000"/>
              <a:gd name="connsiteY21" fmla="*/ 8326 h 13004"/>
              <a:gd name="connsiteX22" fmla="*/ 2680 w 10000"/>
              <a:gd name="connsiteY22" fmla="*/ 8326 h 13004"/>
              <a:gd name="connsiteX23" fmla="*/ 2749 w 10000"/>
              <a:gd name="connsiteY23" fmla="*/ 6513 h 13004"/>
              <a:gd name="connsiteX24" fmla="*/ 2784 w 10000"/>
              <a:gd name="connsiteY24" fmla="*/ 5577 h 13004"/>
              <a:gd name="connsiteX25" fmla="*/ 3333 w 10000"/>
              <a:gd name="connsiteY25" fmla="*/ 5577 h 13004"/>
              <a:gd name="connsiteX26" fmla="*/ 4021 w 10000"/>
              <a:gd name="connsiteY26" fmla="*/ 6805 h 13004"/>
              <a:gd name="connsiteX27" fmla="*/ 4811 w 10000"/>
              <a:gd name="connsiteY27" fmla="*/ 7507 h 13004"/>
              <a:gd name="connsiteX28" fmla="*/ 5017 w 10000"/>
              <a:gd name="connsiteY28" fmla="*/ 10372 h 13004"/>
              <a:gd name="connsiteX29" fmla="*/ 5189 w 10000"/>
              <a:gd name="connsiteY29" fmla="*/ 11834 h 13004"/>
              <a:gd name="connsiteX30" fmla="*/ 6186 w 10000"/>
              <a:gd name="connsiteY30" fmla="*/ 12127 h 13004"/>
              <a:gd name="connsiteX0" fmla="*/ 6186 w 10000"/>
              <a:gd name="connsiteY0" fmla="*/ 12127 h 13004"/>
              <a:gd name="connsiteX1" fmla="*/ 7629 w 10000"/>
              <a:gd name="connsiteY1" fmla="*/ 13004 h 13004"/>
              <a:gd name="connsiteX2" fmla="*/ 8866 w 10000"/>
              <a:gd name="connsiteY2" fmla="*/ 13004 h 13004"/>
              <a:gd name="connsiteX3" fmla="*/ 10000 w 10000"/>
              <a:gd name="connsiteY3" fmla="*/ 12127 h 13004"/>
              <a:gd name="connsiteX4" fmla="*/ 9347 w 10000"/>
              <a:gd name="connsiteY4" fmla="*/ 10957 h 13004"/>
              <a:gd name="connsiteX5" fmla="*/ 8557 w 10000"/>
              <a:gd name="connsiteY5" fmla="*/ 9144 h 13004"/>
              <a:gd name="connsiteX6" fmla="*/ 7938 w 10000"/>
              <a:gd name="connsiteY6" fmla="*/ 8326 h 13004"/>
              <a:gd name="connsiteX7" fmla="*/ 7869 w 10000"/>
              <a:gd name="connsiteY7" fmla="*/ 6454 h 13004"/>
              <a:gd name="connsiteX8" fmla="*/ 8385 w 10000"/>
              <a:gd name="connsiteY8" fmla="*/ 5694 h 13004"/>
              <a:gd name="connsiteX9" fmla="*/ 8309 w 10000"/>
              <a:gd name="connsiteY9" fmla="*/ 3898 h 13004"/>
              <a:gd name="connsiteX10" fmla="*/ 8073 w 10000"/>
              <a:gd name="connsiteY10" fmla="*/ 0 h 13004"/>
              <a:gd name="connsiteX11" fmla="*/ 7192 w 10000"/>
              <a:gd name="connsiteY11" fmla="*/ 3399 h 13004"/>
              <a:gd name="connsiteX12" fmla="*/ 5422 w 10000"/>
              <a:gd name="connsiteY12" fmla="*/ 3449 h 13004"/>
              <a:gd name="connsiteX13" fmla="*/ 3618 w 10000"/>
              <a:gd name="connsiteY13" fmla="*/ 2596 h 13004"/>
              <a:gd name="connsiteX14" fmla="*/ 2235 w 10000"/>
              <a:gd name="connsiteY14" fmla="*/ 4664 h 13004"/>
              <a:gd name="connsiteX15" fmla="*/ 1821 w 10000"/>
              <a:gd name="connsiteY15" fmla="*/ 3004 h 13004"/>
              <a:gd name="connsiteX16" fmla="*/ 1168 w 10000"/>
              <a:gd name="connsiteY16" fmla="*/ 4408 h 13004"/>
              <a:gd name="connsiteX17" fmla="*/ 241 w 10000"/>
              <a:gd name="connsiteY17" fmla="*/ 4524 h 13004"/>
              <a:gd name="connsiteX18" fmla="*/ 0 w 10000"/>
              <a:gd name="connsiteY18" fmla="*/ 5226 h 13004"/>
              <a:gd name="connsiteX19" fmla="*/ 412 w 10000"/>
              <a:gd name="connsiteY19" fmla="*/ 6337 h 13004"/>
              <a:gd name="connsiteX20" fmla="*/ 447 w 10000"/>
              <a:gd name="connsiteY20" fmla="*/ 8033 h 13004"/>
              <a:gd name="connsiteX21" fmla="*/ 1443 w 10000"/>
              <a:gd name="connsiteY21" fmla="*/ 10957 h 13004"/>
              <a:gd name="connsiteX22" fmla="*/ 1924 w 10000"/>
              <a:gd name="connsiteY22" fmla="*/ 8326 h 13004"/>
              <a:gd name="connsiteX23" fmla="*/ 2680 w 10000"/>
              <a:gd name="connsiteY23" fmla="*/ 8326 h 13004"/>
              <a:gd name="connsiteX24" fmla="*/ 2749 w 10000"/>
              <a:gd name="connsiteY24" fmla="*/ 6513 h 13004"/>
              <a:gd name="connsiteX25" fmla="*/ 2784 w 10000"/>
              <a:gd name="connsiteY25" fmla="*/ 5577 h 13004"/>
              <a:gd name="connsiteX26" fmla="*/ 3333 w 10000"/>
              <a:gd name="connsiteY26" fmla="*/ 5577 h 13004"/>
              <a:gd name="connsiteX27" fmla="*/ 4021 w 10000"/>
              <a:gd name="connsiteY27" fmla="*/ 6805 h 13004"/>
              <a:gd name="connsiteX28" fmla="*/ 4811 w 10000"/>
              <a:gd name="connsiteY28" fmla="*/ 7507 h 13004"/>
              <a:gd name="connsiteX29" fmla="*/ 5017 w 10000"/>
              <a:gd name="connsiteY29" fmla="*/ 10372 h 13004"/>
              <a:gd name="connsiteX30" fmla="*/ 5189 w 10000"/>
              <a:gd name="connsiteY30" fmla="*/ 11834 h 13004"/>
              <a:gd name="connsiteX31" fmla="*/ 6186 w 10000"/>
              <a:gd name="connsiteY31" fmla="*/ 12127 h 13004"/>
              <a:gd name="connsiteX0" fmla="*/ 6186 w 10000"/>
              <a:gd name="connsiteY0" fmla="*/ 12127 h 13004"/>
              <a:gd name="connsiteX1" fmla="*/ 7629 w 10000"/>
              <a:gd name="connsiteY1" fmla="*/ 13004 h 13004"/>
              <a:gd name="connsiteX2" fmla="*/ 8866 w 10000"/>
              <a:gd name="connsiteY2" fmla="*/ 13004 h 13004"/>
              <a:gd name="connsiteX3" fmla="*/ 10000 w 10000"/>
              <a:gd name="connsiteY3" fmla="*/ 12127 h 13004"/>
              <a:gd name="connsiteX4" fmla="*/ 9347 w 10000"/>
              <a:gd name="connsiteY4" fmla="*/ 10957 h 13004"/>
              <a:gd name="connsiteX5" fmla="*/ 8557 w 10000"/>
              <a:gd name="connsiteY5" fmla="*/ 9144 h 13004"/>
              <a:gd name="connsiteX6" fmla="*/ 7938 w 10000"/>
              <a:gd name="connsiteY6" fmla="*/ 8326 h 13004"/>
              <a:gd name="connsiteX7" fmla="*/ 7869 w 10000"/>
              <a:gd name="connsiteY7" fmla="*/ 6454 h 13004"/>
              <a:gd name="connsiteX8" fmla="*/ 8385 w 10000"/>
              <a:gd name="connsiteY8" fmla="*/ 5694 h 13004"/>
              <a:gd name="connsiteX9" fmla="*/ 9425 w 10000"/>
              <a:gd name="connsiteY9" fmla="*/ 6597 h 13004"/>
              <a:gd name="connsiteX10" fmla="*/ 8073 w 10000"/>
              <a:gd name="connsiteY10" fmla="*/ 0 h 13004"/>
              <a:gd name="connsiteX11" fmla="*/ 7192 w 10000"/>
              <a:gd name="connsiteY11" fmla="*/ 3399 h 13004"/>
              <a:gd name="connsiteX12" fmla="*/ 5422 w 10000"/>
              <a:gd name="connsiteY12" fmla="*/ 3449 h 13004"/>
              <a:gd name="connsiteX13" fmla="*/ 3618 w 10000"/>
              <a:gd name="connsiteY13" fmla="*/ 2596 h 13004"/>
              <a:gd name="connsiteX14" fmla="*/ 2235 w 10000"/>
              <a:gd name="connsiteY14" fmla="*/ 4664 h 13004"/>
              <a:gd name="connsiteX15" fmla="*/ 1821 w 10000"/>
              <a:gd name="connsiteY15" fmla="*/ 3004 h 13004"/>
              <a:gd name="connsiteX16" fmla="*/ 1168 w 10000"/>
              <a:gd name="connsiteY16" fmla="*/ 4408 h 13004"/>
              <a:gd name="connsiteX17" fmla="*/ 241 w 10000"/>
              <a:gd name="connsiteY17" fmla="*/ 4524 h 13004"/>
              <a:gd name="connsiteX18" fmla="*/ 0 w 10000"/>
              <a:gd name="connsiteY18" fmla="*/ 5226 h 13004"/>
              <a:gd name="connsiteX19" fmla="*/ 412 w 10000"/>
              <a:gd name="connsiteY19" fmla="*/ 6337 h 13004"/>
              <a:gd name="connsiteX20" fmla="*/ 447 w 10000"/>
              <a:gd name="connsiteY20" fmla="*/ 8033 h 13004"/>
              <a:gd name="connsiteX21" fmla="*/ 1443 w 10000"/>
              <a:gd name="connsiteY21" fmla="*/ 10957 h 13004"/>
              <a:gd name="connsiteX22" fmla="*/ 1924 w 10000"/>
              <a:gd name="connsiteY22" fmla="*/ 8326 h 13004"/>
              <a:gd name="connsiteX23" fmla="*/ 2680 w 10000"/>
              <a:gd name="connsiteY23" fmla="*/ 8326 h 13004"/>
              <a:gd name="connsiteX24" fmla="*/ 2749 w 10000"/>
              <a:gd name="connsiteY24" fmla="*/ 6513 h 13004"/>
              <a:gd name="connsiteX25" fmla="*/ 2784 w 10000"/>
              <a:gd name="connsiteY25" fmla="*/ 5577 h 13004"/>
              <a:gd name="connsiteX26" fmla="*/ 3333 w 10000"/>
              <a:gd name="connsiteY26" fmla="*/ 5577 h 13004"/>
              <a:gd name="connsiteX27" fmla="*/ 4021 w 10000"/>
              <a:gd name="connsiteY27" fmla="*/ 6805 h 13004"/>
              <a:gd name="connsiteX28" fmla="*/ 4811 w 10000"/>
              <a:gd name="connsiteY28" fmla="*/ 7507 h 13004"/>
              <a:gd name="connsiteX29" fmla="*/ 5017 w 10000"/>
              <a:gd name="connsiteY29" fmla="*/ 10372 h 13004"/>
              <a:gd name="connsiteX30" fmla="*/ 5189 w 10000"/>
              <a:gd name="connsiteY30" fmla="*/ 11834 h 13004"/>
              <a:gd name="connsiteX31" fmla="*/ 6186 w 10000"/>
              <a:gd name="connsiteY31" fmla="*/ 12127 h 13004"/>
              <a:gd name="connsiteX0" fmla="*/ 6186 w 10000"/>
              <a:gd name="connsiteY0" fmla="*/ 12127 h 13004"/>
              <a:gd name="connsiteX1" fmla="*/ 7629 w 10000"/>
              <a:gd name="connsiteY1" fmla="*/ 13004 h 13004"/>
              <a:gd name="connsiteX2" fmla="*/ 8866 w 10000"/>
              <a:gd name="connsiteY2" fmla="*/ 13004 h 13004"/>
              <a:gd name="connsiteX3" fmla="*/ 10000 w 10000"/>
              <a:gd name="connsiteY3" fmla="*/ 12127 h 13004"/>
              <a:gd name="connsiteX4" fmla="*/ 9347 w 10000"/>
              <a:gd name="connsiteY4" fmla="*/ 10957 h 13004"/>
              <a:gd name="connsiteX5" fmla="*/ 8557 w 10000"/>
              <a:gd name="connsiteY5" fmla="*/ 9144 h 13004"/>
              <a:gd name="connsiteX6" fmla="*/ 7938 w 10000"/>
              <a:gd name="connsiteY6" fmla="*/ 8326 h 13004"/>
              <a:gd name="connsiteX7" fmla="*/ 7869 w 10000"/>
              <a:gd name="connsiteY7" fmla="*/ 6454 h 13004"/>
              <a:gd name="connsiteX8" fmla="*/ 8444 w 10000"/>
              <a:gd name="connsiteY8" fmla="*/ 5894 h 13004"/>
              <a:gd name="connsiteX9" fmla="*/ 9425 w 10000"/>
              <a:gd name="connsiteY9" fmla="*/ 6597 h 13004"/>
              <a:gd name="connsiteX10" fmla="*/ 8073 w 10000"/>
              <a:gd name="connsiteY10" fmla="*/ 0 h 13004"/>
              <a:gd name="connsiteX11" fmla="*/ 7192 w 10000"/>
              <a:gd name="connsiteY11" fmla="*/ 3399 h 13004"/>
              <a:gd name="connsiteX12" fmla="*/ 5422 w 10000"/>
              <a:gd name="connsiteY12" fmla="*/ 3449 h 13004"/>
              <a:gd name="connsiteX13" fmla="*/ 3618 w 10000"/>
              <a:gd name="connsiteY13" fmla="*/ 2596 h 13004"/>
              <a:gd name="connsiteX14" fmla="*/ 2235 w 10000"/>
              <a:gd name="connsiteY14" fmla="*/ 4664 h 13004"/>
              <a:gd name="connsiteX15" fmla="*/ 1821 w 10000"/>
              <a:gd name="connsiteY15" fmla="*/ 3004 h 13004"/>
              <a:gd name="connsiteX16" fmla="*/ 1168 w 10000"/>
              <a:gd name="connsiteY16" fmla="*/ 4408 h 13004"/>
              <a:gd name="connsiteX17" fmla="*/ 241 w 10000"/>
              <a:gd name="connsiteY17" fmla="*/ 4524 h 13004"/>
              <a:gd name="connsiteX18" fmla="*/ 0 w 10000"/>
              <a:gd name="connsiteY18" fmla="*/ 5226 h 13004"/>
              <a:gd name="connsiteX19" fmla="*/ 412 w 10000"/>
              <a:gd name="connsiteY19" fmla="*/ 6337 h 13004"/>
              <a:gd name="connsiteX20" fmla="*/ 447 w 10000"/>
              <a:gd name="connsiteY20" fmla="*/ 8033 h 13004"/>
              <a:gd name="connsiteX21" fmla="*/ 1443 w 10000"/>
              <a:gd name="connsiteY21" fmla="*/ 10957 h 13004"/>
              <a:gd name="connsiteX22" fmla="*/ 1924 w 10000"/>
              <a:gd name="connsiteY22" fmla="*/ 8326 h 13004"/>
              <a:gd name="connsiteX23" fmla="*/ 2680 w 10000"/>
              <a:gd name="connsiteY23" fmla="*/ 8326 h 13004"/>
              <a:gd name="connsiteX24" fmla="*/ 2749 w 10000"/>
              <a:gd name="connsiteY24" fmla="*/ 6513 h 13004"/>
              <a:gd name="connsiteX25" fmla="*/ 2784 w 10000"/>
              <a:gd name="connsiteY25" fmla="*/ 5577 h 13004"/>
              <a:gd name="connsiteX26" fmla="*/ 3333 w 10000"/>
              <a:gd name="connsiteY26" fmla="*/ 5577 h 13004"/>
              <a:gd name="connsiteX27" fmla="*/ 4021 w 10000"/>
              <a:gd name="connsiteY27" fmla="*/ 6805 h 13004"/>
              <a:gd name="connsiteX28" fmla="*/ 4811 w 10000"/>
              <a:gd name="connsiteY28" fmla="*/ 7507 h 13004"/>
              <a:gd name="connsiteX29" fmla="*/ 5017 w 10000"/>
              <a:gd name="connsiteY29" fmla="*/ 10372 h 13004"/>
              <a:gd name="connsiteX30" fmla="*/ 5189 w 10000"/>
              <a:gd name="connsiteY30" fmla="*/ 11834 h 13004"/>
              <a:gd name="connsiteX31" fmla="*/ 6186 w 10000"/>
              <a:gd name="connsiteY31" fmla="*/ 12127 h 13004"/>
              <a:gd name="connsiteX0" fmla="*/ 6186 w 10000"/>
              <a:gd name="connsiteY0" fmla="*/ 12127 h 13004"/>
              <a:gd name="connsiteX1" fmla="*/ 7629 w 10000"/>
              <a:gd name="connsiteY1" fmla="*/ 13004 h 13004"/>
              <a:gd name="connsiteX2" fmla="*/ 8866 w 10000"/>
              <a:gd name="connsiteY2" fmla="*/ 13004 h 13004"/>
              <a:gd name="connsiteX3" fmla="*/ 10000 w 10000"/>
              <a:gd name="connsiteY3" fmla="*/ 12127 h 13004"/>
              <a:gd name="connsiteX4" fmla="*/ 9347 w 10000"/>
              <a:gd name="connsiteY4" fmla="*/ 10957 h 13004"/>
              <a:gd name="connsiteX5" fmla="*/ 8557 w 10000"/>
              <a:gd name="connsiteY5" fmla="*/ 9144 h 13004"/>
              <a:gd name="connsiteX6" fmla="*/ 7938 w 10000"/>
              <a:gd name="connsiteY6" fmla="*/ 8326 h 13004"/>
              <a:gd name="connsiteX7" fmla="*/ 7869 w 10000"/>
              <a:gd name="connsiteY7" fmla="*/ 6454 h 13004"/>
              <a:gd name="connsiteX8" fmla="*/ 8444 w 10000"/>
              <a:gd name="connsiteY8" fmla="*/ 5894 h 13004"/>
              <a:gd name="connsiteX9" fmla="*/ 9366 w 10000"/>
              <a:gd name="connsiteY9" fmla="*/ 6897 h 13004"/>
              <a:gd name="connsiteX10" fmla="*/ 8073 w 10000"/>
              <a:gd name="connsiteY10" fmla="*/ 0 h 13004"/>
              <a:gd name="connsiteX11" fmla="*/ 7192 w 10000"/>
              <a:gd name="connsiteY11" fmla="*/ 3399 h 13004"/>
              <a:gd name="connsiteX12" fmla="*/ 5422 w 10000"/>
              <a:gd name="connsiteY12" fmla="*/ 3449 h 13004"/>
              <a:gd name="connsiteX13" fmla="*/ 3618 w 10000"/>
              <a:gd name="connsiteY13" fmla="*/ 2596 h 13004"/>
              <a:gd name="connsiteX14" fmla="*/ 2235 w 10000"/>
              <a:gd name="connsiteY14" fmla="*/ 4664 h 13004"/>
              <a:gd name="connsiteX15" fmla="*/ 1821 w 10000"/>
              <a:gd name="connsiteY15" fmla="*/ 3004 h 13004"/>
              <a:gd name="connsiteX16" fmla="*/ 1168 w 10000"/>
              <a:gd name="connsiteY16" fmla="*/ 4408 h 13004"/>
              <a:gd name="connsiteX17" fmla="*/ 241 w 10000"/>
              <a:gd name="connsiteY17" fmla="*/ 4524 h 13004"/>
              <a:gd name="connsiteX18" fmla="*/ 0 w 10000"/>
              <a:gd name="connsiteY18" fmla="*/ 5226 h 13004"/>
              <a:gd name="connsiteX19" fmla="*/ 412 w 10000"/>
              <a:gd name="connsiteY19" fmla="*/ 6337 h 13004"/>
              <a:gd name="connsiteX20" fmla="*/ 447 w 10000"/>
              <a:gd name="connsiteY20" fmla="*/ 8033 h 13004"/>
              <a:gd name="connsiteX21" fmla="*/ 1443 w 10000"/>
              <a:gd name="connsiteY21" fmla="*/ 10957 h 13004"/>
              <a:gd name="connsiteX22" fmla="*/ 1924 w 10000"/>
              <a:gd name="connsiteY22" fmla="*/ 8326 h 13004"/>
              <a:gd name="connsiteX23" fmla="*/ 2680 w 10000"/>
              <a:gd name="connsiteY23" fmla="*/ 8326 h 13004"/>
              <a:gd name="connsiteX24" fmla="*/ 2749 w 10000"/>
              <a:gd name="connsiteY24" fmla="*/ 6513 h 13004"/>
              <a:gd name="connsiteX25" fmla="*/ 2784 w 10000"/>
              <a:gd name="connsiteY25" fmla="*/ 5577 h 13004"/>
              <a:gd name="connsiteX26" fmla="*/ 3333 w 10000"/>
              <a:gd name="connsiteY26" fmla="*/ 5577 h 13004"/>
              <a:gd name="connsiteX27" fmla="*/ 4021 w 10000"/>
              <a:gd name="connsiteY27" fmla="*/ 6805 h 13004"/>
              <a:gd name="connsiteX28" fmla="*/ 4811 w 10000"/>
              <a:gd name="connsiteY28" fmla="*/ 7507 h 13004"/>
              <a:gd name="connsiteX29" fmla="*/ 5017 w 10000"/>
              <a:gd name="connsiteY29" fmla="*/ 10372 h 13004"/>
              <a:gd name="connsiteX30" fmla="*/ 5189 w 10000"/>
              <a:gd name="connsiteY30" fmla="*/ 11834 h 13004"/>
              <a:gd name="connsiteX31" fmla="*/ 6186 w 10000"/>
              <a:gd name="connsiteY31" fmla="*/ 12127 h 13004"/>
              <a:gd name="connsiteX0" fmla="*/ 6186 w 10000"/>
              <a:gd name="connsiteY0" fmla="*/ 12127 h 13004"/>
              <a:gd name="connsiteX1" fmla="*/ 7629 w 10000"/>
              <a:gd name="connsiteY1" fmla="*/ 13004 h 13004"/>
              <a:gd name="connsiteX2" fmla="*/ 8866 w 10000"/>
              <a:gd name="connsiteY2" fmla="*/ 13004 h 13004"/>
              <a:gd name="connsiteX3" fmla="*/ 10000 w 10000"/>
              <a:gd name="connsiteY3" fmla="*/ 12127 h 13004"/>
              <a:gd name="connsiteX4" fmla="*/ 9347 w 10000"/>
              <a:gd name="connsiteY4" fmla="*/ 10957 h 13004"/>
              <a:gd name="connsiteX5" fmla="*/ 8557 w 10000"/>
              <a:gd name="connsiteY5" fmla="*/ 9144 h 13004"/>
              <a:gd name="connsiteX6" fmla="*/ 7938 w 10000"/>
              <a:gd name="connsiteY6" fmla="*/ 8326 h 13004"/>
              <a:gd name="connsiteX7" fmla="*/ 7869 w 10000"/>
              <a:gd name="connsiteY7" fmla="*/ 6454 h 13004"/>
              <a:gd name="connsiteX8" fmla="*/ 8444 w 10000"/>
              <a:gd name="connsiteY8" fmla="*/ 5894 h 13004"/>
              <a:gd name="connsiteX9" fmla="*/ 9366 w 10000"/>
              <a:gd name="connsiteY9" fmla="*/ 6897 h 13004"/>
              <a:gd name="connsiteX10" fmla="*/ 9483 w 10000"/>
              <a:gd name="connsiteY10" fmla="*/ 6897 h 13004"/>
              <a:gd name="connsiteX11" fmla="*/ 8073 w 10000"/>
              <a:gd name="connsiteY11" fmla="*/ 0 h 13004"/>
              <a:gd name="connsiteX12" fmla="*/ 7192 w 10000"/>
              <a:gd name="connsiteY12" fmla="*/ 3399 h 13004"/>
              <a:gd name="connsiteX13" fmla="*/ 5422 w 10000"/>
              <a:gd name="connsiteY13" fmla="*/ 3449 h 13004"/>
              <a:gd name="connsiteX14" fmla="*/ 3618 w 10000"/>
              <a:gd name="connsiteY14" fmla="*/ 2596 h 13004"/>
              <a:gd name="connsiteX15" fmla="*/ 2235 w 10000"/>
              <a:gd name="connsiteY15" fmla="*/ 4664 h 13004"/>
              <a:gd name="connsiteX16" fmla="*/ 1821 w 10000"/>
              <a:gd name="connsiteY16" fmla="*/ 3004 h 13004"/>
              <a:gd name="connsiteX17" fmla="*/ 1168 w 10000"/>
              <a:gd name="connsiteY17" fmla="*/ 4408 h 13004"/>
              <a:gd name="connsiteX18" fmla="*/ 241 w 10000"/>
              <a:gd name="connsiteY18" fmla="*/ 4524 h 13004"/>
              <a:gd name="connsiteX19" fmla="*/ 0 w 10000"/>
              <a:gd name="connsiteY19" fmla="*/ 5226 h 13004"/>
              <a:gd name="connsiteX20" fmla="*/ 412 w 10000"/>
              <a:gd name="connsiteY20" fmla="*/ 6337 h 13004"/>
              <a:gd name="connsiteX21" fmla="*/ 447 w 10000"/>
              <a:gd name="connsiteY21" fmla="*/ 8033 h 13004"/>
              <a:gd name="connsiteX22" fmla="*/ 1443 w 10000"/>
              <a:gd name="connsiteY22" fmla="*/ 10957 h 13004"/>
              <a:gd name="connsiteX23" fmla="*/ 1924 w 10000"/>
              <a:gd name="connsiteY23" fmla="*/ 8326 h 13004"/>
              <a:gd name="connsiteX24" fmla="*/ 2680 w 10000"/>
              <a:gd name="connsiteY24" fmla="*/ 8326 h 13004"/>
              <a:gd name="connsiteX25" fmla="*/ 2749 w 10000"/>
              <a:gd name="connsiteY25" fmla="*/ 6513 h 13004"/>
              <a:gd name="connsiteX26" fmla="*/ 2784 w 10000"/>
              <a:gd name="connsiteY26" fmla="*/ 5577 h 13004"/>
              <a:gd name="connsiteX27" fmla="*/ 3333 w 10000"/>
              <a:gd name="connsiteY27" fmla="*/ 5577 h 13004"/>
              <a:gd name="connsiteX28" fmla="*/ 4021 w 10000"/>
              <a:gd name="connsiteY28" fmla="*/ 6805 h 13004"/>
              <a:gd name="connsiteX29" fmla="*/ 4811 w 10000"/>
              <a:gd name="connsiteY29" fmla="*/ 7507 h 13004"/>
              <a:gd name="connsiteX30" fmla="*/ 5017 w 10000"/>
              <a:gd name="connsiteY30" fmla="*/ 10372 h 13004"/>
              <a:gd name="connsiteX31" fmla="*/ 5189 w 10000"/>
              <a:gd name="connsiteY31" fmla="*/ 11834 h 13004"/>
              <a:gd name="connsiteX32" fmla="*/ 6186 w 10000"/>
              <a:gd name="connsiteY32" fmla="*/ 12127 h 13004"/>
              <a:gd name="connsiteX0" fmla="*/ 6186 w 10222"/>
              <a:gd name="connsiteY0" fmla="*/ 12127 h 13004"/>
              <a:gd name="connsiteX1" fmla="*/ 7629 w 10222"/>
              <a:gd name="connsiteY1" fmla="*/ 13004 h 13004"/>
              <a:gd name="connsiteX2" fmla="*/ 8866 w 10222"/>
              <a:gd name="connsiteY2" fmla="*/ 13004 h 13004"/>
              <a:gd name="connsiteX3" fmla="*/ 10000 w 10222"/>
              <a:gd name="connsiteY3" fmla="*/ 12127 h 13004"/>
              <a:gd name="connsiteX4" fmla="*/ 9347 w 10222"/>
              <a:gd name="connsiteY4" fmla="*/ 10957 h 13004"/>
              <a:gd name="connsiteX5" fmla="*/ 8557 w 10222"/>
              <a:gd name="connsiteY5" fmla="*/ 9144 h 13004"/>
              <a:gd name="connsiteX6" fmla="*/ 7938 w 10222"/>
              <a:gd name="connsiteY6" fmla="*/ 8326 h 13004"/>
              <a:gd name="connsiteX7" fmla="*/ 7869 w 10222"/>
              <a:gd name="connsiteY7" fmla="*/ 6454 h 13004"/>
              <a:gd name="connsiteX8" fmla="*/ 8444 w 10222"/>
              <a:gd name="connsiteY8" fmla="*/ 5894 h 13004"/>
              <a:gd name="connsiteX9" fmla="*/ 9366 w 10222"/>
              <a:gd name="connsiteY9" fmla="*/ 6897 h 13004"/>
              <a:gd name="connsiteX10" fmla="*/ 10188 w 10222"/>
              <a:gd name="connsiteY10" fmla="*/ 4898 h 13004"/>
              <a:gd name="connsiteX11" fmla="*/ 8073 w 10222"/>
              <a:gd name="connsiteY11" fmla="*/ 0 h 13004"/>
              <a:gd name="connsiteX12" fmla="*/ 7192 w 10222"/>
              <a:gd name="connsiteY12" fmla="*/ 3399 h 13004"/>
              <a:gd name="connsiteX13" fmla="*/ 5422 w 10222"/>
              <a:gd name="connsiteY13" fmla="*/ 3449 h 13004"/>
              <a:gd name="connsiteX14" fmla="*/ 3618 w 10222"/>
              <a:gd name="connsiteY14" fmla="*/ 2596 h 13004"/>
              <a:gd name="connsiteX15" fmla="*/ 2235 w 10222"/>
              <a:gd name="connsiteY15" fmla="*/ 4664 h 13004"/>
              <a:gd name="connsiteX16" fmla="*/ 1821 w 10222"/>
              <a:gd name="connsiteY16" fmla="*/ 3004 h 13004"/>
              <a:gd name="connsiteX17" fmla="*/ 1168 w 10222"/>
              <a:gd name="connsiteY17" fmla="*/ 4408 h 13004"/>
              <a:gd name="connsiteX18" fmla="*/ 241 w 10222"/>
              <a:gd name="connsiteY18" fmla="*/ 4524 h 13004"/>
              <a:gd name="connsiteX19" fmla="*/ 0 w 10222"/>
              <a:gd name="connsiteY19" fmla="*/ 5226 h 13004"/>
              <a:gd name="connsiteX20" fmla="*/ 412 w 10222"/>
              <a:gd name="connsiteY20" fmla="*/ 6337 h 13004"/>
              <a:gd name="connsiteX21" fmla="*/ 447 w 10222"/>
              <a:gd name="connsiteY21" fmla="*/ 8033 h 13004"/>
              <a:gd name="connsiteX22" fmla="*/ 1443 w 10222"/>
              <a:gd name="connsiteY22" fmla="*/ 10957 h 13004"/>
              <a:gd name="connsiteX23" fmla="*/ 1924 w 10222"/>
              <a:gd name="connsiteY23" fmla="*/ 8326 h 13004"/>
              <a:gd name="connsiteX24" fmla="*/ 2680 w 10222"/>
              <a:gd name="connsiteY24" fmla="*/ 8326 h 13004"/>
              <a:gd name="connsiteX25" fmla="*/ 2749 w 10222"/>
              <a:gd name="connsiteY25" fmla="*/ 6513 h 13004"/>
              <a:gd name="connsiteX26" fmla="*/ 2784 w 10222"/>
              <a:gd name="connsiteY26" fmla="*/ 5577 h 13004"/>
              <a:gd name="connsiteX27" fmla="*/ 3333 w 10222"/>
              <a:gd name="connsiteY27" fmla="*/ 5577 h 13004"/>
              <a:gd name="connsiteX28" fmla="*/ 4021 w 10222"/>
              <a:gd name="connsiteY28" fmla="*/ 6805 h 13004"/>
              <a:gd name="connsiteX29" fmla="*/ 4811 w 10222"/>
              <a:gd name="connsiteY29" fmla="*/ 7507 h 13004"/>
              <a:gd name="connsiteX30" fmla="*/ 5017 w 10222"/>
              <a:gd name="connsiteY30" fmla="*/ 10372 h 13004"/>
              <a:gd name="connsiteX31" fmla="*/ 5189 w 10222"/>
              <a:gd name="connsiteY31" fmla="*/ 11834 h 13004"/>
              <a:gd name="connsiteX32" fmla="*/ 6186 w 10222"/>
              <a:gd name="connsiteY32" fmla="*/ 12127 h 13004"/>
              <a:gd name="connsiteX0" fmla="*/ 6186 w 10188"/>
              <a:gd name="connsiteY0" fmla="*/ 12127 h 13004"/>
              <a:gd name="connsiteX1" fmla="*/ 7629 w 10188"/>
              <a:gd name="connsiteY1" fmla="*/ 13004 h 13004"/>
              <a:gd name="connsiteX2" fmla="*/ 8866 w 10188"/>
              <a:gd name="connsiteY2" fmla="*/ 13004 h 13004"/>
              <a:gd name="connsiteX3" fmla="*/ 10000 w 10188"/>
              <a:gd name="connsiteY3" fmla="*/ 12127 h 13004"/>
              <a:gd name="connsiteX4" fmla="*/ 9347 w 10188"/>
              <a:gd name="connsiteY4" fmla="*/ 10957 h 13004"/>
              <a:gd name="connsiteX5" fmla="*/ 8557 w 10188"/>
              <a:gd name="connsiteY5" fmla="*/ 9144 h 13004"/>
              <a:gd name="connsiteX6" fmla="*/ 7938 w 10188"/>
              <a:gd name="connsiteY6" fmla="*/ 8326 h 13004"/>
              <a:gd name="connsiteX7" fmla="*/ 7869 w 10188"/>
              <a:gd name="connsiteY7" fmla="*/ 6454 h 13004"/>
              <a:gd name="connsiteX8" fmla="*/ 8444 w 10188"/>
              <a:gd name="connsiteY8" fmla="*/ 5894 h 13004"/>
              <a:gd name="connsiteX9" fmla="*/ 9366 w 10188"/>
              <a:gd name="connsiteY9" fmla="*/ 6897 h 13004"/>
              <a:gd name="connsiteX10" fmla="*/ 10188 w 10188"/>
              <a:gd name="connsiteY10" fmla="*/ 4898 h 13004"/>
              <a:gd name="connsiteX11" fmla="*/ 8073 w 10188"/>
              <a:gd name="connsiteY11" fmla="*/ 0 h 13004"/>
              <a:gd name="connsiteX12" fmla="*/ 7192 w 10188"/>
              <a:gd name="connsiteY12" fmla="*/ 3399 h 13004"/>
              <a:gd name="connsiteX13" fmla="*/ 5422 w 10188"/>
              <a:gd name="connsiteY13" fmla="*/ 3449 h 13004"/>
              <a:gd name="connsiteX14" fmla="*/ 3618 w 10188"/>
              <a:gd name="connsiteY14" fmla="*/ 2596 h 13004"/>
              <a:gd name="connsiteX15" fmla="*/ 2235 w 10188"/>
              <a:gd name="connsiteY15" fmla="*/ 4664 h 13004"/>
              <a:gd name="connsiteX16" fmla="*/ 1821 w 10188"/>
              <a:gd name="connsiteY16" fmla="*/ 3004 h 13004"/>
              <a:gd name="connsiteX17" fmla="*/ 1168 w 10188"/>
              <a:gd name="connsiteY17" fmla="*/ 4408 h 13004"/>
              <a:gd name="connsiteX18" fmla="*/ 241 w 10188"/>
              <a:gd name="connsiteY18" fmla="*/ 4524 h 13004"/>
              <a:gd name="connsiteX19" fmla="*/ 0 w 10188"/>
              <a:gd name="connsiteY19" fmla="*/ 5226 h 13004"/>
              <a:gd name="connsiteX20" fmla="*/ 412 w 10188"/>
              <a:gd name="connsiteY20" fmla="*/ 6337 h 13004"/>
              <a:gd name="connsiteX21" fmla="*/ 447 w 10188"/>
              <a:gd name="connsiteY21" fmla="*/ 8033 h 13004"/>
              <a:gd name="connsiteX22" fmla="*/ 1443 w 10188"/>
              <a:gd name="connsiteY22" fmla="*/ 10957 h 13004"/>
              <a:gd name="connsiteX23" fmla="*/ 1924 w 10188"/>
              <a:gd name="connsiteY23" fmla="*/ 8326 h 13004"/>
              <a:gd name="connsiteX24" fmla="*/ 2680 w 10188"/>
              <a:gd name="connsiteY24" fmla="*/ 8326 h 13004"/>
              <a:gd name="connsiteX25" fmla="*/ 2749 w 10188"/>
              <a:gd name="connsiteY25" fmla="*/ 6513 h 13004"/>
              <a:gd name="connsiteX26" fmla="*/ 2784 w 10188"/>
              <a:gd name="connsiteY26" fmla="*/ 5577 h 13004"/>
              <a:gd name="connsiteX27" fmla="*/ 3333 w 10188"/>
              <a:gd name="connsiteY27" fmla="*/ 5577 h 13004"/>
              <a:gd name="connsiteX28" fmla="*/ 4021 w 10188"/>
              <a:gd name="connsiteY28" fmla="*/ 6805 h 13004"/>
              <a:gd name="connsiteX29" fmla="*/ 4811 w 10188"/>
              <a:gd name="connsiteY29" fmla="*/ 7507 h 13004"/>
              <a:gd name="connsiteX30" fmla="*/ 5017 w 10188"/>
              <a:gd name="connsiteY30" fmla="*/ 10372 h 13004"/>
              <a:gd name="connsiteX31" fmla="*/ 5189 w 10188"/>
              <a:gd name="connsiteY31" fmla="*/ 11834 h 13004"/>
              <a:gd name="connsiteX32" fmla="*/ 6186 w 10188"/>
              <a:gd name="connsiteY32" fmla="*/ 12127 h 13004"/>
              <a:gd name="connsiteX0" fmla="*/ 6186 w 10305"/>
              <a:gd name="connsiteY0" fmla="*/ 12127 h 13004"/>
              <a:gd name="connsiteX1" fmla="*/ 7629 w 10305"/>
              <a:gd name="connsiteY1" fmla="*/ 13004 h 13004"/>
              <a:gd name="connsiteX2" fmla="*/ 8866 w 10305"/>
              <a:gd name="connsiteY2" fmla="*/ 13004 h 13004"/>
              <a:gd name="connsiteX3" fmla="*/ 10000 w 10305"/>
              <a:gd name="connsiteY3" fmla="*/ 12127 h 13004"/>
              <a:gd name="connsiteX4" fmla="*/ 9347 w 10305"/>
              <a:gd name="connsiteY4" fmla="*/ 10957 h 13004"/>
              <a:gd name="connsiteX5" fmla="*/ 8557 w 10305"/>
              <a:gd name="connsiteY5" fmla="*/ 9144 h 13004"/>
              <a:gd name="connsiteX6" fmla="*/ 7938 w 10305"/>
              <a:gd name="connsiteY6" fmla="*/ 8326 h 13004"/>
              <a:gd name="connsiteX7" fmla="*/ 7869 w 10305"/>
              <a:gd name="connsiteY7" fmla="*/ 6454 h 13004"/>
              <a:gd name="connsiteX8" fmla="*/ 8444 w 10305"/>
              <a:gd name="connsiteY8" fmla="*/ 5894 h 13004"/>
              <a:gd name="connsiteX9" fmla="*/ 9366 w 10305"/>
              <a:gd name="connsiteY9" fmla="*/ 6897 h 13004"/>
              <a:gd name="connsiteX10" fmla="*/ 10305 w 10305"/>
              <a:gd name="connsiteY10" fmla="*/ 5098 h 13004"/>
              <a:gd name="connsiteX11" fmla="*/ 8073 w 10305"/>
              <a:gd name="connsiteY11" fmla="*/ 0 h 13004"/>
              <a:gd name="connsiteX12" fmla="*/ 7192 w 10305"/>
              <a:gd name="connsiteY12" fmla="*/ 3399 h 13004"/>
              <a:gd name="connsiteX13" fmla="*/ 5422 w 10305"/>
              <a:gd name="connsiteY13" fmla="*/ 3449 h 13004"/>
              <a:gd name="connsiteX14" fmla="*/ 3618 w 10305"/>
              <a:gd name="connsiteY14" fmla="*/ 2596 h 13004"/>
              <a:gd name="connsiteX15" fmla="*/ 2235 w 10305"/>
              <a:gd name="connsiteY15" fmla="*/ 4664 h 13004"/>
              <a:gd name="connsiteX16" fmla="*/ 1821 w 10305"/>
              <a:gd name="connsiteY16" fmla="*/ 3004 h 13004"/>
              <a:gd name="connsiteX17" fmla="*/ 1168 w 10305"/>
              <a:gd name="connsiteY17" fmla="*/ 4408 h 13004"/>
              <a:gd name="connsiteX18" fmla="*/ 241 w 10305"/>
              <a:gd name="connsiteY18" fmla="*/ 4524 h 13004"/>
              <a:gd name="connsiteX19" fmla="*/ 0 w 10305"/>
              <a:gd name="connsiteY19" fmla="*/ 5226 h 13004"/>
              <a:gd name="connsiteX20" fmla="*/ 412 w 10305"/>
              <a:gd name="connsiteY20" fmla="*/ 6337 h 13004"/>
              <a:gd name="connsiteX21" fmla="*/ 447 w 10305"/>
              <a:gd name="connsiteY21" fmla="*/ 8033 h 13004"/>
              <a:gd name="connsiteX22" fmla="*/ 1443 w 10305"/>
              <a:gd name="connsiteY22" fmla="*/ 10957 h 13004"/>
              <a:gd name="connsiteX23" fmla="*/ 1924 w 10305"/>
              <a:gd name="connsiteY23" fmla="*/ 8326 h 13004"/>
              <a:gd name="connsiteX24" fmla="*/ 2680 w 10305"/>
              <a:gd name="connsiteY24" fmla="*/ 8326 h 13004"/>
              <a:gd name="connsiteX25" fmla="*/ 2749 w 10305"/>
              <a:gd name="connsiteY25" fmla="*/ 6513 h 13004"/>
              <a:gd name="connsiteX26" fmla="*/ 2784 w 10305"/>
              <a:gd name="connsiteY26" fmla="*/ 5577 h 13004"/>
              <a:gd name="connsiteX27" fmla="*/ 3333 w 10305"/>
              <a:gd name="connsiteY27" fmla="*/ 5577 h 13004"/>
              <a:gd name="connsiteX28" fmla="*/ 4021 w 10305"/>
              <a:gd name="connsiteY28" fmla="*/ 6805 h 13004"/>
              <a:gd name="connsiteX29" fmla="*/ 4811 w 10305"/>
              <a:gd name="connsiteY29" fmla="*/ 7507 h 13004"/>
              <a:gd name="connsiteX30" fmla="*/ 5017 w 10305"/>
              <a:gd name="connsiteY30" fmla="*/ 10372 h 13004"/>
              <a:gd name="connsiteX31" fmla="*/ 5189 w 10305"/>
              <a:gd name="connsiteY31" fmla="*/ 11834 h 13004"/>
              <a:gd name="connsiteX32" fmla="*/ 6186 w 10305"/>
              <a:gd name="connsiteY32" fmla="*/ 12127 h 13004"/>
              <a:gd name="connsiteX0" fmla="*/ 6186 w 10305"/>
              <a:gd name="connsiteY0" fmla="*/ 12127 h 13004"/>
              <a:gd name="connsiteX1" fmla="*/ 7629 w 10305"/>
              <a:gd name="connsiteY1" fmla="*/ 13004 h 13004"/>
              <a:gd name="connsiteX2" fmla="*/ 8866 w 10305"/>
              <a:gd name="connsiteY2" fmla="*/ 13004 h 13004"/>
              <a:gd name="connsiteX3" fmla="*/ 10000 w 10305"/>
              <a:gd name="connsiteY3" fmla="*/ 12127 h 13004"/>
              <a:gd name="connsiteX4" fmla="*/ 9347 w 10305"/>
              <a:gd name="connsiteY4" fmla="*/ 10957 h 13004"/>
              <a:gd name="connsiteX5" fmla="*/ 8557 w 10305"/>
              <a:gd name="connsiteY5" fmla="*/ 9144 h 13004"/>
              <a:gd name="connsiteX6" fmla="*/ 7938 w 10305"/>
              <a:gd name="connsiteY6" fmla="*/ 8326 h 13004"/>
              <a:gd name="connsiteX7" fmla="*/ 7869 w 10305"/>
              <a:gd name="connsiteY7" fmla="*/ 6454 h 13004"/>
              <a:gd name="connsiteX8" fmla="*/ 8444 w 10305"/>
              <a:gd name="connsiteY8" fmla="*/ 5894 h 13004"/>
              <a:gd name="connsiteX9" fmla="*/ 9366 w 10305"/>
              <a:gd name="connsiteY9" fmla="*/ 6897 h 13004"/>
              <a:gd name="connsiteX10" fmla="*/ 10305 w 10305"/>
              <a:gd name="connsiteY10" fmla="*/ 5098 h 13004"/>
              <a:gd name="connsiteX11" fmla="*/ 8073 w 10305"/>
              <a:gd name="connsiteY11" fmla="*/ 0 h 13004"/>
              <a:gd name="connsiteX12" fmla="*/ 7192 w 10305"/>
              <a:gd name="connsiteY12" fmla="*/ 3399 h 13004"/>
              <a:gd name="connsiteX13" fmla="*/ 5422 w 10305"/>
              <a:gd name="connsiteY13" fmla="*/ 3449 h 13004"/>
              <a:gd name="connsiteX14" fmla="*/ 3618 w 10305"/>
              <a:gd name="connsiteY14" fmla="*/ 2596 h 13004"/>
              <a:gd name="connsiteX15" fmla="*/ 2235 w 10305"/>
              <a:gd name="connsiteY15" fmla="*/ 4664 h 13004"/>
              <a:gd name="connsiteX16" fmla="*/ 1821 w 10305"/>
              <a:gd name="connsiteY16" fmla="*/ 3004 h 13004"/>
              <a:gd name="connsiteX17" fmla="*/ 1168 w 10305"/>
              <a:gd name="connsiteY17" fmla="*/ 4408 h 13004"/>
              <a:gd name="connsiteX18" fmla="*/ 241 w 10305"/>
              <a:gd name="connsiteY18" fmla="*/ 4524 h 13004"/>
              <a:gd name="connsiteX19" fmla="*/ 0 w 10305"/>
              <a:gd name="connsiteY19" fmla="*/ 5226 h 13004"/>
              <a:gd name="connsiteX20" fmla="*/ 412 w 10305"/>
              <a:gd name="connsiteY20" fmla="*/ 6337 h 13004"/>
              <a:gd name="connsiteX21" fmla="*/ 447 w 10305"/>
              <a:gd name="connsiteY21" fmla="*/ 8033 h 13004"/>
              <a:gd name="connsiteX22" fmla="*/ 1443 w 10305"/>
              <a:gd name="connsiteY22" fmla="*/ 10957 h 13004"/>
              <a:gd name="connsiteX23" fmla="*/ 1924 w 10305"/>
              <a:gd name="connsiteY23" fmla="*/ 8326 h 13004"/>
              <a:gd name="connsiteX24" fmla="*/ 2680 w 10305"/>
              <a:gd name="connsiteY24" fmla="*/ 8326 h 13004"/>
              <a:gd name="connsiteX25" fmla="*/ 2749 w 10305"/>
              <a:gd name="connsiteY25" fmla="*/ 6513 h 13004"/>
              <a:gd name="connsiteX26" fmla="*/ 2784 w 10305"/>
              <a:gd name="connsiteY26" fmla="*/ 5577 h 13004"/>
              <a:gd name="connsiteX27" fmla="*/ 3333 w 10305"/>
              <a:gd name="connsiteY27" fmla="*/ 5577 h 13004"/>
              <a:gd name="connsiteX28" fmla="*/ 4021 w 10305"/>
              <a:gd name="connsiteY28" fmla="*/ 6805 h 13004"/>
              <a:gd name="connsiteX29" fmla="*/ 4811 w 10305"/>
              <a:gd name="connsiteY29" fmla="*/ 7507 h 13004"/>
              <a:gd name="connsiteX30" fmla="*/ 5017 w 10305"/>
              <a:gd name="connsiteY30" fmla="*/ 10372 h 13004"/>
              <a:gd name="connsiteX31" fmla="*/ 5189 w 10305"/>
              <a:gd name="connsiteY31" fmla="*/ 11834 h 13004"/>
              <a:gd name="connsiteX32" fmla="*/ 6186 w 10305"/>
              <a:gd name="connsiteY32" fmla="*/ 12127 h 13004"/>
              <a:gd name="connsiteX0" fmla="*/ 6186 w 10359"/>
              <a:gd name="connsiteY0" fmla="*/ 12127 h 13004"/>
              <a:gd name="connsiteX1" fmla="*/ 7629 w 10359"/>
              <a:gd name="connsiteY1" fmla="*/ 13004 h 13004"/>
              <a:gd name="connsiteX2" fmla="*/ 8866 w 10359"/>
              <a:gd name="connsiteY2" fmla="*/ 13004 h 13004"/>
              <a:gd name="connsiteX3" fmla="*/ 10000 w 10359"/>
              <a:gd name="connsiteY3" fmla="*/ 12127 h 13004"/>
              <a:gd name="connsiteX4" fmla="*/ 9347 w 10359"/>
              <a:gd name="connsiteY4" fmla="*/ 10957 h 13004"/>
              <a:gd name="connsiteX5" fmla="*/ 8557 w 10359"/>
              <a:gd name="connsiteY5" fmla="*/ 9144 h 13004"/>
              <a:gd name="connsiteX6" fmla="*/ 7938 w 10359"/>
              <a:gd name="connsiteY6" fmla="*/ 8326 h 13004"/>
              <a:gd name="connsiteX7" fmla="*/ 7869 w 10359"/>
              <a:gd name="connsiteY7" fmla="*/ 6454 h 13004"/>
              <a:gd name="connsiteX8" fmla="*/ 8444 w 10359"/>
              <a:gd name="connsiteY8" fmla="*/ 5894 h 13004"/>
              <a:gd name="connsiteX9" fmla="*/ 9366 w 10359"/>
              <a:gd name="connsiteY9" fmla="*/ 6897 h 13004"/>
              <a:gd name="connsiteX10" fmla="*/ 10305 w 10359"/>
              <a:gd name="connsiteY10" fmla="*/ 5098 h 13004"/>
              <a:gd name="connsiteX11" fmla="*/ 10012 w 10359"/>
              <a:gd name="connsiteY11" fmla="*/ 3798 h 13004"/>
              <a:gd name="connsiteX12" fmla="*/ 8073 w 10359"/>
              <a:gd name="connsiteY12" fmla="*/ 0 h 13004"/>
              <a:gd name="connsiteX13" fmla="*/ 7192 w 10359"/>
              <a:gd name="connsiteY13" fmla="*/ 3399 h 13004"/>
              <a:gd name="connsiteX14" fmla="*/ 5422 w 10359"/>
              <a:gd name="connsiteY14" fmla="*/ 3449 h 13004"/>
              <a:gd name="connsiteX15" fmla="*/ 3618 w 10359"/>
              <a:gd name="connsiteY15" fmla="*/ 2596 h 13004"/>
              <a:gd name="connsiteX16" fmla="*/ 2235 w 10359"/>
              <a:gd name="connsiteY16" fmla="*/ 4664 h 13004"/>
              <a:gd name="connsiteX17" fmla="*/ 1821 w 10359"/>
              <a:gd name="connsiteY17" fmla="*/ 3004 h 13004"/>
              <a:gd name="connsiteX18" fmla="*/ 1168 w 10359"/>
              <a:gd name="connsiteY18" fmla="*/ 4408 h 13004"/>
              <a:gd name="connsiteX19" fmla="*/ 241 w 10359"/>
              <a:gd name="connsiteY19" fmla="*/ 4524 h 13004"/>
              <a:gd name="connsiteX20" fmla="*/ 0 w 10359"/>
              <a:gd name="connsiteY20" fmla="*/ 5226 h 13004"/>
              <a:gd name="connsiteX21" fmla="*/ 412 w 10359"/>
              <a:gd name="connsiteY21" fmla="*/ 6337 h 13004"/>
              <a:gd name="connsiteX22" fmla="*/ 447 w 10359"/>
              <a:gd name="connsiteY22" fmla="*/ 8033 h 13004"/>
              <a:gd name="connsiteX23" fmla="*/ 1443 w 10359"/>
              <a:gd name="connsiteY23" fmla="*/ 10957 h 13004"/>
              <a:gd name="connsiteX24" fmla="*/ 1924 w 10359"/>
              <a:gd name="connsiteY24" fmla="*/ 8326 h 13004"/>
              <a:gd name="connsiteX25" fmla="*/ 2680 w 10359"/>
              <a:gd name="connsiteY25" fmla="*/ 8326 h 13004"/>
              <a:gd name="connsiteX26" fmla="*/ 2749 w 10359"/>
              <a:gd name="connsiteY26" fmla="*/ 6513 h 13004"/>
              <a:gd name="connsiteX27" fmla="*/ 2784 w 10359"/>
              <a:gd name="connsiteY27" fmla="*/ 5577 h 13004"/>
              <a:gd name="connsiteX28" fmla="*/ 3333 w 10359"/>
              <a:gd name="connsiteY28" fmla="*/ 5577 h 13004"/>
              <a:gd name="connsiteX29" fmla="*/ 4021 w 10359"/>
              <a:gd name="connsiteY29" fmla="*/ 6805 h 13004"/>
              <a:gd name="connsiteX30" fmla="*/ 4811 w 10359"/>
              <a:gd name="connsiteY30" fmla="*/ 7507 h 13004"/>
              <a:gd name="connsiteX31" fmla="*/ 5017 w 10359"/>
              <a:gd name="connsiteY31" fmla="*/ 10372 h 13004"/>
              <a:gd name="connsiteX32" fmla="*/ 5189 w 10359"/>
              <a:gd name="connsiteY32" fmla="*/ 11834 h 13004"/>
              <a:gd name="connsiteX33" fmla="*/ 6186 w 10359"/>
              <a:gd name="connsiteY33" fmla="*/ 12127 h 13004"/>
              <a:gd name="connsiteX0" fmla="*/ 6186 w 11261"/>
              <a:gd name="connsiteY0" fmla="*/ 12127 h 13004"/>
              <a:gd name="connsiteX1" fmla="*/ 7629 w 11261"/>
              <a:gd name="connsiteY1" fmla="*/ 13004 h 13004"/>
              <a:gd name="connsiteX2" fmla="*/ 8866 w 11261"/>
              <a:gd name="connsiteY2" fmla="*/ 13004 h 13004"/>
              <a:gd name="connsiteX3" fmla="*/ 10000 w 11261"/>
              <a:gd name="connsiteY3" fmla="*/ 12127 h 13004"/>
              <a:gd name="connsiteX4" fmla="*/ 9347 w 11261"/>
              <a:gd name="connsiteY4" fmla="*/ 10957 h 13004"/>
              <a:gd name="connsiteX5" fmla="*/ 8557 w 11261"/>
              <a:gd name="connsiteY5" fmla="*/ 9144 h 13004"/>
              <a:gd name="connsiteX6" fmla="*/ 7938 w 11261"/>
              <a:gd name="connsiteY6" fmla="*/ 8326 h 13004"/>
              <a:gd name="connsiteX7" fmla="*/ 7869 w 11261"/>
              <a:gd name="connsiteY7" fmla="*/ 6454 h 13004"/>
              <a:gd name="connsiteX8" fmla="*/ 8444 w 11261"/>
              <a:gd name="connsiteY8" fmla="*/ 5894 h 13004"/>
              <a:gd name="connsiteX9" fmla="*/ 9366 w 11261"/>
              <a:gd name="connsiteY9" fmla="*/ 6897 h 13004"/>
              <a:gd name="connsiteX10" fmla="*/ 10305 w 11261"/>
              <a:gd name="connsiteY10" fmla="*/ 5098 h 13004"/>
              <a:gd name="connsiteX11" fmla="*/ 11187 w 11261"/>
              <a:gd name="connsiteY11" fmla="*/ 5297 h 13004"/>
              <a:gd name="connsiteX12" fmla="*/ 8073 w 11261"/>
              <a:gd name="connsiteY12" fmla="*/ 0 h 13004"/>
              <a:gd name="connsiteX13" fmla="*/ 7192 w 11261"/>
              <a:gd name="connsiteY13" fmla="*/ 3399 h 13004"/>
              <a:gd name="connsiteX14" fmla="*/ 5422 w 11261"/>
              <a:gd name="connsiteY14" fmla="*/ 3449 h 13004"/>
              <a:gd name="connsiteX15" fmla="*/ 3618 w 11261"/>
              <a:gd name="connsiteY15" fmla="*/ 2596 h 13004"/>
              <a:gd name="connsiteX16" fmla="*/ 2235 w 11261"/>
              <a:gd name="connsiteY16" fmla="*/ 4664 h 13004"/>
              <a:gd name="connsiteX17" fmla="*/ 1821 w 11261"/>
              <a:gd name="connsiteY17" fmla="*/ 3004 h 13004"/>
              <a:gd name="connsiteX18" fmla="*/ 1168 w 11261"/>
              <a:gd name="connsiteY18" fmla="*/ 4408 h 13004"/>
              <a:gd name="connsiteX19" fmla="*/ 241 w 11261"/>
              <a:gd name="connsiteY19" fmla="*/ 4524 h 13004"/>
              <a:gd name="connsiteX20" fmla="*/ 0 w 11261"/>
              <a:gd name="connsiteY20" fmla="*/ 5226 h 13004"/>
              <a:gd name="connsiteX21" fmla="*/ 412 w 11261"/>
              <a:gd name="connsiteY21" fmla="*/ 6337 h 13004"/>
              <a:gd name="connsiteX22" fmla="*/ 447 w 11261"/>
              <a:gd name="connsiteY22" fmla="*/ 8033 h 13004"/>
              <a:gd name="connsiteX23" fmla="*/ 1443 w 11261"/>
              <a:gd name="connsiteY23" fmla="*/ 10957 h 13004"/>
              <a:gd name="connsiteX24" fmla="*/ 1924 w 11261"/>
              <a:gd name="connsiteY24" fmla="*/ 8326 h 13004"/>
              <a:gd name="connsiteX25" fmla="*/ 2680 w 11261"/>
              <a:gd name="connsiteY25" fmla="*/ 8326 h 13004"/>
              <a:gd name="connsiteX26" fmla="*/ 2749 w 11261"/>
              <a:gd name="connsiteY26" fmla="*/ 6513 h 13004"/>
              <a:gd name="connsiteX27" fmla="*/ 2784 w 11261"/>
              <a:gd name="connsiteY27" fmla="*/ 5577 h 13004"/>
              <a:gd name="connsiteX28" fmla="*/ 3333 w 11261"/>
              <a:gd name="connsiteY28" fmla="*/ 5577 h 13004"/>
              <a:gd name="connsiteX29" fmla="*/ 4021 w 11261"/>
              <a:gd name="connsiteY29" fmla="*/ 6805 h 13004"/>
              <a:gd name="connsiteX30" fmla="*/ 4811 w 11261"/>
              <a:gd name="connsiteY30" fmla="*/ 7507 h 13004"/>
              <a:gd name="connsiteX31" fmla="*/ 5017 w 11261"/>
              <a:gd name="connsiteY31" fmla="*/ 10372 h 13004"/>
              <a:gd name="connsiteX32" fmla="*/ 5189 w 11261"/>
              <a:gd name="connsiteY32" fmla="*/ 11834 h 13004"/>
              <a:gd name="connsiteX33" fmla="*/ 6186 w 11261"/>
              <a:gd name="connsiteY33" fmla="*/ 12127 h 13004"/>
              <a:gd name="connsiteX0" fmla="*/ 6186 w 11261"/>
              <a:gd name="connsiteY0" fmla="*/ 12130 h 13007"/>
              <a:gd name="connsiteX1" fmla="*/ 7629 w 11261"/>
              <a:gd name="connsiteY1" fmla="*/ 13007 h 13007"/>
              <a:gd name="connsiteX2" fmla="*/ 8866 w 11261"/>
              <a:gd name="connsiteY2" fmla="*/ 13007 h 13007"/>
              <a:gd name="connsiteX3" fmla="*/ 10000 w 11261"/>
              <a:gd name="connsiteY3" fmla="*/ 12130 h 13007"/>
              <a:gd name="connsiteX4" fmla="*/ 9347 w 11261"/>
              <a:gd name="connsiteY4" fmla="*/ 10960 h 13007"/>
              <a:gd name="connsiteX5" fmla="*/ 8557 w 11261"/>
              <a:gd name="connsiteY5" fmla="*/ 9147 h 13007"/>
              <a:gd name="connsiteX6" fmla="*/ 7938 w 11261"/>
              <a:gd name="connsiteY6" fmla="*/ 8329 h 13007"/>
              <a:gd name="connsiteX7" fmla="*/ 7869 w 11261"/>
              <a:gd name="connsiteY7" fmla="*/ 6457 h 13007"/>
              <a:gd name="connsiteX8" fmla="*/ 8444 w 11261"/>
              <a:gd name="connsiteY8" fmla="*/ 5897 h 13007"/>
              <a:gd name="connsiteX9" fmla="*/ 9366 w 11261"/>
              <a:gd name="connsiteY9" fmla="*/ 6900 h 13007"/>
              <a:gd name="connsiteX10" fmla="*/ 10305 w 11261"/>
              <a:gd name="connsiteY10" fmla="*/ 5101 h 13007"/>
              <a:gd name="connsiteX11" fmla="*/ 11187 w 11261"/>
              <a:gd name="connsiteY11" fmla="*/ 5300 h 13007"/>
              <a:gd name="connsiteX12" fmla="*/ 9894 w 11261"/>
              <a:gd name="connsiteY12" fmla="*/ 2802 h 13007"/>
              <a:gd name="connsiteX13" fmla="*/ 8073 w 11261"/>
              <a:gd name="connsiteY13" fmla="*/ 3 h 13007"/>
              <a:gd name="connsiteX14" fmla="*/ 7192 w 11261"/>
              <a:gd name="connsiteY14" fmla="*/ 3402 h 13007"/>
              <a:gd name="connsiteX15" fmla="*/ 5422 w 11261"/>
              <a:gd name="connsiteY15" fmla="*/ 3452 h 13007"/>
              <a:gd name="connsiteX16" fmla="*/ 3618 w 11261"/>
              <a:gd name="connsiteY16" fmla="*/ 2599 h 13007"/>
              <a:gd name="connsiteX17" fmla="*/ 2235 w 11261"/>
              <a:gd name="connsiteY17" fmla="*/ 4667 h 13007"/>
              <a:gd name="connsiteX18" fmla="*/ 1821 w 11261"/>
              <a:gd name="connsiteY18" fmla="*/ 3007 h 13007"/>
              <a:gd name="connsiteX19" fmla="*/ 1168 w 11261"/>
              <a:gd name="connsiteY19" fmla="*/ 4411 h 13007"/>
              <a:gd name="connsiteX20" fmla="*/ 241 w 11261"/>
              <a:gd name="connsiteY20" fmla="*/ 4527 h 13007"/>
              <a:gd name="connsiteX21" fmla="*/ 0 w 11261"/>
              <a:gd name="connsiteY21" fmla="*/ 5229 h 13007"/>
              <a:gd name="connsiteX22" fmla="*/ 412 w 11261"/>
              <a:gd name="connsiteY22" fmla="*/ 6340 h 13007"/>
              <a:gd name="connsiteX23" fmla="*/ 447 w 11261"/>
              <a:gd name="connsiteY23" fmla="*/ 8036 h 13007"/>
              <a:gd name="connsiteX24" fmla="*/ 1443 w 11261"/>
              <a:gd name="connsiteY24" fmla="*/ 10960 h 13007"/>
              <a:gd name="connsiteX25" fmla="*/ 1924 w 11261"/>
              <a:gd name="connsiteY25" fmla="*/ 8329 h 13007"/>
              <a:gd name="connsiteX26" fmla="*/ 2680 w 11261"/>
              <a:gd name="connsiteY26" fmla="*/ 8329 h 13007"/>
              <a:gd name="connsiteX27" fmla="*/ 2749 w 11261"/>
              <a:gd name="connsiteY27" fmla="*/ 6516 h 13007"/>
              <a:gd name="connsiteX28" fmla="*/ 2784 w 11261"/>
              <a:gd name="connsiteY28" fmla="*/ 5580 h 13007"/>
              <a:gd name="connsiteX29" fmla="*/ 3333 w 11261"/>
              <a:gd name="connsiteY29" fmla="*/ 5580 h 13007"/>
              <a:gd name="connsiteX30" fmla="*/ 4021 w 11261"/>
              <a:gd name="connsiteY30" fmla="*/ 6808 h 13007"/>
              <a:gd name="connsiteX31" fmla="*/ 4811 w 11261"/>
              <a:gd name="connsiteY31" fmla="*/ 7510 h 13007"/>
              <a:gd name="connsiteX32" fmla="*/ 5017 w 11261"/>
              <a:gd name="connsiteY32" fmla="*/ 10375 h 13007"/>
              <a:gd name="connsiteX33" fmla="*/ 5189 w 11261"/>
              <a:gd name="connsiteY33" fmla="*/ 11837 h 13007"/>
              <a:gd name="connsiteX34" fmla="*/ 6186 w 11261"/>
              <a:gd name="connsiteY34" fmla="*/ 12130 h 13007"/>
              <a:gd name="connsiteX0" fmla="*/ 6186 w 11959"/>
              <a:gd name="connsiteY0" fmla="*/ 12129 h 13006"/>
              <a:gd name="connsiteX1" fmla="*/ 7629 w 11959"/>
              <a:gd name="connsiteY1" fmla="*/ 13006 h 13006"/>
              <a:gd name="connsiteX2" fmla="*/ 8866 w 11959"/>
              <a:gd name="connsiteY2" fmla="*/ 13006 h 13006"/>
              <a:gd name="connsiteX3" fmla="*/ 10000 w 11959"/>
              <a:gd name="connsiteY3" fmla="*/ 12129 h 13006"/>
              <a:gd name="connsiteX4" fmla="*/ 9347 w 11959"/>
              <a:gd name="connsiteY4" fmla="*/ 10959 h 13006"/>
              <a:gd name="connsiteX5" fmla="*/ 8557 w 11959"/>
              <a:gd name="connsiteY5" fmla="*/ 9146 h 13006"/>
              <a:gd name="connsiteX6" fmla="*/ 7938 w 11959"/>
              <a:gd name="connsiteY6" fmla="*/ 8328 h 13006"/>
              <a:gd name="connsiteX7" fmla="*/ 7869 w 11959"/>
              <a:gd name="connsiteY7" fmla="*/ 6456 h 13006"/>
              <a:gd name="connsiteX8" fmla="*/ 8444 w 11959"/>
              <a:gd name="connsiteY8" fmla="*/ 5896 h 13006"/>
              <a:gd name="connsiteX9" fmla="*/ 9366 w 11959"/>
              <a:gd name="connsiteY9" fmla="*/ 6899 h 13006"/>
              <a:gd name="connsiteX10" fmla="*/ 10305 w 11959"/>
              <a:gd name="connsiteY10" fmla="*/ 5100 h 13006"/>
              <a:gd name="connsiteX11" fmla="*/ 11187 w 11959"/>
              <a:gd name="connsiteY11" fmla="*/ 5299 h 13006"/>
              <a:gd name="connsiteX12" fmla="*/ 11832 w 11959"/>
              <a:gd name="connsiteY12" fmla="*/ 4700 h 13006"/>
              <a:gd name="connsiteX13" fmla="*/ 8073 w 11959"/>
              <a:gd name="connsiteY13" fmla="*/ 2 h 13006"/>
              <a:gd name="connsiteX14" fmla="*/ 7192 w 11959"/>
              <a:gd name="connsiteY14" fmla="*/ 3401 h 13006"/>
              <a:gd name="connsiteX15" fmla="*/ 5422 w 11959"/>
              <a:gd name="connsiteY15" fmla="*/ 3451 h 13006"/>
              <a:gd name="connsiteX16" fmla="*/ 3618 w 11959"/>
              <a:gd name="connsiteY16" fmla="*/ 2598 h 13006"/>
              <a:gd name="connsiteX17" fmla="*/ 2235 w 11959"/>
              <a:gd name="connsiteY17" fmla="*/ 4666 h 13006"/>
              <a:gd name="connsiteX18" fmla="*/ 1821 w 11959"/>
              <a:gd name="connsiteY18" fmla="*/ 3006 h 13006"/>
              <a:gd name="connsiteX19" fmla="*/ 1168 w 11959"/>
              <a:gd name="connsiteY19" fmla="*/ 4410 h 13006"/>
              <a:gd name="connsiteX20" fmla="*/ 241 w 11959"/>
              <a:gd name="connsiteY20" fmla="*/ 4526 h 13006"/>
              <a:gd name="connsiteX21" fmla="*/ 0 w 11959"/>
              <a:gd name="connsiteY21" fmla="*/ 5228 h 13006"/>
              <a:gd name="connsiteX22" fmla="*/ 412 w 11959"/>
              <a:gd name="connsiteY22" fmla="*/ 6339 h 13006"/>
              <a:gd name="connsiteX23" fmla="*/ 447 w 11959"/>
              <a:gd name="connsiteY23" fmla="*/ 8035 h 13006"/>
              <a:gd name="connsiteX24" fmla="*/ 1443 w 11959"/>
              <a:gd name="connsiteY24" fmla="*/ 10959 h 13006"/>
              <a:gd name="connsiteX25" fmla="*/ 1924 w 11959"/>
              <a:gd name="connsiteY25" fmla="*/ 8328 h 13006"/>
              <a:gd name="connsiteX26" fmla="*/ 2680 w 11959"/>
              <a:gd name="connsiteY26" fmla="*/ 8328 h 13006"/>
              <a:gd name="connsiteX27" fmla="*/ 2749 w 11959"/>
              <a:gd name="connsiteY27" fmla="*/ 6515 h 13006"/>
              <a:gd name="connsiteX28" fmla="*/ 2784 w 11959"/>
              <a:gd name="connsiteY28" fmla="*/ 5579 h 13006"/>
              <a:gd name="connsiteX29" fmla="*/ 3333 w 11959"/>
              <a:gd name="connsiteY29" fmla="*/ 5579 h 13006"/>
              <a:gd name="connsiteX30" fmla="*/ 4021 w 11959"/>
              <a:gd name="connsiteY30" fmla="*/ 6807 h 13006"/>
              <a:gd name="connsiteX31" fmla="*/ 4811 w 11959"/>
              <a:gd name="connsiteY31" fmla="*/ 7509 h 13006"/>
              <a:gd name="connsiteX32" fmla="*/ 5017 w 11959"/>
              <a:gd name="connsiteY32" fmla="*/ 10374 h 13006"/>
              <a:gd name="connsiteX33" fmla="*/ 5189 w 11959"/>
              <a:gd name="connsiteY33" fmla="*/ 11836 h 13006"/>
              <a:gd name="connsiteX34" fmla="*/ 6186 w 11959"/>
              <a:gd name="connsiteY34" fmla="*/ 12129 h 13006"/>
              <a:gd name="connsiteX0" fmla="*/ 6186 w 11959"/>
              <a:gd name="connsiteY0" fmla="*/ 12129 h 13006"/>
              <a:gd name="connsiteX1" fmla="*/ 7629 w 11959"/>
              <a:gd name="connsiteY1" fmla="*/ 13006 h 13006"/>
              <a:gd name="connsiteX2" fmla="*/ 8866 w 11959"/>
              <a:gd name="connsiteY2" fmla="*/ 13006 h 13006"/>
              <a:gd name="connsiteX3" fmla="*/ 10000 w 11959"/>
              <a:gd name="connsiteY3" fmla="*/ 12129 h 13006"/>
              <a:gd name="connsiteX4" fmla="*/ 9347 w 11959"/>
              <a:gd name="connsiteY4" fmla="*/ 10959 h 13006"/>
              <a:gd name="connsiteX5" fmla="*/ 8557 w 11959"/>
              <a:gd name="connsiteY5" fmla="*/ 9146 h 13006"/>
              <a:gd name="connsiteX6" fmla="*/ 7938 w 11959"/>
              <a:gd name="connsiteY6" fmla="*/ 8328 h 13006"/>
              <a:gd name="connsiteX7" fmla="*/ 7869 w 11959"/>
              <a:gd name="connsiteY7" fmla="*/ 6456 h 13006"/>
              <a:gd name="connsiteX8" fmla="*/ 8444 w 11959"/>
              <a:gd name="connsiteY8" fmla="*/ 5896 h 13006"/>
              <a:gd name="connsiteX9" fmla="*/ 9366 w 11959"/>
              <a:gd name="connsiteY9" fmla="*/ 6899 h 13006"/>
              <a:gd name="connsiteX10" fmla="*/ 10305 w 11959"/>
              <a:gd name="connsiteY10" fmla="*/ 5100 h 13006"/>
              <a:gd name="connsiteX11" fmla="*/ 11187 w 11959"/>
              <a:gd name="connsiteY11" fmla="*/ 5299 h 13006"/>
              <a:gd name="connsiteX12" fmla="*/ 11832 w 11959"/>
              <a:gd name="connsiteY12" fmla="*/ 4700 h 13006"/>
              <a:gd name="connsiteX13" fmla="*/ 8073 w 11959"/>
              <a:gd name="connsiteY13" fmla="*/ 2 h 13006"/>
              <a:gd name="connsiteX14" fmla="*/ 7192 w 11959"/>
              <a:gd name="connsiteY14" fmla="*/ 3401 h 13006"/>
              <a:gd name="connsiteX15" fmla="*/ 5422 w 11959"/>
              <a:gd name="connsiteY15" fmla="*/ 3451 h 13006"/>
              <a:gd name="connsiteX16" fmla="*/ 3618 w 11959"/>
              <a:gd name="connsiteY16" fmla="*/ 2598 h 13006"/>
              <a:gd name="connsiteX17" fmla="*/ 2235 w 11959"/>
              <a:gd name="connsiteY17" fmla="*/ 4666 h 13006"/>
              <a:gd name="connsiteX18" fmla="*/ 1821 w 11959"/>
              <a:gd name="connsiteY18" fmla="*/ 3006 h 13006"/>
              <a:gd name="connsiteX19" fmla="*/ 1168 w 11959"/>
              <a:gd name="connsiteY19" fmla="*/ 4410 h 13006"/>
              <a:gd name="connsiteX20" fmla="*/ 241 w 11959"/>
              <a:gd name="connsiteY20" fmla="*/ 4526 h 13006"/>
              <a:gd name="connsiteX21" fmla="*/ 0 w 11959"/>
              <a:gd name="connsiteY21" fmla="*/ 5228 h 13006"/>
              <a:gd name="connsiteX22" fmla="*/ 412 w 11959"/>
              <a:gd name="connsiteY22" fmla="*/ 6339 h 13006"/>
              <a:gd name="connsiteX23" fmla="*/ 447 w 11959"/>
              <a:gd name="connsiteY23" fmla="*/ 8035 h 13006"/>
              <a:gd name="connsiteX24" fmla="*/ 1443 w 11959"/>
              <a:gd name="connsiteY24" fmla="*/ 10959 h 13006"/>
              <a:gd name="connsiteX25" fmla="*/ 1924 w 11959"/>
              <a:gd name="connsiteY25" fmla="*/ 8328 h 13006"/>
              <a:gd name="connsiteX26" fmla="*/ 2680 w 11959"/>
              <a:gd name="connsiteY26" fmla="*/ 8328 h 13006"/>
              <a:gd name="connsiteX27" fmla="*/ 2749 w 11959"/>
              <a:gd name="connsiteY27" fmla="*/ 6515 h 13006"/>
              <a:gd name="connsiteX28" fmla="*/ 2784 w 11959"/>
              <a:gd name="connsiteY28" fmla="*/ 5579 h 13006"/>
              <a:gd name="connsiteX29" fmla="*/ 3333 w 11959"/>
              <a:gd name="connsiteY29" fmla="*/ 5579 h 13006"/>
              <a:gd name="connsiteX30" fmla="*/ 4021 w 11959"/>
              <a:gd name="connsiteY30" fmla="*/ 6807 h 13006"/>
              <a:gd name="connsiteX31" fmla="*/ 4811 w 11959"/>
              <a:gd name="connsiteY31" fmla="*/ 7509 h 13006"/>
              <a:gd name="connsiteX32" fmla="*/ 5017 w 11959"/>
              <a:gd name="connsiteY32" fmla="*/ 10374 h 13006"/>
              <a:gd name="connsiteX33" fmla="*/ 5189 w 11959"/>
              <a:gd name="connsiteY33" fmla="*/ 11836 h 13006"/>
              <a:gd name="connsiteX34" fmla="*/ 6186 w 11959"/>
              <a:gd name="connsiteY34" fmla="*/ 12129 h 13006"/>
              <a:gd name="connsiteX0" fmla="*/ 6186 w 11989"/>
              <a:gd name="connsiteY0" fmla="*/ 12129 h 13006"/>
              <a:gd name="connsiteX1" fmla="*/ 7629 w 11989"/>
              <a:gd name="connsiteY1" fmla="*/ 13006 h 13006"/>
              <a:gd name="connsiteX2" fmla="*/ 8866 w 11989"/>
              <a:gd name="connsiteY2" fmla="*/ 13006 h 13006"/>
              <a:gd name="connsiteX3" fmla="*/ 10000 w 11989"/>
              <a:gd name="connsiteY3" fmla="*/ 12129 h 13006"/>
              <a:gd name="connsiteX4" fmla="*/ 9347 w 11989"/>
              <a:gd name="connsiteY4" fmla="*/ 10959 h 13006"/>
              <a:gd name="connsiteX5" fmla="*/ 8557 w 11989"/>
              <a:gd name="connsiteY5" fmla="*/ 9146 h 13006"/>
              <a:gd name="connsiteX6" fmla="*/ 7938 w 11989"/>
              <a:gd name="connsiteY6" fmla="*/ 8328 h 13006"/>
              <a:gd name="connsiteX7" fmla="*/ 7869 w 11989"/>
              <a:gd name="connsiteY7" fmla="*/ 6456 h 13006"/>
              <a:gd name="connsiteX8" fmla="*/ 8444 w 11989"/>
              <a:gd name="connsiteY8" fmla="*/ 5896 h 13006"/>
              <a:gd name="connsiteX9" fmla="*/ 9366 w 11989"/>
              <a:gd name="connsiteY9" fmla="*/ 6899 h 13006"/>
              <a:gd name="connsiteX10" fmla="*/ 10305 w 11989"/>
              <a:gd name="connsiteY10" fmla="*/ 5100 h 13006"/>
              <a:gd name="connsiteX11" fmla="*/ 11187 w 11989"/>
              <a:gd name="connsiteY11" fmla="*/ 5299 h 13006"/>
              <a:gd name="connsiteX12" fmla="*/ 11832 w 11989"/>
              <a:gd name="connsiteY12" fmla="*/ 4700 h 13006"/>
              <a:gd name="connsiteX13" fmla="*/ 8073 w 11989"/>
              <a:gd name="connsiteY13" fmla="*/ 2 h 13006"/>
              <a:gd name="connsiteX14" fmla="*/ 7192 w 11989"/>
              <a:gd name="connsiteY14" fmla="*/ 3401 h 13006"/>
              <a:gd name="connsiteX15" fmla="*/ 5422 w 11989"/>
              <a:gd name="connsiteY15" fmla="*/ 3451 h 13006"/>
              <a:gd name="connsiteX16" fmla="*/ 3618 w 11989"/>
              <a:gd name="connsiteY16" fmla="*/ 2598 h 13006"/>
              <a:gd name="connsiteX17" fmla="*/ 2235 w 11989"/>
              <a:gd name="connsiteY17" fmla="*/ 4666 h 13006"/>
              <a:gd name="connsiteX18" fmla="*/ 1821 w 11989"/>
              <a:gd name="connsiteY18" fmla="*/ 3006 h 13006"/>
              <a:gd name="connsiteX19" fmla="*/ 1168 w 11989"/>
              <a:gd name="connsiteY19" fmla="*/ 4410 h 13006"/>
              <a:gd name="connsiteX20" fmla="*/ 241 w 11989"/>
              <a:gd name="connsiteY20" fmla="*/ 4526 h 13006"/>
              <a:gd name="connsiteX21" fmla="*/ 0 w 11989"/>
              <a:gd name="connsiteY21" fmla="*/ 5228 h 13006"/>
              <a:gd name="connsiteX22" fmla="*/ 412 w 11989"/>
              <a:gd name="connsiteY22" fmla="*/ 6339 h 13006"/>
              <a:gd name="connsiteX23" fmla="*/ 447 w 11989"/>
              <a:gd name="connsiteY23" fmla="*/ 8035 h 13006"/>
              <a:gd name="connsiteX24" fmla="*/ 1443 w 11989"/>
              <a:gd name="connsiteY24" fmla="*/ 10959 h 13006"/>
              <a:gd name="connsiteX25" fmla="*/ 1924 w 11989"/>
              <a:gd name="connsiteY25" fmla="*/ 8328 h 13006"/>
              <a:gd name="connsiteX26" fmla="*/ 2680 w 11989"/>
              <a:gd name="connsiteY26" fmla="*/ 8328 h 13006"/>
              <a:gd name="connsiteX27" fmla="*/ 2749 w 11989"/>
              <a:gd name="connsiteY27" fmla="*/ 6515 h 13006"/>
              <a:gd name="connsiteX28" fmla="*/ 2784 w 11989"/>
              <a:gd name="connsiteY28" fmla="*/ 5579 h 13006"/>
              <a:gd name="connsiteX29" fmla="*/ 3333 w 11989"/>
              <a:gd name="connsiteY29" fmla="*/ 5579 h 13006"/>
              <a:gd name="connsiteX30" fmla="*/ 4021 w 11989"/>
              <a:gd name="connsiteY30" fmla="*/ 6807 h 13006"/>
              <a:gd name="connsiteX31" fmla="*/ 4811 w 11989"/>
              <a:gd name="connsiteY31" fmla="*/ 7509 h 13006"/>
              <a:gd name="connsiteX32" fmla="*/ 5017 w 11989"/>
              <a:gd name="connsiteY32" fmla="*/ 10374 h 13006"/>
              <a:gd name="connsiteX33" fmla="*/ 5189 w 11989"/>
              <a:gd name="connsiteY33" fmla="*/ 11836 h 13006"/>
              <a:gd name="connsiteX34" fmla="*/ 6186 w 11989"/>
              <a:gd name="connsiteY34" fmla="*/ 12129 h 13006"/>
              <a:gd name="connsiteX0" fmla="*/ 6186 w 11989"/>
              <a:gd name="connsiteY0" fmla="*/ 12129 h 13006"/>
              <a:gd name="connsiteX1" fmla="*/ 7629 w 11989"/>
              <a:gd name="connsiteY1" fmla="*/ 13006 h 13006"/>
              <a:gd name="connsiteX2" fmla="*/ 8866 w 11989"/>
              <a:gd name="connsiteY2" fmla="*/ 13006 h 13006"/>
              <a:gd name="connsiteX3" fmla="*/ 10000 w 11989"/>
              <a:gd name="connsiteY3" fmla="*/ 12129 h 13006"/>
              <a:gd name="connsiteX4" fmla="*/ 9347 w 11989"/>
              <a:gd name="connsiteY4" fmla="*/ 10959 h 13006"/>
              <a:gd name="connsiteX5" fmla="*/ 8557 w 11989"/>
              <a:gd name="connsiteY5" fmla="*/ 9146 h 13006"/>
              <a:gd name="connsiteX6" fmla="*/ 7938 w 11989"/>
              <a:gd name="connsiteY6" fmla="*/ 8328 h 13006"/>
              <a:gd name="connsiteX7" fmla="*/ 7869 w 11989"/>
              <a:gd name="connsiteY7" fmla="*/ 6456 h 13006"/>
              <a:gd name="connsiteX8" fmla="*/ 8444 w 11989"/>
              <a:gd name="connsiteY8" fmla="*/ 5896 h 13006"/>
              <a:gd name="connsiteX9" fmla="*/ 9366 w 11989"/>
              <a:gd name="connsiteY9" fmla="*/ 6899 h 13006"/>
              <a:gd name="connsiteX10" fmla="*/ 10305 w 11989"/>
              <a:gd name="connsiteY10" fmla="*/ 5100 h 13006"/>
              <a:gd name="connsiteX11" fmla="*/ 11187 w 11989"/>
              <a:gd name="connsiteY11" fmla="*/ 5699 h 13006"/>
              <a:gd name="connsiteX12" fmla="*/ 11832 w 11989"/>
              <a:gd name="connsiteY12" fmla="*/ 4700 h 13006"/>
              <a:gd name="connsiteX13" fmla="*/ 8073 w 11989"/>
              <a:gd name="connsiteY13" fmla="*/ 2 h 13006"/>
              <a:gd name="connsiteX14" fmla="*/ 7192 w 11989"/>
              <a:gd name="connsiteY14" fmla="*/ 3401 h 13006"/>
              <a:gd name="connsiteX15" fmla="*/ 5422 w 11989"/>
              <a:gd name="connsiteY15" fmla="*/ 3451 h 13006"/>
              <a:gd name="connsiteX16" fmla="*/ 3618 w 11989"/>
              <a:gd name="connsiteY16" fmla="*/ 2598 h 13006"/>
              <a:gd name="connsiteX17" fmla="*/ 2235 w 11989"/>
              <a:gd name="connsiteY17" fmla="*/ 4666 h 13006"/>
              <a:gd name="connsiteX18" fmla="*/ 1821 w 11989"/>
              <a:gd name="connsiteY18" fmla="*/ 3006 h 13006"/>
              <a:gd name="connsiteX19" fmla="*/ 1168 w 11989"/>
              <a:gd name="connsiteY19" fmla="*/ 4410 h 13006"/>
              <a:gd name="connsiteX20" fmla="*/ 241 w 11989"/>
              <a:gd name="connsiteY20" fmla="*/ 4526 h 13006"/>
              <a:gd name="connsiteX21" fmla="*/ 0 w 11989"/>
              <a:gd name="connsiteY21" fmla="*/ 5228 h 13006"/>
              <a:gd name="connsiteX22" fmla="*/ 412 w 11989"/>
              <a:gd name="connsiteY22" fmla="*/ 6339 h 13006"/>
              <a:gd name="connsiteX23" fmla="*/ 447 w 11989"/>
              <a:gd name="connsiteY23" fmla="*/ 8035 h 13006"/>
              <a:gd name="connsiteX24" fmla="*/ 1443 w 11989"/>
              <a:gd name="connsiteY24" fmla="*/ 10959 h 13006"/>
              <a:gd name="connsiteX25" fmla="*/ 1924 w 11989"/>
              <a:gd name="connsiteY25" fmla="*/ 8328 h 13006"/>
              <a:gd name="connsiteX26" fmla="*/ 2680 w 11989"/>
              <a:gd name="connsiteY26" fmla="*/ 8328 h 13006"/>
              <a:gd name="connsiteX27" fmla="*/ 2749 w 11989"/>
              <a:gd name="connsiteY27" fmla="*/ 6515 h 13006"/>
              <a:gd name="connsiteX28" fmla="*/ 2784 w 11989"/>
              <a:gd name="connsiteY28" fmla="*/ 5579 h 13006"/>
              <a:gd name="connsiteX29" fmla="*/ 3333 w 11989"/>
              <a:gd name="connsiteY29" fmla="*/ 5579 h 13006"/>
              <a:gd name="connsiteX30" fmla="*/ 4021 w 11989"/>
              <a:gd name="connsiteY30" fmla="*/ 6807 h 13006"/>
              <a:gd name="connsiteX31" fmla="*/ 4811 w 11989"/>
              <a:gd name="connsiteY31" fmla="*/ 7509 h 13006"/>
              <a:gd name="connsiteX32" fmla="*/ 5017 w 11989"/>
              <a:gd name="connsiteY32" fmla="*/ 10374 h 13006"/>
              <a:gd name="connsiteX33" fmla="*/ 5189 w 11989"/>
              <a:gd name="connsiteY33" fmla="*/ 11836 h 13006"/>
              <a:gd name="connsiteX34" fmla="*/ 6186 w 11989"/>
              <a:gd name="connsiteY34" fmla="*/ 12129 h 13006"/>
              <a:gd name="connsiteX0" fmla="*/ 6186 w 12200"/>
              <a:gd name="connsiteY0" fmla="*/ 12129 h 13006"/>
              <a:gd name="connsiteX1" fmla="*/ 7629 w 12200"/>
              <a:gd name="connsiteY1" fmla="*/ 13006 h 13006"/>
              <a:gd name="connsiteX2" fmla="*/ 8866 w 12200"/>
              <a:gd name="connsiteY2" fmla="*/ 13006 h 13006"/>
              <a:gd name="connsiteX3" fmla="*/ 10000 w 12200"/>
              <a:gd name="connsiteY3" fmla="*/ 12129 h 13006"/>
              <a:gd name="connsiteX4" fmla="*/ 9347 w 12200"/>
              <a:gd name="connsiteY4" fmla="*/ 10959 h 13006"/>
              <a:gd name="connsiteX5" fmla="*/ 8557 w 12200"/>
              <a:gd name="connsiteY5" fmla="*/ 9146 h 13006"/>
              <a:gd name="connsiteX6" fmla="*/ 7938 w 12200"/>
              <a:gd name="connsiteY6" fmla="*/ 8328 h 13006"/>
              <a:gd name="connsiteX7" fmla="*/ 7869 w 12200"/>
              <a:gd name="connsiteY7" fmla="*/ 6456 h 13006"/>
              <a:gd name="connsiteX8" fmla="*/ 8444 w 12200"/>
              <a:gd name="connsiteY8" fmla="*/ 5896 h 13006"/>
              <a:gd name="connsiteX9" fmla="*/ 9366 w 12200"/>
              <a:gd name="connsiteY9" fmla="*/ 6899 h 13006"/>
              <a:gd name="connsiteX10" fmla="*/ 10305 w 12200"/>
              <a:gd name="connsiteY10" fmla="*/ 5100 h 13006"/>
              <a:gd name="connsiteX11" fmla="*/ 11187 w 12200"/>
              <a:gd name="connsiteY11" fmla="*/ 5699 h 13006"/>
              <a:gd name="connsiteX12" fmla="*/ 12067 w 12200"/>
              <a:gd name="connsiteY12" fmla="*/ 4700 h 13006"/>
              <a:gd name="connsiteX13" fmla="*/ 8073 w 12200"/>
              <a:gd name="connsiteY13" fmla="*/ 2 h 13006"/>
              <a:gd name="connsiteX14" fmla="*/ 7192 w 12200"/>
              <a:gd name="connsiteY14" fmla="*/ 3401 h 13006"/>
              <a:gd name="connsiteX15" fmla="*/ 5422 w 12200"/>
              <a:gd name="connsiteY15" fmla="*/ 3451 h 13006"/>
              <a:gd name="connsiteX16" fmla="*/ 3618 w 12200"/>
              <a:gd name="connsiteY16" fmla="*/ 2598 h 13006"/>
              <a:gd name="connsiteX17" fmla="*/ 2235 w 12200"/>
              <a:gd name="connsiteY17" fmla="*/ 4666 h 13006"/>
              <a:gd name="connsiteX18" fmla="*/ 1821 w 12200"/>
              <a:gd name="connsiteY18" fmla="*/ 3006 h 13006"/>
              <a:gd name="connsiteX19" fmla="*/ 1168 w 12200"/>
              <a:gd name="connsiteY19" fmla="*/ 4410 h 13006"/>
              <a:gd name="connsiteX20" fmla="*/ 241 w 12200"/>
              <a:gd name="connsiteY20" fmla="*/ 4526 h 13006"/>
              <a:gd name="connsiteX21" fmla="*/ 0 w 12200"/>
              <a:gd name="connsiteY21" fmla="*/ 5228 h 13006"/>
              <a:gd name="connsiteX22" fmla="*/ 412 w 12200"/>
              <a:gd name="connsiteY22" fmla="*/ 6339 h 13006"/>
              <a:gd name="connsiteX23" fmla="*/ 447 w 12200"/>
              <a:gd name="connsiteY23" fmla="*/ 8035 h 13006"/>
              <a:gd name="connsiteX24" fmla="*/ 1443 w 12200"/>
              <a:gd name="connsiteY24" fmla="*/ 10959 h 13006"/>
              <a:gd name="connsiteX25" fmla="*/ 1924 w 12200"/>
              <a:gd name="connsiteY25" fmla="*/ 8328 h 13006"/>
              <a:gd name="connsiteX26" fmla="*/ 2680 w 12200"/>
              <a:gd name="connsiteY26" fmla="*/ 8328 h 13006"/>
              <a:gd name="connsiteX27" fmla="*/ 2749 w 12200"/>
              <a:gd name="connsiteY27" fmla="*/ 6515 h 13006"/>
              <a:gd name="connsiteX28" fmla="*/ 2784 w 12200"/>
              <a:gd name="connsiteY28" fmla="*/ 5579 h 13006"/>
              <a:gd name="connsiteX29" fmla="*/ 3333 w 12200"/>
              <a:gd name="connsiteY29" fmla="*/ 5579 h 13006"/>
              <a:gd name="connsiteX30" fmla="*/ 4021 w 12200"/>
              <a:gd name="connsiteY30" fmla="*/ 6807 h 13006"/>
              <a:gd name="connsiteX31" fmla="*/ 4811 w 12200"/>
              <a:gd name="connsiteY31" fmla="*/ 7509 h 13006"/>
              <a:gd name="connsiteX32" fmla="*/ 5017 w 12200"/>
              <a:gd name="connsiteY32" fmla="*/ 10374 h 13006"/>
              <a:gd name="connsiteX33" fmla="*/ 5189 w 12200"/>
              <a:gd name="connsiteY33" fmla="*/ 11836 h 13006"/>
              <a:gd name="connsiteX34" fmla="*/ 6186 w 12200"/>
              <a:gd name="connsiteY34" fmla="*/ 12129 h 13006"/>
              <a:gd name="connsiteX0" fmla="*/ 6186 w 12200"/>
              <a:gd name="connsiteY0" fmla="*/ 12133 h 13010"/>
              <a:gd name="connsiteX1" fmla="*/ 7629 w 12200"/>
              <a:gd name="connsiteY1" fmla="*/ 13010 h 13010"/>
              <a:gd name="connsiteX2" fmla="*/ 8866 w 12200"/>
              <a:gd name="connsiteY2" fmla="*/ 13010 h 13010"/>
              <a:gd name="connsiteX3" fmla="*/ 10000 w 12200"/>
              <a:gd name="connsiteY3" fmla="*/ 12133 h 13010"/>
              <a:gd name="connsiteX4" fmla="*/ 9347 w 12200"/>
              <a:gd name="connsiteY4" fmla="*/ 10963 h 13010"/>
              <a:gd name="connsiteX5" fmla="*/ 8557 w 12200"/>
              <a:gd name="connsiteY5" fmla="*/ 9150 h 13010"/>
              <a:gd name="connsiteX6" fmla="*/ 7938 w 12200"/>
              <a:gd name="connsiteY6" fmla="*/ 8332 h 13010"/>
              <a:gd name="connsiteX7" fmla="*/ 7869 w 12200"/>
              <a:gd name="connsiteY7" fmla="*/ 6460 h 13010"/>
              <a:gd name="connsiteX8" fmla="*/ 8444 w 12200"/>
              <a:gd name="connsiteY8" fmla="*/ 5900 h 13010"/>
              <a:gd name="connsiteX9" fmla="*/ 9366 w 12200"/>
              <a:gd name="connsiteY9" fmla="*/ 6903 h 13010"/>
              <a:gd name="connsiteX10" fmla="*/ 10305 w 12200"/>
              <a:gd name="connsiteY10" fmla="*/ 5104 h 13010"/>
              <a:gd name="connsiteX11" fmla="*/ 11187 w 12200"/>
              <a:gd name="connsiteY11" fmla="*/ 5703 h 13010"/>
              <a:gd name="connsiteX12" fmla="*/ 12067 w 12200"/>
              <a:gd name="connsiteY12" fmla="*/ 4704 h 13010"/>
              <a:gd name="connsiteX13" fmla="*/ 10540 w 12200"/>
              <a:gd name="connsiteY13" fmla="*/ 2605 h 13010"/>
              <a:gd name="connsiteX14" fmla="*/ 8073 w 12200"/>
              <a:gd name="connsiteY14" fmla="*/ 6 h 13010"/>
              <a:gd name="connsiteX15" fmla="*/ 7192 w 12200"/>
              <a:gd name="connsiteY15" fmla="*/ 3405 h 13010"/>
              <a:gd name="connsiteX16" fmla="*/ 5422 w 12200"/>
              <a:gd name="connsiteY16" fmla="*/ 3455 h 13010"/>
              <a:gd name="connsiteX17" fmla="*/ 3618 w 12200"/>
              <a:gd name="connsiteY17" fmla="*/ 2602 h 13010"/>
              <a:gd name="connsiteX18" fmla="*/ 2235 w 12200"/>
              <a:gd name="connsiteY18" fmla="*/ 4670 h 13010"/>
              <a:gd name="connsiteX19" fmla="*/ 1821 w 12200"/>
              <a:gd name="connsiteY19" fmla="*/ 3010 h 13010"/>
              <a:gd name="connsiteX20" fmla="*/ 1168 w 12200"/>
              <a:gd name="connsiteY20" fmla="*/ 4414 h 13010"/>
              <a:gd name="connsiteX21" fmla="*/ 241 w 12200"/>
              <a:gd name="connsiteY21" fmla="*/ 4530 h 13010"/>
              <a:gd name="connsiteX22" fmla="*/ 0 w 12200"/>
              <a:gd name="connsiteY22" fmla="*/ 5232 h 13010"/>
              <a:gd name="connsiteX23" fmla="*/ 412 w 12200"/>
              <a:gd name="connsiteY23" fmla="*/ 6343 h 13010"/>
              <a:gd name="connsiteX24" fmla="*/ 447 w 12200"/>
              <a:gd name="connsiteY24" fmla="*/ 8039 h 13010"/>
              <a:gd name="connsiteX25" fmla="*/ 1443 w 12200"/>
              <a:gd name="connsiteY25" fmla="*/ 10963 h 13010"/>
              <a:gd name="connsiteX26" fmla="*/ 1924 w 12200"/>
              <a:gd name="connsiteY26" fmla="*/ 8332 h 13010"/>
              <a:gd name="connsiteX27" fmla="*/ 2680 w 12200"/>
              <a:gd name="connsiteY27" fmla="*/ 8332 h 13010"/>
              <a:gd name="connsiteX28" fmla="*/ 2749 w 12200"/>
              <a:gd name="connsiteY28" fmla="*/ 6519 h 13010"/>
              <a:gd name="connsiteX29" fmla="*/ 2784 w 12200"/>
              <a:gd name="connsiteY29" fmla="*/ 5583 h 13010"/>
              <a:gd name="connsiteX30" fmla="*/ 3333 w 12200"/>
              <a:gd name="connsiteY30" fmla="*/ 5583 h 13010"/>
              <a:gd name="connsiteX31" fmla="*/ 4021 w 12200"/>
              <a:gd name="connsiteY31" fmla="*/ 6811 h 13010"/>
              <a:gd name="connsiteX32" fmla="*/ 4811 w 12200"/>
              <a:gd name="connsiteY32" fmla="*/ 7513 h 13010"/>
              <a:gd name="connsiteX33" fmla="*/ 5017 w 12200"/>
              <a:gd name="connsiteY33" fmla="*/ 10378 h 13010"/>
              <a:gd name="connsiteX34" fmla="*/ 5189 w 12200"/>
              <a:gd name="connsiteY34" fmla="*/ 11840 h 13010"/>
              <a:gd name="connsiteX35" fmla="*/ 6186 w 12200"/>
              <a:gd name="connsiteY35" fmla="*/ 12133 h 13010"/>
              <a:gd name="connsiteX0" fmla="*/ 6186 w 12877"/>
              <a:gd name="connsiteY0" fmla="*/ 12130 h 13007"/>
              <a:gd name="connsiteX1" fmla="*/ 7629 w 12877"/>
              <a:gd name="connsiteY1" fmla="*/ 13007 h 13007"/>
              <a:gd name="connsiteX2" fmla="*/ 8866 w 12877"/>
              <a:gd name="connsiteY2" fmla="*/ 13007 h 13007"/>
              <a:gd name="connsiteX3" fmla="*/ 10000 w 12877"/>
              <a:gd name="connsiteY3" fmla="*/ 12130 h 13007"/>
              <a:gd name="connsiteX4" fmla="*/ 9347 w 12877"/>
              <a:gd name="connsiteY4" fmla="*/ 10960 h 13007"/>
              <a:gd name="connsiteX5" fmla="*/ 8557 w 12877"/>
              <a:gd name="connsiteY5" fmla="*/ 9147 h 13007"/>
              <a:gd name="connsiteX6" fmla="*/ 7938 w 12877"/>
              <a:gd name="connsiteY6" fmla="*/ 8329 h 13007"/>
              <a:gd name="connsiteX7" fmla="*/ 7869 w 12877"/>
              <a:gd name="connsiteY7" fmla="*/ 6457 h 13007"/>
              <a:gd name="connsiteX8" fmla="*/ 8444 w 12877"/>
              <a:gd name="connsiteY8" fmla="*/ 5897 h 13007"/>
              <a:gd name="connsiteX9" fmla="*/ 9366 w 12877"/>
              <a:gd name="connsiteY9" fmla="*/ 6900 h 13007"/>
              <a:gd name="connsiteX10" fmla="*/ 10305 w 12877"/>
              <a:gd name="connsiteY10" fmla="*/ 5101 h 13007"/>
              <a:gd name="connsiteX11" fmla="*/ 11187 w 12877"/>
              <a:gd name="connsiteY11" fmla="*/ 5700 h 13007"/>
              <a:gd name="connsiteX12" fmla="*/ 12067 w 12877"/>
              <a:gd name="connsiteY12" fmla="*/ 4701 h 13007"/>
              <a:gd name="connsiteX13" fmla="*/ 12654 w 12877"/>
              <a:gd name="connsiteY13" fmla="*/ 5501 h 13007"/>
              <a:gd name="connsiteX14" fmla="*/ 8073 w 12877"/>
              <a:gd name="connsiteY14" fmla="*/ 3 h 13007"/>
              <a:gd name="connsiteX15" fmla="*/ 7192 w 12877"/>
              <a:gd name="connsiteY15" fmla="*/ 3402 h 13007"/>
              <a:gd name="connsiteX16" fmla="*/ 5422 w 12877"/>
              <a:gd name="connsiteY16" fmla="*/ 3452 h 13007"/>
              <a:gd name="connsiteX17" fmla="*/ 3618 w 12877"/>
              <a:gd name="connsiteY17" fmla="*/ 2599 h 13007"/>
              <a:gd name="connsiteX18" fmla="*/ 2235 w 12877"/>
              <a:gd name="connsiteY18" fmla="*/ 4667 h 13007"/>
              <a:gd name="connsiteX19" fmla="*/ 1821 w 12877"/>
              <a:gd name="connsiteY19" fmla="*/ 3007 h 13007"/>
              <a:gd name="connsiteX20" fmla="*/ 1168 w 12877"/>
              <a:gd name="connsiteY20" fmla="*/ 4411 h 13007"/>
              <a:gd name="connsiteX21" fmla="*/ 241 w 12877"/>
              <a:gd name="connsiteY21" fmla="*/ 4527 h 13007"/>
              <a:gd name="connsiteX22" fmla="*/ 0 w 12877"/>
              <a:gd name="connsiteY22" fmla="*/ 5229 h 13007"/>
              <a:gd name="connsiteX23" fmla="*/ 412 w 12877"/>
              <a:gd name="connsiteY23" fmla="*/ 6340 h 13007"/>
              <a:gd name="connsiteX24" fmla="*/ 447 w 12877"/>
              <a:gd name="connsiteY24" fmla="*/ 8036 h 13007"/>
              <a:gd name="connsiteX25" fmla="*/ 1443 w 12877"/>
              <a:gd name="connsiteY25" fmla="*/ 10960 h 13007"/>
              <a:gd name="connsiteX26" fmla="*/ 1924 w 12877"/>
              <a:gd name="connsiteY26" fmla="*/ 8329 h 13007"/>
              <a:gd name="connsiteX27" fmla="*/ 2680 w 12877"/>
              <a:gd name="connsiteY27" fmla="*/ 8329 h 13007"/>
              <a:gd name="connsiteX28" fmla="*/ 2749 w 12877"/>
              <a:gd name="connsiteY28" fmla="*/ 6516 h 13007"/>
              <a:gd name="connsiteX29" fmla="*/ 2784 w 12877"/>
              <a:gd name="connsiteY29" fmla="*/ 5580 h 13007"/>
              <a:gd name="connsiteX30" fmla="*/ 3333 w 12877"/>
              <a:gd name="connsiteY30" fmla="*/ 5580 h 13007"/>
              <a:gd name="connsiteX31" fmla="*/ 4021 w 12877"/>
              <a:gd name="connsiteY31" fmla="*/ 6808 h 13007"/>
              <a:gd name="connsiteX32" fmla="*/ 4811 w 12877"/>
              <a:gd name="connsiteY32" fmla="*/ 7510 h 13007"/>
              <a:gd name="connsiteX33" fmla="*/ 5017 w 12877"/>
              <a:gd name="connsiteY33" fmla="*/ 10375 h 13007"/>
              <a:gd name="connsiteX34" fmla="*/ 5189 w 12877"/>
              <a:gd name="connsiteY34" fmla="*/ 11837 h 13007"/>
              <a:gd name="connsiteX35" fmla="*/ 6186 w 12877"/>
              <a:gd name="connsiteY35" fmla="*/ 12130 h 13007"/>
              <a:gd name="connsiteX0" fmla="*/ 6186 w 12801"/>
              <a:gd name="connsiteY0" fmla="*/ 12248 h 13125"/>
              <a:gd name="connsiteX1" fmla="*/ 7629 w 12801"/>
              <a:gd name="connsiteY1" fmla="*/ 13125 h 13125"/>
              <a:gd name="connsiteX2" fmla="*/ 8866 w 12801"/>
              <a:gd name="connsiteY2" fmla="*/ 13125 h 13125"/>
              <a:gd name="connsiteX3" fmla="*/ 10000 w 12801"/>
              <a:gd name="connsiteY3" fmla="*/ 12248 h 13125"/>
              <a:gd name="connsiteX4" fmla="*/ 9347 w 12801"/>
              <a:gd name="connsiteY4" fmla="*/ 11078 h 13125"/>
              <a:gd name="connsiteX5" fmla="*/ 8557 w 12801"/>
              <a:gd name="connsiteY5" fmla="*/ 9265 h 13125"/>
              <a:gd name="connsiteX6" fmla="*/ 7938 w 12801"/>
              <a:gd name="connsiteY6" fmla="*/ 8447 h 13125"/>
              <a:gd name="connsiteX7" fmla="*/ 7869 w 12801"/>
              <a:gd name="connsiteY7" fmla="*/ 6575 h 13125"/>
              <a:gd name="connsiteX8" fmla="*/ 8444 w 12801"/>
              <a:gd name="connsiteY8" fmla="*/ 6015 h 13125"/>
              <a:gd name="connsiteX9" fmla="*/ 9366 w 12801"/>
              <a:gd name="connsiteY9" fmla="*/ 7018 h 13125"/>
              <a:gd name="connsiteX10" fmla="*/ 10305 w 12801"/>
              <a:gd name="connsiteY10" fmla="*/ 5219 h 13125"/>
              <a:gd name="connsiteX11" fmla="*/ 11187 w 12801"/>
              <a:gd name="connsiteY11" fmla="*/ 5818 h 13125"/>
              <a:gd name="connsiteX12" fmla="*/ 12067 w 12801"/>
              <a:gd name="connsiteY12" fmla="*/ 4819 h 13125"/>
              <a:gd name="connsiteX13" fmla="*/ 12654 w 12801"/>
              <a:gd name="connsiteY13" fmla="*/ 5619 h 13125"/>
              <a:gd name="connsiteX14" fmla="*/ 9189 w 12801"/>
              <a:gd name="connsiteY14" fmla="*/ 1221 h 13125"/>
              <a:gd name="connsiteX15" fmla="*/ 8073 w 12801"/>
              <a:gd name="connsiteY15" fmla="*/ 121 h 13125"/>
              <a:gd name="connsiteX16" fmla="*/ 7192 w 12801"/>
              <a:gd name="connsiteY16" fmla="*/ 3520 h 13125"/>
              <a:gd name="connsiteX17" fmla="*/ 5422 w 12801"/>
              <a:gd name="connsiteY17" fmla="*/ 3570 h 13125"/>
              <a:gd name="connsiteX18" fmla="*/ 3618 w 12801"/>
              <a:gd name="connsiteY18" fmla="*/ 2717 h 13125"/>
              <a:gd name="connsiteX19" fmla="*/ 2235 w 12801"/>
              <a:gd name="connsiteY19" fmla="*/ 4785 h 13125"/>
              <a:gd name="connsiteX20" fmla="*/ 1821 w 12801"/>
              <a:gd name="connsiteY20" fmla="*/ 3125 h 13125"/>
              <a:gd name="connsiteX21" fmla="*/ 1168 w 12801"/>
              <a:gd name="connsiteY21" fmla="*/ 4529 h 13125"/>
              <a:gd name="connsiteX22" fmla="*/ 241 w 12801"/>
              <a:gd name="connsiteY22" fmla="*/ 4645 h 13125"/>
              <a:gd name="connsiteX23" fmla="*/ 0 w 12801"/>
              <a:gd name="connsiteY23" fmla="*/ 5347 h 13125"/>
              <a:gd name="connsiteX24" fmla="*/ 412 w 12801"/>
              <a:gd name="connsiteY24" fmla="*/ 6458 h 13125"/>
              <a:gd name="connsiteX25" fmla="*/ 447 w 12801"/>
              <a:gd name="connsiteY25" fmla="*/ 8154 h 13125"/>
              <a:gd name="connsiteX26" fmla="*/ 1443 w 12801"/>
              <a:gd name="connsiteY26" fmla="*/ 11078 h 13125"/>
              <a:gd name="connsiteX27" fmla="*/ 1924 w 12801"/>
              <a:gd name="connsiteY27" fmla="*/ 8447 h 13125"/>
              <a:gd name="connsiteX28" fmla="*/ 2680 w 12801"/>
              <a:gd name="connsiteY28" fmla="*/ 8447 h 13125"/>
              <a:gd name="connsiteX29" fmla="*/ 2749 w 12801"/>
              <a:gd name="connsiteY29" fmla="*/ 6634 h 13125"/>
              <a:gd name="connsiteX30" fmla="*/ 2784 w 12801"/>
              <a:gd name="connsiteY30" fmla="*/ 5698 h 13125"/>
              <a:gd name="connsiteX31" fmla="*/ 3333 w 12801"/>
              <a:gd name="connsiteY31" fmla="*/ 5698 h 13125"/>
              <a:gd name="connsiteX32" fmla="*/ 4021 w 12801"/>
              <a:gd name="connsiteY32" fmla="*/ 6926 h 13125"/>
              <a:gd name="connsiteX33" fmla="*/ 4811 w 12801"/>
              <a:gd name="connsiteY33" fmla="*/ 7628 h 13125"/>
              <a:gd name="connsiteX34" fmla="*/ 5017 w 12801"/>
              <a:gd name="connsiteY34" fmla="*/ 10493 h 13125"/>
              <a:gd name="connsiteX35" fmla="*/ 5189 w 12801"/>
              <a:gd name="connsiteY35" fmla="*/ 11955 h 13125"/>
              <a:gd name="connsiteX36" fmla="*/ 6186 w 12801"/>
              <a:gd name="connsiteY36" fmla="*/ 12248 h 13125"/>
              <a:gd name="connsiteX0" fmla="*/ 6186 w 12801"/>
              <a:gd name="connsiteY0" fmla="*/ 13075 h 13952"/>
              <a:gd name="connsiteX1" fmla="*/ 7629 w 12801"/>
              <a:gd name="connsiteY1" fmla="*/ 13952 h 13952"/>
              <a:gd name="connsiteX2" fmla="*/ 8866 w 12801"/>
              <a:gd name="connsiteY2" fmla="*/ 13952 h 13952"/>
              <a:gd name="connsiteX3" fmla="*/ 10000 w 12801"/>
              <a:gd name="connsiteY3" fmla="*/ 13075 h 13952"/>
              <a:gd name="connsiteX4" fmla="*/ 9347 w 12801"/>
              <a:gd name="connsiteY4" fmla="*/ 11905 h 13952"/>
              <a:gd name="connsiteX5" fmla="*/ 8557 w 12801"/>
              <a:gd name="connsiteY5" fmla="*/ 10092 h 13952"/>
              <a:gd name="connsiteX6" fmla="*/ 7938 w 12801"/>
              <a:gd name="connsiteY6" fmla="*/ 9274 h 13952"/>
              <a:gd name="connsiteX7" fmla="*/ 7869 w 12801"/>
              <a:gd name="connsiteY7" fmla="*/ 7402 h 13952"/>
              <a:gd name="connsiteX8" fmla="*/ 8444 w 12801"/>
              <a:gd name="connsiteY8" fmla="*/ 6842 h 13952"/>
              <a:gd name="connsiteX9" fmla="*/ 9366 w 12801"/>
              <a:gd name="connsiteY9" fmla="*/ 7845 h 13952"/>
              <a:gd name="connsiteX10" fmla="*/ 10305 w 12801"/>
              <a:gd name="connsiteY10" fmla="*/ 6046 h 13952"/>
              <a:gd name="connsiteX11" fmla="*/ 11187 w 12801"/>
              <a:gd name="connsiteY11" fmla="*/ 6645 h 13952"/>
              <a:gd name="connsiteX12" fmla="*/ 12067 w 12801"/>
              <a:gd name="connsiteY12" fmla="*/ 5646 h 13952"/>
              <a:gd name="connsiteX13" fmla="*/ 12654 w 12801"/>
              <a:gd name="connsiteY13" fmla="*/ 6446 h 13952"/>
              <a:gd name="connsiteX14" fmla="*/ 8778 w 12801"/>
              <a:gd name="connsiteY14" fmla="*/ 349 h 13952"/>
              <a:gd name="connsiteX15" fmla="*/ 8073 w 12801"/>
              <a:gd name="connsiteY15" fmla="*/ 948 h 13952"/>
              <a:gd name="connsiteX16" fmla="*/ 7192 w 12801"/>
              <a:gd name="connsiteY16" fmla="*/ 4347 h 13952"/>
              <a:gd name="connsiteX17" fmla="*/ 5422 w 12801"/>
              <a:gd name="connsiteY17" fmla="*/ 4397 h 13952"/>
              <a:gd name="connsiteX18" fmla="*/ 3618 w 12801"/>
              <a:gd name="connsiteY18" fmla="*/ 3544 h 13952"/>
              <a:gd name="connsiteX19" fmla="*/ 2235 w 12801"/>
              <a:gd name="connsiteY19" fmla="*/ 5612 h 13952"/>
              <a:gd name="connsiteX20" fmla="*/ 1821 w 12801"/>
              <a:gd name="connsiteY20" fmla="*/ 3952 h 13952"/>
              <a:gd name="connsiteX21" fmla="*/ 1168 w 12801"/>
              <a:gd name="connsiteY21" fmla="*/ 5356 h 13952"/>
              <a:gd name="connsiteX22" fmla="*/ 241 w 12801"/>
              <a:gd name="connsiteY22" fmla="*/ 5472 h 13952"/>
              <a:gd name="connsiteX23" fmla="*/ 0 w 12801"/>
              <a:gd name="connsiteY23" fmla="*/ 6174 h 13952"/>
              <a:gd name="connsiteX24" fmla="*/ 412 w 12801"/>
              <a:gd name="connsiteY24" fmla="*/ 7285 h 13952"/>
              <a:gd name="connsiteX25" fmla="*/ 447 w 12801"/>
              <a:gd name="connsiteY25" fmla="*/ 8981 h 13952"/>
              <a:gd name="connsiteX26" fmla="*/ 1443 w 12801"/>
              <a:gd name="connsiteY26" fmla="*/ 11905 h 13952"/>
              <a:gd name="connsiteX27" fmla="*/ 1924 w 12801"/>
              <a:gd name="connsiteY27" fmla="*/ 9274 h 13952"/>
              <a:gd name="connsiteX28" fmla="*/ 2680 w 12801"/>
              <a:gd name="connsiteY28" fmla="*/ 9274 h 13952"/>
              <a:gd name="connsiteX29" fmla="*/ 2749 w 12801"/>
              <a:gd name="connsiteY29" fmla="*/ 7461 h 13952"/>
              <a:gd name="connsiteX30" fmla="*/ 2784 w 12801"/>
              <a:gd name="connsiteY30" fmla="*/ 6525 h 13952"/>
              <a:gd name="connsiteX31" fmla="*/ 3333 w 12801"/>
              <a:gd name="connsiteY31" fmla="*/ 6525 h 13952"/>
              <a:gd name="connsiteX32" fmla="*/ 4021 w 12801"/>
              <a:gd name="connsiteY32" fmla="*/ 7753 h 13952"/>
              <a:gd name="connsiteX33" fmla="*/ 4811 w 12801"/>
              <a:gd name="connsiteY33" fmla="*/ 8455 h 13952"/>
              <a:gd name="connsiteX34" fmla="*/ 5017 w 12801"/>
              <a:gd name="connsiteY34" fmla="*/ 11320 h 13952"/>
              <a:gd name="connsiteX35" fmla="*/ 5189 w 12801"/>
              <a:gd name="connsiteY35" fmla="*/ 12782 h 13952"/>
              <a:gd name="connsiteX36" fmla="*/ 6186 w 12801"/>
              <a:gd name="connsiteY36" fmla="*/ 13075 h 13952"/>
              <a:gd name="connsiteX0" fmla="*/ 6186 w 12801"/>
              <a:gd name="connsiteY0" fmla="*/ 12726 h 13603"/>
              <a:gd name="connsiteX1" fmla="*/ 7629 w 12801"/>
              <a:gd name="connsiteY1" fmla="*/ 13603 h 13603"/>
              <a:gd name="connsiteX2" fmla="*/ 8866 w 12801"/>
              <a:gd name="connsiteY2" fmla="*/ 13603 h 13603"/>
              <a:gd name="connsiteX3" fmla="*/ 10000 w 12801"/>
              <a:gd name="connsiteY3" fmla="*/ 12726 h 13603"/>
              <a:gd name="connsiteX4" fmla="*/ 9347 w 12801"/>
              <a:gd name="connsiteY4" fmla="*/ 11556 h 13603"/>
              <a:gd name="connsiteX5" fmla="*/ 8557 w 12801"/>
              <a:gd name="connsiteY5" fmla="*/ 9743 h 13603"/>
              <a:gd name="connsiteX6" fmla="*/ 7938 w 12801"/>
              <a:gd name="connsiteY6" fmla="*/ 8925 h 13603"/>
              <a:gd name="connsiteX7" fmla="*/ 7869 w 12801"/>
              <a:gd name="connsiteY7" fmla="*/ 7053 h 13603"/>
              <a:gd name="connsiteX8" fmla="*/ 8444 w 12801"/>
              <a:gd name="connsiteY8" fmla="*/ 6493 h 13603"/>
              <a:gd name="connsiteX9" fmla="*/ 9366 w 12801"/>
              <a:gd name="connsiteY9" fmla="*/ 7496 h 13603"/>
              <a:gd name="connsiteX10" fmla="*/ 10305 w 12801"/>
              <a:gd name="connsiteY10" fmla="*/ 5697 h 13603"/>
              <a:gd name="connsiteX11" fmla="*/ 11187 w 12801"/>
              <a:gd name="connsiteY11" fmla="*/ 6296 h 13603"/>
              <a:gd name="connsiteX12" fmla="*/ 12067 w 12801"/>
              <a:gd name="connsiteY12" fmla="*/ 5297 h 13603"/>
              <a:gd name="connsiteX13" fmla="*/ 12654 w 12801"/>
              <a:gd name="connsiteY13" fmla="*/ 6097 h 13603"/>
              <a:gd name="connsiteX14" fmla="*/ 8778 w 12801"/>
              <a:gd name="connsiteY14" fmla="*/ 0 h 13603"/>
              <a:gd name="connsiteX15" fmla="*/ 8073 w 12801"/>
              <a:gd name="connsiteY15" fmla="*/ 599 h 13603"/>
              <a:gd name="connsiteX16" fmla="*/ 7192 w 12801"/>
              <a:gd name="connsiteY16" fmla="*/ 3998 h 13603"/>
              <a:gd name="connsiteX17" fmla="*/ 5422 w 12801"/>
              <a:gd name="connsiteY17" fmla="*/ 4048 h 13603"/>
              <a:gd name="connsiteX18" fmla="*/ 3618 w 12801"/>
              <a:gd name="connsiteY18" fmla="*/ 3195 h 13603"/>
              <a:gd name="connsiteX19" fmla="*/ 2235 w 12801"/>
              <a:gd name="connsiteY19" fmla="*/ 5263 h 13603"/>
              <a:gd name="connsiteX20" fmla="*/ 1821 w 12801"/>
              <a:gd name="connsiteY20" fmla="*/ 3603 h 13603"/>
              <a:gd name="connsiteX21" fmla="*/ 1168 w 12801"/>
              <a:gd name="connsiteY21" fmla="*/ 5007 h 13603"/>
              <a:gd name="connsiteX22" fmla="*/ 241 w 12801"/>
              <a:gd name="connsiteY22" fmla="*/ 5123 h 13603"/>
              <a:gd name="connsiteX23" fmla="*/ 0 w 12801"/>
              <a:gd name="connsiteY23" fmla="*/ 5825 h 13603"/>
              <a:gd name="connsiteX24" fmla="*/ 412 w 12801"/>
              <a:gd name="connsiteY24" fmla="*/ 6936 h 13603"/>
              <a:gd name="connsiteX25" fmla="*/ 447 w 12801"/>
              <a:gd name="connsiteY25" fmla="*/ 8632 h 13603"/>
              <a:gd name="connsiteX26" fmla="*/ 1443 w 12801"/>
              <a:gd name="connsiteY26" fmla="*/ 11556 h 13603"/>
              <a:gd name="connsiteX27" fmla="*/ 1924 w 12801"/>
              <a:gd name="connsiteY27" fmla="*/ 8925 h 13603"/>
              <a:gd name="connsiteX28" fmla="*/ 2680 w 12801"/>
              <a:gd name="connsiteY28" fmla="*/ 8925 h 13603"/>
              <a:gd name="connsiteX29" fmla="*/ 2749 w 12801"/>
              <a:gd name="connsiteY29" fmla="*/ 7112 h 13603"/>
              <a:gd name="connsiteX30" fmla="*/ 2784 w 12801"/>
              <a:gd name="connsiteY30" fmla="*/ 6176 h 13603"/>
              <a:gd name="connsiteX31" fmla="*/ 3333 w 12801"/>
              <a:gd name="connsiteY31" fmla="*/ 6176 h 13603"/>
              <a:gd name="connsiteX32" fmla="*/ 4021 w 12801"/>
              <a:gd name="connsiteY32" fmla="*/ 7404 h 13603"/>
              <a:gd name="connsiteX33" fmla="*/ 4811 w 12801"/>
              <a:gd name="connsiteY33" fmla="*/ 8106 h 13603"/>
              <a:gd name="connsiteX34" fmla="*/ 5017 w 12801"/>
              <a:gd name="connsiteY34" fmla="*/ 10971 h 13603"/>
              <a:gd name="connsiteX35" fmla="*/ 5189 w 12801"/>
              <a:gd name="connsiteY35" fmla="*/ 12433 h 13603"/>
              <a:gd name="connsiteX36" fmla="*/ 6186 w 12801"/>
              <a:gd name="connsiteY36" fmla="*/ 12726 h 13603"/>
              <a:gd name="connsiteX0" fmla="*/ 6186 w 12801"/>
              <a:gd name="connsiteY0" fmla="*/ 12726 h 13603"/>
              <a:gd name="connsiteX1" fmla="*/ 7629 w 12801"/>
              <a:gd name="connsiteY1" fmla="*/ 13603 h 13603"/>
              <a:gd name="connsiteX2" fmla="*/ 8866 w 12801"/>
              <a:gd name="connsiteY2" fmla="*/ 13603 h 13603"/>
              <a:gd name="connsiteX3" fmla="*/ 10000 w 12801"/>
              <a:gd name="connsiteY3" fmla="*/ 12726 h 13603"/>
              <a:gd name="connsiteX4" fmla="*/ 9347 w 12801"/>
              <a:gd name="connsiteY4" fmla="*/ 11556 h 13603"/>
              <a:gd name="connsiteX5" fmla="*/ 8557 w 12801"/>
              <a:gd name="connsiteY5" fmla="*/ 9743 h 13603"/>
              <a:gd name="connsiteX6" fmla="*/ 7938 w 12801"/>
              <a:gd name="connsiteY6" fmla="*/ 8925 h 13603"/>
              <a:gd name="connsiteX7" fmla="*/ 7869 w 12801"/>
              <a:gd name="connsiteY7" fmla="*/ 7053 h 13603"/>
              <a:gd name="connsiteX8" fmla="*/ 8444 w 12801"/>
              <a:gd name="connsiteY8" fmla="*/ 6493 h 13603"/>
              <a:gd name="connsiteX9" fmla="*/ 9366 w 12801"/>
              <a:gd name="connsiteY9" fmla="*/ 7496 h 13603"/>
              <a:gd name="connsiteX10" fmla="*/ 10305 w 12801"/>
              <a:gd name="connsiteY10" fmla="*/ 5697 h 13603"/>
              <a:gd name="connsiteX11" fmla="*/ 11187 w 12801"/>
              <a:gd name="connsiteY11" fmla="*/ 6296 h 13603"/>
              <a:gd name="connsiteX12" fmla="*/ 12067 w 12801"/>
              <a:gd name="connsiteY12" fmla="*/ 5297 h 13603"/>
              <a:gd name="connsiteX13" fmla="*/ 12654 w 12801"/>
              <a:gd name="connsiteY13" fmla="*/ 6097 h 13603"/>
              <a:gd name="connsiteX14" fmla="*/ 8778 w 12801"/>
              <a:gd name="connsiteY14" fmla="*/ 0 h 13603"/>
              <a:gd name="connsiteX15" fmla="*/ 8014 w 12801"/>
              <a:gd name="connsiteY15" fmla="*/ 699 h 13603"/>
              <a:gd name="connsiteX16" fmla="*/ 7192 w 12801"/>
              <a:gd name="connsiteY16" fmla="*/ 3998 h 13603"/>
              <a:gd name="connsiteX17" fmla="*/ 5422 w 12801"/>
              <a:gd name="connsiteY17" fmla="*/ 4048 h 13603"/>
              <a:gd name="connsiteX18" fmla="*/ 3618 w 12801"/>
              <a:gd name="connsiteY18" fmla="*/ 3195 h 13603"/>
              <a:gd name="connsiteX19" fmla="*/ 2235 w 12801"/>
              <a:gd name="connsiteY19" fmla="*/ 5263 h 13603"/>
              <a:gd name="connsiteX20" fmla="*/ 1821 w 12801"/>
              <a:gd name="connsiteY20" fmla="*/ 3603 h 13603"/>
              <a:gd name="connsiteX21" fmla="*/ 1168 w 12801"/>
              <a:gd name="connsiteY21" fmla="*/ 5007 h 13603"/>
              <a:gd name="connsiteX22" fmla="*/ 241 w 12801"/>
              <a:gd name="connsiteY22" fmla="*/ 5123 h 13603"/>
              <a:gd name="connsiteX23" fmla="*/ 0 w 12801"/>
              <a:gd name="connsiteY23" fmla="*/ 5825 h 13603"/>
              <a:gd name="connsiteX24" fmla="*/ 412 w 12801"/>
              <a:gd name="connsiteY24" fmla="*/ 6936 h 13603"/>
              <a:gd name="connsiteX25" fmla="*/ 447 w 12801"/>
              <a:gd name="connsiteY25" fmla="*/ 8632 h 13603"/>
              <a:gd name="connsiteX26" fmla="*/ 1443 w 12801"/>
              <a:gd name="connsiteY26" fmla="*/ 11556 h 13603"/>
              <a:gd name="connsiteX27" fmla="*/ 1924 w 12801"/>
              <a:gd name="connsiteY27" fmla="*/ 8925 h 13603"/>
              <a:gd name="connsiteX28" fmla="*/ 2680 w 12801"/>
              <a:gd name="connsiteY28" fmla="*/ 8925 h 13603"/>
              <a:gd name="connsiteX29" fmla="*/ 2749 w 12801"/>
              <a:gd name="connsiteY29" fmla="*/ 7112 h 13603"/>
              <a:gd name="connsiteX30" fmla="*/ 2784 w 12801"/>
              <a:gd name="connsiteY30" fmla="*/ 6176 h 13603"/>
              <a:gd name="connsiteX31" fmla="*/ 3333 w 12801"/>
              <a:gd name="connsiteY31" fmla="*/ 6176 h 13603"/>
              <a:gd name="connsiteX32" fmla="*/ 4021 w 12801"/>
              <a:gd name="connsiteY32" fmla="*/ 7404 h 13603"/>
              <a:gd name="connsiteX33" fmla="*/ 4811 w 12801"/>
              <a:gd name="connsiteY33" fmla="*/ 8106 h 13603"/>
              <a:gd name="connsiteX34" fmla="*/ 5017 w 12801"/>
              <a:gd name="connsiteY34" fmla="*/ 10971 h 13603"/>
              <a:gd name="connsiteX35" fmla="*/ 5189 w 12801"/>
              <a:gd name="connsiteY35" fmla="*/ 12433 h 13603"/>
              <a:gd name="connsiteX36" fmla="*/ 6186 w 12801"/>
              <a:gd name="connsiteY36" fmla="*/ 12726 h 13603"/>
              <a:gd name="connsiteX0" fmla="*/ 6186 w 12801"/>
              <a:gd name="connsiteY0" fmla="*/ 12726 h 13603"/>
              <a:gd name="connsiteX1" fmla="*/ 7629 w 12801"/>
              <a:gd name="connsiteY1" fmla="*/ 13603 h 13603"/>
              <a:gd name="connsiteX2" fmla="*/ 8866 w 12801"/>
              <a:gd name="connsiteY2" fmla="*/ 13603 h 13603"/>
              <a:gd name="connsiteX3" fmla="*/ 10000 w 12801"/>
              <a:gd name="connsiteY3" fmla="*/ 12726 h 13603"/>
              <a:gd name="connsiteX4" fmla="*/ 9347 w 12801"/>
              <a:gd name="connsiteY4" fmla="*/ 11556 h 13603"/>
              <a:gd name="connsiteX5" fmla="*/ 8557 w 12801"/>
              <a:gd name="connsiteY5" fmla="*/ 9743 h 13603"/>
              <a:gd name="connsiteX6" fmla="*/ 7938 w 12801"/>
              <a:gd name="connsiteY6" fmla="*/ 8925 h 13603"/>
              <a:gd name="connsiteX7" fmla="*/ 7869 w 12801"/>
              <a:gd name="connsiteY7" fmla="*/ 7053 h 13603"/>
              <a:gd name="connsiteX8" fmla="*/ 8444 w 12801"/>
              <a:gd name="connsiteY8" fmla="*/ 6493 h 13603"/>
              <a:gd name="connsiteX9" fmla="*/ 9366 w 12801"/>
              <a:gd name="connsiteY9" fmla="*/ 7496 h 13603"/>
              <a:gd name="connsiteX10" fmla="*/ 10305 w 12801"/>
              <a:gd name="connsiteY10" fmla="*/ 5697 h 13603"/>
              <a:gd name="connsiteX11" fmla="*/ 11187 w 12801"/>
              <a:gd name="connsiteY11" fmla="*/ 6296 h 13603"/>
              <a:gd name="connsiteX12" fmla="*/ 12067 w 12801"/>
              <a:gd name="connsiteY12" fmla="*/ 5297 h 13603"/>
              <a:gd name="connsiteX13" fmla="*/ 12654 w 12801"/>
              <a:gd name="connsiteY13" fmla="*/ 6097 h 13603"/>
              <a:gd name="connsiteX14" fmla="*/ 8778 w 12801"/>
              <a:gd name="connsiteY14" fmla="*/ 0 h 13603"/>
              <a:gd name="connsiteX15" fmla="*/ 7779 w 12801"/>
              <a:gd name="connsiteY15" fmla="*/ 1099 h 13603"/>
              <a:gd name="connsiteX16" fmla="*/ 7192 w 12801"/>
              <a:gd name="connsiteY16" fmla="*/ 3998 h 13603"/>
              <a:gd name="connsiteX17" fmla="*/ 5422 w 12801"/>
              <a:gd name="connsiteY17" fmla="*/ 4048 h 13603"/>
              <a:gd name="connsiteX18" fmla="*/ 3618 w 12801"/>
              <a:gd name="connsiteY18" fmla="*/ 3195 h 13603"/>
              <a:gd name="connsiteX19" fmla="*/ 2235 w 12801"/>
              <a:gd name="connsiteY19" fmla="*/ 5263 h 13603"/>
              <a:gd name="connsiteX20" fmla="*/ 1821 w 12801"/>
              <a:gd name="connsiteY20" fmla="*/ 3603 h 13603"/>
              <a:gd name="connsiteX21" fmla="*/ 1168 w 12801"/>
              <a:gd name="connsiteY21" fmla="*/ 5007 h 13603"/>
              <a:gd name="connsiteX22" fmla="*/ 241 w 12801"/>
              <a:gd name="connsiteY22" fmla="*/ 5123 h 13603"/>
              <a:gd name="connsiteX23" fmla="*/ 0 w 12801"/>
              <a:gd name="connsiteY23" fmla="*/ 5825 h 13603"/>
              <a:gd name="connsiteX24" fmla="*/ 412 w 12801"/>
              <a:gd name="connsiteY24" fmla="*/ 6936 h 13603"/>
              <a:gd name="connsiteX25" fmla="*/ 447 w 12801"/>
              <a:gd name="connsiteY25" fmla="*/ 8632 h 13603"/>
              <a:gd name="connsiteX26" fmla="*/ 1443 w 12801"/>
              <a:gd name="connsiteY26" fmla="*/ 11556 h 13603"/>
              <a:gd name="connsiteX27" fmla="*/ 1924 w 12801"/>
              <a:gd name="connsiteY27" fmla="*/ 8925 h 13603"/>
              <a:gd name="connsiteX28" fmla="*/ 2680 w 12801"/>
              <a:gd name="connsiteY28" fmla="*/ 8925 h 13603"/>
              <a:gd name="connsiteX29" fmla="*/ 2749 w 12801"/>
              <a:gd name="connsiteY29" fmla="*/ 7112 h 13603"/>
              <a:gd name="connsiteX30" fmla="*/ 2784 w 12801"/>
              <a:gd name="connsiteY30" fmla="*/ 6176 h 13603"/>
              <a:gd name="connsiteX31" fmla="*/ 3333 w 12801"/>
              <a:gd name="connsiteY31" fmla="*/ 6176 h 13603"/>
              <a:gd name="connsiteX32" fmla="*/ 4021 w 12801"/>
              <a:gd name="connsiteY32" fmla="*/ 7404 h 13603"/>
              <a:gd name="connsiteX33" fmla="*/ 4811 w 12801"/>
              <a:gd name="connsiteY33" fmla="*/ 8106 h 13603"/>
              <a:gd name="connsiteX34" fmla="*/ 5017 w 12801"/>
              <a:gd name="connsiteY34" fmla="*/ 10971 h 13603"/>
              <a:gd name="connsiteX35" fmla="*/ 5189 w 12801"/>
              <a:gd name="connsiteY35" fmla="*/ 12433 h 13603"/>
              <a:gd name="connsiteX36" fmla="*/ 6186 w 12801"/>
              <a:gd name="connsiteY36" fmla="*/ 12726 h 13603"/>
              <a:gd name="connsiteX0" fmla="*/ 6186 w 12801"/>
              <a:gd name="connsiteY0" fmla="*/ 12626 h 13503"/>
              <a:gd name="connsiteX1" fmla="*/ 7629 w 12801"/>
              <a:gd name="connsiteY1" fmla="*/ 13503 h 13503"/>
              <a:gd name="connsiteX2" fmla="*/ 8866 w 12801"/>
              <a:gd name="connsiteY2" fmla="*/ 13503 h 13503"/>
              <a:gd name="connsiteX3" fmla="*/ 10000 w 12801"/>
              <a:gd name="connsiteY3" fmla="*/ 12626 h 13503"/>
              <a:gd name="connsiteX4" fmla="*/ 9347 w 12801"/>
              <a:gd name="connsiteY4" fmla="*/ 11456 h 13503"/>
              <a:gd name="connsiteX5" fmla="*/ 8557 w 12801"/>
              <a:gd name="connsiteY5" fmla="*/ 9643 h 13503"/>
              <a:gd name="connsiteX6" fmla="*/ 7938 w 12801"/>
              <a:gd name="connsiteY6" fmla="*/ 8825 h 13503"/>
              <a:gd name="connsiteX7" fmla="*/ 7869 w 12801"/>
              <a:gd name="connsiteY7" fmla="*/ 6953 h 13503"/>
              <a:gd name="connsiteX8" fmla="*/ 8444 w 12801"/>
              <a:gd name="connsiteY8" fmla="*/ 6393 h 13503"/>
              <a:gd name="connsiteX9" fmla="*/ 9366 w 12801"/>
              <a:gd name="connsiteY9" fmla="*/ 7396 h 13503"/>
              <a:gd name="connsiteX10" fmla="*/ 10305 w 12801"/>
              <a:gd name="connsiteY10" fmla="*/ 5597 h 13503"/>
              <a:gd name="connsiteX11" fmla="*/ 11187 w 12801"/>
              <a:gd name="connsiteY11" fmla="*/ 6196 h 13503"/>
              <a:gd name="connsiteX12" fmla="*/ 12067 w 12801"/>
              <a:gd name="connsiteY12" fmla="*/ 5197 h 13503"/>
              <a:gd name="connsiteX13" fmla="*/ 12654 w 12801"/>
              <a:gd name="connsiteY13" fmla="*/ 5997 h 13503"/>
              <a:gd name="connsiteX14" fmla="*/ 8308 w 12801"/>
              <a:gd name="connsiteY14" fmla="*/ 0 h 13503"/>
              <a:gd name="connsiteX15" fmla="*/ 7779 w 12801"/>
              <a:gd name="connsiteY15" fmla="*/ 999 h 13503"/>
              <a:gd name="connsiteX16" fmla="*/ 7192 w 12801"/>
              <a:gd name="connsiteY16" fmla="*/ 3898 h 13503"/>
              <a:gd name="connsiteX17" fmla="*/ 5422 w 12801"/>
              <a:gd name="connsiteY17" fmla="*/ 3948 h 13503"/>
              <a:gd name="connsiteX18" fmla="*/ 3618 w 12801"/>
              <a:gd name="connsiteY18" fmla="*/ 3095 h 13503"/>
              <a:gd name="connsiteX19" fmla="*/ 2235 w 12801"/>
              <a:gd name="connsiteY19" fmla="*/ 5163 h 13503"/>
              <a:gd name="connsiteX20" fmla="*/ 1821 w 12801"/>
              <a:gd name="connsiteY20" fmla="*/ 3503 h 13503"/>
              <a:gd name="connsiteX21" fmla="*/ 1168 w 12801"/>
              <a:gd name="connsiteY21" fmla="*/ 4907 h 13503"/>
              <a:gd name="connsiteX22" fmla="*/ 241 w 12801"/>
              <a:gd name="connsiteY22" fmla="*/ 5023 h 13503"/>
              <a:gd name="connsiteX23" fmla="*/ 0 w 12801"/>
              <a:gd name="connsiteY23" fmla="*/ 5725 h 13503"/>
              <a:gd name="connsiteX24" fmla="*/ 412 w 12801"/>
              <a:gd name="connsiteY24" fmla="*/ 6836 h 13503"/>
              <a:gd name="connsiteX25" fmla="*/ 447 w 12801"/>
              <a:gd name="connsiteY25" fmla="*/ 8532 h 13503"/>
              <a:gd name="connsiteX26" fmla="*/ 1443 w 12801"/>
              <a:gd name="connsiteY26" fmla="*/ 11456 h 13503"/>
              <a:gd name="connsiteX27" fmla="*/ 1924 w 12801"/>
              <a:gd name="connsiteY27" fmla="*/ 8825 h 13503"/>
              <a:gd name="connsiteX28" fmla="*/ 2680 w 12801"/>
              <a:gd name="connsiteY28" fmla="*/ 8825 h 13503"/>
              <a:gd name="connsiteX29" fmla="*/ 2749 w 12801"/>
              <a:gd name="connsiteY29" fmla="*/ 7012 h 13503"/>
              <a:gd name="connsiteX30" fmla="*/ 2784 w 12801"/>
              <a:gd name="connsiteY30" fmla="*/ 6076 h 13503"/>
              <a:gd name="connsiteX31" fmla="*/ 3333 w 12801"/>
              <a:gd name="connsiteY31" fmla="*/ 6076 h 13503"/>
              <a:gd name="connsiteX32" fmla="*/ 4021 w 12801"/>
              <a:gd name="connsiteY32" fmla="*/ 7304 h 13503"/>
              <a:gd name="connsiteX33" fmla="*/ 4811 w 12801"/>
              <a:gd name="connsiteY33" fmla="*/ 8006 h 13503"/>
              <a:gd name="connsiteX34" fmla="*/ 5017 w 12801"/>
              <a:gd name="connsiteY34" fmla="*/ 10871 h 13503"/>
              <a:gd name="connsiteX35" fmla="*/ 5189 w 12801"/>
              <a:gd name="connsiteY35" fmla="*/ 12333 h 13503"/>
              <a:gd name="connsiteX36" fmla="*/ 6186 w 12801"/>
              <a:gd name="connsiteY36" fmla="*/ 12626 h 13503"/>
              <a:gd name="connsiteX0" fmla="*/ 6186 w 12801"/>
              <a:gd name="connsiteY0" fmla="*/ 12626 h 13503"/>
              <a:gd name="connsiteX1" fmla="*/ 7629 w 12801"/>
              <a:gd name="connsiteY1" fmla="*/ 13503 h 13503"/>
              <a:gd name="connsiteX2" fmla="*/ 8866 w 12801"/>
              <a:gd name="connsiteY2" fmla="*/ 13503 h 13503"/>
              <a:gd name="connsiteX3" fmla="*/ 10000 w 12801"/>
              <a:gd name="connsiteY3" fmla="*/ 12626 h 13503"/>
              <a:gd name="connsiteX4" fmla="*/ 9347 w 12801"/>
              <a:gd name="connsiteY4" fmla="*/ 11456 h 13503"/>
              <a:gd name="connsiteX5" fmla="*/ 8557 w 12801"/>
              <a:gd name="connsiteY5" fmla="*/ 9643 h 13503"/>
              <a:gd name="connsiteX6" fmla="*/ 7938 w 12801"/>
              <a:gd name="connsiteY6" fmla="*/ 8825 h 13503"/>
              <a:gd name="connsiteX7" fmla="*/ 7869 w 12801"/>
              <a:gd name="connsiteY7" fmla="*/ 6953 h 13503"/>
              <a:gd name="connsiteX8" fmla="*/ 8444 w 12801"/>
              <a:gd name="connsiteY8" fmla="*/ 6393 h 13503"/>
              <a:gd name="connsiteX9" fmla="*/ 9366 w 12801"/>
              <a:gd name="connsiteY9" fmla="*/ 7396 h 13503"/>
              <a:gd name="connsiteX10" fmla="*/ 10305 w 12801"/>
              <a:gd name="connsiteY10" fmla="*/ 5597 h 13503"/>
              <a:gd name="connsiteX11" fmla="*/ 11187 w 12801"/>
              <a:gd name="connsiteY11" fmla="*/ 6196 h 13503"/>
              <a:gd name="connsiteX12" fmla="*/ 12067 w 12801"/>
              <a:gd name="connsiteY12" fmla="*/ 5197 h 13503"/>
              <a:gd name="connsiteX13" fmla="*/ 12654 w 12801"/>
              <a:gd name="connsiteY13" fmla="*/ 5997 h 13503"/>
              <a:gd name="connsiteX14" fmla="*/ 8308 w 12801"/>
              <a:gd name="connsiteY14" fmla="*/ 0 h 13503"/>
              <a:gd name="connsiteX15" fmla="*/ 7779 w 12801"/>
              <a:gd name="connsiteY15" fmla="*/ 999 h 13503"/>
              <a:gd name="connsiteX16" fmla="*/ 7309 w 12801"/>
              <a:gd name="connsiteY16" fmla="*/ 4098 h 13503"/>
              <a:gd name="connsiteX17" fmla="*/ 5422 w 12801"/>
              <a:gd name="connsiteY17" fmla="*/ 3948 h 13503"/>
              <a:gd name="connsiteX18" fmla="*/ 3618 w 12801"/>
              <a:gd name="connsiteY18" fmla="*/ 3095 h 13503"/>
              <a:gd name="connsiteX19" fmla="*/ 2235 w 12801"/>
              <a:gd name="connsiteY19" fmla="*/ 5163 h 13503"/>
              <a:gd name="connsiteX20" fmla="*/ 1821 w 12801"/>
              <a:gd name="connsiteY20" fmla="*/ 3503 h 13503"/>
              <a:gd name="connsiteX21" fmla="*/ 1168 w 12801"/>
              <a:gd name="connsiteY21" fmla="*/ 4907 h 13503"/>
              <a:gd name="connsiteX22" fmla="*/ 241 w 12801"/>
              <a:gd name="connsiteY22" fmla="*/ 5023 h 13503"/>
              <a:gd name="connsiteX23" fmla="*/ 0 w 12801"/>
              <a:gd name="connsiteY23" fmla="*/ 5725 h 13503"/>
              <a:gd name="connsiteX24" fmla="*/ 412 w 12801"/>
              <a:gd name="connsiteY24" fmla="*/ 6836 h 13503"/>
              <a:gd name="connsiteX25" fmla="*/ 447 w 12801"/>
              <a:gd name="connsiteY25" fmla="*/ 8532 h 13503"/>
              <a:gd name="connsiteX26" fmla="*/ 1443 w 12801"/>
              <a:gd name="connsiteY26" fmla="*/ 11456 h 13503"/>
              <a:gd name="connsiteX27" fmla="*/ 1924 w 12801"/>
              <a:gd name="connsiteY27" fmla="*/ 8825 h 13503"/>
              <a:gd name="connsiteX28" fmla="*/ 2680 w 12801"/>
              <a:gd name="connsiteY28" fmla="*/ 8825 h 13503"/>
              <a:gd name="connsiteX29" fmla="*/ 2749 w 12801"/>
              <a:gd name="connsiteY29" fmla="*/ 7012 h 13503"/>
              <a:gd name="connsiteX30" fmla="*/ 2784 w 12801"/>
              <a:gd name="connsiteY30" fmla="*/ 6076 h 13503"/>
              <a:gd name="connsiteX31" fmla="*/ 3333 w 12801"/>
              <a:gd name="connsiteY31" fmla="*/ 6076 h 13503"/>
              <a:gd name="connsiteX32" fmla="*/ 4021 w 12801"/>
              <a:gd name="connsiteY32" fmla="*/ 7304 h 13503"/>
              <a:gd name="connsiteX33" fmla="*/ 4811 w 12801"/>
              <a:gd name="connsiteY33" fmla="*/ 8006 h 13503"/>
              <a:gd name="connsiteX34" fmla="*/ 5017 w 12801"/>
              <a:gd name="connsiteY34" fmla="*/ 10871 h 13503"/>
              <a:gd name="connsiteX35" fmla="*/ 5189 w 12801"/>
              <a:gd name="connsiteY35" fmla="*/ 12333 h 13503"/>
              <a:gd name="connsiteX36" fmla="*/ 6186 w 12801"/>
              <a:gd name="connsiteY36" fmla="*/ 12626 h 13503"/>
              <a:gd name="connsiteX0" fmla="*/ 6186 w 12801"/>
              <a:gd name="connsiteY0" fmla="*/ 12626 h 13503"/>
              <a:gd name="connsiteX1" fmla="*/ 7629 w 12801"/>
              <a:gd name="connsiteY1" fmla="*/ 13503 h 13503"/>
              <a:gd name="connsiteX2" fmla="*/ 8866 w 12801"/>
              <a:gd name="connsiteY2" fmla="*/ 13503 h 13503"/>
              <a:gd name="connsiteX3" fmla="*/ 10000 w 12801"/>
              <a:gd name="connsiteY3" fmla="*/ 12626 h 13503"/>
              <a:gd name="connsiteX4" fmla="*/ 9347 w 12801"/>
              <a:gd name="connsiteY4" fmla="*/ 11456 h 13503"/>
              <a:gd name="connsiteX5" fmla="*/ 8557 w 12801"/>
              <a:gd name="connsiteY5" fmla="*/ 9643 h 13503"/>
              <a:gd name="connsiteX6" fmla="*/ 7938 w 12801"/>
              <a:gd name="connsiteY6" fmla="*/ 8825 h 13503"/>
              <a:gd name="connsiteX7" fmla="*/ 7869 w 12801"/>
              <a:gd name="connsiteY7" fmla="*/ 6953 h 13503"/>
              <a:gd name="connsiteX8" fmla="*/ 8444 w 12801"/>
              <a:gd name="connsiteY8" fmla="*/ 6393 h 13503"/>
              <a:gd name="connsiteX9" fmla="*/ 9366 w 12801"/>
              <a:gd name="connsiteY9" fmla="*/ 7396 h 13503"/>
              <a:gd name="connsiteX10" fmla="*/ 10305 w 12801"/>
              <a:gd name="connsiteY10" fmla="*/ 5597 h 13503"/>
              <a:gd name="connsiteX11" fmla="*/ 11187 w 12801"/>
              <a:gd name="connsiteY11" fmla="*/ 6196 h 13503"/>
              <a:gd name="connsiteX12" fmla="*/ 12067 w 12801"/>
              <a:gd name="connsiteY12" fmla="*/ 5197 h 13503"/>
              <a:gd name="connsiteX13" fmla="*/ 12654 w 12801"/>
              <a:gd name="connsiteY13" fmla="*/ 5997 h 13503"/>
              <a:gd name="connsiteX14" fmla="*/ 8308 w 12801"/>
              <a:gd name="connsiteY14" fmla="*/ 0 h 13503"/>
              <a:gd name="connsiteX15" fmla="*/ 7779 w 12801"/>
              <a:gd name="connsiteY15" fmla="*/ 999 h 13503"/>
              <a:gd name="connsiteX16" fmla="*/ 7309 w 12801"/>
              <a:gd name="connsiteY16" fmla="*/ 4098 h 13503"/>
              <a:gd name="connsiteX17" fmla="*/ 5422 w 12801"/>
              <a:gd name="connsiteY17" fmla="*/ 3948 h 13503"/>
              <a:gd name="connsiteX18" fmla="*/ 3618 w 12801"/>
              <a:gd name="connsiteY18" fmla="*/ 3095 h 13503"/>
              <a:gd name="connsiteX19" fmla="*/ 2235 w 12801"/>
              <a:gd name="connsiteY19" fmla="*/ 5163 h 13503"/>
              <a:gd name="connsiteX20" fmla="*/ 1821 w 12801"/>
              <a:gd name="connsiteY20" fmla="*/ 3503 h 13503"/>
              <a:gd name="connsiteX21" fmla="*/ 1168 w 12801"/>
              <a:gd name="connsiteY21" fmla="*/ 4907 h 13503"/>
              <a:gd name="connsiteX22" fmla="*/ 241 w 12801"/>
              <a:gd name="connsiteY22" fmla="*/ 5023 h 13503"/>
              <a:gd name="connsiteX23" fmla="*/ 0 w 12801"/>
              <a:gd name="connsiteY23" fmla="*/ 5725 h 13503"/>
              <a:gd name="connsiteX24" fmla="*/ 412 w 12801"/>
              <a:gd name="connsiteY24" fmla="*/ 6836 h 13503"/>
              <a:gd name="connsiteX25" fmla="*/ 447 w 12801"/>
              <a:gd name="connsiteY25" fmla="*/ 8532 h 13503"/>
              <a:gd name="connsiteX26" fmla="*/ 1443 w 12801"/>
              <a:gd name="connsiteY26" fmla="*/ 11456 h 13503"/>
              <a:gd name="connsiteX27" fmla="*/ 1924 w 12801"/>
              <a:gd name="connsiteY27" fmla="*/ 8825 h 13503"/>
              <a:gd name="connsiteX28" fmla="*/ 2680 w 12801"/>
              <a:gd name="connsiteY28" fmla="*/ 8825 h 13503"/>
              <a:gd name="connsiteX29" fmla="*/ 2749 w 12801"/>
              <a:gd name="connsiteY29" fmla="*/ 7012 h 13503"/>
              <a:gd name="connsiteX30" fmla="*/ 2784 w 12801"/>
              <a:gd name="connsiteY30" fmla="*/ 6076 h 13503"/>
              <a:gd name="connsiteX31" fmla="*/ 3333 w 12801"/>
              <a:gd name="connsiteY31" fmla="*/ 6076 h 13503"/>
              <a:gd name="connsiteX32" fmla="*/ 4021 w 12801"/>
              <a:gd name="connsiteY32" fmla="*/ 7304 h 13503"/>
              <a:gd name="connsiteX33" fmla="*/ 4811 w 12801"/>
              <a:gd name="connsiteY33" fmla="*/ 8006 h 13503"/>
              <a:gd name="connsiteX34" fmla="*/ 5017 w 12801"/>
              <a:gd name="connsiteY34" fmla="*/ 10871 h 13503"/>
              <a:gd name="connsiteX35" fmla="*/ 5189 w 12801"/>
              <a:gd name="connsiteY35" fmla="*/ 12333 h 13503"/>
              <a:gd name="connsiteX36" fmla="*/ 6186 w 12801"/>
              <a:gd name="connsiteY36" fmla="*/ 12626 h 13503"/>
              <a:gd name="connsiteX0" fmla="*/ 6186 w 12801"/>
              <a:gd name="connsiteY0" fmla="*/ 12626 h 13503"/>
              <a:gd name="connsiteX1" fmla="*/ 7629 w 12801"/>
              <a:gd name="connsiteY1" fmla="*/ 13503 h 13503"/>
              <a:gd name="connsiteX2" fmla="*/ 8866 w 12801"/>
              <a:gd name="connsiteY2" fmla="*/ 13503 h 13503"/>
              <a:gd name="connsiteX3" fmla="*/ 10000 w 12801"/>
              <a:gd name="connsiteY3" fmla="*/ 12626 h 13503"/>
              <a:gd name="connsiteX4" fmla="*/ 9347 w 12801"/>
              <a:gd name="connsiteY4" fmla="*/ 11456 h 13503"/>
              <a:gd name="connsiteX5" fmla="*/ 8557 w 12801"/>
              <a:gd name="connsiteY5" fmla="*/ 9643 h 13503"/>
              <a:gd name="connsiteX6" fmla="*/ 7938 w 12801"/>
              <a:gd name="connsiteY6" fmla="*/ 8825 h 13503"/>
              <a:gd name="connsiteX7" fmla="*/ 7869 w 12801"/>
              <a:gd name="connsiteY7" fmla="*/ 6953 h 13503"/>
              <a:gd name="connsiteX8" fmla="*/ 8444 w 12801"/>
              <a:gd name="connsiteY8" fmla="*/ 6393 h 13503"/>
              <a:gd name="connsiteX9" fmla="*/ 9366 w 12801"/>
              <a:gd name="connsiteY9" fmla="*/ 7396 h 13503"/>
              <a:gd name="connsiteX10" fmla="*/ 10305 w 12801"/>
              <a:gd name="connsiteY10" fmla="*/ 5597 h 13503"/>
              <a:gd name="connsiteX11" fmla="*/ 11187 w 12801"/>
              <a:gd name="connsiteY11" fmla="*/ 6196 h 13503"/>
              <a:gd name="connsiteX12" fmla="*/ 12067 w 12801"/>
              <a:gd name="connsiteY12" fmla="*/ 5197 h 13503"/>
              <a:gd name="connsiteX13" fmla="*/ 12654 w 12801"/>
              <a:gd name="connsiteY13" fmla="*/ 5997 h 13503"/>
              <a:gd name="connsiteX14" fmla="*/ 9189 w 12801"/>
              <a:gd name="connsiteY14" fmla="*/ 1099 h 13503"/>
              <a:gd name="connsiteX15" fmla="*/ 8308 w 12801"/>
              <a:gd name="connsiteY15" fmla="*/ 0 h 13503"/>
              <a:gd name="connsiteX16" fmla="*/ 7779 w 12801"/>
              <a:gd name="connsiteY16" fmla="*/ 999 h 13503"/>
              <a:gd name="connsiteX17" fmla="*/ 7309 w 12801"/>
              <a:gd name="connsiteY17" fmla="*/ 4098 h 13503"/>
              <a:gd name="connsiteX18" fmla="*/ 5422 w 12801"/>
              <a:gd name="connsiteY18" fmla="*/ 3948 h 13503"/>
              <a:gd name="connsiteX19" fmla="*/ 3618 w 12801"/>
              <a:gd name="connsiteY19" fmla="*/ 3095 h 13503"/>
              <a:gd name="connsiteX20" fmla="*/ 2235 w 12801"/>
              <a:gd name="connsiteY20" fmla="*/ 5163 h 13503"/>
              <a:gd name="connsiteX21" fmla="*/ 1821 w 12801"/>
              <a:gd name="connsiteY21" fmla="*/ 3503 h 13503"/>
              <a:gd name="connsiteX22" fmla="*/ 1168 w 12801"/>
              <a:gd name="connsiteY22" fmla="*/ 4907 h 13503"/>
              <a:gd name="connsiteX23" fmla="*/ 241 w 12801"/>
              <a:gd name="connsiteY23" fmla="*/ 5023 h 13503"/>
              <a:gd name="connsiteX24" fmla="*/ 0 w 12801"/>
              <a:gd name="connsiteY24" fmla="*/ 5725 h 13503"/>
              <a:gd name="connsiteX25" fmla="*/ 412 w 12801"/>
              <a:gd name="connsiteY25" fmla="*/ 6836 h 13503"/>
              <a:gd name="connsiteX26" fmla="*/ 447 w 12801"/>
              <a:gd name="connsiteY26" fmla="*/ 8532 h 13503"/>
              <a:gd name="connsiteX27" fmla="*/ 1443 w 12801"/>
              <a:gd name="connsiteY27" fmla="*/ 11456 h 13503"/>
              <a:gd name="connsiteX28" fmla="*/ 1924 w 12801"/>
              <a:gd name="connsiteY28" fmla="*/ 8825 h 13503"/>
              <a:gd name="connsiteX29" fmla="*/ 2680 w 12801"/>
              <a:gd name="connsiteY29" fmla="*/ 8825 h 13503"/>
              <a:gd name="connsiteX30" fmla="*/ 2749 w 12801"/>
              <a:gd name="connsiteY30" fmla="*/ 7012 h 13503"/>
              <a:gd name="connsiteX31" fmla="*/ 2784 w 12801"/>
              <a:gd name="connsiteY31" fmla="*/ 6076 h 13503"/>
              <a:gd name="connsiteX32" fmla="*/ 3333 w 12801"/>
              <a:gd name="connsiteY32" fmla="*/ 6076 h 13503"/>
              <a:gd name="connsiteX33" fmla="*/ 4021 w 12801"/>
              <a:gd name="connsiteY33" fmla="*/ 7304 h 13503"/>
              <a:gd name="connsiteX34" fmla="*/ 4811 w 12801"/>
              <a:gd name="connsiteY34" fmla="*/ 8006 h 13503"/>
              <a:gd name="connsiteX35" fmla="*/ 5017 w 12801"/>
              <a:gd name="connsiteY35" fmla="*/ 10871 h 13503"/>
              <a:gd name="connsiteX36" fmla="*/ 5189 w 12801"/>
              <a:gd name="connsiteY36" fmla="*/ 12333 h 13503"/>
              <a:gd name="connsiteX37" fmla="*/ 6186 w 12801"/>
              <a:gd name="connsiteY37" fmla="*/ 12626 h 13503"/>
              <a:gd name="connsiteX0" fmla="*/ 6186 w 12801"/>
              <a:gd name="connsiteY0" fmla="*/ 15017 h 15894"/>
              <a:gd name="connsiteX1" fmla="*/ 7629 w 12801"/>
              <a:gd name="connsiteY1" fmla="*/ 15894 h 15894"/>
              <a:gd name="connsiteX2" fmla="*/ 8866 w 12801"/>
              <a:gd name="connsiteY2" fmla="*/ 15894 h 15894"/>
              <a:gd name="connsiteX3" fmla="*/ 10000 w 12801"/>
              <a:gd name="connsiteY3" fmla="*/ 15017 h 15894"/>
              <a:gd name="connsiteX4" fmla="*/ 9347 w 12801"/>
              <a:gd name="connsiteY4" fmla="*/ 13847 h 15894"/>
              <a:gd name="connsiteX5" fmla="*/ 8557 w 12801"/>
              <a:gd name="connsiteY5" fmla="*/ 12034 h 15894"/>
              <a:gd name="connsiteX6" fmla="*/ 7938 w 12801"/>
              <a:gd name="connsiteY6" fmla="*/ 11216 h 15894"/>
              <a:gd name="connsiteX7" fmla="*/ 7869 w 12801"/>
              <a:gd name="connsiteY7" fmla="*/ 9344 h 15894"/>
              <a:gd name="connsiteX8" fmla="*/ 8444 w 12801"/>
              <a:gd name="connsiteY8" fmla="*/ 8784 h 15894"/>
              <a:gd name="connsiteX9" fmla="*/ 9366 w 12801"/>
              <a:gd name="connsiteY9" fmla="*/ 9787 h 15894"/>
              <a:gd name="connsiteX10" fmla="*/ 10305 w 12801"/>
              <a:gd name="connsiteY10" fmla="*/ 7988 h 15894"/>
              <a:gd name="connsiteX11" fmla="*/ 11187 w 12801"/>
              <a:gd name="connsiteY11" fmla="*/ 8587 h 15894"/>
              <a:gd name="connsiteX12" fmla="*/ 12067 w 12801"/>
              <a:gd name="connsiteY12" fmla="*/ 7588 h 15894"/>
              <a:gd name="connsiteX13" fmla="*/ 12654 w 12801"/>
              <a:gd name="connsiteY13" fmla="*/ 8388 h 15894"/>
              <a:gd name="connsiteX14" fmla="*/ 9483 w 12801"/>
              <a:gd name="connsiteY14" fmla="*/ 192 h 15894"/>
              <a:gd name="connsiteX15" fmla="*/ 8308 w 12801"/>
              <a:gd name="connsiteY15" fmla="*/ 2391 h 15894"/>
              <a:gd name="connsiteX16" fmla="*/ 7779 w 12801"/>
              <a:gd name="connsiteY16" fmla="*/ 3390 h 15894"/>
              <a:gd name="connsiteX17" fmla="*/ 7309 w 12801"/>
              <a:gd name="connsiteY17" fmla="*/ 6489 h 15894"/>
              <a:gd name="connsiteX18" fmla="*/ 5422 w 12801"/>
              <a:gd name="connsiteY18" fmla="*/ 6339 h 15894"/>
              <a:gd name="connsiteX19" fmla="*/ 3618 w 12801"/>
              <a:gd name="connsiteY19" fmla="*/ 5486 h 15894"/>
              <a:gd name="connsiteX20" fmla="*/ 2235 w 12801"/>
              <a:gd name="connsiteY20" fmla="*/ 7554 h 15894"/>
              <a:gd name="connsiteX21" fmla="*/ 1821 w 12801"/>
              <a:gd name="connsiteY21" fmla="*/ 5894 h 15894"/>
              <a:gd name="connsiteX22" fmla="*/ 1168 w 12801"/>
              <a:gd name="connsiteY22" fmla="*/ 7298 h 15894"/>
              <a:gd name="connsiteX23" fmla="*/ 241 w 12801"/>
              <a:gd name="connsiteY23" fmla="*/ 7414 h 15894"/>
              <a:gd name="connsiteX24" fmla="*/ 0 w 12801"/>
              <a:gd name="connsiteY24" fmla="*/ 8116 h 15894"/>
              <a:gd name="connsiteX25" fmla="*/ 412 w 12801"/>
              <a:gd name="connsiteY25" fmla="*/ 9227 h 15894"/>
              <a:gd name="connsiteX26" fmla="*/ 447 w 12801"/>
              <a:gd name="connsiteY26" fmla="*/ 10923 h 15894"/>
              <a:gd name="connsiteX27" fmla="*/ 1443 w 12801"/>
              <a:gd name="connsiteY27" fmla="*/ 13847 h 15894"/>
              <a:gd name="connsiteX28" fmla="*/ 1924 w 12801"/>
              <a:gd name="connsiteY28" fmla="*/ 11216 h 15894"/>
              <a:gd name="connsiteX29" fmla="*/ 2680 w 12801"/>
              <a:gd name="connsiteY29" fmla="*/ 11216 h 15894"/>
              <a:gd name="connsiteX30" fmla="*/ 2749 w 12801"/>
              <a:gd name="connsiteY30" fmla="*/ 9403 h 15894"/>
              <a:gd name="connsiteX31" fmla="*/ 2784 w 12801"/>
              <a:gd name="connsiteY31" fmla="*/ 8467 h 15894"/>
              <a:gd name="connsiteX32" fmla="*/ 3333 w 12801"/>
              <a:gd name="connsiteY32" fmla="*/ 8467 h 15894"/>
              <a:gd name="connsiteX33" fmla="*/ 4021 w 12801"/>
              <a:gd name="connsiteY33" fmla="*/ 9695 h 15894"/>
              <a:gd name="connsiteX34" fmla="*/ 4811 w 12801"/>
              <a:gd name="connsiteY34" fmla="*/ 10397 h 15894"/>
              <a:gd name="connsiteX35" fmla="*/ 5017 w 12801"/>
              <a:gd name="connsiteY35" fmla="*/ 13262 h 15894"/>
              <a:gd name="connsiteX36" fmla="*/ 5189 w 12801"/>
              <a:gd name="connsiteY36" fmla="*/ 14724 h 15894"/>
              <a:gd name="connsiteX37" fmla="*/ 6186 w 12801"/>
              <a:gd name="connsiteY37" fmla="*/ 15017 h 15894"/>
              <a:gd name="connsiteX0" fmla="*/ 6186 w 12801"/>
              <a:gd name="connsiteY0" fmla="*/ 14825 h 15702"/>
              <a:gd name="connsiteX1" fmla="*/ 7629 w 12801"/>
              <a:gd name="connsiteY1" fmla="*/ 15702 h 15702"/>
              <a:gd name="connsiteX2" fmla="*/ 8866 w 12801"/>
              <a:gd name="connsiteY2" fmla="*/ 15702 h 15702"/>
              <a:gd name="connsiteX3" fmla="*/ 10000 w 12801"/>
              <a:gd name="connsiteY3" fmla="*/ 14825 h 15702"/>
              <a:gd name="connsiteX4" fmla="*/ 9347 w 12801"/>
              <a:gd name="connsiteY4" fmla="*/ 13655 h 15702"/>
              <a:gd name="connsiteX5" fmla="*/ 8557 w 12801"/>
              <a:gd name="connsiteY5" fmla="*/ 11842 h 15702"/>
              <a:gd name="connsiteX6" fmla="*/ 7938 w 12801"/>
              <a:gd name="connsiteY6" fmla="*/ 11024 h 15702"/>
              <a:gd name="connsiteX7" fmla="*/ 7869 w 12801"/>
              <a:gd name="connsiteY7" fmla="*/ 9152 h 15702"/>
              <a:gd name="connsiteX8" fmla="*/ 8444 w 12801"/>
              <a:gd name="connsiteY8" fmla="*/ 8592 h 15702"/>
              <a:gd name="connsiteX9" fmla="*/ 9366 w 12801"/>
              <a:gd name="connsiteY9" fmla="*/ 9595 h 15702"/>
              <a:gd name="connsiteX10" fmla="*/ 10305 w 12801"/>
              <a:gd name="connsiteY10" fmla="*/ 7796 h 15702"/>
              <a:gd name="connsiteX11" fmla="*/ 11187 w 12801"/>
              <a:gd name="connsiteY11" fmla="*/ 8395 h 15702"/>
              <a:gd name="connsiteX12" fmla="*/ 12067 w 12801"/>
              <a:gd name="connsiteY12" fmla="*/ 7396 h 15702"/>
              <a:gd name="connsiteX13" fmla="*/ 12654 w 12801"/>
              <a:gd name="connsiteY13" fmla="*/ 8196 h 15702"/>
              <a:gd name="connsiteX14" fmla="*/ 9483 w 12801"/>
              <a:gd name="connsiteY14" fmla="*/ 0 h 15702"/>
              <a:gd name="connsiteX15" fmla="*/ 8308 w 12801"/>
              <a:gd name="connsiteY15" fmla="*/ 2199 h 15702"/>
              <a:gd name="connsiteX16" fmla="*/ 7779 w 12801"/>
              <a:gd name="connsiteY16" fmla="*/ 3198 h 15702"/>
              <a:gd name="connsiteX17" fmla="*/ 7309 w 12801"/>
              <a:gd name="connsiteY17" fmla="*/ 6297 h 15702"/>
              <a:gd name="connsiteX18" fmla="*/ 5422 w 12801"/>
              <a:gd name="connsiteY18" fmla="*/ 6147 h 15702"/>
              <a:gd name="connsiteX19" fmla="*/ 3618 w 12801"/>
              <a:gd name="connsiteY19" fmla="*/ 5294 h 15702"/>
              <a:gd name="connsiteX20" fmla="*/ 2235 w 12801"/>
              <a:gd name="connsiteY20" fmla="*/ 7362 h 15702"/>
              <a:gd name="connsiteX21" fmla="*/ 1821 w 12801"/>
              <a:gd name="connsiteY21" fmla="*/ 5702 h 15702"/>
              <a:gd name="connsiteX22" fmla="*/ 1168 w 12801"/>
              <a:gd name="connsiteY22" fmla="*/ 7106 h 15702"/>
              <a:gd name="connsiteX23" fmla="*/ 241 w 12801"/>
              <a:gd name="connsiteY23" fmla="*/ 7222 h 15702"/>
              <a:gd name="connsiteX24" fmla="*/ 0 w 12801"/>
              <a:gd name="connsiteY24" fmla="*/ 7924 h 15702"/>
              <a:gd name="connsiteX25" fmla="*/ 412 w 12801"/>
              <a:gd name="connsiteY25" fmla="*/ 9035 h 15702"/>
              <a:gd name="connsiteX26" fmla="*/ 447 w 12801"/>
              <a:gd name="connsiteY26" fmla="*/ 10731 h 15702"/>
              <a:gd name="connsiteX27" fmla="*/ 1443 w 12801"/>
              <a:gd name="connsiteY27" fmla="*/ 13655 h 15702"/>
              <a:gd name="connsiteX28" fmla="*/ 1924 w 12801"/>
              <a:gd name="connsiteY28" fmla="*/ 11024 h 15702"/>
              <a:gd name="connsiteX29" fmla="*/ 2680 w 12801"/>
              <a:gd name="connsiteY29" fmla="*/ 11024 h 15702"/>
              <a:gd name="connsiteX30" fmla="*/ 2749 w 12801"/>
              <a:gd name="connsiteY30" fmla="*/ 9211 h 15702"/>
              <a:gd name="connsiteX31" fmla="*/ 2784 w 12801"/>
              <a:gd name="connsiteY31" fmla="*/ 8275 h 15702"/>
              <a:gd name="connsiteX32" fmla="*/ 3333 w 12801"/>
              <a:gd name="connsiteY32" fmla="*/ 8275 h 15702"/>
              <a:gd name="connsiteX33" fmla="*/ 4021 w 12801"/>
              <a:gd name="connsiteY33" fmla="*/ 9503 h 15702"/>
              <a:gd name="connsiteX34" fmla="*/ 4811 w 12801"/>
              <a:gd name="connsiteY34" fmla="*/ 10205 h 15702"/>
              <a:gd name="connsiteX35" fmla="*/ 5017 w 12801"/>
              <a:gd name="connsiteY35" fmla="*/ 13070 h 15702"/>
              <a:gd name="connsiteX36" fmla="*/ 5189 w 12801"/>
              <a:gd name="connsiteY36" fmla="*/ 14532 h 15702"/>
              <a:gd name="connsiteX37" fmla="*/ 6186 w 12801"/>
              <a:gd name="connsiteY37" fmla="*/ 14825 h 15702"/>
              <a:gd name="connsiteX0" fmla="*/ 6186 w 12801"/>
              <a:gd name="connsiteY0" fmla="*/ 14825 h 15702"/>
              <a:gd name="connsiteX1" fmla="*/ 7629 w 12801"/>
              <a:gd name="connsiteY1" fmla="*/ 15702 h 15702"/>
              <a:gd name="connsiteX2" fmla="*/ 8866 w 12801"/>
              <a:gd name="connsiteY2" fmla="*/ 15702 h 15702"/>
              <a:gd name="connsiteX3" fmla="*/ 10000 w 12801"/>
              <a:gd name="connsiteY3" fmla="*/ 14825 h 15702"/>
              <a:gd name="connsiteX4" fmla="*/ 9347 w 12801"/>
              <a:gd name="connsiteY4" fmla="*/ 13655 h 15702"/>
              <a:gd name="connsiteX5" fmla="*/ 8557 w 12801"/>
              <a:gd name="connsiteY5" fmla="*/ 11842 h 15702"/>
              <a:gd name="connsiteX6" fmla="*/ 7938 w 12801"/>
              <a:gd name="connsiteY6" fmla="*/ 11024 h 15702"/>
              <a:gd name="connsiteX7" fmla="*/ 7869 w 12801"/>
              <a:gd name="connsiteY7" fmla="*/ 9152 h 15702"/>
              <a:gd name="connsiteX8" fmla="*/ 8444 w 12801"/>
              <a:gd name="connsiteY8" fmla="*/ 8592 h 15702"/>
              <a:gd name="connsiteX9" fmla="*/ 9366 w 12801"/>
              <a:gd name="connsiteY9" fmla="*/ 9595 h 15702"/>
              <a:gd name="connsiteX10" fmla="*/ 10305 w 12801"/>
              <a:gd name="connsiteY10" fmla="*/ 7796 h 15702"/>
              <a:gd name="connsiteX11" fmla="*/ 11187 w 12801"/>
              <a:gd name="connsiteY11" fmla="*/ 8395 h 15702"/>
              <a:gd name="connsiteX12" fmla="*/ 12067 w 12801"/>
              <a:gd name="connsiteY12" fmla="*/ 7396 h 15702"/>
              <a:gd name="connsiteX13" fmla="*/ 12654 w 12801"/>
              <a:gd name="connsiteY13" fmla="*/ 8196 h 15702"/>
              <a:gd name="connsiteX14" fmla="*/ 9483 w 12801"/>
              <a:gd name="connsiteY14" fmla="*/ 0 h 15702"/>
              <a:gd name="connsiteX15" fmla="*/ 8837 w 12801"/>
              <a:gd name="connsiteY15" fmla="*/ 1299 h 15702"/>
              <a:gd name="connsiteX16" fmla="*/ 8308 w 12801"/>
              <a:gd name="connsiteY16" fmla="*/ 2199 h 15702"/>
              <a:gd name="connsiteX17" fmla="*/ 7779 w 12801"/>
              <a:gd name="connsiteY17" fmla="*/ 3198 h 15702"/>
              <a:gd name="connsiteX18" fmla="*/ 7309 w 12801"/>
              <a:gd name="connsiteY18" fmla="*/ 6297 h 15702"/>
              <a:gd name="connsiteX19" fmla="*/ 5422 w 12801"/>
              <a:gd name="connsiteY19" fmla="*/ 6147 h 15702"/>
              <a:gd name="connsiteX20" fmla="*/ 3618 w 12801"/>
              <a:gd name="connsiteY20" fmla="*/ 5294 h 15702"/>
              <a:gd name="connsiteX21" fmla="*/ 2235 w 12801"/>
              <a:gd name="connsiteY21" fmla="*/ 7362 h 15702"/>
              <a:gd name="connsiteX22" fmla="*/ 1821 w 12801"/>
              <a:gd name="connsiteY22" fmla="*/ 5702 h 15702"/>
              <a:gd name="connsiteX23" fmla="*/ 1168 w 12801"/>
              <a:gd name="connsiteY23" fmla="*/ 7106 h 15702"/>
              <a:gd name="connsiteX24" fmla="*/ 241 w 12801"/>
              <a:gd name="connsiteY24" fmla="*/ 7222 h 15702"/>
              <a:gd name="connsiteX25" fmla="*/ 0 w 12801"/>
              <a:gd name="connsiteY25" fmla="*/ 7924 h 15702"/>
              <a:gd name="connsiteX26" fmla="*/ 412 w 12801"/>
              <a:gd name="connsiteY26" fmla="*/ 9035 h 15702"/>
              <a:gd name="connsiteX27" fmla="*/ 447 w 12801"/>
              <a:gd name="connsiteY27" fmla="*/ 10731 h 15702"/>
              <a:gd name="connsiteX28" fmla="*/ 1443 w 12801"/>
              <a:gd name="connsiteY28" fmla="*/ 13655 h 15702"/>
              <a:gd name="connsiteX29" fmla="*/ 1924 w 12801"/>
              <a:gd name="connsiteY29" fmla="*/ 11024 h 15702"/>
              <a:gd name="connsiteX30" fmla="*/ 2680 w 12801"/>
              <a:gd name="connsiteY30" fmla="*/ 11024 h 15702"/>
              <a:gd name="connsiteX31" fmla="*/ 2749 w 12801"/>
              <a:gd name="connsiteY31" fmla="*/ 9211 h 15702"/>
              <a:gd name="connsiteX32" fmla="*/ 2784 w 12801"/>
              <a:gd name="connsiteY32" fmla="*/ 8275 h 15702"/>
              <a:gd name="connsiteX33" fmla="*/ 3333 w 12801"/>
              <a:gd name="connsiteY33" fmla="*/ 8275 h 15702"/>
              <a:gd name="connsiteX34" fmla="*/ 4021 w 12801"/>
              <a:gd name="connsiteY34" fmla="*/ 9503 h 15702"/>
              <a:gd name="connsiteX35" fmla="*/ 4811 w 12801"/>
              <a:gd name="connsiteY35" fmla="*/ 10205 h 15702"/>
              <a:gd name="connsiteX36" fmla="*/ 5017 w 12801"/>
              <a:gd name="connsiteY36" fmla="*/ 13070 h 15702"/>
              <a:gd name="connsiteX37" fmla="*/ 5189 w 12801"/>
              <a:gd name="connsiteY37" fmla="*/ 14532 h 15702"/>
              <a:gd name="connsiteX38" fmla="*/ 6186 w 12801"/>
              <a:gd name="connsiteY38" fmla="*/ 14825 h 15702"/>
              <a:gd name="connsiteX0" fmla="*/ 6186 w 12801"/>
              <a:gd name="connsiteY0" fmla="*/ 14825 h 15702"/>
              <a:gd name="connsiteX1" fmla="*/ 7629 w 12801"/>
              <a:gd name="connsiteY1" fmla="*/ 15702 h 15702"/>
              <a:gd name="connsiteX2" fmla="*/ 8866 w 12801"/>
              <a:gd name="connsiteY2" fmla="*/ 15702 h 15702"/>
              <a:gd name="connsiteX3" fmla="*/ 10000 w 12801"/>
              <a:gd name="connsiteY3" fmla="*/ 14825 h 15702"/>
              <a:gd name="connsiteX4" fmla="*/ 9347 w 12801"/>
              <a:gd name="connsiteY4" fmla="*/ 13655 h 15702"/>
              <a:gd name="connsiteX5" fmla="*/ 8557 w 12801"/>
              <a:gd name="connsiteY5" fmla="*/ 11842 h 15702"/>
              <a:gd name="connsiteX6" fmla="*/ 7938 w 12801"/>
              <a:gd name="connsiteY6" fmla="*/ 11024 h 15702"/>
              <a:gd name="connsiteX7" fmla="*/ 7869 w 12801"/>
              <a:gd name="connsiteY7" fmla="*/ 9152 h 15702"/>
              <a:gd name="connsiteX8" fmla="*/ 8444 w 12801"/>
              <a:gd name="connsiteY8" fmla="*/ 8592 h 15702"/>
              <a:gd name="connsiteX9" fmla="*/ 9366 w 12801"/>
              <a:gd name="connsiteY9" fmla="*/ 9595 h 15702"/>
              <a:gd name="connsiteX10" fmla="*/ 10305 w 12801"/>
              <a:gd name="connsiteY10" fmla="*/ 7796 h 15702"/>
              <a:gd name="connsiteX11" fmla="*/ 11187 w 12801"/>
              <a:gd name="connsiteY11" fmla="*/ 8395 h 15702"/>
              <a:gd name="connsiteX12" fmla="*/ 12067 w 12801"/>
              <a:gd name="connsiteY12" fmla="*/ 7396 h 15702"/>
              <a:gd name="connsiteX13" fmla="*/ 12654 w 12801"/>
              <a:gd name="connsiteY13" fmla="*/ 8196 h 15702"/>
              <a:gd name="connsiteX14" fmla="*/ 9483 w 12801"/>
              <a:gd name="connsiteY14" fmla="*/ 0 h 15702"/>
              <a:gd name="connsiteX15" fmla="*/ 8778 w 12801"/>
              <a:gd name="connsiteY15" fmla="*/ 2099 h 15702"/>
              <a:gd name="connsiteX16" fmla="*/ 8308 w 12801"/>
              <a:gd name="connsiteY16" fmla="*/ 2199 h 15702"/>
              <a:gd name="connsiteX17" fmla="*/ 7779 w 12801"/>
              <a:gd name="connsiteY17" fmla="*/ 3198 h 15702"/>
              <a:gd name="connsiteX18" fmla="*/ 7309 w 12801"/>
              <a:gd name="connsiteY18" fmla="*/ 6297 h 15702"/>
              <a:gd name="connsiteX19" fmla="*/ 5422 w 12801"/>
              <a:gd name="connsiteY19" fmla="*/ 6147 h 15702"/>
              <a:gd name="connsiteX20" fmla="*/ 3618 w 12801"/>
              <a:gd name="connsiteY20" fmla="*/ 5294 h 15702"/>
              <a:gd name="connsiteX21" fmla="*/ 2235 w 12801"/>
              <a:gd name="connsiteY21" fmla="*/ 7362 h 15702"/>
              <a:gd name="connsiteX22" fmla="*/ 1821 w 12801"/>
              <a:gd name="connsiteY22" fmla="*/ 5702 h 15702"/>
              <a:gd name="connsiteX23" fmla="*/ 1168 w 12801"/>
              <a:gd name="connsiteY23" fmla="*/ 7106 h 15702"/>
              <a:gd name="connsiteX24" fmla="*/ 241 w 12801"/>
              <a:gd name="connsiteY24" fmla="*/ 7222 h 15702"/>
              <a:gd name="connsiteX25" fmla="*/ 0 w 12801"/>
              <a:gd name="connsiteY25" fmla="*/ 7924 h 15702"/>
              <a:gd name="connsiteX26" fmla="*/ 412 w 12801"/>
              <a:gd name="connsiteY26" fmla="*/ 9035 h 15702"/>
              <a:gd name="connsiteX27" fmla="*/ 447 w 12801"/>
              <a:gd name="connsiteY27" fmla="*/ 10731 h 15702"/>
              <a:gd name="connsiteX28" fmla="*/ 1443 w 12801"/>
              <a:gd name="connsiteY28" fmla="*/ 13655 h 15702"/>
              <a:gd name="connsiteX29" fmla="*/ 1924 w 12801"/>
              <a:gd name="connsiteY29" fmla="*/ 11024 h 15702"/>
              <a:gd name="connsiteX30" fmla="*/ 2680 w 12801"/>
              <a:gd name="connsiteY30" fmla="*/ 11024 h 15702"/>
              <a:gd name="connsiteX31" fmla="*/ 2749 w 12801"/>
              <a:gd name="connsiteY31" fmla="*/ 9211 h 15702"/>
              <a:gd name="connsiteX32" fmla="*/ 2784 w 12801"/>
              <a:gd name="connsiteY32" fmla="*/ 8275 h 15702"/>
              <a:gd name="connsiteX33" fmla="*/ 3333 w 12801"/>
              <a:gd name="connsiteY33" fmla="*/ 8275 h 15702"/>
              <a:gd name="connsiteX34" fmla="*/ 4021 w 12801"/>
              <a:gd name="connsiteY34" fmla="*/ 9503 h 15702"/>
              <a:gd name="connsiteX35" fmla="*/ 4811 w 12801"/>
              <a:gd name="connsiteY35" fmla="*/ 10205 h 15702"/>
              <a:gd name="connsiteX36" fmla="*/ 5017 w 12801"/>
              <a:gd name="connsiteY36" fmla="*/ 13070 h 15702"/>
              <a:gd name="connsiteX37" fmla="*/ 5189 w 12801"/>
              <a:gd name="connsiteY37" fmla="*/ 14532 h 15702"/>
              <a:gd name="connsiteX38" fmla="*/ 6186 w 12801"/>
              <a:gd name="connsiteY38" fmla="*/ 14825 h 15702"/>
              <a:gd name="connsiteX0" fmla="*/ 6186 w 12801"/>
              <a:gd name="connsiteY0" fmla="*/ 15225 h 16102"/>
              <a:gd name="connsiteX1" fmla="*/ 7629 w 12801"/>
              <a:gd name="connsiteY1" fmla="*/ 16102 h 16102"/>
              <a:gd name="connsiteX2" fmla="*/ 8866 w 12801"/>
              <a:gd name="connsiteY2" fmla="*/ 16102 h 16102"/>
              <a:gd name="connsiteX3" fmla="*/ 10000 w 12801"/>
              <a:gd name="connsiteY3" fmla="*/ 15225 h 16102"/>
              <a:gd name="connsiteX4" fmla="*/ 9347 w 12801"/>
              <a:gd name="connsiteY4" fmla="*/ 14055 h 16102"/>
              <a:gd name="connsiteX5" fmla="*/ 8557 w 12801"/>
              <a:gd name="connsiteY5" fmla="*/ 12242 h 16102"/>
              <a:gd name="connsiteX6" fmla="*/ 7938 w 12801"/>
              <a:gd name="connsiteY6" fmla="*/ 11424 h 16102"/>
              <a:gd name="connsiteX7" fmla="*/ 7869 w 12801"/>
              <a:gd name="connsiteY7" fmla="*/ 9552 h 16102"/>
              <a:gd name="connsiteX8" fmla="*/ 8444 w 12801"/>
              <a:gd name="connsiteY8" fmla="*/ 8992 h 16102"/>
              <a:gd name="connsiteX9" fmla="*/ 9366 w 12801"/>
              <a:gd name="connsiteY9" fmla="*/ 9995 h 16102"/>
              <a:gd name="connsiteX10" fmla="*/ 10305 w 12801"/>
              <a:gd name="connsiteY10" fmla="*/ 8196 h 16102"/>
              <a:gd name="connsiteX11" fmla="*/ 11187 w 12801"/>
              <a:gd name="connsiteY11" fmla="*/ 8795 h 16102"/>
              <a:gd name="connsiteX12" fmla="*/ 12067 w 12801"/>
              <a:gd name="connsiteY12" fmla="*/ 7796 h 16102"/>
              <a:gd name="connsiteX13" fmla="*/ 12654 w 12801"/>
              <a:gd name="connsiteY13" fmla="*/ 8596 h 16102"/>
              <a:gd name="connsiteX14" fmla="*/ 9248 w 12801"/>
              <a:gd name="connsiteY14" fmla="*/ 0 h 16102"/>
              <a:gd name="connsiteX15" fmla="*/ 8778 w 12801"/>
              <a:gd name="connsiteY15" fmla="*/ 2499 h 16102"/>
              <a:gd name="connsiteX16" fmla="*/ 8308 w 12801"/>
              <a:gd name="connsiteY16" fmla="*/ 2599 h 16102"/>
              <a:gd name="connsiteX17" fmla="*/ 7779 w 12801"/>
              <a:gd name="connsiteY17" fmla="*/ 3598 h 16102"/>
              <a:gd name="connsiteX18" fmla="*/ 7309 w 12801"/>
              <a:gd name="connsiteY18" fmla="*/ 6697 h 16102"/>
              <a:gd name="connsiteX19" fmla="*/ 5422 w 12801"/>
              <a:gd name="connsiteY19" fmla="*/ 6547 h 16102"/>
              <a:gd name="connsiteX20" fmla="*/ 3618 w 12801"/>
              <a:gd name="connsiteY20" fmla="*/ 5694 h 16102"/>
              <a:gd name="connsiteX21" fmla="*/ 2235 w 12801"/>
              <a:gd name="connsiteY21" fmla="*/ 7762 h 16102"/>
              <a:gd name="connsiteX22" fmla="*/ 1821 w 12801"/>
              <a:gd name="connsiteY22" fmla="*/ 6102 h 16102"/>
              <a:gd name="connsiteX23" fmla="*/ 1168 w 12801"/>
              <a:gd name="connsiteY23" fmla="*/ 7506 h 16102"/>
              <a:gd name="connsiteX24" fmla="*/ 241 w 12801"/>
              <a:gd name="connsiteY24" fmla="*/ 7622 h 16102"/>
              <a:gd name="connsiteX25" fmla="*/ 0 w 12801"/>
              <a:gd name="connsiteY25" fmla="*/ 8324 h 16102"/>
              <a:gd name="connsiteX26" fmla="*/ 412 w 12801"/>
              <a:gd name="connsiteY26" fmla="*/ 9435 h 16102"/>
              <a:gd name="connsiteX27" fmla="*/ 447 w 12801"/>
              <a:gd name="connsiteY27" fmla="*/ 11131 h 16102"/>
              <a:gd name="connsiteX28" fmla="*/ 1443 w 12801"/>
              <a:gd name="connsiteY28" fmla="*/ 14055 h 16102"/>
              <a:gd name="connsiteX29" fmla="*/ 1924 w 12801"/>
              <a:gd name="connsiteY29" fmla="*/ 11424 h 16102"/>
              <a:gd name="connsiteX30" fmla="*/ 2680 w 12801"/>
              <a:gd name="connsiteY30" fmla="*/ 11424 h 16102"/>
              <a:gd name="connsiteX31" fmla="*/ 2749 w 12801"/>
              <a:gd name="connsiteY31" fmla="*/ 9611 h 16102"/>
              <a:gd name="connsiteX32" fmla="*/ 2784 w 12801"/>
              <a:gd name="connsiteY32" fmla="*/ 8675 h 16102"/>
              <a:gd name="connsiteX33" fmla="*/ 3333 w 12801"/>
              <a:gd name="connsiteY33" fmla="*/ 8675 h 16102"/>
              <a:gd name="connsiteX34" fmla="*/ 4021 w 12801"/>
              <a:gd name="connsiteY34" fmla="*/ 9903 h 16102"/>
              <a:gd name="connsiteX35" fmla="*/ 4811 w 12801"/>
              <a:gd name="connsiteY35" fmla="*/ 10605 h 16102"/>
              <a:gd name="connsiteX36" fmla="*/ 5017 w 12801"/>
              <a:gd name="connsiteY36" fmla="*/ 13470 h 16102"/>
              <a:gd name="connsiteX37" fmla="*/ 5189 w 12801"/>
              <a:gd name="connsiteY37" fmla="*/ 14932 h 16102"/>
              <a:gd name="connsiteX38" fmla="*/ 6186 w 12801"/>
              <a:gd name="connsiteY38" fmla="*/ 15225 h 16102"/>
              <a:gd name="connsiteX0" fmla="*/ 6186 w 12801"/>
              <a:gd name="connsiteY0" fmla="*/ 15225 h 16102"/>
              <a:gd name="connsiteX1" fmla="*/ 7629 w 12801"/>
              <a:gd name="connsiteY1" fmla="*/ 16102 h 16102"/>
              <a:gd name="connsiteX2" fmla="*/ 8866 w 12801"/>
              <a:gd name="connsiteY2" fmla="*/ 16102 h 16102"/>
              <a:gd name="connsiteX3" fmla="*/ 10000 w 12801"/>
              <a:gd name="connsiteY3" fmla="*/ 15225 h 16102"/>
              <a:gd name="connsiteX4" fmla="*/ 9347 w 12801"/>
              <a:gd name="connsiteY4" fmla="*/ 14055 h 16102"/>
              <a:gd name="connsiteX5" fmla="*/ 8557 w 12801"/>
              <a:gd name="connsiteY5" fmla="*/ 12242 h 16102"/>
              <a:gd name="connsiteX6" fmla="*/ 7938 w 12801"/>
              <a:gd name="connsiteY6" fmla="*/ 11424 h 16102"/>
              <a:gd name="connsiteX7" fmla="*/ 7869 w 12801"/>
              <a:gd name="connsiteY7" fmla="*/ 9552 h 16102"/>
              <a:gd name="connsiteX8" fmla="*/ 8444 w 12801"/>
              <a:gd name="connsiteY8" fmla="*/ 8992 h 16102"/>
              <a:gd name="connsiteX9" fmla="*/ 9366 w 12801"/>
              <a:gd name="connsiteY9" fmla="*/ 9995 h 16102"/>
              <a:gd name="connsiteX10" fmla="*/ 10305 w 12801"/>
              <a:gd name="connsiteY10" fmla="*/ 8196 h 16102"/>
              <a:gd name="connsiteX11" fmla="*/ 11187 w 12801"/>
              <a:gd name="connsiteY11" fmla="*/ 8795 h 16102"/>
              <a:gd name="connsiteX12" fmla="*/ 12067 w 12801"/>
              <a:gd name="connsiteY12" fmla="*/ 7796 h 16102"/>
              <a:gd name="connsiteX13" fmla="*/ 12654 w 12801"/>
              <a:gd name="connsiteY13" fmla="*/ 8596 h 16102"/>
              <a:gd name="connsiteX14" fmla="*/ 9248 w 12801"/>
              <a:gd name="connsiteY14" fmla="*/ 0 h 16102"/>
              <a:gd name="connsiteX15" fmla="*/ 8778 w 12801"/>
              <a:gd name="connsiteY15" fmla="*/ 2499 h 16102"/>
              <a:gd name="connsiteX16" fmla="*/ 8308 w 12801"/>
              <a:gd name="connsiteY16" fmla="*/ 2599 h 16102"/>
              <a:gd name="connsiteX17" fmla="*/ 7779 w 12801"/>
              <a:gd name="connsiteY17" fmla="*/ 3598 h 16102"/>
              <a:gd name="connsiteX18" fmla="*/ 7309 w 12801"/>
              <a:gd name="connsiteY18" fmla="*/ 6697 h 16102"/>
              <a:gd name="connsiteX19" fmla="*/ 5422 w 12801"/>
              <a:gd name="connsiteY19" fmla="*/ 6547 h 16102"/>
              <a:gd name="connsiteX20" fmla="*/ 3618 w 12801"/>
              <a:gd name="connsiteY20" fmla="*/ 5694 h 16102"/>
              <a:gd name="connsiteX21" fmla="*/ 2235 w 12801"/>
              <a:gd name="connsiteY21" fmla="*/ 7762 h 16102"/>
              <a:gd name="connsiteX22" fmla="*/ 1821 w 12801"/>
              <a:gd name="connsiteY22" fmla="*/ 6102 h 16102"/>
              <a:gd name="connsiteX23" fmla="*/ 1168 w 12801"/>
              <a:gd name="connsiteY23" fmla="*/ 7506 h 16102"/>
              <a:gd name="connsiteX24" fmla="*/ 241 w 12801"/>
              <a:gd name="connsiteY24" fmla="*/ 7622 h 16102"/>
              <a:gd name="connsiteX25" fmla="*/ 0 w 12801"/>
              <a:gd name="connsiteY25" fmla="*/ 8324 h 16102"/>
              <a:gd name="connsiteX26" fmla="*/ 412 w 12801"/>
              <a:gd name="connsiteY26" fmla="*/ 9435 h 16102"/>
              <a:gd name="connsiteX27" fmla="*/ 447 w 12801"/>
              <a:gd name="connsiteY27" fmla="*/ 11131 h 16102"/>
              <a:gd name="connsiteX28" fmla="*/ 1443 w 12801"/>
              <a:gd name="connsiteY28" fmla="*/ 14055 h 16102"/>
              <a:gd name="connsiteX29" fmla="*/ 1924 w 12801"/>
              <a:gd name="connsiteY29" fmla="*/ 11424 h 16102"/>
              <a:gd name="connsiteX30" fmla="*/ 2680 w 12801"/>
              <a:gd name="connsiteY30" fmla="*/ 11424 h 16102"/>
              <a:gd name="connsiteX31" fmla="*/ 2749 w 12801"/>
              <a:gd name="connsiteY31" fmla="*/ 9611 h 16102"/>
              <a:gd name="connsiteX32" fmla="*/ 2784 w 12801"/>
              <a:gd name="connsiteY32" fmla="*/ 8675 h 16102"/>
              <a:gd name="connsiteX33" fmla="*/ 3333 w 12801"/>
              <a:gd name="connsiteY33" fmla="*/ 8675 h 16102"/>
              <a:gd name="connsiteX34" fmla="*/ 4021 w 12801"/>
              <a:gd name="connsiteY34" fmla="*/ 9903 h 16102"/>
              <a:gd name="connsiteX35" fmla="*/ 4811 w 12801"/>
              <a:gd name="connsiteY35" fmla="*/ 10605 h 16102"/>
              <a:gd name="connsiteX36" fmla="*/ 5017 w 12801"/>
              <a:gd name="connsiteY36" fmla="*/ 13470 h 16102"/>
              <a:gd name="connsiteX37" fmla="*/ 5189 w 12801"/>
              <a:gd name="connsiteY37" fmla="*/ 14932 h 16102"/>
              <a:gd name="connsiteX38" fmla="*/ 6186 w 12801"/>
              <a:gd name="connsiteY38" fmla="*/ 15225 h 16102"/>
              <a:gd name="connsiteX0" fmla="*/ 6186 w 12755"/>
              <a:gd name="connsiteY0" fmla="*/ 15225 h 16102"/>
              <a:gd name="connsiteX1" fmla="*/ 7629 w 12755"/>
              <a:gd name="connsiteY1" fmla="*/ 16102 h 16102"/>
              <a:gd name="connsiteX2" fmla="*/ 8866 w 12755"/>
              <a:gd name="connsiteY2" fmla="*/ 16102 h 16102"/>
              <a:gd name="connsiteX3" fmla="*/ 10000 w 12755"/>
              <a:gd name="connsiteY3" fmla="*/ 15225 h 16102"/>
              <a:gd name="connsiteX4" fmla="*/ 9347 w 12755"/>
              <a:gd name="connsiteY4" fmla="*/ 14055 h 16102"/>
              <a:gd name="connsiteX5" fmla="*/ 8557 w 12755"/>
              <a:gd name="connsiteY5" fmla="*/ 12242 h 16102"/>
              <a:gd name="connsiteX6" fmla="*/ 7938 w 12755"/>
              <a:gd name="connsiteY6" fmla="*/ 11424 h 16102"/>
              <a:gd name="connsiteX7" fmla="*/ 7869 w 12755"/>
              <a:gd name="connsiteY7" fmla="*/ 9552 h 16102"/>
              <a:gd name="connsiteX8" fmla="*/ 8444 w 12755"/>
              <a:gd name="connsiteY8" fmla="*/ 8992 h 16102"/>
              <a:gd name="connsiteX9" fmla="*/ 9366 w 12755"/>
              <a:gd name="connsiteY9" fmla="*/ 9995 h 16102"/>
              <a:gd name="connsiteX10" fmla="*/ 10305 w 12755"/>
              <a:gd name="connsiteY10" fmla="*/ 8196 h 16102"/>
              <a:gd name="connsiteX11" fmla="*/ 11187 w 12755"/>
              <a:gd name="connsiteY11" fmla="*/ 8795 h 16102"/>
              <a:gd name="connsiteX12" fmla="*/ 12067 w 12755"/>
              <a:gd name="connsiteY12" fmla="*/ 7796 h 16102"/>
              <a:gd name="connsiteX13" fmla="*/ 12654 w 12755"/>
              <a:gd name="connsiteY13" fmla="*/ 8596 h 16102"/>
              <a:gd name="connsiteX14" fmla="*/ 10071 w 12755"/>
              <a:gd name="connsiteY14" fmla="*/ 1299 h 16102"/>
              <a:gd name="connsiteX15" fmla="*/ 9248 w 12755"/>
              <a:gd name="connsiteY15" fmla="*/ 0 h 16102"/>
              <a:gd name="connsiteX16" fmla="*/ 8778 w 12755"/>
              <a:gd name="connsiteY16" fmla="*/ 2499 h 16102"/>
              <a:gd name="connsiteX17" fmla="*/ 8308 w 12755"/>
              <a:gd name="connsiteY17" fmla="*/ 2599 h 16102"/>
              <a:gd name="connsiteX18" fmla="*/ 7779 w 12755"/>
              <a:gd name="connsiteY18" fmla="*/ 3598 h 16102"/>
              <a:gd name="connsiteX19" fmla="*/ 7309 w 12755"/>
              <a:gd name="connsiteY19" fmla="*/ 6697 h 16102"/>
              <a:gd name="connsiteX20" fmla="*/ 5422 w 12755"/>
              <a:gd name="connsiteY20" fmla="*/ 6547 h 16102"/>
              <a:gd name="connsiteX21" fmla="*/ 3618 w 12755"/>
              <a:gd name="connsiteY21" fmla="*/ 5694 h 16102"/>
              <a:gd name="connsiteX22" fmla="*/ 2235 w 12755"/>
              <a:gd name="connsiteY22" fmla="*/ 7762 h 16102"/>
              <a:gd name="connsiteX23" fmla="*/ 1821 w 12755"/>
              <a:gd name="connsiteY23" fmla="*/ 6102 h 16102"/>
              <a:gd name="connsiteX24" fmla="*/ 1168 w 12755"/>
              <a:gd name="connsiteY24" fmla="*/ 7506 h 16102"/>
              <a:gd name="connsiteX25" fmla="*/ 241 w 12755"/>
              <a:gd name="connsiteY25" fmla="*/ 7622 h 16102"/>
              <a:gd name="connsiteX26" fmla="*/ 0 w 12755"/>
              <a:gd name="connsiteY26" fmla="*/ 8324 h 16102"/>
              <a:gd name="connsiteX27" fmla="*/ 412 w 12755"/>
              <a:gd name="connsiteY27" fmla="*/ 9435 h 16102"/>
              <a:gd name="connsiteX28" fmla="*/ 447 w 12755"/>
              <a:gd name="connsiteY28" fmla="*/ 11131 h 16102"/>
              <a:gd name="connsiteX29" fmla="*/ 1443 w 12755"/>
              <a:gd name="connsiteY29" fmla="*/ 14055 h 16102"/>
              <a:gd name="connsiteX30" fmla="*/ 1924 w 12755"/>
              <a:gd name="connsiteY30" fmla="*/ 11424 h 16102"/>
              <a:gd name="connsiteX31" fmla="*/ 2680 w 12755"/>
              <a:gd name="connsiteY31" fmla="*/ 11424 h 16102"/>
              <a:gd name="connsiteX32" fmla="*/ 2749 w 12755"/>
              <a:gd name="connsiteY32" fmla="*/ 9611 h 16102"/>
              <a:gd name="connsiteX33" fmla="*/ 2784 w 12755"/>
              <a:gd name="connsiteY33" fmla="*/ 8675 h 16102"/>
              <a:gd name="connsiteX34" fmla="*/ 3333 w 12755"/>
              <a:gd name="connsiteY34" fmla="*/ 8675 h 16102"/>
              <a:gd name="connsiteX35" fmla="*/ 4021 w 12755"/>
              <a:gd name="connsiteY35" fmla="*/ 9903 h 16102"/>
              <a:gd name="connsiteX36" fmla="*/ 4811 w 12755"/>
              <a:gd name="connsiteY36" fmla="*/ 10605 h 16102"/>
              <a:gd name="connsiteX37" fmla="*/ 5017 w 12755"/>
              <a:gd name="connsiteY37" fmla="*/ 13470 h 16102"/>
              <a:gd name="connsiteX38" fmla="*/ 5189 w 12755"/>
              <a:gd name="connsiteY38" fmla="*/ 14932 h 16102"/>
              <a:gd name="connsiteX39" fmla="*/ 6186 w 12755"/>
              <a:gd name="connsiteY39" fmla="*/ 15225 h 16102"/>
              <a:gd name="connsiteX0" fmla="*/ 6186 w 12755"/>
              <a:gd name="connsiteY0" fmla="*/ 16025 h 16902"/>
              <a:gd name="connsiteX1" fmla="*/ 7629 w 12755"/>
              <a:gd name="connsiteY1" fmla="*/ 16902 h 16902"/>
              <a:gd name="connsiteX2" fmla="*/ 8866 w 12755"/>
              <a:gd name="connsiteY2" fmla="*/ 16902 h 16902"/>
              <a:gd name="connsiteX3" fmla="*/ 10000 w 12755"/>
              <a:gd name="connsiteY3" fmla="*/ 16025 h 16902"/>
              <a:gd name="connsiteX4" fmla="*/ 9347 w 12755"/>
              <a:gd name="connsiteY4" fmla="*/ 14855 h 16902"/>
              <a:gd name="connsiteX5" fmla="*/ 8557 w 12755"/>
              <a:gd name="connsiteY5" fmla="*/ 13042 h 16902"/>
              <a:gd name="connsiteX6" fmla="*/ 7938 w 12755"/>
              <a:gd name="connsiteY6" fmla="*/ 12224 h 16902"/>
              <a:gd name="connsiteX7" fmla="*/ 7869 w 12755"/>
              <a:gd name="connsiteY7" fmla="*/ 10352 h 16902"/>
              <a:gd name="connsiteX8" fmla="*/ 8444 w 12755"/>
              <a:gd name="connsiteY8" fmla="*/ 9792 h 16902"/>
              <a:gd name="connsiteX9" fmla="*/ 9366 w 12755"/>
              <a:gd name="connsiteY9" fmla="*/ 10795 h 16902"/>
              <a:gd name="connsiteX10" fmla="*/ 10305 w 12755"/>
              <a:gd name="connsiteY10" fmla="*/ 8996 h 16902"/>
              <a:gd name="connsiteX11" fmla="*/ 11187 w 12755"/>
              <a:gd name="connsiteY11" fmla="*/ 9595 h 16902"/>
              <a:gd name="connsiteX12" fmla="*/ 12067 w 12755"/>
              <a:gd name="connsiteY12" fmla="*/ 8596 h 16902"/>
              <a:gd name="connsiteX13" fmla="*/ 12654 w 12755"/>
              <a:gd name="connsiteY13" fmla="*/ 9396 h 16902"/>
              <a:gd name="connsiteX14" fmla="*/ 9307 w 12755"/>
              <a:gd name="connsiteY14" fmla="*/ 0 h 16902"/>
              <a:gd name="connsiteX15" fmla="*/ 9248 w 12755"/>
              <a:gd name="connsiteY15" fmla="*/ 800 h 16902"/>
              <a:gd name="connsiteX16" fmla="*/ 8778 w 12755"/>
              <a:gd name="connsiteY16" fmla="*/ 3299 h 16902"/>
              <a:gd name="connsiteX17" fmla="*/ 8308 w 12755"/>
              <a:gd name="connsiteY17" fmla="*/ 3399 h 16902"/>
              <a:gd name="connsiteX18" fmla="*/ 7779 w 12755"/>
              <a:gd name="connsiteY18" fmla="*/ 4398 h 16902"/>
              <a:gd name="connsiteX19" fmla="*/ 7309 w 12755"/>
              <a:gd name="connsiteY19" fmla="*/ 7497 h 16902"/>
              <a:gd name="connsiteX20" fmla="*/ 5422 w 12755"/>
              <a:gd name="connsiteY20" fmla="*/ 7347 h 16902"/>
              <a:gd name="connsiteX21" fmla="*/ 3618 w 12755"/>
              <a:gd name="connsiteY21" fmla="*/ 6494 h 16902"/>
              <a:gd name="connsiteX22" fmla="*/ 2235 w 12755"/>
              <a:gd name="connsiteY22" fmla="*/ 8562 h 16902"/>
              <a:gd name="connsiteX23" fmla="*/ 1821 w 12755"/>
              <a:gd name="connsiteY23" fmla="*/ 6902 h 16902"/>
              <a:gd name="connsiteX24" fmla="*/ 1168 w 12755"/>
              <a:gd name="connsiteY24" fmla="*/ 8306 h 16902"/>
              <a:gd name="connsiteX25" fmla="*/ 241 w 12755"/>
              <a:gd name="connsiteY25" fmla="*/ 8422 h 16902"/>
              <a:gd name="connsiteX26" fmla="*/ 0 w 12755"/>
              <a:gd name="connsiteY26" fmla="*/ 9124 h 16902"/>
              <a:gd name="connsiteX27" fmla="*/ 412 w 12755"/>
              <a:gd name="connsiteY27" fmla="*/ 10235 h 16902"/>
              <a:gd name="connsiteX28" fmla="*/ 447 w 12755"/>
              <a:gd name="connsiteY28" fmla="*/ 11931 h 16902"/>
              <a:gd name="connsiteX29" fmla="*/ 1443 w 12755"/>
              <a:gd name="connsiteY29" fmla="*/ 14855 h 16902"/>
              <a:gd name="connsiteX30" fmla="*/ 1924 w 12755"/>
              <a:gd name="connsiteY30" fmla="*/ 12224 h 16902"/>
              <a:gd name="connsiteX31" fmla="*/ 2680 w 12755"/>
              <a:gd name="connsiteY31" fmla="*/ 12224 h 16902"/>
              <a:gd name="connsiteX32" fmla="*/ 2749 w 12755"/>
              <a:gd name="connsiteY32" fmla="*/ 10411 h 16902"/>
              <a:gd name="connsiteX33" fmla="*/ 2784 w 12755"/>
              <a:gd name="connsiteY33" fmla="*/ 9475 h 16902"/>
              <a:gd name="connsiteX34" fmla="*/ 3333 w 12755"/>
              <a:gd name="connsiteY34" fmla="*/ 9475 h 16902"/>
              <a:gd name="connsiteX35" fmla="*/ 4021 w 12755"/>
              <a:gd name="connsiteY35" fmla="*/ 10703 h 16902"/>
              <a:gd name="connsiteX36" fmla="*/ 4811 w 12755"/>
              <a:gd name="connsiteY36" fmla="*/ 11405 h 16902"/>
              <a:gd name="connsiteX37" fmla="*/ 5017 w 12755"/>
              <a:gd name="connsiteY37" fmla="*/ 14270 h 16902"/>
              <a:gd name="connsiteX38" fmla="*/ 5189 w 12755"/>
              <a:gd name="connsiteY38" fmla="*/ 15732 h 16902"/>
              <a:gd name="connsiteX39" fmla="*/ 6186 w 12755"/>
              <a:gd name="connsiteY39" fmla="*/ 16025 h 16902"/>
              <a:gd name="connsiteX0" fmla="*/ 6186 w 12755"/>
              <a:gd name="connsiteY0" fmla="*/ 16025 h 16902"/>
              <a:gd name="connsiteX1" fmla="*/ 7629 w 12755"/>
              <a:gd name="connsiteY1" fmla="*/ 16902 h 16902"/>
              <a:gd name="connsiteX2" fmla="*/ 8866 w 12755"/>
              <a:gd name="connsiteY2" fmla="*/ 16902 h 16902"/>
              <a:gd name="connsiteX3" fmla="*/ 10000 w 12755"/>
              <a:gd name="connsiteY3" fmla="*/ 16025 h 16902"/>
              <a:gd name="connsiteX4" fmla="*/ 9347 w 12755"/>
              <a:gd name="connsiteY4" fmla="*/ 14855 h 16902"/>
              <a:gd name="connsiteX5" fmla="*/ 8557 w 12755"/>
              <a:gd name="connsiteY5" fmla="*/ 13042 h 16902"/>
              <a:gd name="connsiteX6" fmla="*/ 7938 w 12755"/>
              <a:gd name="connsiteY6" fmla="*/ 12224 h 16902"/>
              <a:gd name="connsiteX7" fmla="*/ 7869 w 12755"/>
              <a:gd name="connsiteY7" fmla="*/ 10352 h 16902"/>
              <a:gd name="connsiteX8" fmla="*/ 8444 w 12755"/>
              <a:gd name="connsiteY8" fmla="*/ 9792 h 16902"/>
              <a:gd name="connsiteX9" fmla="*/ 9366 w 12755"/>
              <a:gd name="connsiteY9" fmla="*/ 10795 h 16902"/>
              <a:gd name="connsiteX10" fmla="*/ 10305 w 12755"/>
              <a:gd name="connsiteY10" fmla="*/ 8996 h 16902"/>
              <a:gd name="connsiteX11" fmla="*/ 11187 w 12755"/>
              <a:gd name="connsiteY11" fmla="*/ 9595 h 16902"/>
              <a:gd name="connsiteX12" fmla="*/ 12067 w 12755"/>
              <a:gd name="connsiteY12" fmla="*/ 8596 h 16902"/>
              <a:gd name="connsiteX13" fmla="*/ 12654 w 12755"/>
              <a:gd name="connsiteY13" fmla="*/ 9396 h 16902"/>
              <a:gd name="connsiteX14" fmla="*/ 9307 w 12755"/>
              <a:gd name="connsiteY14" fmla="*/ 0 h 16902"/>
              <a:gd name="connsiteX15" fmla="*/ 9248 w 12755"/>
              <a:gd name="connsiteY15" fmla="*/ 800 h 16902"/>
              <a:gd name="connsiteX16" fmla="*/ 8719 w 12755"/>
              <a:gd name="connsiteY16" fmla="*/ 3099 h 16902"/>
              <a:gd name="connsiteX17" fmla="*/ 8308 w 12755"/>
              <a:gd name="connsiteY17" fmla="*/ 3399 h 16902"/>
              <a:gd name="connsiteX18" fmla="*/ 7779 w 12755"/>
              <a:gd name="connsiteY18" fmla="*/ 4398 h 16902"/>
              <a:gd name="connsiteX19" fmla="*/ 7309 w 12755"/>
              <a:gd name="connsiteY19" fmla="*/ 7497 h 16902"/>
              <a:gd name="connsiteX20" fmla="*/ 5422 w 12755"/>
              <a:gd name="connsiteY20" fmla="*/ 7347 h 16902"/>
              <a:gd name="connsiteX21" fmla="*/ 3618 w 12755"/>
              <a:gd name="connsiteY21" fmla="*/ 6494 h 16902"/>
              <a:gd name="connsiteX22" fmla="*/ 2235 w 12755"/>
              <a:gd name="connsiteY22" fmla="*/ 8562 h 16902"/>
              <a:gd name="connsiteX23" fmla="*/ 1821 w 12755"/>
              <a:gd name="connsiteY23" fmla="*/ 6902 h 16902"/>
              <a:gd name="connsiteX24" fmla="*/ 1168 w 12755"/>
              <a:gd name="connsiteY24" fmla="*/ 8306 h 16902"/>
              <a:gd name="connsiteX25" fmla="*/ 241 w 12755"/>
              <a:gd name="connsiteY25" fmla="*/ 8422 h 16902"/>
              <a:gd name="connsiteX26" fmla="*/ 0 w 12755"/>
              <a:gd name="connsiteY26" fmla="*/ 9124 h 16902"/>
              <a:gd name="connsiteX27" fmla="*/ 412 w 12755"/>
              <a:gd name="connsiteY27" fmla="*/ 10235 h 16902"/>
              <a:gd name="connsiteX28" fmla="*/ 447 w 12755"/>
              <a:gd name="connsiteY28" fmla="*/ 11931 h 16902"/>
              <a:gd name="connsiteX29" fmla="*/ 1443 w 12755"/>
              <a:gd name="connsiteY29" fmla="*/ 14855 h 16902"/>
              <a:gd name="connsiteX30" fmla="*/ 1924 w 12755"/>
              <a:gd name="connsiteY30" fmla="*/ 12224 h 16902"/>
              <a:gd name="connsiteX31" fmla="*/ 2680 w 12755"/>
              <a:gd name="connsiteY31" fmla="*/ 12224 h 16902"/>
              <a:gd name="connsiteX32" fmla="*/ 2749 w 12755"/>
              <a:gd name="connsiteY32" fmla="*/ 10411 h 16902"/>
              <a:gd name="connsiteX33" fmla="*/ 2784 w 12755"/>
              <a:gd name="connsiteY33" fmla="*/ 9475 h 16902"/>
              <a:gd name="connsiteX34" fmla="*/ 3333 w 12755"/>
              <a:gd name="connsiteY34" fmla="*/ 9475 h 16902"/>
              <a:gd name="connsiteX35" fmla="*/ 4021 w 12755"/>
              <a:gd name="connsiteY35" fmla="*/ 10703 h 16902"/>
              <a:gd name="connsiteX36" fmla="*/ 4811 w 12755"/>
              <a:gd name="connsiteY36" fmla="*/ 11405 h 16902"/>
              <a:gd name="connsiteX37" fmla="*/ 5017 w 12755"/>
              <a:gd name="connsiteY37" fmla="*/ 14270 h 16902"/>
              <a:gd name="connsiteX38" fmla="*/ 5189 w 12755"/>
              <a:gd name="connsiteY38" fmla="*/ 15732 h 16902"/>
              <a:gd name="connsiteX39" fmla="*/ 6186 w 12755"/>
              <a:gd name="connsiteY39" fmla="*/ 16025 h 16902"/>
              <a:gd name="connsiteX0" fmla="*/ 6186 w 12686"/>
              <a:gd name="connsiteY0" fmla="*/ 16025 h 16902"/>
              <a:gd name="connsiteX1" fmla="*/ 7629 w 12686"/>
              <a:gd name="connsiteY1" fmla="*/ 16902 h 16902"/>
              <a:gd name="connsiteX2" fmla="*/ 8866 w 12686"/>
              <a:gd name="connsiteY2" fmla="*/ 16902 h 16902"/>
              <a:gd name="connsiteX3" fmla="*/ 10000 w 12686"/>
              <a:gd name="connsiteY3" fmla="*/ 16025 h 16902"/>
              <a:gd name="connsiteX4" fmla="*/ 9347 w 12686"/>
              <a:gd name="connsiteY4" fmla="*/ 14855 h 16902"/>
              <a:gd name="connsiteX5" fmla="*/ 8557 w 12686"/>
              <a:gd name="connsiteY5" fmla="*/ 13042 h 16902"/>
              <a:gd name="connsiteX6" fmla="*/ 7938 w 12686"/>
              <a:gd name="connsiteY6" fmla="*/ 12224 h 16902"/>
              <a:gd name="connsiteX7" fmla="*/ 7869 w 12686"/>
              <a:gd name="connsiteY7" fmla="*/ 10352 h 16902"/>
              <a:gd name="connsiteX8" fmla="*/ 8444 w 12686"/>
              <a:gd name="connsiteY8" fmla="*/ 9792 h 16902"/>
              <a:gd name="connsiteX9" fmla="*/ 9366 w 12686"/>
              <a:gd name="connsiteY9" fmla="*/ 10795 h 16902"/>
              <a:gd name="connsiteX10" fmla="*/ 10305 w 12686"/>
              <a:gd name="connsiteY10" fmla="*/ 8996 h 16902"/>
              <a:gd name="connsiteX11" fmla="*/ 11187 w 12686"/>
              <a:gd name="connsiteY11" fmla="*/ 9595 h 16902"/>
              <a:gd name="connsiteX12" fmla="*/ 12067 w 12686"/>
              <a:gd name="connsiteY12" fmla="*/ 8596 h 16902"/>
              <a:gd name="connsiteX13" fmla="*/ 12654 w 12686"/>
              <a:gd name="connsiteY13" fmla="*/ 9396 h 16902"/>
              <a:gd name="connsiteX14" fmla="*/ 11069 w 12686"/>
              <a:gd name="connsiteY14" fmla="*/ 4598 h 16902"/>
              <a:gd name="connsiteX15" fmla="*/ 9307 w 12686"/>
              <a:gd name="connsiteY15" fmla="*/ 0 h 16902"/>
              <a:gd name="connsiteX16" fmla="*/ 9248 w 12686"/>
              <a:gd name="connsiteY16" fmla="*/ 800 h 16902"/>
              <a:gd name="connsiteX17" fmla="*/ 8719 w 12686"/>
              <a:gd name="connsiteY17" fmla="*/ 3099 h 16902"/>
              <a:gd name="connsiteX18" fmla="*/ 8308 w 12686"/>
              <a:gd name="connsiteY18" fmla="*/ 3399 h 16902"/>
              <a:gd name="connsiteX19" fmla="*/ 7779 w 12686"/>
              <a:gd name="connsiteY19" fmla="*/ 4398 h 16902"/>
              <a:gd name="connsiteX20" fmla="*/ 7309 w 12686"/>
              <a:gd name="connsiteY20" fmla="*/ 7497 h 16902"/>
              <a:gd name="connsiteX21" fmla="*/ 5422 w 12686"/>
              <a:gd name="connsiteY21" fmla="*/ 7347 h 16902"/>
              <a:gd name="connsiteX22" fmla="*/ 3618 w 12686"/>
              <a:gd name="connsiteY22" fmla="*/ 6494 h 16902"/>
              <a:gd name="connsiteX23" fmla="*/ 2235 w 12686"/>
              <a:gd name="connsiteY23" fmla="*/ 8562 h 16902"/>
              <a:gd name="connsiteX24" fmla="*/ 1821 w 12686"/>
              <a:gd name="connsiteY24" fmla="*/ 6902 h 16902"/>
              <a:gd name="connsiteX25" fmla="*/ 1168 w 12686"/>
              <a:gd name="connsiteY25" fmla="*/ 8306 h 16902"/>
              <a:gd name="connsiteX26" fmla="*/ 241 w 12686"/>
              <a:gd name="connsiteY26" fmla="*/ 8422 h 16902"/>
              <a:gd name="connsiteX27" fmla="*/ 0 w 12686"/>
              <a:gd name="connsiteY27" fmla="*/ 9124 h 16902"/>
              <a:gd name="connsiteX28" fmla="*/ 412 w 12686"/>
              <a:gd name="connsiteY28" fmla="*/ 10235 h 16902"/>
              <a:gd name="connsiteX29" fmla="*/ 447 w 12686"/>
              <a:gd name="connsiteY29" fmla="*/ 11931 h 16902"/>
              <a:gd name="connsiteX30" fmla="*/ 1443 w 12686"/>
              <a:gd name="connsiteY30" fmla="*/ 14855 h 16902"/>
              <a:gd name="connsiteX31" fmla="*/ 1924 w 12686"/>
              <a:gd name="connsiteY31" fmla="*/ 12224 h 16902"/>
              <a:gd name="connsiteX32" fmla="*/ 2680 w 12686"/>
              <a:gd name="connsiteY32" fmla="*/ 12224 h 16902"/>
              <a:gd name="connsiteX33" fmla="*/ 2749 w 12686"/>
              <a:gd name="connsiteY33" fmla="*/ 10411 h 16902"/>
              <a:gd name="connsiteX34" fmla="*/ 2784 w 12686"/>
              <a:gd name="connsiteY34" fmla="*/ 9475 h 16902"/>
              <a:gd name="connsiteX35" fmla="*/ 3333 w 12686"/>
              <a:gd name="connsiteY35" fmla="*/ 9475 h 16902"/>
              <a:gd name="connsiteX36" fmla="*/ 4021 w 12686"/>
              <a:gd name="connsiteY36" fmla="*/ 10703 h 16902"/>
              <a:gd name="connsiteX37" fmla="*/ 4811 w 12686"/>
              <a:gd name="connsiteY37" fmla="*/ 11405 h 16902"/>
              <a:gd name="connsiteX38" fmla="*/ 5017 w 12686"/>
              <a:gd name="connsiteY38" fmla="*/ 14270 h 16902"/>
              <a:gd name="connsiteX39" fmla="*/ 5189 w 12686"/>
              <a:gd name="connsiteY39" fmla="*/ 15732 h 16902"/>
              <a:gd name="connsiteX40" fmla="*/ 6186 w 12686"/>
              <a:gd name="connsiteY40" fmla="*/ 16025 h 16902"/>
              <a:gd name="connsiteX0" fmla="*/ 6186 w 12686"/>
              <a:gd name="connsiteY0" fmla="*/ 16025 h 16902"/>
              <a:gd name="connsiteX1" fmla="*/ 7629 w 12686"/>
              <a:gd name="connsiteY1" fmla="*/ 16902 h 16902"/>
              <a:gd name="connsiteX2" fmla="*/ 8866 w 12686"/>
              <a:gd name="connsiteY2" fmla="*/ 16902 h 16902"/>
              <a:gd name="connsiteX3" fmla="*/ 10000 w 12686"/>
              <a:gd name="connsiteY3" fmla="*/ 16025 h 16902"/>
              <a:gd name="connsiteX4" fmla="*/ 9347 w 12686"/>
              <a:gd name="connsiteY4" fmla="*/ 14855 h 16902"/>
              <a:gd name="connsiteX5" fmla="*/ 8557 w 12686"/>
              <a:gd name="connsiteY5" fmla="*/ 13042 h 16902"/>
              <a:gd name="connsiteX6" fmla="*/ 7938 w 12686"/>
              <a:gd name="connsiteY6" fmla="*/ 12224 h 16902"/>
              <a:gd name="connsiteX7" fmla="*/ 7869 w 12686"/>
              <a:gd name="connsiteY7" fmla="*/ 10352 h 16902"/>
              <a:gd name="connsiteX8" fmla="*/ 8444 w 12686"/>
              <a:gd name="connsiteY8" fmla="*/ 9792 h 16902"/>
              <a:gd name="connsiteX9" fmla="*/ 9366 w 12686"/>
              <a:gd name="connsiteY9" fmla="*/ 10795 h 16902"/>
              <a:gd name="connsiteX10" fmla="*/ 10305 w 12686"/>
              <a:gd name="connsiteY10" fmla="*/ 8996 h 16902"/>
              <a:gd name="connsiteX11" fmla="*/ 11187 w 12686"/>
              <a:gd name="connsiteY11" fmla="*/ 9595 h 16902"/>
              <a:gd name="connsiteX12" fmla="*/ 12067 w 12686"/>
              <a:gd name="connsiteY12" fmla="*/ 8596 h 16902"/>
              <a:gd name="connsiteX13" fmla="*/ 12654 w 12686"/>
              <a:gd name="connsiteY13" fmla="*/ 9396 h 16902"/>
              <a:gd name="connsiteX14" fmla="*/ 12185 w 12686"/>
              <a:gd name="connsiteY14" fmla="*/ 4098 h 16902"/>
              <a:gd name="connsiteX15" fmla="*/ 9307 w 12686"/>
              <a:gd name="connsiteY15" fmla="*/ 0 h 16902"/>
              <a:gd name="connsiteX16" fmla="*/ 9248 w 12686"/>
              <a:gd name="connsiteY16" fmla="*/ 800 h 16902"/>
              <a:gd name="connsiteX17" fmla="*/ 8719 w 12686"/>
              <a:gd name="connsiteY17" fmla="*/ 3099 h 16902"/>
              <a:gd name="connsiteX18" fmla="*/ 8308 w 12686"/>
              <a:gd name="connsiteY18" fmla="*/ 3399 h 16902"/>
              <a:gd name="connsiteX19" fmla="*/ 7779 w 12686"/>
              <a:gd name="connsiteY19" fmla="*/ 4398 h 16902"/>
              <a:gd name="connsiteX20" fmla="*/ 7309 w 12686"/>
              <a:gd name="connsiteY20" fmla="*/ 7497 h 16902"/>
              <a:gd name="connsiteX21" fmla="*/ 5422 w 12686"/>
              <a:gd name="connsiteY21" fmla="*/ 7347 h 16902"/>
              <a:gd name="connsiteX22" fmla="*/ 3618 w 12686"/>
              <a:gd name="connsiteY22" fmla="*/ 6494 h 16902"/>
              <a:gd name="connsiteX23" fmla="*/ 2235 w 12686"/>
              <a:gd name="connsiteY23" fmla="*/ 8562 h 16902"/>
              <a:gd name="connsiteX24" fmla="*/ 1821 w 12686"/>
              <a:gd name="connsiteY24" fmla="*/ 6902 h 16902"/>
              <a:gd name="connsiteX25" fmla="*/ 1168 w 12686"/>
              <a:gd name="connsiteY25" fmla="*/ 8306 h 16902"/>
              <a:gd name="connsiteX26" fmla="*/ 241 w 12686"/>
              <a:gd name="connsiteY26" fmla="*/ 8422 h 16902"/>
              <a:gd name="connsiteX27" fmla="*/ 0 w 12686"/>
              <a:gd name="connsiteY27" fmla="*/ 9124 h 16902"/>
              <a:gd name="connsiteX28" fmla="*/ 412 w 12686"/>
              <a:gd name="connsiteY28" fmla="*/ 10235 h 16902"/>
              <a:gd name="connsiteX29" fmla="*/ 447 w 12686"/>
              <a:gd name="connsiteY29" fmla="*/ 11931 h 16902"/>
              <a:gd name="connsiteX30" fmla="*/ 1443 w 12686"/>
              <a:gd name="connsiteY30" fmla="*/ 14855 h 16902"/>
              <a:gd name="connsiteX31" fmla="*/ 1924 w 12686"/>
              <a:gd name="connsiteY31" fmla="*/ 12224 h 16902"/>
              <a:gd name="connsiteX32" fmla="*/ 2680 w 12686"/>
              <a:gd name="connsiteY32" fmla="*/ 12224 h 16902"/>
              <a:gd name="connsiteX33" fmla="*/ 2749 w 12686"/>
              <a:gd name="connsiteY33" fmla="*/ 10411 h 16902"/>
              <a:gd name="connsiteX34" fmla="*/ 2784 w 12686"/>
              <a:gd name="connsiteY34" fmla="*/ 9475 h 16902"/>
              <a:gd name="connsiteX35" fmla="*/ 3333 w 12686"/>
              <a:gd name="connsiteY35" fmla="*/ 9475 h 16902"/>
              <a:gd name="connsiteX36" fmla="*/ 4021 w 12686"/>
              <a:gd name="connsiteY36" fmla="*/ 10703 h 16902"/>
              <a:gd name="connsiteX37" fmla="*/ 4811 w 12686"/>
              <a:gd name="connsiteY37" fmla="*/ 11405 h 16902"/>
              <a:gd name="connsiteX38" fmla="*/ 5017 w 12686"/>
              <a:gd name="connsiteY38" fmla="*/ 14270 h 16902"/>
              <a:gd name="connsiteX39" fmla="*/ 5189 w 12686"/>
              <a:gd name="connsiteY39" fmla="*/ 15732 h 16902"/>
              <a:gd name="connsiteX40" fmla="*/ 6186 w 12686"/>
              <a:gd name="connsiteY40" fmla="*/ 16025 h 16902"/>
              <a:gd name="connsiteX0" fmla="*/ 6186 w 12686"/>
              <a:gd name="connsiteY0" fmla="*/ 16025 h 16902"/>
              <a:gd name="connsiteX1" fmla="*/ 7629 w 12686"/>
              <a:gd name="connsiteY1" fmla="*/ 16902 h 16902"/>
              <a:gd name="connsiteX2" fmla="*/ 8866 w 12686"/>
              <a:gd name="connsiteY2" fmla="*/ 16902 h 16902"/>
              <a:gd name="connsiteX3" fmla="*/ 10000 w 12686"/>
              <a:gd name="connsiteY3" fmla="*/ 16025 h 16902"/>
              <a:gd name="connsiteX4" fmla="*/ 9347 w 12686"/>
              <a:gd name="connsiteY4" fmla="*/ 14855 h 16902"/>
              <a:gd name="connsiteX5" fmla="*/ 8557 w 12686"/>
              <a:gd name="connsiteY5" fmla="*/ 13042 h 16902"/>
              <a:gd name="connsiteX6" fmla="*/ 7938 w 12686"/>
              <a:gd name="connsiteY6" fmla="*/ 12224 h 16902"/>
              <a:gd name="connsiteX7" fmla="*/ 7869 w 12686"/>
              <a:gd name="connsiteY7" fmla="*/ 10352 h 16902"/>
              <a:gd name="connsiteX8" fmla="*/ 8444 w 12686"/>
              <a:gd name="connsiteY8" fmla="*/ 9792 h 16902"/>
              <a:gd name="connsiteX9" fmla="*/ 9366 w 12686"/>
              <a:gd name="connsiteY9" fmla="*/ 10795 h 16902"/>
              <a:gd name="connsiteX10" fmla="*/ 10305 w 12686"/>
              <a:gd name="connsiteY10" fmla="*/ 8996 h 16902"/>
              <a:gd name="connsiteX11" fmla="*/ 11187 w 12686"/>
              <a:gd name="connsiteY11" fmla="*/ 9595 h 16902"/>
              <a:gd name="connsiteX12" fmla="*/ 12067 w 12686"/>
              <a:gd name="connsiteY12" fmla="*/ 8596 h 16902"/>
              <a:gd name="connsiteX13" fmla="*/ 12654 w 12686"/>
              <a:gd name="connsiteY13" fmla="*/ 9396 h 16902"/>
              <a:gd name="connsiteX14" fmla="*/ 12185 w 12686"/>
              <a:gd name="connsiteY14" fmla="*/ 4098 h 16902"/>
              <a:gd name="connsiteX15" fmla="*/ 9307 w 12686"/>
              <a:gd name="connsiteY15" fmla="*/ 0 h 16902"/>
              <a:gd name="connsiteX16" fmla="*/ 9248 w 12686"/>
              <a:gd name="connsiteY16" fmla="*/ 800 h 16902"/>
              <a:gd name="connsiteX17" fmla="*/ 8719 w 12686"/>
              <a:gd name="connsiteY17" fmla="*/ 3099 h 16902"/>
              <a:gd name="connsiteX18" fmla="*/ 8308 w 12686"/>
              <a:gd name="connsiteY18" fmla="*/ 3399 h 16902"/>
              <a:gd name="connsiteX19" fmla="*/ 7779 w 12686"/>
              <a:gd name="connsiteY19" fmla="*/ 4398 h 16902"/>
              <a:gd name="connsiteX20" fmla="*/ 7309 w 12686"/>
              <a:gd name="connsiteY20" fmla="*/ 7497 h 16902"/>
              <a:gd name="connsiteX21" fmla="*/ 5422 w 12686"/>
              <a:gd name="connsiteY21" fmla="*/ 7347 h 16902"/>
              <a:gd name="connsiteX22" fmla="*/ 3618 w 12686"/>
              <a:gd name="connsiteY22" fmla="*/ 6494 h 16902"/>
              <a:gd name="connsiteX23" fmla="*/ 2235 w 12686"/>
              <a:gd name="connsiteY23" fmla="*/ 8562 h 16902"/>
              <a:gd name="connsiteX24" fmla="*/ 1821 w 12686"/>
              <a:gd name="connsiteY24" fmla="*/ 6902 h 16902"/>
              <a:gd name="connsiteX25" fmla="*/ 1168 w 12686"/>
              <a:gd name="connsiteY25" fmla="*/ 8306 h 16902"/>
              <a:gd name="connsiteX26" fmla="*/ 241 w 12686"/>
              <a:gd name="connsiteY26" fmla="*/ 8422 h 16902"/>
              <a:gd name="connsiteX27" fmla="*/ 0 w 12686"/>
              <a:gd name="connsiteY27" fmla="*/ 9124 h 16902"/>
              <a:gd name="connsiteX28" fmla="*/ 412 w 12686"/>
              <a:gd name="connsiteY28" fmla="*/ 10235 h 16902"/>
              <a:gd name="connsiteX29" fmla="*/ 447 w 12686"/>
              <a:gd name="connsiteY29" fmla="*/ 11931 h 16902"/>
              <a:gd name="connsiteX30" fmla="*/ 1443 w 12686"/>
              <a:gd name="connsiteY30" fmla="*/ 14855 h 16902"/>
              <a:gd name="connsiteX31" fmla="*/ 1924 w 12686"/>
              <a:gd name="connsiteY31" fmla="*/ 12224 h 16902"/>
              <a:gd name="connsiteX32" fmla="*/ 2680 w 12686"/>
              <a:gd name="connsiteY32" fmla="*/ 12224 h 16902"/>
              <a:gd name="connsiteX33" fmla="*/ 2749 w 12686"/>
              <a:gd name="connsiteY33" fmla="*/ 10411 h 16902"/>
              <a:gd name="connsiteX34" fmla="*/ 2784 w 12686"/>
              <a:gd name="connsiteY34" fmla="*/ 9475 h 16902"/>
              <a:gd name="connsiteX35" fmla="*/ 3333 w 12686"/>
              <a:gd name="connsiteY35" fmla="*/ 9475 h 16902"/>
              <a:gd name="connsiteX36" fmla="*/ 4021 w 12686"/>
              <a:gd name="connsiteY36" fmla="*/ 10703 h 16902"/>
              <a:gd name="connsiteX37" fmla="*/ 4811 w 12686"/>
              <a:gd name="connsiteY37" fmla="*/ 11405 h 16902"/>
              <a:gd name="connsiteX38" fmla="*/ 5017 w 12686"/>
              <a:gd name="connsiteY38" fmla="*/ 14270 h 16902"/>
              <a:gd name="connsiteX39" fmla="*/ 5189 w 12686"/>
              <a:gd name="connsiteY39" fmla="*/ 15732 h 16902"/>
              <a:gd name="connsiteX40" fmla="*/ 6186 w 12686"/>
              <a:gd name="connsiteY40" fmla="*/ 16025 h 16902"/>
              <a:gd name="connsiteX0" fmla="*/ 6186 w 12679"/>
              <a:gd name="connsiteY0" fmla="*/ 16025 h 16902"/>
              <a:gd name="connsiteX1" fmla="*/ 7629 w 12679"/>
              <a:gd name="connsiteY1" fmla="*/ 16902 h 16902"/>
              <a:gd name="connsiteX2" fmla="*/ 8866 w 12679"/>
              <a:gd name="connsiteY2" fmla="*/ 16902 h 16902"/>
              <a:gd name="connsiteX3" fmla="*/ 10000 w 12679"/>
              <a:gd name="connsiteY3" fmla="*/ 16025 h 16902"/>
              <a:gd name="connsiteX4" fmla="*/ 9347 w 12679"/>
              <a:gd name="connsiteY4" fmla="*/ 14855 h 16902"/>
              <a:gd name="connsiteX5" fmla="*/ 8557 w 12679"/>
              <a:gd name="connsiteY5" fmla="*/ 13042 h 16902"/>
              <a:gd name="connsiteX6" fmla="*/ 7938 w 12679"/>
              <a:gd name="connsiteY6" fmla="*/ 12224 h 16902"/>
              <a:gd name="connsiteX7" fmla="*/ 7869 w 12679"/>
              <a:gd name="connsiteY7" fmla="*/ 10352 h 16902"/>
              <a:gd name="connsiteX8" fmla="*/ 8444 w 12679"/>
              <a:gd name="connsiteY8" fmla="*/ 9792 h 16902"/>
              <a:gd name="connsiteX9" fmla="*/ 9366 w 12679"/>
              <a:gd name="connsiteY9" fmla="*/ 10795 h 16902"/>
              <a:gd name="connsiteX10" fmla="*/ 10305 w 12679"/>
              <a:gd name="connsiteY10" fmla="*/ 8996 h 16902"/>
              <a:gd name="connsiteX11" fmla="*/ 11187 w 12679"/>
              <a:gd name="connsiteY11" fmla="*/ 9595 h 16902"/>
              <a:gd name="connsiteX12" fmla="*/ 12067 w 12679"/>
              <a:gd name="connsiteY12" fmla="*/ 8596 h 16902"/>
              <a:gd name="connsiteX13" fmla="*/ 12654 w 12679"/>
              <a:gd name="connsiteY13" fmla="*/ 9396 h 16902"/>
              <a:gd name="connsiteX14" fmla="*/ 12537 w 12679"/>
              <a:gd name="connsiteY14" fmla="*/ 6197 h 16902"/>
              <a:gd name="connsiteX15" fmla="*/ 12185 w 12679"/>
              <a:gd name="connsiteY15" fmla="*/ 4098 h 16902"/>
              <a:gd name="connsiteX16" fmla="*/ 9307 w 12679"/>
              <a:gd name="connsiteY16" fmla="*/ 0 h 16902"/>
              <a:gd name="connsiteX17" fmla="*/ 9248 w 12679"/>
              <a:gd name="connsiteY17" fmla="*/ 800 h 16902"/>
              <a:gd name="connsiteX18" fmla="*/ 8719 w 12679"/>
              <a:gd name="connsiteY18" fmla="*/ 3099 h 16902"/>
              <a:gd name="connsiteX19" fmla="*/ 8308 w 12679"/>
              <a:gd name="connsiteY19" fmla="*/ 3399 h 16902"/>
              <a:gd name="connsiteX20" fmla="*/ 7779 w 12679"/>
              <a:gd name="connsiteY20" fmla="*/ 4398 h 16902"/>
              <a:gd name="connsiteX21" fmla="*/ 7309 w 12679"/>
              <a:gd name="connsiteY21" fmla="*/ 7497 h 16902"/>
              <a:gd name="connsiteX22" fmla="*/ 5422 w 12679"/>
              <a:gd name="connsiteY22" fmla="*/ 7347 h 16902"/>
              <a:gd name="connsiteX23" fmla="*/ 3618 w 12679"/>
              <a:gd name="connsiteY23" fmla="*/ 6494 h 16902"/>
              <a:gd name="connsiteX24" fmla="*/ 2235 w 12679"/>
              <a:gd name="connsiteY24" fmla="*/ 8562 h 16902"/>
              <a:gd name="connsiteX25" fmla="*/ 1821 w 12679"/>
              <a:gd name="connsiteY25" fmla="*/ 6902 h 16902"/>
              <a:gd name="connsiteX26" fmla="*/ 1168 w 12679"/>
              <a:gd name="connsiteY26" fmla="*/ 8306 h 16902"/>
              <a:gd name="connsiteX27" fmla="*/ 241 w 12679"/>
              <a:gd name="connsiteY27" fmla="*/ 8422 h 16902"/>
              <a:gd name="connsiteX28" fmla="*/ 0 w 12679"/>
              <a:gd name="connsiteY28" fmla="*/ 9124 h 16902"/>
              <a:gd name="connsiteX29" fmla="*/ 412 w 12679"/>
              <a:gd name="connsiteY29" fmla="*/ 10235 h 16902"/>
              <a:gd name="connsiteX30" fmla="*/ 447 w 12679"/>
              <a:gd name="connsiteY30" fmla="*/ 11931 h 16902"/>
              <a:gd name="connsiteX31" fmla="*/ 1443 w 12679"/>
              <a:gd name="connsiteY31" fmla="*/ 14855 h 16902"/>
              <a:gd name="connsiteX32" fmla="*/ 1924 w 12679"/>
              <a:gd name="connsiteY32" fmla="*/ 12224 h 16902"/>
              <a:gd name="connsiteX33" fmla="*/ 2680 w 12679"/>
              <a:gd name="connsiteY33" fmla="*/ 12224 h 16902"/>
              <a:gd name="connsiteX34" fmla="*/ 2749 w 12679"/>
              <a:gd name="connsiteY34" fmla="*/ 10411 h 16902"/>
              <a:gd name="connsiteX35" fmla="*/ 2784 w 12679"/>
              <a:gd name="connsiteY35" fmla="*/ 9475 h 16902"/>
              <a:gd name="connsiteX36" fmla="*/ 3333 w 12679"/>
              <a:gd name="connsiteY36" fmla="*/ 9475 h 16902"/>
              <a:gd name="connsiteX37" fmla="*/ 4021 w 12679"/>
              <a:gd name="connsiteY37" fmla="*/ 10703 h 16902"/>
              <a:gd name="connsiteX38" fmla="*/ 4811 w 12679"/>
              <a:gd name="connsiteY38" fmla="*/ 11405 h 16902"/>
              <a:gd name="connsiteX39" fmla="*/ 5017 w 12679"/>
              <a:gd name="connsiteY39" fmla="*/ 14270 h 16902"/>
              <a:gd name="connsiteX40" fmla="*/ 5189 w 12679"/>
              <a:gd name="connsiteY40" fmla="*/ 15732 h 16902"/>
              <a:gd name="connsiteX41" fmla="*/ 6186 w 12679"/>
              <a:gd name="connsiteY41" fmla="*/ 16025 h 16902"/>
              <a:gd name="connsiteX0" fmla="*/ 6186 w 13249"/>
              <a:gd name="connsiteY0" fmla="*/ 16025 h 16902"/>
              <a:gd name="connsiteX1" fmla="*/ 7629 w 13249"/>
              <a:gd name="connsiteY1" fmla="*/ 16902 h 16902"/>
              <a:gd name="connsiteX2" fmla="*/ 8866 w 13249"/>
              <a:gd name="connsiteY2" fmla="*/ 16902 h 16902"/>
              <a:gd name="connsiteX3" fmla="*/ 10000 w 13249"/>
              <a:gd name="connsiteY3" fmla="*/ 16025 h 16902"/>
              <a:gd name="connsiteX4" fmla="*/ 9347 w 13249"/>
              <a:gd name="connsiteY4" fmla="*/ 14855 h 16902"/>
              <a:gd name="connsiteX5" fmla="*/ 8557 w 13249"/>
              <a:gd name="connsiteY5" fmla="*/ 13042 h 16902"/>
              <a:gd name="connsiteX6" fmla="*/ 7938 w 13249"/>
              <a:gd name="connsiteY6" fmla="*/ 12224 h 16902"/>
              <a:gd name="connsiteX7" fmla="*/ 7869 w 13249"/>
              <a:gd name="connsiteY7" fmla="*/ 10352 h 16902"/>
              <a:gd name="connsiteX8" fmla="*/ 8444 w 13249"/>
              <a:gd name="connsiteY8" fmla="*/ 9792 h 16902"/>
              <a:gd name="connsiteX9" fmla="*/ 9366 w 13249"/>
              <a:gd name="connsiteY9" fmla="*/ 10795 h 16902"/>
              <a:gd name="connsiteX10" fmla="*/ 10305 w 13249"/>
              <a:gd name="connsiteY10" fmla="*/ 8996 h 16902"/>
              <a:gd name="connsiteX11" fmla="*/ 11187 w 13249"/>
              <a:gd name="connsiteY11" fmla="*/ 9595 h 16902"/>
              <a:gd name="connsiteX12" fmla="*/ 12067 w 13249"/>
              <a:gd name="connsiteY12" fmla="*/ 8596 h 16902"/>
              <a:gd name="connsiteX13" fmla="*/ 12654 w 13249"/>
              <a:gd name="connsiteY13" fmla="*/ 9396 h 16902"/>
              <a:gd name="connsiteX14" fmla="*/ 13242 w 13249"/>
              <a:gd name="connsiteY14" fmla="*/ 3698 h 16902"/>
              <a:gd name="connsiteX15" fmla="*/ 12185 w 13249"/>
              <a:gd name="connsiteY15" fmla="*/ 4098 h 16902"/>
              <a:gd name="connsiteX16" fmla="*/ 9307 w 13249"/>
              <a:gd name="connsiteY16" fmla="*/ 0 h 16902"/>
              <a:gd name="connsiteX17" fmla="*/ 9248 w 13249"/>
              <a:gd name="connsiteY17" fmla="*/ 800 h 16902"/>
              <a:gd name="connsiteX18" fmla="*/ 8719 w 13249"/>
              <a:gd name="connsiteY18" fmla="*/ 3099 h 16902"/>
              <a:gd name="connsiteX19" fmla="*/ 8308 w 13249"/>
              <a:gd name="connsiteY19" fmla="*/ 3399 h 16902"/>
              <a:gd name="connsiteX20" fmla="*/ 7779 w 13249"/>
              <a:gd name="connsiteY20" fmla="*/ 4398 h 16902"/>
              <a:gd name="connsiteX21" fmla="*/ 7309 w 13249"/>
              <a:gd name="connsiteY21" fmla="*/ 7497 h 16902"/>
              <a:gd name="connsiteX22" fmla="*/ 5422 w 13249"/>
              <a:gd name="connsiteY22" fmla="*/ 7347 h 16902"/>
              <a:gd name="connsiteX23" fmla="*/ 3618 w 13249"/>
              <a:gd name="connsiteY23" fmla="*/ 6494 h 16902"/>
              <a:gd name="connsiteX24" fmla="*/ 2235 w 13249"/>
              <a:gd name="connsiteY24" fmla="*/ 8562 h 16902"/>
              <a:gd name="connsiteX25" fmla="*/ 1821 w 13249"/>
              <a:gd name="connsiteY25" fmla="*/ 6902 h 16902"/>
              <a:gd name="connsiteX26" fmla="*/ 1168 w 13249"/>
              <a:gd name="connsiteY26" fmla="*/ 8306 h 16902"/>
              <a:gd name="connsiteX27" fmla="*/ 241 w 13249"/>
              <a:gd name="connsiteY27" fmla="*/ 8422 h 16902"/>
              <a:gd name="connsiteX28" fmla="*/ 0 w 13249"/>
              <a:gd name="connsiteY28" fmla="*/ 9124 h 16902"/>
              <a:gd name="connsiteX29" fmla="*/ 412 w 13249"/>
              <a:gd name="connsiteY29" fmla="*/ 10235 h 16902"/>
              <a:gd name="connsiteX30" fmla="*/ 447 w 13249"/>
              <a:gd name="connsiteY30" fmla="*/ 11931 h 16902"/>
              <a:gd name="connsiteX31" fmla="*/ 1443 w 13249"/>
              <a:gd name="connsiteY31" fmla="*/ 14855 h 16902"/>
              <a:gd name="connsiteX32" fmla="*/ 1924 w 13249"/>
              <a:gd name="connsiteY32" fmla="*/ 12224 h 16902"/>
              <a:gd name="connsiteX33" fmla="*/ 2680 w 13249"/>
              <a:gd name="connsiteY33" fmla="*/ 12224 h 16902"/>
              <a:gd name="connsiteX34" fmla="*/ 2749 w 13249"/>
              <a:gd name="connsiteY34" fmla="*/ 10411 h 16902"/>
              <a:gd name="connsiteX35" fmla="*/ 2784 w 13249"/>
              <a:gd name="connsiteY35" fmla="*/ 9475 h 16902"/>
              <a:gd name="connsiteX36" fmla="*/ 3333 w 13249"/>
              <a:gd name="connsiteY36" fmla="*/ 9475 h 16902"/>
              <a:gd name="connsiteX37" fmla="*/ 4021 w 13249"/>
              <a:gd name="connsiteY37" fmla="*/ 10703 h 16902"/>
              <a:gd name="connsiteX38" fmla="*/ 4811 w 13249"/>
              <a:gd name="connsiteY38" fmla="*/ 11405 h 16902"/>
              <a:gd name="connsiteX39" fmla="*/ 5017 w 13249"/>
              <a:gd name="connsiteY39" fmla="*/ 14270 h 16902"/>
              <a:gd name="connsiteX40" fmla="*/ 5189 w 13249"/>
              <a:gd name="connsiteY40" fmla="*/ 15732 h 16902"/>
              <a:gd name="connsiteX41" fmla="*/ 6186 w 13249"/>
              <a:gd name="connsiteY41" fmla="*/ 16025 h 16902"/>
              <a:gd name="connsiteX0" fmla="*/ 6186 w 13249"/>
              <a:gd name="connsiteY0" fmla="*/ 16025 h 16902"/>
              <a:gd name="connsiteX1" fmla="*/ 7629 w 13249"/>
              <a:gd name="connsiteY1" fmla="*/ 16902 h 16902"/>
              <a:gd name="connsiteX2" fmla="*/ 8866 w 13249"/>
              <a:gd name="connsiteY2" fmla="*/ 16902 h 16902"/>
              <a:gd name="connsiteX3" fmla="*/ 10000 w 13249"/>
              <a:gd name="connsiteY3" fmla="*/ 16025 h 16902"/>
              <a:gd name="connsiteX4" fmla="*/ 9347 w 13249"/>
              <a:gd name="connsiteY4" fmla="*/ 14855 h 16902"/>
              <a:gd name="connsiteX5" fmla="*/ 8557 w 13249"/>
              <a:gd name="connsiteY5" fmla="*/ 13042 h 16902"/>
              <a:gd name="connsiteX6" fmla="*/ 7938 w 13249"/>
              <a:gd name="connsiteY6" fmla="*/ 12224 h 16902"/>
              <a:gd name="connsiteX7" fmla="*/ 7869 w 13249"/>
              <a:gd name="connsiteY7" fmla="*/ 10352 h 16902"/>
              <a:gd name="connsiteX8" fmla="*/ 8444 w 13249"/>
              <a:gd name="connsiteY8" fmla="*/ 9792 h 16902"/>
              <a:gd name="connsiteX9" fmla="*/ 9366 w 13249"/>
              <a:gd name="connsiteY9" fmla="*/ 10795 h 16902"/>
              <a:gd name="connsiteX10" fmla="*/ 10305 w 13249"/>
              <a:gd name="connsiteY10" fmla="*/ 8996 h 16902"/>
              <a:gd name="connsiteX11" fmla="*/ 11187 w 13249"/>
              <a:gd name="connsiteY11" fmla="*/ 9595 h 16902"/>
              <a:gd name="connsiteX12" fmla="*/ 12067 w 13249"/>
              <a:gd name="connsiteY12" fmla="*/ 8596 h 16902"/>
              <a:gd name="connsiteX13" fmla="*/ 12654 w 13249"/>
              <a:gd name="connsiteY13" fmla="*/ 9396 h 16902"/>
              <a:gd name="connsiteX14" fmla="*/ 13242 w 13249"/>
              <a:gd name="connsiteY14" fmla="*/ 3698 h 16902"/>
              <a:gd name="connsiteX15" fmla="*/ 12185 w 13249"/>
              <a:gd name="connsiteY15" fmla="*/ 4098 h 16902"/>
              <a:gd name="connsiteX16" fmla="*/ 9307 w 13249"/>
              <a:gd name="connsiteY16" fmla="*/ 0 h 16902"/>
              <a:gd name="connsiteX17" fmla="*/ 9248 w 13249"/>
              <a:gd name="connsiteY17" fmla="*/ 800 h 16902"/>
              <a:gd name="connsiteX18" fmla="*/ 8719 w 13249"/>
              <a:gd name="connsiteY18" fmla="*/ 3099 h 16902"/>
              <a:gd name="connsiteX19" fmla="*/ 8308 w 13249"/>
              <a:gd name="connsiteY19" fmla="*/ 3399 h 16902"/>
              <a:gd name="connsiteX20" fmla="*/ 7779 w 13249"/>
              <a:gd name="connsiteY20" fmla="*/ 4398 h 16902"/>
              <a:gd name="connsiteX21" fmla="*/ 7309 w 13249"/>
              <a:gd name="connsiteY21" fmla="*/ 7497 h 16902"/>
              <a:gd name="connsiteX22" fmla="*/ 5422 w 13249"/>
              <a:gd name="connsiteY22" fmla="*/ 7347 h 16902"/>
              <a:gd name="connsiteX23" fmla="*/ 3618 w 13249"/>
              <a:gd name="connsiteY23" fmla="*/ 6494 h 16902"/>
              <a:gd name="connsiteX24" fmla="*/ 2235 w 13249"/>
              <a:gd name="connsiteY24" fmla="*/ 8562 h 16902"/>
              <a:gd name="connsiteX25" fmla="*/ 1821 w 13249"/>
              <a:gd name="connsiteY25" fmla="*/ 6902 h 16902"/>
              <a:gd name="connsiteX26" fmla="*/ 1168 w 13249"/>
              <a:gd name="connsiteY26" fmla="*/ 8306 h 16902"/>
              <a:gd name="connsiteX27" fmla="*/ 241 w 13249"/>
              <a:gd name="connsiteY27" fmla="*/ 8422 h 16902"/>
              <a:gd name="connsiteX28" fmla="*/ 0 w 13249"/>
              <a:gd name="connsiteY28" fmla="*/ 9124 h 16902"/>
              <a:gd name="connsiteX29" fmla="*/ 412 w 13249"/>
              <a:gd name="connsiteY29" fmla="*/ 10235 h 16902"/>
              <a:gd name="connsiteX30" fmla="*/ 447 w 13249"/>
              <a:gd name="connsiteY30" fmla="*/ 11931 h 16902"/>
              <a:gd name="connsiteX31" fmla="*/ 1443 w 13249"/>
              <a:gd name="connsiteY31" fmla="*/ 14855 h 16902"/>
              <a:gd name="connsiteX32" fmla="*/ 1924 w 13249"/>
              <a:gd name="connsiteY32" fmla="*/ 12224 h 16902"/>
              <a:gd name="connsiteX33" fmla="*/ 2680 w 13249"/>
              <a:gd name="connsiteY33" fmla="*/ 12224 h 16902"/>
              <a:gd name="connsiteX34" fmla="*/ 2749 w 13249"/>
              <a:gd name="connsiteY34" fmla="*/ 10411 h 16902"/>
              <a:gd name="connsiteX35" fmla="*/ 2784 w 13249"/>
              <a:gd name="connsiteY35" fmla="*/ 9475 h 16902"/>
              <a:gd name="connsiteX36" fmla="*/ 3333 w 13249"/>
              <a:gd name="connsiteY36" fmla="*/ 9475 h 16902"/>
              <a:gd name="connsiteX37" fmla="*/ 4021 w 13249"/>
              <a:gd name="connsiteY37" fmla="*/ 10703 h 16902"/>
              <a:gd name="connsiteX38" fmla="*/ 4811 w 13249"/>
              <a:gd name="connsiteY38" fmla="*/ 11405 h 16902"/>
              <a:gd name="connsiteX39" fmla="*/ 5017 w 13249"/>
              <a:gd name="connsiteY39" fmla="*/ 14270 h 16902"/>
              <a:gd name="connsiteX40" fmla="*/ 5189 w 13249"/>
              <a:gd name="connsiteY40" fmla="*/ 15732 h 16902"/>
              <a:gd name="connsiteX41" fmla="*/ 6186 w 13249"/>
              <a:gd name="connsiteY41" fmla="*/ 16025 h 16902"/>
              <a:gd name="connsiteX0" fmla="*/ 6186 w 13249"/>
              <a:gd name="connsiteY0" fmla="*/ 16025 h 16902"/>
              <a:gd name="connsiteX1" fmla="*/ 7629 w 13249"/>
              <a:gd name="connsiteY1" fmla="*/ 16902 h 16902"/>
              <a:gd name="connsiteX2" fmla="*/ 8866 w 13249"/>
              <a:gd name="connsiteY2" fmla="*/ 16902 h 16902"/>
              <a:gd name="connsiteX3" fmla="*/ 10000 w 13249"/>
              <a:gd name="connsiteY3" fmla="*/ 16025 h 16902"/>
              <a:gd name="connsiteX4" fmla="*/ 9347 w 13249"/>
              <a:gd name="connsiteY4" fmla="*/ 14855 h 16902"/>
              <a:gd name="connsiteX5" fmla="*/ 8557 w 13249"/>
              <a:gd name="connsiteY5" fmla="*/ 13042 h 16902"/>
              <a:gd name="connsiteX6" fmla="*/ 7938 w 13249"/>
              <a:gd name="connsiteY6" fmla="*/ 12224 h 16902"/>
              <a:gd name="connsiteX7" fmla="*/ 7869 w 13249"/>
              <a:gd name="connsiteY7" fmla="*/ 10352 h 16902"/>
              <a:gd name="connsiteX8" fmla="*/ 8444 w 13249"/>
              <a:gd name="connsiteY8" fmla="*/ 9792 h 16902"/>
              <a:gd name="connsiteX9" fmla="*/ 9366 w 13249"/>
              <a:gd name="connsiteY9" fmla="*/ 10795 h 16902"/>
              <a:gd name="connsiteX10" fmla="*/ 10305 w 13249"/>
              <a:gd name="connsiteY10" fmla="*/ 8996 h 16902"/>
              <a:gd name="connsiteX11" fmla="*/ 11187 w 13249"/>
              <a:gd name="connsiteY11" fmla="*/ 9595 h 16902"/>
              <a:gd name="connsiteX12" fmla="*/ 12067 w 13249"/>
              <a:gd name="connsiteY12" fmla="*/ 8596 h 16902"/>
              <a:gd name="connsiteX13" fmla="*/ 12654 w 13249"/>
              <a:gd name="connsiteY13" fmla="*/ 9396 h 16902"/>
              <a:gd name="connsiteX14" fmla="*/ 13242 w 13249"/>
              <a:gd name="connsiteY14" fmla="*/ 3698 h 16902"/>
              <a:gd name="connsiteX15" fmla="*/ 12302 w 13249"/>
              <a:gd name="connsiteY15" fmla="*/ 4298 h 16902"/>
              <a:gd name="connsiteX16" fmla="*/ 9307 w 13249"/>
              <a:gd name="connsiteY16" fmla="*/ 0 h 16902"/>
              <a:gd name="connsiteX17" fmla="*/ 9248 w 13249"/>
              <a:gd name="connsiteY17" fmla="*/ 800 h 16902"/>
              <a:gd name="connsiteX18" fmla="*/ 8719 w 13249"/>
              <a:gd name="connsiteY18" fmla="*/ 3099 h 16902"/>
              <a:gd name="connsiteX19" fmla="*/ 8308 w 13249"/>
              <a:gd name="connsiteY19" fmla="*/ 3399 h 16902"/>
              <a:gd name="connsiteX20" fmla="*/ 7779 w 13249"/>
              <a:gd name="connsiteY20" fmla="*/ 4398 h 16902"/>
              <a:gd name="connsiteX21" fmla="*/ 7309 w 13249"/>
              <a:gd name="connsiteY21" fmla="*/ 7497 h 16902"/>
              <a:gd name="connsiteX22" fmla="*/ 5422 w 13249"/>
              <a:gd name="connsiteY22" fmla="*/ 7347 h 16902"/>
              <a:gd name="connsiteX23" fmla="*/ 3618 w 13249"/>
              <a:gd name="connsiteY23" fmla="*/ 6494 h 16902"/>
              <a:gd name="connsiteX24" fmla="*/ 2235 w 13249"/>
              <a:gd name="connsiteY24" fmla="*/ 8562 h 16902"/>
              <a:gd name="connsiteX25" fmla="*/ 1821 w 13249"/>
              <a:gd name="connsiteY25" fmla="*/ 6902 h 16902"/>
              <a:gd name="connsiteX26" fmla="*/ 1168 w 13249"/>
              <a:gd name="connsiteY26" fmla="*/ 8306 h 16902"/>
              <a:gd name="connsiteX27" fmla="*/ 241 w 13249"/>
              <a:gd name="connsiteY27" fmla="*/ 8422 h 16902"/>
              <a:gd name="connsiteX28" fmla="*/ 0 w 13249"/>
              <a:gd name="connsiteY28" fmla="*/ 9124 h 16902"/>
              <a:gd name="connsiteX29" fmla="*/ 412 w 13249"/>
              <a:gd name="connsiteY29" fmla="*/ 10235 h 16902"/>
              <a:gd name="connsiteX30" fmla="*/ 447 w 13249"/>
              <a:gd name="connsiteY30" fmla="*/ 11931 h 16902"/>
              <a:gd name="connsiteX31" fmla="*/ 1443 w 13249"/>
              <a:gd name="connsiteY31" fmla="*/ 14855 h 16902"/>
              <a:gd name="connsiteX32" fmla="*/ 1924 w 13249"/>
              <a:gd name="connsiteY32" fmla="*/ 12224 h 16902"/>
              <a:gd name="connsiteX33" fmla="*/ 2680 w 13249"/>
              <a:gd name="connsiteY33" fmla="*/ 12224 h 16902"/>
              <a:gd name="connsiteX34" fmla="*/ 2749 w 13249"/>
              <a:gd name="connsiteY34" fmla="*/ 10411 h 16902"/>
              <a:gd name="connsiteX35" fmla="*/ 2784 w 13249"/>
              <a:gd name="connsiteY35" fmla="*/ 9475 h 16902"/>
              <a:gd name="connsiteX36" fmla="*/ 3333 w 13249"/>
              <a:gd name="connsiteY36" fmla="*/ 9475 h 16902"/>
              <a:gd name="connsiteX37" fmla="*/ 4021 w 13249"/>
              <a:gd name="connsiteY37" fmla="*/ 10703 h 16902"/>
              <a:gd name="connsiteX38" fmla="*/ 4811 w 13249"/>
              <a:gd name="connsiteY38" fmla="*/ 11405 h 16902"/>
              <a:gd name="connsiteX39" fmla="*/ 5017 w 13249"/>
              <a:gd name="connsiteY39" fmla="*/ 14270 h 16902"/>
              <a:gd name="connsiteX40" fmla="*/ 5189 w 13249"/>
              <a:gd name="connsiteY40" fmla="*/ 15732 h 16902"/>
              <a:gd name="connsiteX41" fmla="*/ 6186 w 13249"/>
              <a:gd name="connsiteY41" fmla="*/ 16025 h 16902"/>
              <a:gd name="connsiteX0" fmla="*/ 6186 w 13295"/>
              <a:gd name="connsiteY0" fmla="*/ 16025 h 16902"/>
              <a:gd name="connsiteX1" fmla="*/ 7629 w 13295"/>
              <a:gd name="connsiteY1" fmla="*/ 16902 h 16902"/>
              <a:gd name="connsiteX2" fmla="*/ 8866 w 13295"/>
              <a:gd name="connsiteY2" fmla="*/ 16902 h 16902"/>
              <a:gd name="connsiteX3" fmla="*/ 10000 w 13295"/>
              <a:gd name="connsiteY3" fmla="*/ 16025 h 16902"/>
              <a:gd name="connsiteX4" fmla="*/ 9347 w 13295"/>
              <a:gd name="connsiteY4" fmla="*/ 14855 h 16902"/>
              <a:gd name="connsiteX5" fmla="*/ 8557 w 13295"/>
              <a:gd name="connsiteY5" fmla="*/ 13042 h 16902"/>
              <a:gd name="connsiteX6" fmla="*/ 7938 w 13295"/>
              <a:gd name="connsiteY6" fmla="*/ 12224 h 16902"/>
              <a:gd name="connsiteX7" fmla="*/ 7869 w 13295"/>
              <a:gd name="connsiteY7" fmla="*/ 10352 h 16902"/>
              <a:gd name="connsiteX8" fmla="*/ 8444 w 13295"/>
              <a:gd name="connsiteY8" fmla="*/ 9792 h 16902"/>
              <a:gd name="connsiteX9" fmla="*/ 9366 w 13295"/>
              <a:gd name="connsiteY9" fmla="*/ 10795 h 16902"/>
              <a:gd name="connsiteX10" fmla="*/ 10305 w 13295"/>
              <a:gd name="connsiteY10" fmla="*/ 8996 h 16902"/>
              <a:gd name="connsiteX11" fmla="*/ 11187 w 13295"/>
              <a:gd name="connsiteY11" fmla="*/ 9595 h 16902"/>
              <a:gd name="connsiteX12" fmla="*/ 12067 w 13295"/>
              <a:gd name="connsiteY12" fmla="*/ 8596 h 16902"/>
              <a:gd name="connsiteX13" fmla="*/ 12654 w 13295"/>
              <a:gd name="connsiteY13" fmla="*/ 9396 h 16902"/>
              <a:gd name="connsiteX14" fmla="*/ 13125 w 13295"/>
              <a:gd name="connsiteY14" fmla="*/ 5897 h 16902"/>
              <a:gd name="connsiteX15" fmla="*/ 13242 w 13295"/>
              <a:gd name="connsiteY15" fmla="*/ 3698 h 16902"/>
              <a:gd name="connsiteX16" fmla="*/ 12302 w 13295"/>
              <a:gd name="connsiteY16" fmla="*/ 4298 h 16902"/>
              <a:gd name="connsiteX17" fmla="*/ 9307 w 13295"/>
              <a:gd name="connsiteY17" fmla="*/ 0 h 16902"/>
              <a:gd name="connsiteX18" fmla="*/ 9248 w 13295"/>
              <a:gd name="connsiteY18" fmla="*/ 800 h 16902"/>
              <a:gd name="connsiteX19" fmla="*/ 8719 w 13295"/>
              <a:gd name="connsiteY19" fmla="*/ 3099 h 16902"/>
              <a:gd name="connsiteX20" fmla="*/ 8308 w 13295"/>
              <a:gd name="connsiteY20" fmla="*/ 3399 h 16902"/>
              <a:gd name="connsiteX21" fmla="*/ 7779 w 13295"/>
              <a:gd name="connsiteY21" fmla="*/ 4398 h 16902"/>
              <a:gd name="connsiteX22" fmla="*/ 7309 w 13295"/>
              <a:gd name="connsiteY22" fmla="*/ 7497 h 16902"/>
              <a:gd name="connsiteX23" fmla="*/ 5422 w 13295"/>
              <a:gd name="connsiteY23" fmla="*/ 7347 h 16902"/>
              <a:gd name="connsiteX24" fmla="*/ 3618 w 13295"/>
              <a:gd name="connsiteY24" fmla="*/ 6494 h 16902"/>
              <a:gd name="connsiteX25" fmla="*/ 2235 w 13295"/>
              <a:gd name="connsiteY25" fmla="*/ 8562 h 16902"/>
              <a:gd name="connsiteX26" fmla="*/ 1821 w 13295"/>
              <a:gd name="connsiteY26" fmla="*/ 6902 h 16902"/>
              <a:gd name="connsiteX27" fmla="*/ 1168 w 13295"/>
              <a:gd name="connsiteY27" fmla="*/ 8306 h 16902"/>
              <a:gd name="connsiteX28" fmla="*/ 241 w 13295"/>
              <a:gd name="connsiteY28" fmla="*/ 8422 h 16902"/>
              <a:gd name="connsiteX29" fmla="*/ 0 w 13295"/>
              <a:gd name="connsiteY29" fmla="*/ 9124 h 16902"/>
              <a:gd name="connsiteX30" fmla="*/ 412 w 13295"/>
              <a:gd name="connsiteY30" fmla="*/ 10235 h 16902"/>
              <a:gd name="connsiteX31" fmla="*/ 447 w 13295"/>
              <a:gd name="connsiteY31" fmla="*/ 11931 h 16902"/>
              <a:gd name="connsiteX32" fmla="*/ 1443 w 13295"/>
              <a:gd name="connsiteY32" fmla="*/ 14855 h 16902"/>
              <a:gd name="connsiteX33" fmla="*/ 1924 w 13295"/>
              <a:gd name="connsiteY33" fmla="*/ 12224 h 16902"/>
              <a:gd name="connsiteX34" fmla="*/ 2680 w 13295"/>
              <a:gd name="connsiteY34" fmla="*/ 12224 h 16902"/>
              <a:gd name="connsiteX35" fmla="*/ 2749 w 13295"/>
              <a:gd name="connsiteY35" fmla="*/ 10411 h 16902"/>
              <a:gd name="connsiteX36" fmla="*/ 2784 w 13295"/>
              <a:gd name="connsiteY36" fmla="*/ 9475 h 16902"/>
              <a:gd name="connsiteX37" fmla="*/ 3333 w 13295"/>
              <a:gd name="connsiteY37" fmla="*/ 9475 h 16902"/>
              <a:gd name="connsiteX38" fmla="*/ 4021 w 13295"/>
              <a:gd name="connsiteY38" fmla="*/ 10703 h 16902"/>
              <a:gd name="connsiteX39" fmla="*/ 4811 w 13295"/>
              <a:gd name="connsiteY39" fmla="*/ 11405 h 16902"/>
              <a:gd name="connsiteX40" fmla="*/ 5017 w 13295"/>
              <a:gd name="connsiteY40" fmla="*/ 14270 h 16902"/>
              <a:gd name="connsiteX41" fmla="*/ 5189 w 13295"/>
              <a:gd name="connsiteY41" fmla="*/ 15732 h 16902"/>
              <a:gd name="connsiteX42" fmla="*/ 6186 w 13295"/>
              <a:gd name="connsiteY42" fmla="*/ 16025 h 16902"/>
              <a:gd name="connsiteX0" fmla="*/ 6186 w 14015"/>
              <a:gd name="connsiteY0" fmla="*/ 16025 h 16902"/>
              <a:gd name="connsiteX1" fmla="*/ 7629 w 14015"/>
              <a:gd name="connsiteY1" fmla="*/ 16902 h 16902"/>
              <a:gd name="connsiteX2" fmla="*/ 8866 w 14015"/>
              <a:gd name="connsiteY2" fmla="*/ 16902 h 16902"/>
              <a:gd name="connsiteX3" fmla="*/ 10000 w 14015"/>
              <a:gd name="connsiteY3" fmla="*/ 16025 h 16902"/>
              <a:gd name="connsiteX4" fmla="*/ 9347 w 14015"/>
              <a:gd name="connsiteY4" fmla="*/ 14855 h 16902"/>
              <a:gd name="connsiteX5" fmla="*/ 8557 w 14015"/>
              <a:gd name="connsiteY5" fmla="*/ 13042 h 16902"/>
              <a:gd name="connsiteX6" fmla="*/ 7938 w 14015"/>
              <a:gd name="connsiteY6" fmla="*/ 12224 h 16902"/>
              <a:gd name="connsiteX7" fmla="*/ 7869 w 14015"/>
              <a:gd name="connsiteY7" fmla="*/ 10352 h 16902"/>
              <a:gd name="connsiteX8" fmla="*/ 8444 w 14015"/>
              <a:gd name="connsiteY8" fmla="*/ 9792 h 16902"/>
              <a:gd name="connsiteX9" fmla="*/ 9366 w 14015"/>
              <a:gd name="connsiteY9" fmla="*/ 10795 h 16902"/>
              <a:gd name="connsiteX10" fmla="*/ 10305 w 14015"/>
              <a:gd name="connsiteY10" fmla="*/ 8996 h 16902"/>
              <a:gd name="connsiteX11" fmla="*/ 11187 w 14015"/>
              <a:gd name="connsiteY11" fmla="*/ 9595 h 16902"/>
              <a:gd name="connsiteX12" fmla="*/ 12067 w 14015"/>
              <a:gd name="connsiteY12" fmla="*/ 8596 h 16902"/>
              <a:gd name="connsiteX13" fmla="*/ 12654 w 14015"/>
              <a:gd name="connsiteY13" fmla="*/ 9396 h 16902"/>
              <a:gd name="connsiteX14" fmla="*/ 14006 w 14015"/>
              <a:gd name="connsiteY14" fmla="*/ 4798 h 16902"/>
              <a:gd name="connsiteX15" fmla="*/ 13242 w 14015"/>
              <a:gd name="connsiteY15" fmla="*/ 3698 h 16902"/>
              <a:gd name="connsiteX16" fmla="*/ 12302 w 14015"/>
              <a:gd name="connsiteY16" fmla="*/ 4298 h 16902"/>
              <a:gd name="connsiteX17" fmla="*/ 9307 w 14015"/>
              <a:gd name="connsiteY17" fmla="*/ 0 h 16902"/>
              <a:gd name="connsiteX18" fmla="*/ 9248 w 14015"/>
              <a:gd name="connsiteY18" fmla="*/ 800 h 16902"/>
              <a:gd name="connsiteX19" fmla="*/ 8719 w 14015"/>
              <a:gd name="connsiteY19" fmla="*/ 3099 h 16902"/>
              <a:gd name="connsiteX20" fmla="*/ 8308 w 14015"/>
              <a:gd name="connsiteY20" fmla="*/ 3399 h 16902"/>
              <a:gd name="connsiteX21" fmla="*/ 7779 w 14015"/>
              <a:gd name="connsiteY21" fmla="*/ 4398 h 16902"/>
              <a:gd name="connsiteX22" fmla="*/ 7309 w 14015"/>
              <a:gd name="connsiteY22" fmla="*/ 7497 h 16902"/>
              <a:gd name="connsiteX23" fmla="*/ 5422 w 14015"/>
              <a:gd name="connsiteY23" fmla="*/ 7347 h 16902"/>
              <a:gd name="connsiteX24" fmla="*/ 3618 w 14015"/>
              <a:gd name="connsiteY24" fmla="*/ 6494 h 16902"/>
              <a:gd name="connsiteX25" fmla="*/ 2235 w 14015"/>
              <a:gd name="connsiteY25" fmla="*/ 8562 h 16902"/>
              <a:gd name="connsiteX26" fmla="*/ 1821 w 14015"/>
              <a:gd name="connsiteY26" fmla="*/ 6902 h 16902"/>
              <a:gd name="connsiteX27" fmla="*/ 1168 w 14015"/>
              <a:gd name="connsiteY27" fmla="*/ 8306 h 16902"/>
              <a:gd name="connsiteX28" fmla="*/ 241 w 14015"/>
              <a:gd name="connsiteY28" fmla="*/ 8422 h 16902"/>
              <a:gd name="connsiteX29" fmla="*/ 0 w 14015"/>
              <a:gd name="connsiteY29" fmla="*/ 9124 h 16902"/>
              <a:gd name="connsiteX30" fmla="*/ 412 w 14015"/>
              <a:gd name="connsiteY30" fmla="*/ 10235 h 16902"/>
              <a:gd name="connsiteX31" fmla="*/ 447 w 14015"/>
              <a:gd name="connsiteY31" fmla="*/ 11931 h 16902"/>
              <a:gd name="connsiteX32" fmla="*/ 1443 w 14015"/>
              <a:gd name="connsiteY32" fmla="*/ 14855 h 16902"/>
              <a:gd name="connsiteX33" fmla="*/ 1924 w 14015"/>
              <a:gd name="connsiteY33" fmla="*/ 12224 h 16902"/>
              <a:gd name="connsiteX34" fmla="*/ 2680 w 14015"/>
              <a:gd name="connsiteY34" fmla="*/ 12224 h 16902"/>
              <a:gd name="connsiteX35" fmla="*/ 2749 w 14015"/>
              <a:gd name="connsiteY35" fmla="*/ 10411 h 16902"/>
              <a:gd name="connsiteX36" fmla="*/ 2784 w 14015"/>
              <a:gd name="connsiteY36" fmla="*/ 9475 h 16902"/>
              <a:gd name="connsiteX37" fmla="*/ 3333 w 14015"/>
              <a:gd name="connsiteY37" fmla="*/ 9475 h 16902"/>
              <a:gd name="connsiteX38" fmla="*/ 4021 w 14015"/>
              <a:gd name="connsiteY38" fmla="*/ 10703 h 16902"/>
              <a:gd name="connsiteX39" fmla="*/ 4811 w 14015"/>
              <a:gd name="connsiteY39" fmla="*/ 11405 h 16902"/>
              <a:gd name="connsiteX40" fmla="*/ 5017 w 14015"/>
              <a:gd name="connsiteY40" fmla="*/ 14270 h 16902"/>
              <a:gd name="connsiteX41" fmla="*/ 5189 w 14015"/>
              <a:gd name="connsiteY41" fmla="*/ 15732 h 16902"/>
              <a:gd name="connsiteX42" fmla="*/ 6186 w 14015"/>
              <a:gd name="connsiteY42" fmla="*/ 16025 h 16902"/>
              <a:gd name="connsiteX0" fmla="*/ 6186 w 14015"/>
              <a:gd name="connsiteY0" fmla="*/ 16025 h 16902"/>
              <a:gd name="connsiteX1" fmla="*/ 7629 w 14015"/>
              <a:gd name="connsiteY1" fmla="*/ 16902 h 16902"/>
              <a:gd name="connsiteX2" fmla="*/ 8866 w 14015"/>
              <a:gd name="connsiteY2" fmla="*/ 16902 h 16902"/>
              <a:gd name="connsiteX3" fmla="*/ 10000 w 14015"/>
              <a:gd name="connsiteY3" fmla="*/ 16025 h 16902"/>
              <a:gd name="connsiteX4" fmla="*/ 9347 w 14015"/>
              <a:gd name="connsiteY4" fmla="*/ 14855 h 16902"/>
              <a:gd name="connsiteX5" fmla="*/ 8557 w 14015"/>
              <a:gd name="connsiteY5" fmla="*/ 13042 h 16902"/>
              <a:gd name="connsiteX6" fmla="*/ 7938 w 14015"/>
              <a:gd name="connsiteY6" fmla="*/ 12224 h 16902"/>
              <a:gd name="connsiteX7" fmla="*/ 7869 w 14015"/>
              <a:gd name="connsiteY7" fmla="*/ 10352 h 16902"/>
              <a:gd name="connsiteX8" fmla="*/ 8444 w 14015"/>
              <a:gd name="connsiteY8" fmla="*/ 9792 h 16902"/>
              <a:gd name="connsiteX9" fmla="*/ 9366 w 14015"/>
              <a:gd name="connsiteY9" fmla="*/ 10795 h 16902"/>
              <a:gd name="connsiteX10" fmla="*/ 10305 w 14015"/>
              <a:gd name="connsiteY10" fmla="*/ 8996 h 16902"/>
              <a:gd name="connsiteX11" fmla="*/ 11187 w 14015"/>
              <a:gd name="connsiteY11" fmla="*/ 9595 h 16902"/>
              <a:gd name="connsiteX12" fmla="*/ 12067 w 14015"/>
              <a:gd name="connsiteY12" fmla="*/ 8596 h 16902"/>
              <a:gd name="connsiteX13" fmla="*/ 12654 w 14015"/>
              <a:gd name="connsiteY13" fmla="*/ 9396 h 16902"/>
              <a:gd name="connsiteX14" fmla="*/ 14006 w 14015"/>
              <a:gd name="connsiteY14" fmla="*/ 4798 h 16902"/>
              <a:gd name="connsiteX15" fmla="*/ 13242 w 14015"/>
              <a:gd name="connsiteY15" fmla="*/ 3698 h 16902"/>
              <a:gd name="connsiteX16" fmla="*/ 12302 w 14015"/>
              <a:gd name="connsiteY16" fmla="*/ 4298 h 16902"/>
              <a:gd name="connsiteX17" fmla="*/ 9307 w 14015"/>
              <a:gd name="connsiteY17" fmla="*/ 0 h 16902"/>
              <a:gd name="connsiteX18" fmla="*/ 9248 w 14015"/>
              <a:gd name="connsiteY18" fmla="*/ 800 h 16902"/>
              <a:gd name="connsiteX19" fmla="*/ 8719 w 14015"/>
              <a:gd name="connsiteY19" fmla="*/ 3099 h 16902"/>
              <a:gd name="connsiteX20" fmla="*/ 8308 w 14015"/>
              <a:gd name="connsiteY20" fmla="*/ 3399 h 16902"/>
              <a:gd name="connsiteX21" fmla="*/ 7779 w 14015"/>
              <a:gd name="connsiteY21" fmla="*/ 4398 h 16902"/>
              <a:gd name="connsiteX22" fmla="*/ 7309 w 14015"/>
              <a:gd name="connsiteY22" fmla="*/ 7497 h 16902"/>
              <a:gd name="connsiteX23" fmla="*/ 5422 w 14015"/>
              <a:gd name="connsiteY23" fmla="*/ 7347 h 16902"/>
              <a:gd name="connsiteX24" fmla="*/ 3618 w 14015"/>
              <a:gd name="connsiteY24" fmla="*/ 6494 h 16902"/>
              <a:gd name="connsiteX25" fmla="*/ 2235 w 14015"/>
              <a:gd name="connsiteY25" fmla="*/ 8562 h 16902"/>
              <a:gd name="connsiteX26" fmla="*/ 1821 w 14015"/>
              <a:gd name="connsiteY26" fmla="*/ 6902 h 16902"/>
              <a:gd name="connsiteX27" fmla="*/ 1168 w 14015"/>
              <a:gd name="connsiteY27" fmla="*/ 8306 h 16902"/>
              <a:gd name="connsiteX28" fmla="*/ 241 w 14015"/>
              <a:gd name="connsiteY28" fmla="*/ 8422 h 16902"/>
              <a:gd name="connsiteX29" fmla="*/ 0 w 14015"/>
              <a:gd name="connsiteY29" fmla="*/ 9124 h 16902"/>
              <a:gd name="connsiteX30" fmla="*/ 412 w 14015"/>
              <a:gd name="connsiteY30" fmla="*/ 10235 h 16902"/>
              <a:gd name="connsiteX31" fmla="*/ 447 w 14015"/>
              <a:gd name="connsiteY31" fmla="*/ 11931 h 16902"/>
              <a:gd name="connsiteX32" fmla="*/ 1443 w 14015"/>
              <a:gd name="connsiteY32" fmla="*/ 14855 h 16902"/>
              <a:gd name="connsiteX33" fmla="*/ 1924 w 14015"/>
              <a:gd name="connsiteY33" fmla="*/ 12224 h 16902"/>
              <a:gd name="connsiteX34" fmla="*/ 2680 w 14015"/>
              <a:gd name="connsiteY34" fmla="*/ 12224 h 16902"/>
              <a:gd name="connsiteX35" fmla="*/ 2749 w 14015"/>
              <a:gd name="connsiteY35" fmla="*/ 10411 h 16902"/>
              <a:gd name="connsiteX36" fmla="*/ 2784 w 14015"/>
              <a:gd name="connsiteY36" fmla="*/ 9475 h 16902"/>
              <a:gd name="connsiteX37" fmla="*/ 3333 w 14015"/>
              <a:gd name="connsiteY37" fmla="*/ 9475 h 16902"/>
              <a:gd name="connsiteX38" fmla="*/ 4021 w 14015"/>
              <a:gd name="connsiteY38" fmla="*/ 10703 h 16902"/>
              <a:gd name="connsiteX39" fmla="*/ 4811 w 14015"/>
              <a:gd name="connsiteY39" fmla="*/ 11405 h 16902"/>
              <a:gd name="connsiteX40" fmla="*/ 5017 w 14015"/>
              <a:gd name="connsiteY40" fmla="*/ 14270 h 16902"/>
              <a:gd name="connsiteX41" fmla="*/ 5189 w 14015"/>
              <a:gd name="connsiteY41" fmla="*/ 15732 h 16902"/>
              <a:gd name="connsiteX42" fmla="*/ 6186 w 14015"/>
              <a:gd name="connsiteY42" fmla="*/ 16025 h 16902"/>
              <a:gd name="connsiteX0" fmla="*/ 6186 w 14015"/>
              <a:gd name="connsiteY0" fmla="*/ 16025 h 16902"/>
              <a:gd name="connsiteX1" fmla="*/ 7629 w 14015"/>
              <a:gd name="connsiteY1" fmla="*/ 16902 h 16902"/>
              <a:gd name="connsiteX2" fmla="*/ 8866 w 14015"/>
              <a:gd name="connsiteY2" fmla="*/ 16902 h 16902"/>
              <a:gd name="connsiteX3" fmla="*/ 10000 w 14015"/>
              <a:gd name="connsiteY3" fmla="*/ 16025 h 16902"/>
              <a:gd name="connsiteX4" fmla="*/ 9347 w 14015"/>
              <a:gd name="connsiteY4" fmla="*/ 14855 h 16902"/>
              <a:gd name="connsiteX5" fmla="*/ 8557 w 14015"/>
              <a:gd name="connsiteY5" fmla="*/ 13042 h 16902"/>
              <a:gd name="connsiteX6" fmla="*/ 7938 w 14015"/>
              <a:gd name="connsiteY6" fmla="*/ 12224 h 16902"/>
              <a:gd name="connsiteX7" fmla="*/ 7869 w 14015"/>
              <a:gd name="connsiteY7" fmla="*/ 10352 h 16902"/>
              <a:gd name="connsiteX8" fmla="*/ 8444 w 14015"/>
              <a:gd name="connsiteY8" fmla="*/ 9792 h 16902"/>
              <a:gd name="connsiteX9" fmla="*/ 9366 w 14015"/>
              <a:gd name="connsiteY9" fmla="*/ 10795 h 16902"/>
              <a:gd name="connsiteX10" fmla="*/ 10305 w 14015"/>
              <a:gd name="connsiteY10" fmla="*/ 8996 h 16902"/>
              <a:gd name="connsiteX11" fmla="*/ 11187 w 14015"/>
              <a:gd name="connsiteY11" fmla="*/ 9595 h 16902"/>
              <a:gd name="connsiteX12" fmla="*/ 12067 w 14015"/>
              <a:gd name="connsiteY12" fmla="*/ 8596 h 16902"/>
              <a:gd name="connsiteX13" fmla="*/ 12654 w 14015"/>
              <a:gd name="connsiteY13" fmla="*/ 9396 h 16902"/>
              <a:gd name="connsiteX14" fmla="*/ 14006 w 14015"/>
              <a:gd name="connsiteY14" fmla="*/ 4798 h 16902"/>
              <a:gd name="connsiteX15" fmla="*/ 13242 w 14015"/>
              <a:gd name="connsiteY15" fmla="*/ 3698 h 16902"/>
              <a:gd name="connsiteX16" fmla="*/ 12302 w 14015"/>
              <a:gd name="connsiteY16" fmla="*/ 4298 h 16902"/>
              <a:gd name="connsiteX17" fmla="*/ 9307 w 14015"/>
              <a:gd name="connsiteY17" fmla="*/ 0 h 16902"/>
              <a:gd name="connsiteX18" fmla="*/ 9248 w 14015"/>
              <a:gd name="connsiteY18" fmla="*/ 800 h 16902"/>
              <a:gd name="connsiteX19" fmla="*/ 8719 w 14015"/>
              <a:gd name="connsiteY19" fmla="*/ 3099 h 16902"/>
              <a:gd name="connsiteX20" fmla="*/ 8308 w 14015"/>
              <a:gd name="connsiteY20" fmla="*/ 3399 h 16902"/>
              <a:gd name="connsiteX21" fmla="*/ 7779 w 14015"/>
              <a:gd name="connsiteY21" fmla="*/ 4398 h 16902"/>
              <a:gd name="connsiteX22" fmla="*/ 7309 w 14015"/>
              <a:gd name="connsiteY22" fmla="*/ 7497 h 16902"/>
              <a:gd name="connsiteX23" fmla="*/ 5422 w 14015"/>
              <a:gd name="connsiteY23" fmla="*/ 7347 h 16902"/>
              <a:gd name="connsiteX24" fmla="*/ 3618 w 14015"/>
              <a:gd name="connsiteY24" fmla="*/ 6494 h 16902"/>
              <a:gd name="connsiteX25" fmla="*/ 2235 w 14015"/>
              <a:gd name="connsiteY25" fmla="*/ 8562 h 16902"/>
              <a:gd name="connsiteX26" fmla="*/ 1821 w 14015"/>
              <a:gd name="connsiteY26" fmla="*/ 6902 h 16902"/>
              <a:gd name="connsiteX27" fmla="*/ 1168 w 14015"/>
              <a:gd name="connsiteY27" fmla="*/ 8306 h 16902"/>
              <a:gd name="connsiteX28" fmla="*/ 241 w 14015"/>
              <a:gd name="connsiteY28" fmla="*/ 8422 h 16902"/>
              <a:gd name="connsiteX29" fmla="*/ 0 w 14015"/>
              <a:gd name="connsiteY29" fmla="*/ 9124 h 16902"/>
              <a:gd name="connsiteX30" fmla="*/ 412 w 14015"/>
              <a:gd name="connsiteY30" fmla="*/ 10235 h 16902"/>
              <a:gd name="connsiteX31" fmla="*/ 447 w 14015"/>
              <a:gd name="connsiteY31" fmla="*/ 11931 h 16902"/>
              <a:gd name="connsiteX32" fmla="*/ 1443 w 14015"/>
              <a:gd name="connsiteY32" fmla="*/ 14855 h 16902"/>
              <a:gd name="connsiteX33" fmla="*/ 1924 w 14015"/>
              <a:gd name="connsiteY33" fmla="*/ 12224 h 16902"/>
              <a:gd name="connsiteX34" fmla="*/ 2680 w 14015"/>
              <a:gd name="connsiteY34" fmla="*/ 12224 h 16902"/>
              <a:gd name="connsiteX35" fmla="*/ 2749 w 14015"/>
              <a:gd name="connsiteY35" fmla="*/ 10411 h 16902"/>
              <a:gd name="connsiteX36" fmla="*/ 2784 w 14015"/>
              <a:gd name="connsiteY36" fmla="*/ 9475 h 16902"/>
              <a:gd name="connsiteX37" fmla="*/ 3333 w 14015"/>
              <a:gd name="connsiteY37" fmla="*/ 9475 h 16902"/>
              <a:gd name="connsiteX38" fmla="*/ 4021 w 14015"/>
              <a:gd name="connsiteY38" fmla="*/ 10703 h 16902"/>
              <a:gd name="connsiteX39" fmla="*/ 4811 w 14015"/>
              <a:gd name="connsiteY39" fmla="*/ 11405 h 16902"/>
              <a:gd name="connsiteX40" fmla="*/ 5017 w 14015"/>
              <a:gd name="connsiteY40" fmla="*/ 14270 h 16902"/>
              <a:gd name="connsiteX41" fmla="*/ 5189 w 14015"/>
              <a:gd name="connsiteY41" fmla="*/ 15732 h 16902"/>
              <a:gd name="connsiteX42" fmla="*/ 6186 w 14015"/>
              <a:gd name="connsiteY42" fmla="*/ 16025 h 16902"/>
              <a:gd name="connsiteX0" fmla="*/ 6186 w 14015"/>
              <a:gd name="connsiteY0" fmla="*/ 16025 h 16902"/>
              <a:gd name="connsiteX1" fmla="*/ 7629 w 14015"/>
              <a:gd name="connsiteY1" fmla="*/ 16902 h 16902"/>
              <a:gd name="connsiteX2" fmla="*/ 8866 w 14015"/>
              <a:gd name="connsiteY2" fmla="*/ 16902 h 16902"/>
              <a:gd name="connsiteX3" fmla="*/ 10000 w 14015"/>
              <a:gd name="connsiteY3" fmla="*/ 16025 h 16902"/>
              <a:gd name="connsiteX4" fmla="*/ 9347 w 14015"/>
              <a:gd name="connsiteY4" fmla="*/ 14855 h 16902"/>
              <a:gd name="connsiteX5" fmla="*/ 8557 w 14015"/>
              <a:gd name="connsiteY5" fmla="*/ 13042 h 16902"/>
              <a:gd name="connsiteX6" fmla="*/ 7938 w 14015"/>
              <a:gd name="connsiteY6" fmla="*/ 12224 h 16902"/>
              <a:gd name="connsiteX7" fmla="*/ 7869 w 14015"/>
              <a:gd name="connsiteY7" fmla="*/ 10352 h 16902"/>
              <a:gd name="connsiteX8" fmla="*/ 8444 w 14015"/>
              <a:gd name="connsiteY8" fmla="*/ 9792 h 16902"/>
              <a:gd name="connsiteX9" fmla="*/ 9366 w 14015"/>
              <a:gd name="connsiteY9" fmla="*/ 10795 h 16902"/>
              <a:gd name="connsiteX10" fmla="*/ 10305 w 14015"/>
              <a:gd name="connsiteY10" fmla="*/ 8996 h 16902"/>
              <a:gd name="connsiteX11" fmla="*/ 11187 w 14015"/>
              <a:gd name="connsiteY11" fmla="*/ 9595 h 16902"/>
              <a:gd name="connsiteX12" fmla="*/ 12067 w 14015"/>
              <a:gd name="connsiteY12" fmla="*/ 8596 h 16902"/>
              <a:gd name="connsiteX13" fmla="*/ 12654 w 14015"/>
              <a:gd name="connsiteY13" fmla="*/ 9396 h 16902"/>
              <a:gd name="connsiteX14" fmla="*/ 13595 w 14015"/>
              <a:gd name="connsiteY14" fmla="*/ 6397 h 16902"/>
              <a:gd name="connsiteX15" fmla="*/ 14006 w 14015"/>
              <a:gd name="connsiteY15" fmla="*/ 4798 h 16902"/>
              <a:gd name="connsiteX16" fmla="*/ 13242 w 14015"/>
              <a:gd name="connsiteY16" fmla="*/ 3698 h 16902"/>
              <a:gd name="connsiteX17" fmla="*/ 12302 w 14015"/>
              <a:gd name="connsiteY17" fmla="*/ 4298 h 16902"/>
              <a:gd name="connsiteX18" fmla="*/ 9307 w 14015"/>
              <a:gd name="connsiteY18" fmla="*/ 0 h 16902"/>
              <a:gd name="connsiteX19" fmla="*/ 9248 w 14015"/>
              <a:gd name="connsiteY19" fmla="*/ 800 h 16902"/>
              <a:gd name="connsiteX20" fmla="*/ 8719 w 14015"/>
              <a:gd name="connsiteY20" fmla="*/ 3099 h 16902"/>
              <a:gd name="connsiteX21" fmla="*/ 8308 w 14015"/>
              <a:gd name="connsiteY21" fmla="*/ 3399 h 16902"/>
              <a:gd name="connsiteX22" fmla="*/ 7779 w 14015"/>
              <a:gd name="connsiteY22" fmla="*/ 4398 h 16902"/>
              <a:gd name="connsiteX23" fmla="*/ 7309 w 14015"/>
              <a:gd name="connsiteY23" fmla="*/ 7497 h 16902"/>
              <a:gd name="connsiteX24" fmla="*/ 5422 w 14015"/>
              <a:gd name="connsiteY24" fmla="*/ 7347 h 16902"/>
              <a:gd name="connsiteX25" fmla="*/ 3618 w 14015"/>
              <a:gd name="connsiteY25" fmla="*/ 6494 h 16902"/>
              <a:gd name="connsiteX26" fmla="*/ 2235 w 14015"/>
              <a:gd name="connsiteY26" fmla="*/ 8562 h 16902"/>
              <a:gd name="connsiteX27" fmla="*/ 1821 w 14015"/>
              <a:gd name="connsiteY27" fmla="*/ 6902 h 16902"/>
              <a:gd name="connsiteX28" fmla="*/ 1168 w 14015"/>
              <a:gd name="connsiteY28" fmla="*/ 8306 h 16902"/>
              <a:gd name="connsiteX29" fmla="*/ 241 w 14015"/>
              <a:gd name="connsiteY29" fmla="*/ 8422 h 16902"/>
              <a:gd name="connsiteX30" fmla="*/ 0 w 14015"/>
              <a:gd name="connsiteY30" fmla="*/ 9124 h 16902"/>
              <a:gd name="connsiteX31" fmla="*/ 412 w 14015"/>
              <a:gd name="connsiteY31" fmla="*/ 10235 h 16902"/>
              <a:gd name="connsiteX32" fmla="*/ 447 w 14015"/>
              <a:gd name="connsiteY32" fmla="*/ 11931 h 16902"/>
              <a:gd name="connsiteX33" fmla="*/ 1443 w 14015"/>
              <a:gd name="connsiteY33" fmla="*/ 14855 h 16902"/>
              <a:gd name="connsiteX34" fmla="*/ 1924 w 14015"/>
              <a:gd name="connsiteY34" fmla="*/ 12224 h 16902"/>
              <a:gd name="connsiteX35" fmla="*/ 2680 w 14015"/>
              <a:gd name="connsiteY35" fmla="*/ 12224 h 16902"/>
              <a:gd name="connsiteX36" fmla="*/ 2749 w 14015"/>
              <a:gd name="connsiteY36" fmla="*/ 10411 h 16902"/>
              <a:gd name="connsiteX37" fmla="*/ 2784 w 14015"/>
              <a:gd name="connsiteY37" fmla="*/ 9475 h 16902"/>
              <a:gd name="connsiteX38" fmla="*/ 3333 w 14015"/>
              <a:gd name="connsiteY38" fmla="*/ 9475 h 16902"/>
              <a:gd name="connsiteX39" fmla="*/ 4021 w 14015"/>
              <a:gd name="connsiteY39" fmla="*/ 10703 h 16902"/>
              <a:gd name="connsiteX40" fmla="*/ 4811 w 14015"/>
              <a:gd name="connsiteY40" fmla="*/ 11405 h 16902"/>
              <a:gd name="connsiteX41" fmla="*/ 5017 w 14015"/>
              <a:gd name="connsiteY41" fmla="*/ 14270 h 16902"/>
              <a:gd name="connsiteX42" fmla="*/ 5189 w 14015"/>
              <a:gd name="connsiteY42" fmla="*/ 15732 h 16902"/>
              <a:gd name="connsiteX43" fmla="*/ 6186 w 14015"/>
              <a:gd name="connsiteY43" fmla="*/ 16025 h 16902"/>
              <a:gd name="connsiteX0" fmla="*/ 6186 w 16121"/>
              <a:gd name="connsiteY0" fmla="*/ 16025 h 16902"/>
              <a:gd name="connsiteX1" fmla="*/ 7629 w 16121"/>
              <a:gd name="connsiteY1" fmla="*/ 16902 h 16902"/>
              <a:gd name="connsiteX2" fmla="*/ 8866 w 16121"/>
              <a:gd name="connsiteY2" fmla="*/ 16902 h 16902"/>
              <a:gd name="connsiteX3" fmla="*/ 10000 w 16121"/>
              <a:gd name="connsiteY3" fmla="*/ 16025 h 16902"/>
              <a:gd name="connsiteX4" fmla="*/ 9347 w 16121"/>
              <a:gd name="connsiteY4" fmla="*/ 14855 h 16902"/>
              <a:gd name="connsiteX5" fmla="*/ 8557 w 16121"/>
              <a:gd name="connsiteY5" fmla="*/ 13042 h 16902"/>
              <a:gd name="connsiteX6" fmla="*/ 7938 w 16121"/>
              <a:gd name="connsiteY6" fmla="*/ 12224 h 16902"/>
              <a:gd name="connsiteX7" fmla="*/ 7869 w 16121"/>
              <a:gd name="connsiteY7" fmla="*/ 10352 h 16902"/>
              <a:gd name="connsiteX8" fmla="*/ 8444 w 16121"/>
              <a:gd name="connsiteY8" fmla="*/ 9792 h 16902"/>
              <a:gd name="connsiteX9" fmla="*/ 9366 w 16121"/>
              <a:gd name="connsiteY9" fmla="*/ 10795 h 16902"/>
              <a:gd name="connsiteX10" fmla="*/ 10305 w 16121"/>
              <a:gd name="connsiteY10" fmla="*/ 8996 h 16902"/>
              <a:gd name="connsiteX11" fmla="*/ 11187 w 16121"/>
              <a:gd name="connsiteY11" fmla="*/ 9595 h 16902"/>
              <a:gd name="connsiteX12" fmla="*/ 12067 w 16121"/>
              <a:gd name="connsiteY12" fmla="*/ 8596 h 16902"/>
              <a:gd name="connsiteX13" fmla="*/ 12654 w 16121"/>
              <a:gd name="connsiteY13" fmla="*/ 9396 h 16902"/>
              <a:gd name="connsiteX14" fmla="*/ 16121 w 16121"/>
              <a:gd name="connsiteY14" fmla="*/ 4398 h 16902"/>
              <a:gd name="connsiteX15" fmla="*/ 14006 w 16121"/>
              <a:gd name="connsiteY15" fmla="*/ 4798 h 16902"/>
              <a:gd name="connsiteX16" fmla="*/ 13242 w 16121"/>
              <a:gd name="connsiteY16" fmla="*/ 3698 h 16902"/>
              <a:gd name="connsiteX17" fmla="*/ 12302 w 16121"/>
              <a:gd name="connsiteY17" fmla="*/ 4298 h 16902"/>
              <a:gd name="connsiteX18" fmla="*/ 9307 w 16121"/>
              <a:gd name="connsiteY18" fmla="*/ 0 h 16902"/>
              <a:gd name="connsiteX19" fmla="*/ 9248 w 16121"/>
              <a:gd name="connsiteY19" fmla="*/ 800 h 16902"/>
              <a:gd name="connsiteX20" fmla="*/ 8719 w 16121"/>
              <a:gd name="connsiteY20" fmla="*/ 3099 h 16902"/>
              <a:gd name="connsiteX21" fmla="*/ 8308 w 16121"/>
              <a:gd name="connsiteY21" fmla="*/ 3399 h 16902"/>
              <a:gd name="connsiteX22" fmla="*/ 7779 w 16121"/>
              <a:gd name="connsiteY22" fmla="*/ 4398 h 16902"/>
              <a:gd name="connsiteX23" fmla="*/ 7309 w 16121"/>
              <a:gd name="connsiteY23" fmla="*/ 7497 h 16902"/>
              <a:gd name="connsiteX24" fmla="*/ 5422 w 16121"/>
              <a:gd name="connsiteY24" fmla="*/ 7347 h 16902"/>
              <a:gd name="connsiteX25" fmla="*/ 3618 w 16121"/>
              <a:gd name="connsiteY25" fmla="*/ 6494 h 16902"/>
              <a:gd name="connsiteX26" fmla="*/ 2235 w 16121"/>
              <a:gd name="connsiteY26" fmla="*/ 8562 h 16902"/>
              <a:gd name="connsiteX27" fmla="*/ 1821 w 16121"/>
              <a:gd name="connsiteY27" fmla="*/ 6902 h 16902"/>
              <a:gd name="connsiteX28" fmla="*/ 1168 w 16121"/>
              <a:gd name="connsiteY28" fmla="*/ 8306 h 16902"/>
              <a:gd name="connsiteX29" fmla="*/ 241 w 16121"/>
              <a:gd name="connsiteY29" fmla="*/ 8422 h 16902"/>
              <a:gd name="connsiteX30" fmla="*/ 0 w 16121"/>
              <a:gd name="connsiteY30" fmla="*/ 9124 h 16902"/>
              <a:gd name="connsiteX31" fmla="*/ 412 w 16121"/>
              <a:gd name="connsiteY31" fmla="*/ 10235 h 16902"/>
              <a:gd name="connsiteX32" fmla="*/ 447 w 16121"/>
              <a:gd name="connsiteY32" fmla="*/ 11931 h 16902"/>
              <a:gd name="connsiteX33" fmla="*/ 1443 w 16121"/>
              <a:gd name="connsiteY33" fmla="*/ 14855 h 16902"/>
              <a:gd name="connsiteX34" fmla="*/ 1924 w 16121"/>
              <a:gd name="connsiteY34" fmla="*/ 12224 h 16902"/>
              <a:gd name="connsiteX35" fmla="*/ 2680 w 16121"/>
              <a:gd name="connsiteY35" fmla="*/ 12224 h 16902"/>
              <a:gd name="connsiteX36" fmla="*/ 2749 w 16121"/>
              <a:gd name="connsiteY36" fmla="*/ 10411 h 16902"/>
              <a:gd name="connsiteX37" fmla="*/ 2784 w 16121"/>
              <a:gd name="connsiteY37" fmla="*/ 9475 h 16902"/>
              <a:gd name="connsiteX38" fmla="*/ 3333 w 16121"/>
              <a:gd name="connsiteY38" fmla="*/ 9475 h 16902"/>
              <a:gd name="connsiteX39" fmla="*/ 4021 w 16121"/>
              <a:gd name="connsiteY39" fmla="*/ 10703 h 16902"/>
              <a:gd name="connsiteX40" fmla="*/ 4811 w 16121"/>
              <a:gd name="connsiteY40" fmla="*/ 11405 h 16902"/>
              <a:gd name="connsiteX41" fmla="*/ 5017 w 16121"/>
              <a:gd name="connsiteY41" fmla="*/ 14270 h 16902"/>
              <a:gd name="connsiteX42" fmla="*/ 5189 w 16121"/>
              <a:gd name="connsiteY42" fmla="*/ 15732 h 16902"/>
              <a:gd name="connsiteX43" fmla="*/ 6186 w 16121"/>
              <a:gd name="connsiteY43" fmla="*/ 16025 h 16902"/>
              <a:gd name="connsiteX0" fmla="*/ 6186 w 16139"/>
              <a:gd name="connsiteY0" fmla="*/ 16025 h 16902"/>
              <a:gd name="connsiteX1" fmla="*/ 7629 w 16139"/>
              <a:gd name="connsiteY1" fmla="*/ 16902 h 16902"/>
              <a:gd name="connsiteX2" fmla="*/ 8866 w 16139"/>
              <a:gd name="connsiteY2" fmla="*/ 16902 h 16902"/>
              <a:gd name="connsiteX3" fmla="*/ 10000 w 16139"/>
              <a:gd name="connsiteY3" fmla="*/ 16025 h 16902"/>
              <a:gd name="connsiteX4" fmla="*/ 9347 w 16139"/>
              <a:gd name="connsiteY4" fmla="*/ 14855 h 16902"/>
              <a:gd name="connsiteX5" fmla="*/ 8557 w 16139"/>
              <a:gd name="connsiteY5" fmla="*/ 13042 h 16902"/>
              <a:gd name="connsiteX6" fmla="*/ 7938 w 16139"/>
              <a:gd name="connsiteY6" fmla="*/ 12224 h 16902"/>
              <a:gd name="connsiteX7" fmla="*/ 7869 w 16139"/>
              <a:gd name="connsiteY7" fmla="*/ 10352 h 16902"/>
              <a:gd name="connsiteX8" fmla="*/ 8444 w 16139"/>
              <a:gd name="connsiteY8" fmla="*/ 9792 h 16902"/>
              <a:gd name="connsiteX9" fmla="*/ 9366 w 16139"/>
              <a:gd name="connsiteY9" fmla="*/ 10795 h 16902"/>
              <a:gd name="connsiteX10" fmla="*/ 10305 w 16139"/>
              <a:gd name="connsiteY10" fmla="*/ 8996 h 16902"/>
              <a:gd name="connsiteX11" fmla="*/ 11187 w 16139"/>
              <a:gd name="connsiteY11" fmla="*/ 9595 h 16902"/>
              <a:gd name="connsiteX12" fmla="*/ 12067 w 16139"/>
              <a:gd name="connsiteY12" fmla="*/ 8596 h 16902"/>
              <a:gd name="connsiteX13" fmla="*/ 12654 w 16139"/>
              <a:gd name="connsiteY13" fmla="*/ 9396 h 16902"/>
              <a:gd name="connsiteX14" fmla="*/ 16121 w 16139"/>
              <a:gd name="connsiteY14" fmla="*/ 4398 h 16902"/>
              <a:gd name="connsiteX15" fmla="*/ 14006 w 16139"/>
              <a:gd name="connsiteY15" fmla="*/ 4798 h 16902"/>
              <a:gd name="connsiteX16" fmla="*/ 13242 w 16139"/>
              <a:gd name="connsiteY16" fmla="*/ 3698 h 16902"/>
              <a:gd name="connsiteX17" fmla="*/ 12302 w 16139"/>
              <a:gd name="connsiteY17" fmla="*/ 4298 h 16902"/>
              <a:gd name="connsiteX18" fmla="*/ 9307 w 16139"/>
              <a:gd name="connsiteY18" fmla="*/ 0 h 16902"/>
              <a:gd name="connsiteX19" fmla="*/ 9248 w 16139"/>
              <a:gd name="connsiteY19" fmla="*/ 800 h 16902"/>
              <a:gd name="connsiteX20" fmla="*/ 8719 w 16139"/>
              <a:gd name="connsiteY20" fmla="*/ 3099 h 16902"/>
              <a:gd name="connsiteX21" fmla="*/ 8308 w 16139"/>
              <a:gd name="connsiteY21" fmla="*/ 3399 h 16902"/>
              <a:gd name="connsiteX22" fmla="*/ 7779 w 16139"/>
              <a:gd name="connsiteY22" fmla="*/ 4398 h 16902"/>
              <a:gd name="connsiteX23" fmla="*/ 7309 w 16139"/>
              <a:gd name="connsiteY23" fmla="*/ 7497 h 16902"/>
              <a:gd name="connsiteX24" fmla="*/ 5422 w 16139"/>
              <a:gd name="connsiteY24" fmla="*/ 7347 h 16902"/>
              <a:gd name="connsiteX25" fmla="*/ 3618 w 16139"/>
              <a:gd name="connsiteY25" fmla="*/ 6494 h 16902"/>
              <a:gd name="connsiteX26" fmla="*/ 2235 w 16139"/>
              <a:gd name="connsiteY26" fmla="*/ 8562 h 16902"/>
              <a:gd name="connsiteX27" fmla="*/ 1821 w 16139"/>
              <a:gd name="connsiteY27" fmla="*/ 6902 h 16902"/>
              <a:gd name="connsiteX28" fmla="*/ 1168 w 16139"/>
              <a:gd name="connsiteY28" fmla="*/ 8306 h 16902"/>
              <a:gd name="connsiteX29" fmla="*/ 241 w 16139"/>
              <a:gd name="connsiteY29" fmla="*/ 8422 h 16902"/>
              <a:gd name="connsiteX30" fmla="*/ 0 w 16139"/>
              <a:gd name="connsiteY30" fmla="*/ 9124 h 16902"/>
              <a:gd name="connsiteX31" fmla="*/ 412 w 16139"/>
              <a:gd name="connsiteY31" fmla="*/ 10235 h 16902"/>
              <a:gd name="connsiteX32" fmla="*/ 447 w 16139"/>
              <a:gd name="connsiteY32" fmla="*/ 11931 h 16902"/>
              <a:gd name="connsiteX33" fmla="*/ 1443 w 16139"/>
              <a:gd name="connsiteY33" fmla="*/ 14855 h 16902"/>
              <a:gd name="connsiteX34" fmla="*/ 1924 w 16139"/>
              <a:gd name="connsiteY34" fmla="*/ 12224 h 16902"/>
              <a:gd name="connsiteX35" fmla="*/ 2680 w 16139"/>
              <a:gd name="connsiteY35" fmla="*/ 12224 h 16902"/>
              <a:gd name="connsiteX36" fmla="*/ 2749 w 16139"/>
              <a:gd name="connsiteY36" fmla="*/ 10411 h 16902"/>
              <a:gd name="connsiteX37" fmla="*/ 2784 w 16139"/>
              <a:gd name="connsiteY37" fmla="*/ 9475 h 16902"/>
              <a:gd name="connsiteX38" fmla="*/ 3333 w 16139"/>
              <a:gd name="connsiteY38" fmla="*/ 9475 h 16902"/>
              <a:gd name="connsiteX39" fmla="*/ 4021 w 16139"/>
              <a:gd name="connsiteY39" fmla="*/ 10703 h 16902"/>
              <a:gd name="connsiteX40" fmla="*/ 4811 w 16139"/>
              <a:gd name="connsiteY40" fmla="*/ 11405 h 16902"/>
              <a:gd name="connsiteX41" fmla="*/ 5017 w 16139"/>
              <a:gd name="connsiteY41" fmla="*/ 14270 h 16902"/>
              <a:gd name="connsiteX42" fmla="*/ 5189 w 16139"/>
              <a:gd name="connsiteY42" fmla="*/ 15732 h 16902"/>
              <a:gd name="connsiteX43" fmla="*/ 6186 w 16139"/>
              <a:gd name="connsiteY43" fmla="*/ 16025 h 16902"/>
              <a:gd name="connsiteX0" fmla="*/ 6186 w 16147"/>
              <a:gd name="connsiteY0" fmla="*/ 16025 h 16902"/>
              <a:gd name="connsiteX1" fmla="*/ 7629 w 16147"/>
              <a:gd name="connsiteY1" fmla="*/ 16902 h 16902"/>
              <a:gd name="connsiteX2" fmla="*/ 8866 w 16147"/>
              <a:gd name="connsiteY2" fmla="*/ 16902 h 16902"/>
              <a:gd name="connsiteX3" fmla="*/ 10000 w 16147"/>
              <a:gd name="connsiteY3" fmla="*/ 16025 h 16902"/>
              <a:gd name="connsiteX4" fmla="*/ 9347 w 16147"/>
              <a:gd name="connsiteY4" fmla="*/ 14855 h 16902"/>
              <a:gd name="connsiteX5" fmla="*/ 8557 w 16147"/>
              <a:gd name="connsiteY5" fmla="*/ 13042 h 16902"/>
              <a:gd name="connsiteX6" fmla="*/ 7938 w 16147"/>
              <a:gd name="connsiteY6" fmla="*/ 12224 h 16902"/>
              <a:gd name="connsiteX7" fmla="*/ 7869 w 16147"/>
              <a:gd name="connsiteY7" fmla="*/ 10352 h 16902"/>
              <a:gd name="connsiteX8" fmla="*/ 8444 w 16147"/>
              <a:gd name="connsiteY8" fmla="*/ 9792 h 16902"/>
              <a:gd name="connsiteX9" fmla="*/ 9366 w 16147"/>
              <a:gd name="connsiteY9" fmla="*/ 10795 h 16902"/>
              <a:gd name="connsiteX10" fmla="*/ 10305 w 16147"/>
              <a:gd name="connsiteY10" fmla="*/ 8996 h 16902"/>
              <a:gd name="connsiteX11" fmla="*/ 11187 w 16147"/>
              <a:gd name="connsiteY11" fmla="*/ 9595 h 16902"/>
              <a:gd name="connsiteX12" fmla="*/ 12067 w 16147"/>
              <a:gd name="connsiteY12" fmla="*/ 8596 h 16902"/>
              <a:gd name="connsiteX13" fmla="*/ 12654 w 16147"/>
              <a:gd name="connsiteY13" fmla="*/ 9396 h 16902"/>
              <a:gd name="connsiteX14" fmla="*/ 16121 w 16147"/>
              <a:gd name="connsiteY14" fmla="*/ 4398 h 16902"/>
              <a:gd name="connsiteX15" fmla="*/ 14593 w 16147"/>
              <a:gd name="connsiteY15" fmla="*/ 4598 h 16902"/>
              <a:gd name="connsiteX16" fmla="*/ 13242 w 16147"/>
              <a:gd name="connsiteY16" fmla="*/ 3698 h 16902"/>
              <a:gd name="connsiteX17" fmla="*/ 12302 w 16147"/>
              <a:gd name="connsiteY17" fmla="*/ 4298 h 16902"/>
              <a:gd name="connsiteX18" fmla="*/ 9307 w 16147"/>
              <a:gd name="connsiteY18" fmla="*/ 0 h 16902"/>
              <a:gd name="connsiteX19" fmla="*/ 9248 w 16147"/>
              <a:gd name="connsiteY19" fmla="*/ 800 h 16902"/>
              <a:gd name="connsiteX20" fmla="*/ 8719 w 16147"/>
              <a:gd name="connsiteY20" fmla="*/ 3099 h 16902"/>
              <a:gd name="connsiteX21" fmla="*/ 8308 w 16147"/>
              <a:gd name="connsiteY21" fmla="*/ 3399 h 16902"/>
              <a:gd name="connsiteX22" fmla="*/ 7779 w 16147"/>
              <a:gd name="connsiteY22" fmla="*/ 4398 h 16902"/>
              <a:gd name="connsiteX23" fmla="*/ 7309 w 16147"/>
              <a:gd name="connsiteY23" fmla="*/ 7497 h 16902"/>
              <a:gd name="connsiteX24" fmla="*/ 5422 w 16147"/>
              <a:gd name="connsiteY24" fmla="*/ 7347 h 16902"/>
              <a:gd name="connsiteX25" fmla="*/ 3618 w 16147"/>
              <a:gd name="connsiteY25" fmla="*/ 6494 h 16902"/>
              <a:gd name="connsiteX26" fmla="*/ 2235 w 16147"/>
              <a:gd name="connsiteY26" fmla="*/ 8562 h 16902"/>
              <a:gd name="connsiteX27" fmla="*/ 1821 w 16147"/>
              <a:gd name="connsiteY27" fmla="*/ 6902 h 16902"/>
              <a:gd name="connsiteX28" fmla="*/ 1168 w 16147"/>
              <a:gd name="connsiteY28" fmla="*/ 8306 h 16902"/>
              <a:gd name="connsiteX29" fmla="*/ 241 w 16147"/>
              <a:gd name="connsiteY29" fmla="*/ 8422 h 16902"/>
              <a:gd name="connsiteX30" fmla="*/ 0 w 16147"/>
              <a:gd name="connsiteY30" fmla="*/ 9124 h 16902"/>
              <a:gd name="connsiteX31" fmla="*/ 412 w 16147"/>
              <a:gd name="connsiteY31" fmla="*/ 10235 h 16902"/>
              <a:gd name="connsiteX32" fmla="*/ 447 w 16147"/>
              <a:gd name="connsiteY32" fmla="*/ 11931 h 16902"/>
              <a:gd name="connsiteX33" fmla="*/ 1443 w 16147"/>
              <a:gd name="connsiteY33" fmla="*/ 14855 h 16902"/>
              <a:gd name="connsiteX34" fmla="*/ 1924 w 16147"/>
              <a:gd name="connsiteY34" fmla="*/ 12224 h 16902"/>
              <a:gd name="connsiteX35" fmla="*/ 2680 w 16147"/>
              <a:gd name="connsiteY35" fmla="*/ 12224 h 16902"/>
              <a:gd name="connsiteX36" fmla="*/ 2749 w 16147"/>
              <a:gd name="connsiteY36" fmla="*/ 10411 h 16902"/>
              <a:gd name="connsiteX37" fmla="*/ 2784 w 16147"/>
              <a:gd name="connsiteY37" fmla="*/ 9475 h 16902"/>
              <a:gd name="connsiteX38" fmla="*/ 3333 w 16147"/>
              <a:gd name="connsiteY38" fmla="*/ 9475 h 16902"/>
              <a:gd name="connsiteX39" fmla="*/ 4021 w 16147"/>
              <a:gd name="connsiteY39" fmla="*/ 10703 h 16902"/>
              <a:gd name="connsiteX40" fmla="*/ 4811 w 16147"/>
              <a:gd name="connsiteY40" fmla="*/ 11405 h 16902"/>
              <a:gd name="connsiteX41" fmla="*/ 5017 w 16147"/>
              <a:gd name="connsiteY41" fmla="*/ 14270 h 16902"/>
              <a:gd name="connsiteX42" fmla="*/ 5189 w 16147"/>
              <a:gd name="connsiteY42" fmla="*/ 15732 h 16902"/>
              <a:gd name="connsiteX43" fmla="*/ 6186 w 16147"/>
              <a:gd name="connsiteY43" fmla="*/ 16025 h 16902"/>
              <a:gd name="connsiteX0" fmla="*/ 6186 w 16320"/>
              <a:gd name="connsiteY0" fmla="*/ 16025 h 16902"/>
              <a:gd name="connsiteX1" fmla="*/ 7629 w 16320"/>
              <a:gd name="connsiteY1" fmla="*/ 16902 h 16902"/>
              <a:gd name="connsiteX2" fmla="*/ 8866 w 16320"/>
              <a:gd name="connsiteY2" fmla="*/ 16902 h 16902"/>
              <a:gd name="connsiteX3" fmla="*/ 10000 w 16320"/>
              <a:gd name="connsiteY3" fmla="*/ 16025 h 16902"/>
              <a:gd name="connsiteX4" fmla="*/ 9347 w 16320"/>
              <a:gd name="connsiteY4" fmla="*/ 14855 h 16902"/>
              <a:gd name="connsiteX5" fmla="*/ 8557 w 16320"/>
              <a:gd name="connsiteY5" fmla="*/ 13042 h 16902"/>
              <a:gd name="connsiteX6" fmla="*/ 7938 w 16320"/>
              <a:gd name="connsiteY6" fmla="*/ 12224 h 16902"/>
              <a:gd name="connsiteX7" fmla="*/ 7869 w 16320"/>
              <a:gd name="connsiteY7" fmla="*/ 10352 h 16902"/>
              <a:gd name="connsiteX8" fmla="*/ 8444 w 16320"/>
              <a:gd name="connsiteY8" fmla="*/ 9792 h 16902"/>
              <a:gd name="connsiteX9" fmla="*/ 9366 w 16320"/>
              <a:gd name="connsiteY9" fmla="*/ 10795 h 16902"/>
              <a:gd name="connsiteX10" fmla="*/ 10305 w 16320"/>
              <a:gd name="connsiteY10" fmla="*/ 8996 h 16902"/>
              <a:gd name="connsiteX11" fmla="*/ 11187 w 16320"/>
              <a:gd name="connsiteY11" fmla="*/ 9595 h 16902"/>
              <a:gd name="connsiteX12" fmla="*/ 12067 w 16320"/>
              <a:gd name="connsiteY12" fmla="*/ 8596 h 16902"/>
              <a:gd name="connsiteX13" fmla="*/ 12654 w 16320"/>
              <a:gd name="connsiteY13" fmla="*/ 9396 h 16902"/>
              <a:gd name="connsiteX14" fmla="*/ 16297 w 16320"/>
              <a:gd name="connsiteY14" fmla="*/ 5198 h 16902"/>
              <a:gd name="connsiteX15" fmla="*/ 14593 w 16320"/>
              <a:gd name="connsiteY15" fmla="*/ 4598 h 16902"/>
              <a:gd name="connsiteX16" fmla="*/ 13242 w 16320"/>
              <a:gd name="connsiteY16" fmla="*/ 3698 h 16902"/>
              <a:gd name="connsiteX17" fmla="*/ 12302 w 16320"/>
              <a:gd name="connsiteY17" fmla="*/ 4298 h 16902"/>
              <a:gd name="connsiteX18" fmla="*/ 9307 w 16320"/>
              <a:gd name="connsiteY18" fmla="*/ 0 h 16902"/>
              <a:gd name="connsiteX19" fmla="*/ 9248 w 16320"/>
              <a:gd name="connsiteY19" fmla="*/ 800 h 16902"/>
              <a:gd name="connsiteX20" fmla="*/ 8719 w 16320"/>
              <a:gd name="connsiteY20" fmla="*/ 3099 h 16902"/>
              <a:gd name="connsiteX21" fmla="*/ 8308 w 16320"/>
              <a:gd name="connsiteY21" fmla="*/ 3399 h 16902"/>
              <a:gd name="connsiteX22" fmla="*/ 7779 w 16320"/>
              <a:gd name="connsiteY22" fmla="*/ 4398 h 16902"/>
              <a:gd name="connsiteX23" fmla="*/ 7309 w 16320"/>
              <a:gd name="connsiteY23" fmla="*/ 7497 h 16902"/>
              <a:gd name="connsiteX24" fmla="*/ 5422 w 16320"/>
              <a:gd name="connsiteY24" fmla="*/ 7347 h 16902"/>
              <a:gd name="connsiteX25" fmla="*/ 3618 w 16320"/>
              <a:gd name="connsiteY25" fmla="*/ 6494 h 16902"/>
              <a:gd name="connsiteX26" fmla="*/ 2235 w 16320"/>
              <a:gd name="connsiteY26" fmla="*/ 8562 h 16902"/>
              <a:gd name="connsiteX27" fmla="*/ 1821 w 16320"/>
              <a:gd name="connsiteY27" fmla="*/ 6902 h 16902"/>
              <a:gd name="connsiteX28" fmla="*/ 1168 w 16320"/>
              <a:gd name="connsiteY28" fmla="*/ 8306 h 16902"/>
              <a:gd name="connsiteX29" fmla="*/ 241 w 16320"/>
              <a:gd name="connsiteY29" fmla="*/ 8422 h 16902"/>
              <a:gd name="connsiteX30" fmla="*/ 0 w 16320"/>
              <a:gd name="connsiteY30" fmla="*/ 9124 h 16902"/>
              <a:gd name="connsiteX31" fmla="*/ 412 w 16320"/>
              <a:gd name="connsiteY31" fmla="*/ 10235 h 16902"/>
              <a:gd name="connsiteX32" fmla="*/ 447 w 16320"/>
              <a:gd name="connsiteY32" fmla="*/ 11931 h 16902"/>
              <a:gd name="connsiteX33" fmla="*/ 1443 w 16320"/>
              <a:gd name="connsiteY33" fmla="*/ 14855 h 16902"/>
              <a:gd name="connsiteX34" fmla="*/ 1924 w 16320"/>
              <a:gd name="connsiteY34" fmla="*/ 12224 h 16902"/>
              <a:gd name="connsiteX35" fmla="*/ 2680 w 16320"/>
              <a:gd name="connsiteY35" fmla="*/ 12224 h 16902"/>
              <a:gd name="connsiteX36" fmla="*/ 2749 w 16320"/>
              <a:gd name="connsiteY36" fmla="*/ 10411 h 16902"/>
              <a:gd name="connsiteX37" fmla="*/ 2784 w 16320"/>
              <a:gd name="connsiteY37" fmla="*/ 9475 h 16902"/>
              <a:gd name="connsiteX38" fmla="*/ 3333 w 16320"/>
              <a:gd name="connsiteY38" fmla="*/ 9475 h 16902"/>
              <a:gd name="connsiteX39" fmla="*/ 4021 w 16320"/>
              <a:gd name="connsiteY39" fmla="*/ 10703 h 16902"/>
              <a:gd name="connsiteX40" fmla="*/ 4811 w 16320"/>
              <a:gd name="connsiteY40" fmla="*/ 11405 h 16902"/>
              <a:gd name="connsiteX41" fmla="*/ 5017 w 16320"/>
              <a:gd name="connsiteY41" fmla="*/ 14270 h 16902"/>
              <a:gd name="connsiteX42" fmla="*/ 5189 w 16320"/>
              <a:gd name="connsiteY42" fmla="*/ 15732 h 16902"/>
              <a:gd name="connsiteX43" fmla="*/ 6186 w 16320"/>
              <a:gd name="connsiteY43" fmla="*/ 16025 h 16902"/>
              <a:gd name="connsiteX0" fmla="*/ 6186 w 16320"/>
              <a:gd name="connsiteY0" fmla="*/ 16025 h 16902"/>
              <a:gd name="connsiteX1" fmla="*/ 7629 w 16320"/>
              <a:gd name="connsiteY1" fmla="*/ 16902 h 16902"/>
              <a:gd name="connsiteX2" fmla="*/ 8866 w 16320"/>
              <a:gd name="connsiteY2" fmla="*/ 16902 h 16902"/>
              <a:gd name="connsiteX3" fmla="*/ 10000 w 16320"/>
              <a:gd name="connsiteY3" fmla="*/ 16025 h 16902"/>
              <a:gd name="connsiteX4" fmla="*/ 9347 w 16320"/>
              <a:gd name="connsiteY4" fmla="*/ 14855 h 16902"/>
              <a:gd name="connsiteX5" fmla="*/ 8557 w 16320"/>
              <a:gd name="connsiteY5" fmla="*/ 13042 h 16902"/>
              <a:gd name="connsiteX6" fmla="*/ 7938 w 16320"/>
              <a:gd name="connsiteY6" fmla="*/ 12224 h 16902"/>
              <a:gd name="connsiteX7" fmla="*/ 7869 w 16320"/>
              <a:gd name="connsiteY7" fmla="*/ 10352 h 16902"/>
              <a:gd name="connsiteX8" fmla="*/ 8444 w 16320"/>
              <a:gd name="connsiteY8" fmla="*/ 9792 h 16902"/>
              <a:gd name="connsiteX9" fmla="*/ 9366 w 16320"/>
              <a:gd name="connsiteY9" fmla="*/ 10795 h 16902"/>
              <a:gd name="connsiteX10" fmla="*/ 10305 w 16320"/>
              <a:gd name="connsiteY10" fmla="*/ 8996 h 16902"/>
              <a:gd name="connsiteX11" fmla="*/ 11187 w 16320"/>
              <a:gd name="connsiteY11" fmla="*/ 9595 h 16902"/>
              <a:gd name="connsiteX12" fmla="*/ 12067 w 16320"/>
              <a:gd name="connsiteY12" fmla="*/ 8596 h 16902"/>
              <a:gd name="connsiteX13" fmla="*/ 12654 w 16320"/>
              <a:gd name="connsiteY13" fmla="*/ 9396 h 16902"/>
              <a:gd name="connsiteX14" fmla="*/ 16297 w 16320"/>
              <a:gd name="connsiteY14" fmla="*/ 5198 h 16902"/>
              <a:gd name="connsiteX15" fmla="*/ 14593 w 16320"/>
              <a:gd name="connsiteY15" fmla="*/ 4598 h 16902"/>
              <a:gd name="connsiteX16" fmla="*/ 13242 w 16320"/>
              <a:gd name="connsiteY16" fmla="*/ 3698 h 16902"/>
              <a:gd name="connsiteX17" fmla="*/ 12302 w 16320"/>
              <a:gd name="connsiteY17" fmla="*/ 4298 h 16902"/>
              <a:gd name="connsiteX18" fmla="*/ 9307 w 16320"/>
              <a:gd name="connsiteY18" fmla="*/ 0 h 16902"/>
              <a:gd name="connsiteX19" fmla="*/ 9248 w 16320"/>
              <a:gd name="connsiteY19" fmla="*/ 800 h 16902"/>
              <a:gd name="connsiteX20" fmla="*/ 8719 w 16320"/>
              <a:gd name="connsiteY20" fmla="*/ 3099 h 16902"/>
              <a:gd name="connsiteX21" fmla="*/ 8308 w 16320"/>
              <a:gd name="connsiteY21" fmla="*/ 3399 h 16902"/>
              <a:gd name="connsiteX22" fmla="*/ 7779 w 16320"/>
              <a:gd name="connsiteY22" fmla="*/ 4398 h 16902"/>
              <a:gd name="connsiteX23" fmla="*/ 7309 w 16320"/>
              <a:gd name="connsiteY23" fmla="*/ 7497 h 16902"/>
              <a:gd name="connsiteX24" fmla="*/ 5422 w 16320"/>
              <a:gd name="connsiteY24" fmla="*/ 7347 h 16902"/>
              <a:gd name="connsiteX25" fmla="*/ 3618 w 16320"/>
              <a:gd name="connsiteY25" fmla="*/ 6494 h 16902"/>
              <a:gd name="connsiteX26" fmla="*/ 2235 w 16320"/>
              <a:gd name="connsiteY26" fmla="*/ 8562 h 16902"/>
              <a:gd name="connsiteX27" fmla="*/ 1821 w 16320"/>
              <a:gd name="connsiteY27" fmla="*/ 6902 h 16902"/>
              <a:gd name="connsiteX28" fmla="*/ 1168 w 16320"/>
              <a:gd name="connsiteY28" fmla="*/ 8306 h 16902"/>
              <a:gd name="connsiteX29" fmla="*/ 241 w 16320"/>
              <a:gd name="connsiteY29" fmla="*/ 8422 h 16902"/>
              <a:gd name="connsiteX30" fmla="*/ 0 w 16320"/>
              <a:gd name="connsiteY30" fmla="*/ 9124 h 16902"/>
              <a:gd name="connsiteX31" fmla="*/ 412 w 16320"/>
              <a:gd name="connsiteY31" fmla="*/ 10235 h 16902"/>
              <a:gd name="connsiteX32" fmla="*/ 447 w 16320"/>
              <a:gd name="connsiteY32" fmla="*/ 11931 h 16902"/>
              <a:gd name="connsiteX33" fmla="*/ 1443 w 16320"/>
              <a:gd name="connsiteY33" fmla="*/ 14855 h 16902"/>
              <a:gd name="connsiteX34" fmla="*/ 1924 w 16320"/>
              <a:gd name="connsiteY34" fmla="*/ 12224 h 16902"/>
              <a:gd name="connsiteX35" fmla="*/ 2680 w 16320"/>
              <a:gd name="connsiteY35" fmla="*/ 12224 h 16902"/>
              <a:gd name="connsiteX36" fmla="*/ 2749 w 16320"/>
              <a:gd name="connsiteY36" fmla="*/ 10411 h 16902"/>
              <a:gd name="connsiteX37" fmla="*/ 2784 w 16320"/>
              <a:gd name="connsiteY37" fmla="*/ 9475 h 16902"/>
              <a:gd name="connsiteX38" fmla="*/ 3333 w 16320"/>
              <a:gd name="connsiteY38" fmla="*/ 9475 h 16902"/>
              <a:gd name="connsiteX39" fmla="*/ 4021 w 16320"/>
              <a:gd name="connsiteY39" fmla="*/ 10703 h 16902"/>
              <a:gd name="connsiteX40" fmla="*/ 4811 w 16320"/>
              <a:gd name="connsiteY40" fmla="*/ 11405 h 16902"/>
              <a:gd name="connsiteX41" fmla="*/ 5017 w 16320"/>
              <a:gd name="connsiteY41" fmla="*/ 14270 h 16902"/>
              <a:gd name="connsiteX42" fmla="*/ 5189 w 16320"/>
              <a:gd name="connsiteY42" fmla="*/ 15732 h 16902"/>
              <a:gd name="connsiteX43" fmla="*/ 6186 w 16320"/>
              <a:gd name="connsiteY43" fmla="*/ 16025 h 16902"/>
              <a:gd name="connsiteX0" fmla="*/ 6186 w 16320"/>
              <a:gd name="connsiteY0" fmla="*/ 16025 h 16902"/>
              <a:gd name="connsiteX1" fmla="*/ 7629 w 16320"/>
              <a:gd name="connsiteY1" fmla="*/ 16902 h 16902"/>
              <a:gd name="connsiteX2" fmla="*/ 8866 w 16320"/>
              <a:gd name="connsiteY2" fmla="*/ 16902 h 16902"/>
              <a:gd name="connsiteX3" fmla="*/ 10000 w 16320"/>
              <a:gd name="connsiteY3" fmla="*/ 16025 h 16902"/>
              <a:gd name="connsiteX4" fmla="*/ 9347 w 16320"/>
              <a:gd name="connsiteY4" fmla="*/ 14855 h 16902"/>
              <a:gd name="connsiteX5" fmla="*/ 8557 w 16320"/>
              <a:gd name="connsiteY5" fmla="*/ 13042 h 16902"/>
              <a:gd name="connsiteX6" fmla="*/ 7938 w 16320"/>
              <a:gd name="connsiteY6" fmla="*/ 12224 h 16902"/>
              <a:gd name="connsiteX7" fmla="*/ 7869 w 16320"/>
              <a:gd name="connsiteY7" fmla="*/ 10352 h 16902"/>
              <a:gd name="connsiteX8" fmla="*/ 8444 w 16320"/>
              <a:gd name="connsiteY8" fmla="*/ 9792 h 16902"/>
              <a:gd name="connsiteX9" fmla="*/ 9366 w 16320"/>
              <a:gd name="connsiteY9" fmla="*/ 10795 h 16902"/>
              <a:gd name="connsiteX10" fmla="*/ 10305 w 16320"/>
              <a:gd name="connsiteY10" fmla="*/ 8996 h 16902"/>
              <a:gd name="connsiteX11" fmla="*/ 11187 w 16320"/>
              <a:gd name="connsiteY11" fmla="*/ 9595 h 16902"/>
              <a:gd name="connsiteX12" fmla="*/ 12067 w 16320"/>
              <a:gd name="connsiteY12" fmla="*/ 8596 h 16902"/>
              <a:gd name="connsiteX13" fmla="*/ 12654 w 16320"/>
              <a:gd name="connsiteY13" fmla="*/ 9396 h 16902"/>
              <a:gd name="connsiteX14" fmla="*/ 15298 w 16320"/>
              <a:gd name="connsiteY14" fmla="*/ 6197 h 16902"/>
              <a:gd name="connsiteX15" fmla="*/ 16297 w 16320"/>
              <a:gd name="connsiteY15" fmla="*/ 5198 h 16902"/>
              <a:gd name="connsiteX16" fmla="*/ 14593 w 16320"/>
              <a:gd name="connsiteY16" fmla="*/ 4598 h 16902"/>
              <a:gd name="connsiteX17" fmla="*/ 13242 w 16320"/>
              <a:gd name="connsiteY17" fmla="*/ 3698 h 16902"/>
              <a:gd name="connsiteX18" fmla="*/ 12302 w 16320"/>
              <a:gd name="connsiteY18" fmla="*/ 4298 h 16902"/>
              <a:gd name="connsiteX19" fmla="*/ 9307 w 16320"/>
              <a:gd name="connsiteY19" fmla="*/ 0 h 16902"/>
              <a:gd name="connsiteX20" fmla="*/ 9248 w 16320"/>
              <a:gd name="connsiteY20" fmla="*/ 800 h 16902"/>
              <a:gd name="connsiteX21" fmla="*/ 8719 w 16320"/>
              <a:gd name="connsiteY21" fmla="*/ 3099 h 16902"/>
              <a:gd name="connsiteX22" fmla="*/ 8308 w 16320"/>
              <a:gd name="connsiteY22" fmla="*/ 3399 h 16902"/>
              <a:gd name="connsiteX23" fmla="*/ 7779 w 16320"/>
              <a:gd name="connsiteY23" fmla="*/ 4398 h 16902"/>
              <a:gd name="connsiteX24" fmla="*/ 7309 w 16320"/>
              <a:gd name="connsiteY24" fmla="*/ 7497 h 16902"/>
              <a:gd name="connsiteX25" fmla="*/ 5422 w 16320"/>
              <a:gd name="connsiteY25" fmla="*/ 7347 h 16902"/>
              <a:gd name="connsiteX26" fmla="*/ 3618 w 16320"/>
              <a:gd name="connsiteY26" fmla="*/ 6494 h 16902"/>
              <a:gd name="connsiteX27" fmla="*/ 2235 w 16320"/>
              <a:gd name="connsiteY27" fmla="*/ 8562 h 16902"/>
              <a:gd name="connsiteX28" fmla="*/ 1821 w 16320"/>
              <a:gd name="connsiteY28" fmla="*/ 6902 h 16902"/>
              <a:gd name="connsiteX29" fmla="*/ 1168 w 16320"/>
              <a:gd name="connsiteY29" fmla="*/ 8306 h 16902"/>
              <a:gd name="connsiteX30" fmla="*/ 241 w 16320"/>
              <a:gd name="connsiteY30" fmla="*/ 8422 h 16902"/>
              <a:gd name="connsiteX31" fmla="*/ 0 w 16320"/>
              <a:gd name="connsiteY31" fmla="*/ 9124 h 16902"/>
              <a:gd name="connsiteX32" fmla="*/ 412 w 16320"/>
              <a:gd name="connsiteY32" fmla="*/ 10235 h 16902"/>
              <a:gd name="connsiteX33" fmla="*/ 447 w 16320"/>
              <a:gd name="connsiteY33" fmla="*/ 11931 h 16902"/>
              <a:gd name="connsiteX34" fmla="*/ 1443 w 16320"/>
              <a:gd name="connsiteY34" fmla="*/ 14855 h 16902"/>
              <a:gd name="connsiteX35" fmla="*/ 1924 w 16320"/>
              <a:gd name="connsiteY35" fmla="*/ 12224 h 16902"/>
              <a:gd name="connsiteX36" fmla="*/ 2680 w 16320"/>
              <a:gd name="connsiteY36" fmla="*/ 12224 h 16902"/>
              <a:gd name="connsiteX37" fmla="*/ 2749 w 16320"/>
              <a:gd name="connsiteY37" fmla="*/ 10411 h 16902"/>
              <a:gd name="connsiteX38" fmla="*/ 2784 w 16320"/>
              <a:gd name="connsiteY38" fmla="*/ 9475 h 16902"/>
              <a:gd name="connsiteX39" fmla="*/ 3333 w 16320"/>
              <a:gd name="connsiteY39" fmla="*/ 9475 h 16902"/>
              <a:gd name="connsiteX40" fmla="*/ 4021 w 16320"/>
              <a:gd name="connsiteY40" fmla="*/ 10703 h 16902"/>
              <a:gd name="connsiteX41" fmla="*/ 4811 w 16320"/>
              <a:gd name="connsiteY41" fmla="*/ 11405 h 16902"/>
              <a:gd name="connsiteX42" fmla="*/ 5017 w 16320"/>
              <a:gd name="connsiteY42" fmla="*/ 14270 h 16902"/>
              <a:gd name="connsiteX43" fmla="*/ 5189 w 16320"/>
              <a:gd name="connsiteY43" fmla="*/ 15732 h 16902"/>
              <a:gd name="connsiteX44" fmla="*/ 6186 w 16320"/>
              <a:gd name="connsiteY44" fmla="*/ 16025 h 16902"/>
              <a:gd name="connsiteX0" fmla="*/ 6186 w 17824"/>
              <a:gd name="connsiteY0" fmla="*/ 16025 h 16902"/>
              <a:gd name="connsiteX1" fmla="*/ 7629 w 17824"/>
              <a:gd name="connsiteY1" fmla="*/ 16902 h 16902"/>
              <a:gd name="connsiteX2" fmla="*/ 8866 w 17824"/>
              <a:gd name="connsiteY2" fmla="*/ 16902 h 16902"/>
              <a:gd name="connsiteX3" fmla="*/ 10000 w 17824"/>
              <a:gd name="connsiteY3" fmla="*/ 16025 h 16902"/>
              <a:gd name="connsiteX4" fmla="*/ 9347 w 17824"/>
              <a:gd name="connsiteY4" fmla="*/ 14855 h 16902"/>
              <a:gd name="connsiteX5" fmla="*/ 8557 w 17824"/>
              <a:gd name="connsiteY5" fmla="*/ 13042 h 16902"/>
              <a:gd name="connsiteX6" fmla="*/ 7938 w 17824"/>
              <a:gd name="connsiteY6" fmla="*/ 12224 h 16902"/>
              <a:gd name="connsiteX7" fmla="*/ 7869 w 17824"/>
              <a:gd name="connsiteY7" fmla="*/ 10352 h 16902"/>
              <a:gd name="connsiteX8" fmla="*/ 8444 w 17824"/>
              <a:gd name="connsiteY8" fmla="*/ 9792 h 16902"/>
              <a:gd name="connsiteX9" fmla="*/ 9366 w 17824"/>
              <a:gd name="connsiteY9" fmla="*/ 10795 h 16902"/>
              <a:gd name="connsiteX10" fmla="*/ 10305 w 17824"/>
              <a:gd name="connsiteY10" fmla="*/ 8996 h 16902"/>
              <a:gd name="connsiteX11" fmla="*/ 11187 w 17824"/>
              <a:gd name="connsiteY11" fmla="*/ 9595 h 16902"/>
              <a:gd name="connsiteX12" fmla="*/ 12067 w 17824"/>
              <a:gd name="connsiteY12" fmla="*/ 8596 h 16902"/>
              <a:gd name="connsiteX13" fmla="*/ 12654 w 17824"/>
              <a:gd name="connsiteY13" fmla="*/ 9396 h 16902"/>
              <a:gd name="connsiteX14" fmla="*/ 17824 w 17824"/>
              <a:gd name="connsiteY14" fmla="*/ 2899 h 16902"/>
              <a:gd name="connsiteX15" fmla="*/ 16297 w 17824"/>
              <a:gd name="connsiteY15" fmla="*/ 5198 h 16902"/>
              <a:gd name="connsiteX16" fmla="*/ 14593 w 17824"/>
              <a:gd name="connsiteY16" fmla="*/ 4598 h 16902"/>
              <a:gd name="connsiteX17" fmla="*/ 13242 w 17824"/>
              <a:gd name="connsiteY17" fmla="*/ 3698 h 16902"/>
              <a:gd name="connsiteX18" fmla="*/ 12302 w 17824"/>
              <a:gd name="connsiteY18" fmla="*/ 4298 h 16902"/>
              <a:gd name="connsiteX19" fmla="*/ 9307 w 17824"/>
              <a:gd name="connsiteY19" fmla="*/ 0 h 16902"/>
              <a:gd name="connsiteX20" fmla="*/ 9248 w 17824"/>
              <a:gd name="connsiteY20" fmla="*/ 800 h 16902"/>
              <a:gd name="connsiteX21" fmla="*/ 8719 w 17824"/>
              <a:gd name="connsiteY21" fmla="*/ 3099 h 16902"/>
              <a:gd name="connsiteX22" fmla="*/ 8308 w 17824"/>
              <a:gd name="connsiteY22" fmla="*/ 3399 h 16902"/>
              <a:gd name="connsiteX23" fmla="*/ 7779 w 17824"/>
              <a:gd name="connsiteY23" fmla="*/ 4398 h 16902"/>
              <a:gd name="connsiteX24" fmla="*/ 7309 w 17824"/>
              <a:gd name="connsiteY24" fmla="*/ 7497 h 16902"/>
              <a:gd name="connsiteX25" fmla="*/ 5422 w 17824"/>
              <a:gd name="connsiteY25" fmla="*/ 7347 h 16902"/>
              <a:gd name="connsiteX26" fmla="*/ 3618 w 17824"/>
              <a:gd name="connsiteY26" fmla="*/ 6494 h 16902"/>
              <a:gd name="connsiteX27" fmla="*/ 2235 w 17824"/>
              <a:gd name="connsiteY27" fmla="*/ 8562 h 16902"/>
              <a:gd name="connsiteX28" fmla="*/ 1821 w 17824"/>
              <a:gd name="connsiteY28" fmla="*/ 6902 h 16902"/>
              <a:gd name="connsiteX29" fmla="*/ 1168 w 17824"/>
              <a:gd name="connsiteY29" fmla="*/ 8306 h 16902"/>
              <a:gd name="connsiteX30" fmla="*/ 241 w 17824"/>
              <a:gd name="connsiteY30" fmla="*/ 8422 h 16902"/>
              <a:gd name="connsiteX31" fmla="*/ 0 w 17824"/>
              <a:gd name="connsiteY31" fmla="*/ 9124 h 16902"/>
              <a:gd name="connsiteX32" fmla="*/ 412 w 17824"/>
              <a:gd name="connsiteY32" fmla="*/ 10235 h 16902"/>
              <a:gd name="connsiteX33" fmla="*/ 447 w 17824"/>
              <a:gd name="connsiteY33" fmla="*/ 11931 h 16902"/>
              <a:gd name="connsiteX34" fmla="*/ 1443 w 17824"/>
              <a:gd name="connsiteY34" fmla="*/ 14855 h 16902"/>
              <a:gd name="connsiteX35" fmla="*/ 1924 w 17824"/>
              <a:gd name="connsiteY35" fmla="*/ 12224 h 16902"/>
              <a:gd name="connsiteX36" fmla="*/ 2680 w 17824"/>
              <a:gd name="connsiteY36" fmla="*/ 12224 h 16902"/>
              <a:gd name="connsiteX37" fmla="*/ 2749 w 17824"/>
              <a:gd name="connsiteY37" fmla="*/ 10411 h 16902"/>
              <a:gd name="connsiteX38" fmla="*/ 2784 w 17824"/>
              <a:gd name="connsiteY38" fmla="*/ 9475 h 16902"/>
              <a:gd name="connsiteX39" fmla="*/ 3333 w 17824"/>
              <a:gd name="connsiteY39" fmla="*/ 9475 h 16902"/>
              <a:gd name="connsiteX40" fmla="*/ 4021 w 17824"/>
              <a:gd name="connsiteY40" fmla="*/ 10703 h 16902"/>
              <a:gd name="connsiteX41" fmla="*/ 4811 w 17824"/>
              <a:gd name="connsiteY41" fmla="*/ 11405 h 16902"/>
              <a:gd name="connsiteX42" fmla="*/ 5017 w 17824"/>
              <a:gd name="connsiteY42" fmla="*/ 14270 h 16902"/>
              <a:gd name="connsiteX43" fmla="*/ 5189 w 17824"/>
              <a:gd name="connsiteY43" fmla="*/ 15732 h 16902"/>
              <a:gd name="connsiteX44" fmla="*/ 6186 w 17824"/>
              <a:gd name="connsiteY44" fmla="*/ 16025 h 16902"/>
              <a:gd name="connsiteX0" fmla="*/ 6186 w 17824"/>
              <a:gd name="connsiteY0" fmla="*/ 16025 h 16902"/>
              <a:gd name="connsiteX1" fmla="*/ 7629 w 17824"/>
              <a:gd name="connsiteY1" fmla="*/ 16902 h 16902"/>
              <a:gd name="connsiteX2" fmla="*/ 8866 w 17824"/>
              <a:gd name="connsiteY2" fmla="*/ 16902 h 16902"/>
              <a:gd name="connsiteX3" fmla="*/ 10000 w 17824"/>
              <a:gd name="connsiteY3" fmla="*/ 16025 h 16902"/>
              <a:gd name="connsiteX4" fmla="*/ 9347 w 17824"/>
              <a:gd name="connsiteY4" fmla="*/ 14855 h 16902"/>
              <a:gd name="connsiteX5" fmla="*/ 8557 w 17824"/>
              <a:gd name="connsiteY5" fmla="*/ 13042 h 16902"/>
              <a:gd name="connsiteX6" fmla="*/ 7938 w 17824"/>
              <a:gd name="connsiteY6" fmla="*/ 12224 h 16902"/>
              <a:gd name="connsiteX7" fmla="*/ 7869 w 17824"/>
              <a:gd name="connsiteY7" fmla="*/ 10352 h 16902"/>
              <a:gd name="connsiteX8" fmla="*/ 8444 w 17824"/>
              <a:gd name="connsiteY8" fmla="*/ 9792 h 16902"/>
              <a:gd name="connsiteX9" fmla="*/ 9366 w 17824"/>
              <a:gd name="connsiteY9" fmla="*/ 10795 h 16902"/>
              <a:gd name="connsiteX10" fmla="*/ 10305 w 17824"/>
              <a:gd name="connsiteY10" fmla="*/ 8996 h 16902"/>
              <a:gd name="connsiteX11" fmla="*/ 11187 w 17824"/>
              <a:gd name="connsiteY11" fmla="*/ 9595 h 16902"/>
              <a:gd name="connsiteX12" fmla="*/ 12067 w 17824"/>
              <a:gd name="connsiteY12" fmla="*/ 8596 h 16902"/>
              <a:gd name="connsiteX13" fmla="*/ 12654 w 17824"/>
              <a:gd name="connsiteY13" fmla="*/ 9396 h 16902"/>
              <a:gd name="connsiteX14" fmla="*/ 15298 w 17824"/>
              <a:gd name="connsiteY14" fmla="*/ 6197 h 16902"/>
              <a:gd name="connsiteX15" fmla="*/ 17824 w 17824"/>
              <a:gd name="connsiteY15" fmla="*/ 2899 h 16902"/>
              <a:gd name="connsiteX16" fmla="*/ 16297 w 17824"/>
              <a:gd name="connsiteY16" fmla="*/ 5198 h 16902"/>
              <a:gd name="connsiteX17" fmla="*/ 14593 w 17824"/>
              <a:gd name="connsiteY17" fmla="*/ 4598 h 16902"/>
              <a:gd name="connsiteX18" fmla="*/ 13242 w 17824"/>
              <a:gd name="connsiteY18" fmla="*/ 3698 h 16902"/>
              <a:gd name="connsiteX19" fmla="*/ 12302 w 17824"/>
              <a:gd name="connsiteY19" fmla="*/ 4298 h 16902"/>
              <a:gd name="connsiteX20" fmla="*/ 9307 w 17824"/>
              <a:gd name="connsiteY20" fmla="*/ 0 h 16902"/>
              <a:gd name="connsiteX21" fmla="*/ 9248 w 17824"/>
              <a:gd name="connsiteY21" fmla="*/ 800 h 16902"/>
              <a:gd name="connsiteX22" fmla="*/ 8719 w 17824"/>
              <a:gd name="connsiteY22" fmla="*/ 3099 h 16902"/>
              <a:gd name="connsiteX23" fmla="*/ 8308 w 17824"/>
              <a:gd name="connsiteY23" fmla="*/ 3399 h 16902"/>
              <a:gd name="connsiteX24" fmla="*/ 7779 w 17824"/>
              <a:gd name="connsiteY24" fmla="*/ 4398 h 16902"/>
              <a:gd name="connsiteX25" fmla="*/ 7309 w 17824"/>
              <a:gd name="connsiteY25" fmla="*/ 7497 h 16902"/>
              <a:gd name="connsiteX26" fmla="*/ 5422 w 17824"/>
              <a:gd name="connsiteY26" fmla="*/ 7347 h 16902"/>
              <a:gd name="connsiteX27" fmla="*/ 3618 w 17824"/>
              <a:gd name="connsiteY27" fmla="*/ 6494 h 16902"/>
              <a:gd name="connsiteX28" fmla="*/ 2235 w 17824"/>
              <a:gd name="connsiteY28" fmla="*/ 8562 h 16902"/>
              <a:gd name="connsiteX29" fmla="*/ 1821 w 17824"/>
              <a:gd name="connsiteY29" fmla="*/ 6902 h 16902"/>
              <a:gd name="connsiteX30" fmla="*/ 1168 w 17824"/>
              <a:gd name="connsiteY30" fmla="*/ 8306 h 16902"/>
              <a:gd name="connsiteX31" fmla="*/ 241 w 17824"/>
              <a:gd name="connsiteY31" fmla="*/ 8422 h 16902"/>
              <a:gd name="connsiteX32" fmla="*/ 0 w 17824"/>
              <a:gd name="connsiteY32" fmla="*/ 9124 h 16902"/>
              <a:gd name="connsiteX33" fmla="*/ 412 w 17824"/>
              <a:gd name="connsiteY33" fmla="*/ 10235 h 16902"/>
              <a:gd name="connsiteX34" fmla="*/ 447 w 17824"/>
              <a:gd name="connsiteY34" fmla="*/ 11931 h 16902"/>
              <a:gd name="connsiteX35" fmla="*/ 1443 w 17824"/>
              <a:gd name="connsiteY35" fmla="*/ 14855 h 16902"/>
              <a:gd name="connsiteX36" fmla="*/ 1924 w 17824"/>
              <a:gd name="connsiteY36" fmla="*/ 12224 h 16902"/>
              <a:gd name="connsiteX37" fmla="*/ 2680 w 17824"/>
              <a:gd name="connsiteY37" fmla="*/ 12224 h 16902"/>
              <a:gd name="connsiteX38" fmla="*/ 2749 w 17824"/>
              <a:gd name="connsiteY38" fmla="*/ 10411 h 16902"/>
              <a:gd name="connsiteX39" fmla="*/ 2784 w 17824"/>
              <a:gd name="connsiteY39" fmla="*/ 9475 h 16902"/>
              <a:gd name="connsiteX40" fmla="*/ 3333 w 17824"/>
              <a:gd name="connsiteY40" fmla="*/ 9475 h 16902"/>
              <a:gd name="connsiteX41" fmla="*/ 4021 w 17824"/>
              <a:gd name="connsiteY41" fmla="*/ 10703 h 16902"/>
              <a:gd name="connsiteX42" fmla="*/ 4811 w 17824"/>
              <a:gd name="connsiteY42" fmla="*/ 11405 h 16902"/>
              <a:gd name="connsiteX43" fmla="*/ 5017 w 17824"/>
              <a:gd name="connsiteY43" fmla="*/ 14270 h 16902"/>
              <a:gd name="connsiteX44" fmla="*/ 5189 w 17824"/>
              <a:gd name="connsiteY44" fmla="*/ 15732 h 16902"/>
              <a:gd name="connsiteX45" fmla="*/ 6186 w 17824"/>
              <a:gd name="connsiteY45" fmla="*/ 16025 h 16902"/>
              <a:gd name="connsiteX0" fmla="*/ 6186 w 18059"/>
              <a:gd name="connsiteY0" fmla="*/ 16025 h 16902"/>
              <a:gd name="connsiteX1" fmla="*/ 7629 w 18059"/>
              <a:gd name="connsiteY1" fmla="*/ 16902 h 16902"/>
              <a:gd name="connsiteX2" fmla="*/ 8866 w 18059"/>
              <a:gd name="connsiteY2" fmla="*/ 16902 h 16902"/>
              <a:gd name="connsiteX3" fmla="*/ 10000 w 18059"/>
              <a:gd name="connsiteY3" fmla="*/ 16025 h 16902"/>
              <a:gd name="connsiteX4" fmla="*/ 9347 w 18059"/>
              <a:gd name="connsiteY4" fmla="*/ 14855 h 16902"/>
              <a:gd name="connsiteX5" fmla="*/ 8557 w 18059"/>
              <a:gd name="connsiteY5" fmla="*/ 13042 h 16902"/>
              <a:gd name="connsiteX6" fmla="*/ 7938 w 18059"/>
              <a:gd name="connsiteY6" fmla="*/ 12224 h 16902"/>
              <a:gd name="connsiteX7" fmla="*/ 7869 w 18059"/>
              <a:gd name="connsiteY7" fmla="*/ 10352 h 16902"/>
              <a:gd name="connsiteX8" fmla="*/ 8444 w 18059"/>
              <a:gd name="connsiteY8" fmla="*/ 9792 h 16902"/>
              <a:gd name="connsiteX9" fmla="*/ 9366 w 18059"/>
              <a:gd name="connsiteY9" fmla="*/ 10795 h 16902"/>
              <a:gd name="connsiteX10" fmla="*/ 10305 w 18059"/>
              <a:gd name="connsiteY10" fmla="*/ 8996 h 16902"/>
              <a:gd name="connsiteX11" fmla="*/ 11187 w 18059"/>
              <a:gd name="connsiteY11" fmla="*/ 9595 h 16902"/>
              <a:gd name="connsiteX12" fmla="*/ 12067 w 18059"/>
              <a:gd name="connsiteY12" fmla="*/ 8596 h 16902"/>
              <a:gd name="connsiteX13" fmla="*/ 12654 w 18059"/>
              <a:gd name="connsiteY13" fmla="*/ 9396 h 16902"/>
              <a:gd name="connsiteX14" fmla="*/ 18059 w 18059"/>
              <a:gd name="connsiteY14" fmla="*/ 3898 h 16902"/>
              <a:gd name="connsiteX15" fmla="*/ 17824 w 18059"/>
              <a:gd name="connsiteY15" fmla="*/ 2899 h 16902"/>
              <a:gd name="connsiteX16" fmla="*/ 16297 w 18059"/>
              <a:gd name="connsiteY16" fmla="*/ 5198 h 16902"/>
              <a:gd name="connsiteX17" fmla="*/ 14593 w 18059"/>
              <a:gd name="connsiteY17" fmla="*/ 4598 h 16902"/>
              <a:gd name="connsiteX18" fmla="*/ 13242 w 18059"/>
              <a:gd name="connsiteY18" fmla="*/ 3698 h 16902"/>
              <a:gd name="connsiteX19" fmla="*/ 12302 w 18059"/>
              <a:gd name="connsiteY19" fmla="*/ 4298 h 16902"/>
              <a:gd name="connsiteX20" fmla="*/ 9307 w 18059"/>
              <a:gd name="connsiteY20" fmla="*/ 0 h 16902"/>
              <a:gd name="connsiteX21" fmla="*/ 9248 w 18059"/>
              <a:gd name="connsiteY21" fmla="*/ 800 h 16902"/>
              <a:gd name="connsiteX22" fmla="*/ 8719 w 18059"/>
              <a:gd name="connsiteY22" fmla="*/ 3099 h 16902"/>
              <a:gd name="connsiteX23" fmla="*/ 8308 w 18059"/>
              <a:gd name="connsiteY23" fmla="*/ 3399 h 16902"/>
              <a:gd name="connsiteX24" fmla="*/ 7779 w 18059"/>
              <a:gd name="connsiteY24" fmla="*/ 4398 h 16902"/>
              <a:gd name="connsiteX25" fmla="*/ 7309 w 18059"/>
              <a:gd name="connsiteY25" fmla="*/ 7497 h 16902"/>
              <a:gd name="connsiteX26" fmla="*/ 5422 w 18059"/>
              <a:gd name="connsiteY26" fmla="*/ 7347 h 16902"/>
              <a:gd name="connsiteX27" fmla="*/ 3618 w 18059"/>
              <a:gd name="connsiteY27" fmla="*/ 6494 h 16902"/>
              <a:gd name="connsiteX28" fmla="*/ 2235 w 18059"/>
              <a:gd name="connsiteY28" fmla="*/ 8562 h 16902"/>
              <a:gd name="connsiteX29" fmla="*/ 1821 w 18059"/>
              <a:gd name="connsiteY29" fmla="*/ 6902 h 16902"/>
              <a:gd name="connsiteX30" fmla="*/ 1168 w 18059"/>
              <a:gd name="connsiteY30" fmla="*/ 8306 h 16902"/>
              <a:gd name="connsiteX31" fmla="*/ 241 w 18059"/>
              <a:gd name="connsiteY31" fmla="*/ 8422 h 16902"/>
              <a:gd name="connsiteX32" fmla="*/ 0 w 18059"/>
              <a:gd name="connsiteY32" fmla="*/ 9124 h 16902"/>
              <a:gd name="connsiteX33" fmla="*/ 412 w 18059"/>
              <a:gd name="connsiteY33" fmla="*/ 10235 h 16902"/>
              <a:gd name="connsiteX34" fmla="*/ 447 w 18059"/>
              <a:gd name="connsiteY34" fmla="*/ 11931 h 16902"/>
              <a:gd name="connsiteX35" fmla="*/ 1443 w 18059"/>
              <a:gd name="connsiteY35" fmla="*/ 14855 h 16902"/>
              <a:gd name="connsiteX36" fmla="*/ 1924 w 18059"/>
              <a:gd name="connsiteY36" fmla="*/ 12224 h 16902"/>
              <a:gd name="connsiteX37" fmla="*/ 2680 w 18059"/>
              <a:gd name="connsiteY37" fmla="*/ 12224 h 16902"/>
              <a:gd name="connsiteX38" fmla="*/ 2749 w 18059"/>
              <a:gd name="connsiteY38" fmla="*/ 10411 h 16902"/>
              <a:gd name="connsiteX39" fmla="*/ 2784 w 18059"/>
              <a:gd name="connsiteY39" fmla="*/ 9475 h 16902"/>
              <a:gd name="connsiteX40" fmla="*/ 3333 w 18059"/>
              <a:gd name="connsiteY40" fmla="*/ 9475 h 16902"/>
              <a:gd name="connsiteX41" fmla="*/ 4021 w 18059"/>
              <a:gd name="connsiteY41" fmla="*/ 10703 h 16902"/>
              <a:gd name="connsiteX42" fmla="*/ 4811 w 18059"/>
              <a:gd name="connsiteY42" fmla="*/ 11405 h 16902"/>
              <a:gd name="connsiteX43" fmla="*/ 5017 w 18059"/>
              <a:gd name="connsiteY43" fmla="*/ 14270 h 16902"/>
              <a:gd name="connsiteX44" fmla="*/ 5189 w 18059"/>
              <a:gd name="connsiteY44" fmla="*/ 15732 h 16902"/>
              <a:gd name="connsiteX45" fmla="*/ 6186 w 18059"/>
              <a:gd name="connsiteY45" fmla="*/ 16025 h 16902"/>
              <a:gd name="connsiteX0" fmla="*/ 6186 w 18059"/>
              <a:gd name="connsiteY0" fmla="*/ 16025 h 16902"/>
              <a:gd name="connsiteX1" fmla="*/ 7629 w 18059"/>
              <a:gd name="connsiteY1" fmla="*/ 16902 h 16902"/>
              <a:gd name="connsiteX2" fmla="*/ 8866 w 18059"/>
              <a:gd name="connsiteY2" fmla="*/ 16902 h 16902"/>
              <a:gd name="connsiteX3" fmla="*/ 10000 w 18059"/>
              <a:gd name="connsiteY3" fmla="*/ 16025 h 16902"/>
              <a:gd name="connsiteX4" fmla="*/ 9347 w 18059"/>
              <a:gd name="connsiteY4" fmla="*/ 14855 h 16902"/>
              <a:gd name="connsiteX5" fmla="*/ 8557 w 18059"/>
              <a:gd name="connsiteY5" fmla="*/ 13042 h 16902"/>
              <a:gd name="connsiteX6" fmla="*/ 7938 w 18059"/>
              <a:gd name="connsiteY6" fmla="*/ 12224 h 16902"/>
              <a:gd name="connsiteX7" fmla="*/ 7869 w 18059"/>
              <a:gd name="connsiteY7" fmla="*/ 10352 h 16902"/>
              <a:gd name="connsiteX8" fmla="*/ 8444 w 18059"/>
              <a:gd name="connsiteY8" fmla="*/ 9792 h 16902"/>
              <a:gd name="connsiteX9" fmla="*/ 9366 w 18059"/>
              <a:gd name="connsiteY9" fmla="*/ 10795 h 16902"/>
              <a:gd name="connsiteX10" fmla="*/ 10305 w 18059"/>
              <a:gd name="connsiteY10" fmla="*/ 8996 h 16902"/>
              <a:gd name="connsiteX11" fmla="*/ 11187 w 18059"/>
              <a:gd name="connsiteY11" fmla="*/ 9595 h 16902"/>
              <a:gd name="connsiteX12" fmla="*/ 12067 w 18059"/>
              <a:gd name="connsiteY12" fmla="*/ 8596 h 16902"/>
              <a:gd name="connsiteX13" fmla="*/ 12654 w 18059"/>
              <a:gd name="connsiteY13" fmla="*/ 9396 h 16902"/>
              <a:gd name="connsiteX14" fmla="*/ 18059 w 18059"/>
              <a:gd name="connsiteY14" fmla="*/ 3898 h 16902"/>
              <a:gd name="connsiteX15" fmla="*/ 17824 w 18059"/>
              <a:gd name="connsiteY15" fmla="*/ 2899 h 16902"/>
              <a:gd name="connsiteX16" fmla="*/ 16180 w 18059"/>
              <a:gd name="connsiteY16" fmla="*/ 4998 h 16902"/>
              <a:gd name="connsiteX17" fmla="*/ 14593 w 18059"/>
              <a:gd name="connsiteY17" fmla="*/ 4598 h 16902"/>
              <a:gd name="connsiteX18" fmla="*/ 13242 w 18059"/>
              <a:gd name="connsiteY18" fmla="*/ 3698 h 16902"/>
              <a:gd name="connsiteX19" fmla="*/ 12302 w 18059"/>
              <a:gd name="connsiteY19" fmla="*/ 4298 h 16902"/>
              <a:gd name="connsiteX20" fmla="*/ 9307 w 18059"/>
              <a:gd name="connsiteY20" fmla="*/ 0 h 16902"/>
              <a:gd name="connsiteX21" fmla="*/ 9248 w 18059"/>
              <a:gd name="connsiteY21" fmla="*/ 800 h 16902"/>
              <a:gd name="connsiteX22" fmla="*/ 8719 w 18059"/>
              <a:gd name="connsiteY22" fmla="*/ 3099 h 16902"/>
              <a:gd name="connsiteX23" fmla="*/ 8308 w 18059"/>
              <a:gd name="connsiteY23" fmla="*/ 3399 h 16902"/>
              <a:gd name="connsiteX24" fmla="*/ 7779 w 18059"/>
              <a:gd name="connsiteY24" fmla="*/ 4398 h 16902"/>
              <a:gd name="connsiteX25" fmla="*/ 7309 w 18059"/>
              <a:gd name="connsiteY25" fmla="*/ 7497 h 16902"/>
              <a:gd name="connsiteX26" fmla="*/ 5422 w 18059"/>
              <a:gd name="connsiteY26" fmla="*/ 7347 h 16902"/>
              <a:gd name="connsiteX27" fmla="*/ 3618 w 18059"/>
              <a:gd name="connsiteY27" fmla="*/ 6494 h 16902"/>
              <a:gd name="connsiteX28" fmla="*/ 2235 w 18059"/>
              <a:gd name="connsiteY28" fmla="*/ 8562 h 16902"/>
              <a:gd name="connsiteX29" fmla="*/ 1821 w 18059"/>
              <a:gd name="connsiteY29" fmla="*/ 6902 h 16902"/>
              <a:gd name="connsiteX30" fmla="*/ 1168 w 18059"/>
              <a:gd name="connsiteY30" fmla="*/ 8306 h 16902"/>
              <a:gd name="connsiteX31" fmla="*/ 241 w 18059"/>
              <a:gd name="connsiteY31" fmla="*/ 8422 h 16902"/>
              <a:gd name="connsiteX32" fmla="*/ 0 w 18059"/>
              <a:gd name="connsiteY32" fmla="*/ 9124 h 16902"/>
              <a:gd name="connsiteX33" fmla="*/ 412 w 18059"/>
              <a:gd name="connsiteY33" fmla="*/ 10235 h 16902"/>
              <a:gd name="connsiteX34" fmla="*/ 447 w 18059"/>
              <a:gd name="connsiteY34" fmla="*/ 11931 h 16902"/>
              <a:gd name="connsiteX35" fmla="*/ 1443 w 18059"/>
              <a:gd name="connsiteY35" fmla="*/ 14855 h 16902"/>
              <a:gd name="connsiteX36" fmla="*/ 1924 w 18059"/>
              <a:gd name="connsiteY36" fmla="*/ 12224 h 16902"/>
              <a:gd name="connsiteX37" fmla="*/ 2680 w 18059"/>
              <a:gd name="connsiteY37" fmla="*/ 12224 h 16902"/>
              <a:gd name="connsiteX38" fmla="*/ 2749 w 18059"/>
              <a:gd name="connsiteY38" fmla="*/ 10411 h 16902"/>
              <a:gd name="connsiteX39" fmla="*/ 2784 w 18059"/>
              <a:gd name="connsiteY39" fmla="*/ 9475 h 16902"/>
              <a:gd name="connsiteX40" fmla="*/ 3333 w 18059"/>
              <a:gd name="connsiteY40" fmla="*/ 9475 h 16902"/>
              <a:gd name="connsiteX41" fmla="*/ 4021 w 18059"/>
              <a:gd name="connsiteY41" fmla="*/ 10703 h 16902"/>
              <a:gd name="connsiteX42" fmla="*/ 4811 w 18059"/>
              <a:gd name="connsiteY42" fmla="*/ 11405 h 16902"/>
              <a:gd name="connsiteX43" fmla="*/ 5017 w 18059"/>
              <a:gd name="connsiteY43" fmla="*/ 14270 h 16902"/>
              <a:gd name="connsiteX44" fmla="*/ 5189 w 18059"/>
              <a:gd name="connsiteY44" fmla="*/ 15732 h 16902"/>
              <a:gd name="connsiteX45" fmla="*/ 6186 w 18059"/>
              <a:gd name="connsiteY45" fmla="*/ 16025 h 16902"/>
              <a:gd name="connsiteX0" fmla="*/ 6186 w 18059"/>
              <a:gd name="connsiteY0" fmla="*/ 16025 h 16902"/>
              <a:gd name="connsiteX1" fmla="*/ 7629 w 18059"/>
              <a:gd name="connsiteY1" fmla="*/ 16902 h 16902"/>
              <a:gd name="connsiteX2" fmla="*/ 8866 w 18059"/>
              <a:gd name="connsiteY2" fmla="*/ 16902 h 16902"/>
              <a:gd name="connsiteX3" fmla="*/ 10000 w 18059"/>
              <a:gd name="connsiteY3" fmla="*/ 16025 h 16902"/>
              <a:gd name="connsiteX4" fmla="*/ 9347 w 18059"/>
              <a:gd name="connsiteY4" fmla="*/ 14855 h 16902"/>
              <a:gd name="connsiteX5" fmla="*/ 8557 w 18059"/>
              <a:gd name="connsiteY5" fmla="*/ 13042 h 16902"/>
              <a:gd name="connsiteX6" fmla="*/ 7938 w 18059"/>
              <a:gd name="connsiteY6" fmla="*/ 12224 h 16902"/>
              <a:gd name="connsiteX7" fmla="*/ 7869 w 18059"/>
              <a:gd name="connsiteY7" fmla="*/ 10352 h 16902"/>
              <a:gd name="connsiteX8" fmla="*/ 8444 w 18059"/>
              <a:gd name="connsiteY8" fmla="*/ 9792 h 16902"/>
              <a:gd name="connsiteX9" fmla="*/ 9366 w 18059"/>
              <a:gd name="connsiteY9" fmla="*/ 10795 h 16902"/>
              <a:gd name="connsiteX10" fmla="*/ 10305 w 18059"/>
              <a:gd name="connsiteY10" fmla="*/ 8996 h 16902"/>
              <a:gd name="connsiteX11" fmla="*/ 11187 w 18059"/>
              <a:gd name="connsiteY11" fmla="*/ 9595 h 16902"/>
              <a:gd name="connsiteX12" fmla="*/ 12067 w 18059"/>
              <a:gd name="connsiteY12" fmla="*/ 8596 h 16902"/>
              <a:gd name="connsiteX13" fmla="*/ 12654 w 18059"/>
              <a:gd name="connsiteY13" fmla="*/ 9396 h 16902"/>
              <a:gd name="connsiteX14" fmla="*/ 18059 w 18059"/>
              <a:gd name="connsiteY14" fmla="*/ 3898 h 16902"/>
              <a:gd name="connsiteX15" fmla="*/ 17824 w 18059"/>
              <a:gd name="connsiteY15" fmla="*/ 2899 h 16902"/>
              <a:gd name="connsiteX16" fmla="*/ 16180 w 18059"/>
              <a:gd name="connsiteY16" fmla="*/ 4998 h 16902"/>
              <a:gd name="connsiteX17" fmla="*/ 14593 w 18059"/>
              <a:gd name="connsiteY17" fmla="*/ 4598 h 16902"/>
              <a:gd name="connsiteX18" fmla="*/ 13242 w 18059"/>
              <a:gd name="connsiteY18" fmla="*/ 3698 h 16902"/>
              <a:gd name="connsiteX19" fmla="*/ 12302 w 18059"/>
              <a:gd name="connsiteY19" fmla="*/ 4298 h 16902"/>
              <a:gd name="connsiteX20" fmla="*/ 9307 w 18059"/>
              <a:gd name="connsiteY20" fmla="*/ 0 h 16902"/>
              <a:gd name="connsiteX21" fmla="*/ 9248 w 18059"/>
              <a:gd name="connsiteY21" fmla="*/ 800 h 16902"/>
              <a:gd name="connsiteX22" fmla="*/ 8719 w 18059"/>
              <a:gd name="connsiteY22" fmla="*/ 3099 h 16902"/>
              <a:gd name="connsiteX23" fmla="*/ 8308 w 18059"/>
              <a:gd name="connsiteY23" fmla="*/ 3399 h 16902"/>
              <a:gd name="connsiteX24" fmla="*/ 7779 w 18059"/>
              <a:gd name="connsiteY24" fmla="*/ 4398 h 16902"/>
              <a:gd name="connsiteX25" fmla="*/ 7309 w 18059"/>
              <a:gd name="connsiteY25" fmla="*/ 7497 h 16902"/>
              <a:gd name="connsiteX26" fmla="*/ 5422 w 18059"/>
              <a:gd name="connsiteY26" fmla="*/ 7347 h 16902"/>
              <a:gd name="connsiteX27" fmla="*/ 3618 w 18059"/>
              <a:gd name="connsiteY27" fmla="*/ 6494 h 16902"/>
              <a:gd name="connsiteX28" fmla="*/ 2235 w 18059"/>
              <a:gd name="connsiteY28" fmla="*/ 8562 h 16902"/>
              <a:gd name="connsiteX29" fmla="*/ 1821 w 18059"/>
              <a:gd name="connsiteY29" fmla="*/ 6902 h 16902"/>
              <a:gd name="connsiteX30" fmla="*/ 1168 w 18059"/>
              <a:gd name="connsiteY30" fmla="*/ 8306 h 16902"/>
              <a:gd name="connsiteX31" fmla="*/ 241 w 18059"/>
              <a:gd name="connsiteY31" fmla="*/ 8422 h 16902"/>
              <a:gd name="connsiteX32" fmla="*/ 0 w 18059"/>
              <a:gd name="connsiteY32" fmla="*/ 9124 h 16902"/>
              <a:gd name="connsiteX33" fmla="*/ 412 w 18059"/>
              <a:gd name="connsiteY33" fmla="*/ 10235 h 16902"/>
              <a:gd name="connsiteX34" fmla="*/ 447 w 18059"/>
              <a:gd name="connsiteY34" fmla="*/ 11931 h 16902"/>
              <a:gd name="connsiteX35" fmla="*/ 1443 w 18059"/>
              <a:gd name="connsiteY35" fmla="*/ 14855 h 16902"/>
              <a:gd name="connsiteX36" fmla="*/ 1924 w 18059"/>
              <a:gd name="connsiteY36" fmla="*/ 12224 h 16902"/>
              <a:gd name="connsiteX37" fmla="*/ 2680 w 18059"/>
              <a:gd name="connsiteY37" fmla="*/ 12224 h 16902"/>
              <a:gd name="connsiteX38" fmla="*/ 2749 w 18059"/>
              <a:gd name="connsiteY38" fmla="*/ 10411 h 16902"/>
              <a:gd name="connsiteX39" fmla="*/ 2784 w 18059"/>
              <a:gd name="connsiteY39" fmla="*/ 9475 h 16902"/>
              <a:gd name="connsiteX40" fmla="*/ 3333 w 18059"/>
              <a:gd name="connsiteY40" fmla="*/ 9475 h 16902"/>
              <a:gd name="connsiteX41" fmla="*/ 4021 w 18059"/>
              <a:gd name="connsiteY41" fmla="*/ 10703 h 16902"/>
              <a:gd name="connsiteX42" fmla="*/ 4811 w 18059"/>
              <a:gd name="connsiteY42" fmla="*/ 11405 h 16902"/>
              <a:gd name="connsiteX43" fmla="*/ 5017 w 18059"/>
              <a:gd name="connsiteY43" fmla="*/ 14270 h 16902"/>
              <a:gd name="connsiteX44" fmla="*/ 5189 w 18059"/>
              <a:gd name="connsiteY44" fmla="*/ 15732 h 16902"/>
              <a:gd name="connsiteX45" fmla="*/ 6186 w 18059"/>
              <a:gd name="connsiteY45" fmla="*/ 16025 h 16902"/>
              <a:gd name="connsiteX0" fmla="*/ 6186 w 18059"/>
              <a:gd name="connsiteY0" fmla="*/ 16025 h 16902"/>
              <a:gd name="connsiteX1" fmla="*/ 7629 w 18059"/>
              <a:gd name="connsiteY1" fmla="*/ 16902 h 16902"/>
              <a:gd name="connsiteX2" fmla="*/ 8866 w 18059"/>
              <a:gd name="connsiteY2" fmla="*/ 16902 h 16902"/>
              <a:gd name="connsiteX3" fmla="*/ 10000 w 18059"/>
              <a:gd name="connsiteY3" fmla="*/ 16025 h 16902"/>
              <a:gd name="connsiteX4" fmla="*/ 9347 w 18059"/>
              <a:gd name="connsiteY4" fmla="*/ 14855 h 16902"/>
              <a:gd name="connsiteX5" fmla="*/ 8557 w 18059"/>
              <a:gd name="connsiteY5" fmla="*/ 13042 h 16902"/>
              <a:gd name="connsiteX6" fmla="*/ 7938 w 18059"/>
              <a:gd name="connsiteY6" fmla="*/ 12224 h 16902"/>
              <a:gd name="connsiteX7" fmla="*/ 7869 w 18059"/>
              <a:gd name="connsiteY7" fmla="*/ 10352 h 16902"/>
              <a:gd name="connsiteX8" fmla="*/ 8444 w 18059"/>
              <a:gd name="connsiteY8" fmla="*/ 9792 h 16902"/>
              <a:gd name="connsiteX9" fmla="*/ 9366 w 18059"/>
              <a:gd name="connsiteY9" fmla="*/ 10795 h 16902"/>
              <a:gd name="connsiteX10" fmla="*/ 10305 w 18059"/>
              <a:gd name="connsiteY10" fmla="*/ 8996 h 16902"/>
              <a:gd name="connsiteX11" fmla="*/ 11187 w 18059"/>
              <a:gd name="connsiteY11" fmla="*/ 9595 h 16902"/>
              <a:gd name="connsiteX12" fmla="*/ 12067 w 18059"/>
              <a:gd name="connsiteY12" fmla="*/ 8596 h 16902"/>
              <a:gd name="connsiteX13" fmla="*/ 12654 w 18059"/>
              <a:gd name="connsiteY13" fmla="*/ 9396 h 16902"/>
              <a:gd name="connsiteX14" fmla="*/ 18059 w 18059"/>
              <a:gd name="connsiteY14" fmla="*/ 3898 h 16902"/>
              <a:gd name="connsiteX15" fmla="*/ 17824 w 18059"/>
              <a:gd name="connsiteY15" fmla="*/ 2899 h 16902"/>
              <a:gd name="connsiteX16" fmla="*/ 16180 w 18059"/>
              <a:gd name="connsiteY16" fmla="*/ 4998 h 16902"/>
              <a:gd name="connsiteX17" fmla="*/ 14593 w 18059"/>
              <a:gd name="connsiteY17" fmla="*/ 4598 h 16902"/>
              <a:gd name="connsiteX18" fmla="*/ 13242 w 18059"/>
              <a:gd name="connsiteY18" fmla="*/ 3698 h 16902"/>
              <a:gd name="connsiteX19" fmla="*/ 12302 w 18059"/>
              <a:gd name="connsiteY19" fmla="*/ 4298 h 16902"/>
              <a:gd name="connsiteX20" fmla="*/ 9307 w 18059"/>
              <a:gd name="connsiteY20" fmla="*/ 0 h 16902"/>
              <a:gd name="connsiteX21" fmla="*/ 9248 w 18059"/>
              <a:gd name="connsiteY21" fmla="*/ 800 h 16902"/>
              <a:gd name="connsiteX22" fmla="*/ 8719 w 18059"/>
              <a:gd name="connsiteY22" fmla="*/ 3099 h 16902"/>
              <a:gd name="connsiteX23" fmla="*/ 8308 w 18059"/>
              <a:gd name="connsiteY23" fmla="*/ 3399 h 16902"/>
              <a:gd name="connsiteX24" fmla="*/ 7779 w 18059"/>
              <a:gd name="connsiteY24" fmla="*/ 4398 h 16902"/>
              <a:gd name="connsiteX25" fmla="*/ 7309 w 18059"/>
              <a:gd name="connsiteY25" fmla="*/ 7497 h 16902"/>
              <a:gd name="connsiteX26" fmla="*/ 5422 w 18059"/>
              <a:gd name="connsiteY26" fmla="*/ 7347 h 16902"/>
              <a:gd name="connsiteX27" fmla="*/ 3618 w 18059"/>
              <a:gd name="connsiteY27" fmla="*/ 6494 h 16902"/>
              <a:gd name="connsiteX28" fmla="*/ 2235 w 18059"/>
              <a:gd name="connsiteY28" fmla="*/ 8562 h 16902"/>
              <a:gd name="connsiteX29" fmla="*/ 1821 w 18059"/>
              <a:gd name="connsiteY29" fmla="*/ 6902 h 16902"/>
              <a:gd name="connsiteX30" fmla="*/ 1168 w 18059"/>
              <a:gd name="connsiteY30" fmla="*/ 8306 h 16902"/>
              <a:gd name="connsiteX31" fmla="*/ 241 w 18059"/>
              <a:gd name="connsiteY31" fmla="*/ 8422 h 16902"/>
              <a:gd name="connsiteX32" fmla="*/ 0 w 18059"/>
              <a:gd name="connsiteY32" fmla="*/ 9124 h 16902"/>
              <a:gd name="connsiteX33" fmla="*/ 412 w 18059"/>
              <a:gd name="connsiteY33" fmla="*/ 10235 h 16902"/>
              <a:gd name="connsiteX34" fmla="*/ 447 w 18059"/>
              <a:gd name="connsiteY34" fmla="*/ 11931 h 16902"/>
              <a:gd name="connsiteX35" fmla="*/ 1443 w 18059"/>
              <a:gd name="connsiteY35" fmla="*/ 14855 h 16902"/>
              <a:gd name="connsiteX36" fmla="*/ 1924 w 18059"/>
              <a:gd name="connsiteY36" fmla="*/ 12224 h 16902"/>
              <a:gd name="connsiteX37" fmla="*/ 2680 w 18059"/>
              <a:gd name="connsiteY37" fmla="*/ 12224 h 16902"/>
              <a:gd name="connsiteX38" fmla="*/ 2749 w 18059"/>
              <a:gd name="connsiteY38" fmla="*/ 10411 h 16902"/>
              <a:gd name="connsiteX39" fmla="*/ 2784 w 18059"/>
              <a:gd name="connsiteY39" fmla="*/ 9475 h 16902"/>
              <a:gd name="connsiteX40" fmla="*/ 3333 w 18059"/>
              <a:gd name="connsiteY40" fmla="*/ 9475 h 16902"/>
              <a:gd name="connsiteX41" fmla="*/ 4021 w 18059"/>
              <a:gd name="connsiteY41" fmla="*/ 10703 h 16902"/>
              <a:gd name="connsiteX42" fmla="*/ 4811 w 18059"/>
              <a:gd name="connsiteY42" fmla="*/ 11405 h 16902"/>
              <a:gd name="connsiteX43" fmla="*/ 5017 w 18059"/>
              <a:gd name="connsiteY43" fmla="*/ 14270 h 16902"/>
              <a:gd name="connsiteX44" fmla="*/ 5189 w 18059"/>
              <a:gd name="connsiteY44" fmla="*/ 15732 h 16902"/>
              <a:gd name="connsiteX45" fmla="*/ 6186 w 18059"/>
              <a:gd name="connsiteY45" fmla="*/ 16025 h 16902"/>
              <a:gd name="connsiteX0" fmla="*/ 6186 w 18059"/>
              <a:gd name="connsiteY0" fmla="*/ 16025 h 16902"/>
              <a:gd name="connsiteX1" fmla="*/ 7629 w 18059"/>
              <a:gd name="connsiteY1" fmla="*/ 16902 h 16902"/>
              <a:gd name="connsiteX2" fmla="*/ 8866 w 18059"/>
              <a:gd name="connsiteY2" fmla="*/ 16902 h 16902"/>
              <a:gd name="connsiteX3" fmla="*/ 10000 w 18059"/>
              <a:gd name="connsiteY3" fmla="*/ 16025 h 16902"/>
              <a:gd name="connsiteX4" fmla="*/ 9347 w 18059"/>
              <a:gd name="connsiteY4" fmla="*/ 14855 h 16902"/>
              <a:gd name="connsiteX5" fmla="*/ 8557 w 18059"/>
              <a:gd name="connsiteY5" fmla="*/ 13042 h 16902"/>
              <a:gd name="connsiteX6" fmla="*/ 7938 w 18059"/>
              <a:gd name="connsiteY6" fmla="*/ 12224 h 16902"/>
              <a:gd name="connsiteX7" fmla="*/ 7869 w 18059"/>
              <a:gd name="connsiteY7" fmla="*/ 10352 h 16902"/>
              <a:gd name="connsiteX8" fmla="*/ 8444 w 18059"/>
              <a:gd name="connsiteY8" fmla="*/ 9792 h 16902"/>
              <a:gd name="connsiteX9" fmla="*/ 9366 w 18059"/>
              <a:gd name="connsiteY9" fmla="*/ 10795 h 16902"/>
              <a:gd name="connsiteX10" fmla="*/ 10305 w 18059"/>
              <a:gd name="connsiteY10" fmla="*/ 8996 h 16902"/>
              <a:gd name="connsiteX11" fmla="*/ 11187 w 18059"/>
              <a:gd name="connsiteY11" fmla="*/ 9595 h 16902"/>
              <a:gd name="connsiteX12" fmla="*/ 12067 w 18059"/>
              <a:gd name="connsiteY12" fmla="*/ 8596 h 16902"/>
              <a:gd name="connsiteX13" fmla="*/ 12654 w 18059"/>
              <a:gd name="connsiteY13" fmla="*/ 9396 h 16902"/>
              <a:gd name="connsiteX14" fmla="*/ 18059 w 18059"/>
              <a:gd name="connsiteY14" fmla="*/ 3898 h 16902"/>
              <a:gd name="connsiteX15" fmla="*/ 17824 w 18059"/>
              <a:gd name="connsiteY15" fmla="*/ 2899 h 16902"/>
              <a:gd name="connsiteX16" fmla="*/ 16180 w 18059"/>
              <a:gd name="connsiteY16" fmla="*/ 4998 h 16902"/>
              <a:gd name="connsiteX17" fmla="*/ 15415 w 18059"/>
              <a:gd name="connsiteY17" fmla="*/ 5198 h 16902"/>
              <a:gd name="connsiteX18" fmla="*/ 14593 w 18059"/>
              <a:gd name="connsiteY18" fmla="*/ 4598 h 16902"/>
              <a:gd name="connsiteX19" fmla="*/ 13242 w 18059"/>
              <a:gd name="connsiteY19" fmla="*/ 3698 h 16902"/>
              <a:gd name="connsiteX20" fmla="*/ 12302 w 18059"/>
              <a:gd name="connsiteY20" fmla="*/ 4298 h 16902"/>
              <a:gd name="connsiteX21" fmla="*/ 9307 w 18059"/>
              <a:gd name="connsiteY21" fmla="*/ 0 h 16902"/>
              <a:gd name="connsiteX22" fmla="*/ 9248 w 18059"/>
              <a:gd name="connsiteY22" fmla="*/ 800 h 16902"/>
              <a:gd name="connsiteX23" fmla="*/ 8719 w 18059"/>
              <a:gd name="connsiteY23" fmla="*/ 3099 h 16902"/>
              <a:gd name="connsiteX24" fmla="*/ 8308 w 18059"/>
              <a:gd name="connsiteY24" fmla="*/ 3399 h 16902"/>
              <a:gd name="connsiteX25" fmla="*/ 7779 w 18059"/>
              <a:gd name="connsiteY25" fmla="*/ 4398 h 16902"/>
              <a:gd name="connsiteX26" fmla="*/ 7309 w 18059"/>
              <a:gd name="connsiteY26" fmla="*/ 7497 h 16902"/>
              <a:gd name="connsiteX27" fmla="*/ 5422 w 18059"/>
              <a:gd name="connsiteY27" fmla="*/ 7347 h 16902"/>
              <a:gd name="connsiteX28" fmla="*/ 3618 w 18059"/>
              <a:gd name="connsiteY28" fmla="*/ 6494 h 16902"/>
              <a:gd name="connsiteX29" fmla="*/ 2235 w 18059"/>
              <a:gd name="connsiteY29" fmla="*/ 8562 h 16902"/>
              <a:gd name="connsiteX30" fmla="*/ 1821 w 18059"/>
              <a:gd name="connsiteY30" fmla="*/ 6902 h 16902"/>
              <a:gd name="connsiteX31" fmla="*/ 1168 w 18059"/>
              <a:gd name="connsiteY31" fmla="*/ 8306 h 16902"/>
              <a:gd name="connsiteX32" fmla="*/ 241 w 18059"/>
              <a:gd name="connsiteY32" fmla="*/ 8422 h 16902"/>
              <a:gd name="connsiteX33" fmla="*/ 0 w 18059"/>
              <a:gd name="connsiteY33" fmla="*/ 9124 h 16902"/>
              <a:gd name="connsiteX34" fmla="*/ 412 w 18059"/>
              <a:gd name="connsiteY34" fmla="*/ 10235 h 16902"/>
              <a:gd name="connsiteX35" fmla="*/ 447 w 18059"/>
              <a:gd name="connsiteY35" fmla="*/ 11931 h 16902"/>
              <a:gd name="connsiteX36" fmla="*/ 1443 w 18059"/>
              <a:gd name="connsiteY36" fmla="*/ 14855 h 16902"/>
              <a:gd name="connsiteX37" fmla="*/ 1924 w 18059"/>
              <a:gd name="connsiteY37" fmla="*/ 12224 h 16902"/>
              <a:gd name="connsiteX38" fmla="*/ 2680 w 18059"/>
              <a:gd name="connsiteY38" fmla="*/ 12224 h 16902"/>
              <a:gd name="connsiteX39" fmla="*/ 2749 w 18059"/>
              <a:gd name="connsiteY39" fmla="*/ 10411 h 16902"/>
              <a:gd name="connsiteX40" fmla="*/ 2784 w 18059"/>
              <a:gd name="connsiteY40" fmla="*/ 9475 h 16902"/>
              <a:gd name="connsiteX41" fmla="*/ 3333 w 18059"/>
              <a:gd name="connsiteY41" fmla="*/ 9475 h 16902"/>
              <a:gd name="connsiteX42" fmla="*/ 4021 w 18059"/>
              <a:gd name="connsiteY42" fmla="*/ 10703 h 16902"/>
              <a:gd name="connsiteX43" fmla="*/ 4811 w 18059"/>
              <a:gd name="connsiteY43" fmla="*/ 11405 h 16902"/>
              <a:gd name="connsiteX44" fmla="*/ 5017 w 18059"/>
              <a:gd name="connsiteY44" fmla="*/ 14270 h 16902"/>
              <a:gd name="connsiteX45" fmla="*/ 5189 w 18059"/>
              <a:gd name="connsiteY45" fmla="*/ 15732 h 16902"/>
              <a:gd name="connsiteX46" fmla="*/ 6186 w 18059"/>
              <a:gd name="connsiteY46" fmla="*/ 16025 h 16902"/>
              <a:gd name="connsiteX0" fmla="*/ 6186 w 18059"/>
              <a:gd name="connsiteY0" fmla="*/ 16025 h 16902"/>
              <a:gd name="connsiteX1" fmla="*/ 7629 w 18059"/>
              <a:gd name="connsiteY1" fmla="*/ 16902 h 16902"/>
              <a:gd name="connsiteX2" fmla="*/ 8866 w 18059"/>
              <a:gd name="connsiteY2" fmla="*/ 16902 h 16902"/>
              <a:gd name="connsiteX3" fmla="*/ 10000 w 18059"/>
              <a:gd name="connsiteY3" fmla="*/ 16025 h 16902"/>
              <a:gd name="connsiteX4" fmla="*/ 9347 w 18059"/>
              <a:gd name="connsiteY4" fmla="*/ 14855 h 16902"/>
              <a:gd name="connsiteX5" fmla="*/ 8557 w 18059"/>
              <a:gd name="connsiteY5" fmla="*/ 13042 h 16902"/>
              <a:gd name="connsiteX6" fmla="*/ 7938 w 18059"/>
              <a:gd name="connsiteY6" fmla="*/ 12224 h 16902"/>
              <a:gd name="connsiteX7" fmla="*/ 7869 w 18059"/>
              <a:gd name="connsiteY7" fmla="*/ 10352 h 16902"/>
              <a:gd name="connsiteX8" fmla="*/ 8444 w 18059"/>
              <a:gd name="connsiteY8" fmla="*/ 9792 h 16902"/>
              <a:gd name="connsiteX9" fmla="*/ 9366 w 18059"/>
              <a:gd name="connsiteY9" fmla="*/ 10795 h 16902"/>
              <a:gd name="connsiteX10" fmla="*/ 10305 w 18059"/>
              <a:gd name="connsiteY10" fmla="*/ 8996 h 16902"/>
              <a:gd name="connsiteX11" fmla="*/ 11187 w 18059"/>
              <a:gd name="connsiteY11" fmla="*/ 9595 h 16902"/>
              <a:gd name="connsiteX12" fmla="*/ 12067 w 18059"/>
              <a:gd name="connsiteY12" fmla="*/ 8596 h 16902"/>
              <a:gd name="connsiteX13" fmla="*/ 12654 w 18059"/>
              <a:gd name="connsiteY13" fmla="*/ 9396 h 16902"/>
              <a:gd name="connsiteX14" fmla="*/ 18059 w 18059"/>
              <a:gd name="connsiteY14" fmla="*/ 3898 h 16902"/>
              <a:gd name="connsiteX15" fmla="*/ 17824 w 18059"/>
              <a:gd name="connsiteY15" fmla="*/ 2899 h 16902"/>
              <a:gd name="connsiteX16" fmla="*/ 16180 w 18059"/>
              <a:gd name="connsiteY16" fmla="*/ 4998 h 16902"/>
              <a:gd name="connsiteX17" fmla="*/ 15415 w 18059"/>
              <a:gd name="connsiteY17" fmla="*/ 5198 h 16902"/>
              <a:gd name="connsiteX18" fmla="*/ 14593 w 18059"/>
              <a:gd name="connsiteY18" fmla="*/ 4598 h 16902"/>
              <a:gd name="connsiteX19" fmla="*/ 13242 w 18059"/>
              <a:gd name="connsiteY19" fmla="*/ 3698 h 16902"/>
              <a:gd name="connsiteX20" fmla="*/ 12302 w 18059"/>
              <a:gd name="connsiteY20" fmla="*/ 4298 h 16902"/>
              <a:gd name="connsiteX21" fmla="*/ 9307 w 18059"/>
              <a:gd name="connsiteY21" fmla="*/ 0 h 16902"/>
              <a:gd name="connsiteX22" fmla="*/ 9248 w 18059"/>
              <a:gd name="connsiteY22" fmla="*/ 800 h 16902"/>
              <a:gd name="connsiteX23" fmla="*/ 8719 w 18059"/>
              <a:gd name="connsiteY23" fmla="*/ 3099 h 16902"/>
              <a:gd name="connsiteX24" fmla="*/ 8308 w 18059"/>
              <a:gd name="connsiteY24" fmla="*/ 3399 h 16902"/>
              <a:gd name="connsiteX25" fmla="*/ 7779 w 18059"/>
              <a:gd name="connsiteY25" fmla="*/ 4398 h 16902"/>
              <a:gd name="connsiteX26" fmla="*/ 7309 w 18059"/>
              <a:gd name="connsiteY26" fmla="*/ 7497 h 16902"/>
              <a:gd name="connsiteX27" fmla="*/ 5422 w 18059"/>
              <a:gd name="connsiteY27" fmla="*/ 7347 h 16902"/>
              <a:gd name="connsiteX28" fmla="*/ 3618 w 18059"/>
              <a:gd name="connsiteY28" fmla="*/ 6494 h 16902"/>
              <a:gd name="connsiteX29" fmla="*/ 2235 w 18059"/>
              <a:gd name="connsiteY29" fmla="*/ 8562 h 16902"/>
              <a:gd name="connsiteX30" fmla="*/ 1821 w 18059"/>
              <a:gd name="connsiteY30" fmla="*/ 6902 h 16902"/>
              <a:gd name="connsiteX31" fmla="*/ 1168 w 18059"/>
              <a:gd name="connsiteY31" fmla="*/ 8306 h 16902"/>
              <a:gd name="connsiteX32" fmla="*/ 241 w 18059"/>
              <a:gd name="connsiteY32" fmla="*/ 8422 h 16902"/>
              <a:gd name="connsiteX33" fmla="*/ 0 w 18059"/>
              <a:gd name="connsiteY33" fmla="*/ 9124 h 16902"/>
              <a:gd name="connsiteX34" fmla="*/ 412 w 18059"/>
              <a:gd name="connsiteY34" fmla="*/ 10235 h 16902"/>
              <a:gd name="connsiteX35" fmla="*/ 447 w 18059"/>
              <a:gd name="connsiteY35" fmla="*/ 11931 h 16902"/>
              <a:gd name="connsiteX36" fmla="*/ 1443 w 18059"/>
              <a:gd name="connsiteY36" fmla="*/ 14855 h 16902"/>
              <a:gd name="connsiteX37" fmla="*/ 1924 w 18059"/>
              <a:gd name="connsiteY37" fmla="*/ 12224 h 16902"/>
              <a:gd name="connsiteX38" fmla="*/ 2680 w 18059"/>
              <a:gd name="connsiteY38" fmla="*/ 12224 h 16902"/>
              <a:gd name="connsiteX39" fmla="*/ 2749 w 18059"/>
              <a:gd name="connsiteY39" fmla="*/ 10411 h 16902"/>
              <a:gd name="connsiteX40" fmla="*/ 2784 w 18059"/>
              <a:gd name="connsiteY40" fmla="*/ 9475 h 16902"/>
              <a:gd name="connsiteX41" fmla="*/ 3333 w 18059"/>
              <a:gd name="connsiteY41" fmla="*/ 9475 h 16902"/>
              <a:gd name="connsiteX42" fmla="*/ 4021 w 18059"/>
              <a:gd name="connsiteY42" fmla="*/ 10703 h 16902"/>
              <a:gd name="connsiteX43" fmla="*/ 4811 w 18059"/>
              <a:gd name="connsiteY43" fmla="*/ 11405 h 16902"/>
              <a:gd name="connsiteX44" fmla="*/ 5017 w 18059"/>
              <a:gd name="connsiteY44" fmla="*/ 14270 h 16902"/>
              <a:gd name="connsiteX45" fmla="*/ 5189 w 18059"/>
              <a:gd name="connsiteY45" fmla="*/ 15732 h 16902"/>
              <a:gd name="connsiteX46" fmla="*/ 6186 w 18059"/>
              <a:gd name="connsiteY46" fmla="*/ 16025 h 16902"/>
              <a:gd name="connsiteX0" fmla="*/ 6186 w 18059"/>
              <a:gd name="connsiteY0" fmla="*/ 16025 h 16902"/>
              <a:gd name="connsiteX1" fmla="*/ 7629 w 18059"/>
              <a:gd name="connsiteY1" fmla="*/ 16902 h 16902"/>
              <a:gd name="connsiteX2" fmla="*/ 8866 w 18059"/>
              <a:gd name="connsiteY2" fmla="*/ 16902 h 16902"/>
              <a:gd name="connsiteX3" fmla="*/ 10000 w 18059"/>
              <a:gd name="connsiteY3" fmla="*/ 16025 h 16902"/>
              <a:gd name="connsiteX4" fmla="*/ 9347 w 18059"/>
              <a:gd name="connsiteY4" fmla="*/ 14855 h 16902"/>
              <a:gd name="connsiteX5" fmla="*/ 8557 w 18059"/>
              <a:gd name="connsiteY5" fmla="*/ 13042 h 16902"/>
              <a:gd name="connsiteX6" fmla="*/ 7938 w 18059"/>
              <a:gd name="connsiteY6" fmla="*/ 12224 h 16902"/>
              <a:gd name="connsiteX7" fmla="*/ 7869 w 18059"/>
              <a:gd name="connsiteY7" fmla="*/ 10352 h 16902"/>
              <a:gd name="connsiteX8" fmla="*/ 8444 w 18059"/>
              <a:gd name="connsiteY8" fmla="*/ 9792 h 16902"/>
              <a:gd name="connsiteX9" fmla="*/ 9366 w 18059"/>
              <a:gd name="connsiteY9" fmla="*/ 10795 h 16902"/>
              <a:gd name="connsiteX10" fmla="*/ 10305 w 18059"/>
              <a:gd name="connsiteY10" fmla="*/ 8996 h 16902"/>
              <a:gd name="connsiteX11" fmla="*/ 11187 w 18059"/>
              <a:gd name="connsiteY11" fmla="*/ 9595 h 16902"/>
              <a:gd name="connsiteX12" fmla="*/ 12067 w 18059"/>
              <a:gd name="connsiteY12" fmla="*/ 8596 h 16902"/>
              <a:gd name="connsiteX13" fmla="*/ 12654 w 18059"/>
              <a:gd name="connsiteY13" fmla="*/ 9396 h 16902"/>
              <a:gd name="connsiteX14" fmla="*/ 18059 w 18059"/>
              <a:gd name="connsiteY14" fmla="*/ 3898 h 16902"/>
              <a:gd name="connsiteX15" fmla="*/ 17824 w 18059"/>
              <a:gd name="connsiteY15" fmla="*/ 2899 h 16902"/>
              <a:gd name="connsiteX16" fmla="*/ 16180 w 18059"/>
              <a:gd name="connsiteY16" fmla="*/ 4998 h 16902"/>
              <a:gd name="connsiteX17" fmla="*/ 15415 w 18059"/>
              <a:gd name="connsiteY17" fmla="*/ 4798 h 16902"/>
              <a:gd name="connsiteX18" fmla="*/ 14593 w 18059"/>
              <a:gd name="connsiteY18" fmla="*/ 4598 h 16902"/>
              <a:gd name="connsiteX19" fmla="*/ 13242 w 18059"/>
              <a:gd name="connsiteY19" fmla="*/ 3698 h 16902"/>
              <a:gd name="connsiteX20" fmla="*/ 12302 w 18059"/>
              <a:gd name="connsiteY20" fmla="*/ 4298 h 16902"/>
              <a:gd name="connsiteX21" fmla="*/ 9307 w 18059"/>
              <a:gd name="connsiteY21" fmla="*/ 0 h 16902"/>
              <a:gd name="connsiteX22" fmla="*/ 9248 w 18059"/>
              <a:gd name="connsiteY22" fmla="*/ 800 h 16902"/>
              <a:gd name="connsiteX23" fmla="*/ 8719 w 18059"/>
              <a:gd name="connsiteY23" fmla="*/ 3099 h 16902"/>
              <a:gd name="connsiteX24" fmla="*/ 8308 w 18059"/>
              <a:gd name="connsiteY24" fmla="*/ 3399 h 16902"/>
              <a:gd name="connsiteX25" fmla="*/ 7779 w 18059"/>
              <a:gd name="connsiteY25" fmla="*/ 4398 h 16902"/>
              <a:gd name="connsiteX26" fmla="*/ 7309 w 18059"/>
              <a:gd name="connsiteY26" fmla="*/ 7497 h 16902"/>
              <a:gd name="connsiteX27" fmla="*/ 5422 w 18059"/>
              <a:gd name="connsiteY27" fmla="*/ 7347 h 16902"/>
              <a:gd name="connsiteX28" fmla="*/ 3618 w 18059"/>
              <a:gd name="connsiteY28" fmla="*/ 6494 h 16902"/>
              <a:gd name="connsiteX29" fmla="*/ 2235 w 18059"/>
              <a:gd name="connsiteY29" fmla="*/ 8562 h 16902"/>
              <a:gd name="connsiteX30" fmla="*/ 1821 w 18059"/>
              <a:gd name="connsiteY30" fmla="*/ 6902 h 16902"/>
              <a:gd name="connsiteX31" fmla="*/ 1168 w 18059"/>
              <a:gd name="connsiteY31" fmla="*/ 8306 h 16902"/>
              <a:gd name="connsiteX32" fmla="*/ 241 w 18059"/>
              <a:gd name="connsiteY32" fmla="*/ 8422 h 16902"/>
              <a:gd name="connsiteX33" fmla="*/ 0 w 18059"/>
              <a:gd name="connsiteY33" fmla="*/ 9124 h 16902"/>
              <a:gd name="connsiteX34" fmla="*/ 412 w 18059"/>
              <a:gd name="connsiteY34" fmla="*/ 10235 h 16902"/>
              <a:gd name="connsiteX35" fmla="*/ 447 w 18059"/>
              <a:gd name="connsiteY35" fmla="*/ 11931 h 16902"/>
              <a:gd name="connsiteX36" fmla="*/ 1443 w 18059"/>
              <a:gd name="connsiteY36" fmla="*/ 14855 h 16902"/>
              <a:gd name="connsiteX37" fmla="*/ 1924 w 18059"/>
              <a:gd name="connsiteY37" fmla="*/ 12224 h 16902"/>
              <a:gd name="connsiteX38" fmla="*/ 2680 w 18059"/>
              <a:gd name="connsiteY38" fmla="*/ 12224 h 16902"/>
              <a:gd name="connsiteX39" fmla="*/ 2749 w 18059"/>
              <a:gd name="connsiteY39" fmla="*/ 10411 h 16902"/>
              <a:gd name="connsiteX40" fmla="*/ 2784 w 18059"/>
              <a:gd name="connsiteY40" fmla="*/ 9475 h 16902"/>
              <a:gd name="connsiteX41" fmla="*/ 3333 w 18059"/>
              <a:gd name="connsiteY41" fmla="*/ 9475 h 16902"/>
              <a:gd name="connsiteX42" fmla="*/ 4021 w 18059"/>
              <a:gd name="connsiteY42" fmla="*/ 10703 h 16902"/>
              <a:gd name="connsiteX43" fmla="*/ 4811 w 18059"/>
              <a:gd name="connsiteY43" fmla="*/ 11405 h 16902"/>
              <a:gd name="connsiteX44" fmla="*/ 5017 w 18059"/>
              <a:gd name="connsiteY44" fmla="*/ 14270 h 16902"/>
              <a:gd name="connsiteX45" fmla="*/ 5189 w 18059"/>
              <a:gd name="connsiteY45" fmla="*/ 15732 h 16902"/>
              <a:gd name="connsiteX46" fmla="*/ 6186 w 18059"/>
              <a:gd name="connsiteY46" fmla="*/ 16025 h 16902"/>
              <a:gd name="connsiteX0" fmla="*/ 6186 w 18059"/>
              <a:gd name="connsiteY0" fmla="*/ 16025 h 16902"/>
              <a:gd name="connsiteX1" fmla="*/ 7629 w 18059"/>
              <a:gd name="connsiteY1" fmla="*/ 16902 h 16902"/>
              <a:gd name="connsiteX2" fmla="*/ 8866 w 18059"/>
              <a:gd name="connsiteY2" fmla="*/ 16902 h 16902"/>
              <a:gd name="connsiteX3" fmla="*/ 10000 w 18059"/>
              <a:gd name="connsiteY3" fmla="*/ 16025 h 16902"/>
              <a:gd name="connsiteX4" fmla="*/ 9347 w 18059"/>
              <a:gd name="connsiteY4" fmla="*/ 14855 h 16902"/>
              <a:gd name="connsiteX5" fmla="*/ 8557 w 18059"/>
              <a:gd name="connsiteY5" fmla="*/ 13042 h 16902"/>
              <a:gd name="connsiteX6" fmla="*/ 7938 w 18059"/>
              <a:gd name="connsiteY6" fmla="*/ 12224 h 16902"/>
              <a:gd name="connsiteX7" fmla="*/ 7869 w 18059"/>
              <a:gd name="connsiteY7" fmla="*/ 10352 h 16902"/>
              <a:gd name="connsiteX8" fmla="*/ 8444 w 18059"/>
              <a:gd name="connsiteY8" fmla="*/ 9792 h 16902"/>
              <a:gd name="connsiteX9" fmla="*/ 9366 w 18059"/>
              <a:gd name="connsiteY9" fmla="*/ 10795 h 16902"/>
              <a:gd name="connsiteX10" fmla="*/ 10305 w 18059"/>
              <a:gd name="connsiteY10" fmla="*/ 8996 h 16902"/>
              <a:gd name="connsiteX11" fmla="*/ 11187 w 18059"/>
              <a:gd name="connsiteY11" fmla="*/ 9595 h 16902"/>
              <a:gd name="connsiteX12" fmla="*/ 12067 w 18059"/>
              <a:gd name="connsiteY12" fmla="*/ 8596 h 16902"/>
              <a:gd name="connsiteX13" fmla="*/ 12654 w 18059"/>
              <a:gd name="connsiteY13" fmla="*/ 9396 h 16902"/>
              <a:gd name="connsiteX14" fmla="*/ 18059 w 18059"/>
              <a:gd name="connsiteY14" fmla="*/ 3898 h 16902"/>
              <a:gd name="connsiteX15" fmla="*/ 17824 w 18059"/>
              <a:gd name="connsiteY15" fmla="*/ 2899 h 16902"/>
              <a:gd name="connsiteX16" fmla="*/ 16180 w 18059"/>
              <a:gd name="connsiteY16" fmla="*/ 4498 h 16902"/>
              <a:gd name="connsiteX17" fmla="*/ 15415 w 18059"/>
              <a:gd name="connsiteY17" fmla="*/ 4798 h 16902"/>
              <a:gd name="connsiteX18" fmla="*/ 14593 w 18059"/>
              <a:gd name="connsiteY18" fmla="*/ 4598 h 16902"/>
              <a:gd name="connsiteX19" fmla="*/ 13242 w 18059"/>
              <a:gd name="connsiteY19" fmla="*/ 3698 h 16902"/>
              <a:gd name="connsiteX20" fmla="*/ 12302 w 18059"/>
              <a:gd name="connsiteY20" fmla="*/ 4298 h 16902"/>
              <a:gd name="connsiteX21" fmla="*/ 9307 w 18059"/>
              <a:gd name="connsiteY21" fmla="*/ 0 h 16902"/>
              <a:gd name="connsiteX22" fmla="*/ 9248 w 18059"/>
              <a:gd name="connsiteY22" fmla="*/ 800 h 16902"/>
              <a:gd name="connsiteX23" fmla="*/ 8719 w 18059"/>
              <a:gd name="connsiteY23" fmla="*/ 3099 h 16902"/>
              <a:gd name="connsiteX24" fmla="*/ 8308 w 18059"/>
              <a:gd name="connsiteY24" fmla="*/ 3399 h 16902"/>
              <a:gd name="connsiteX25" fmla="*/ 7779 w 18059"/>
              <a:gd name="connsiteY25" fmla="*/ 4398 h 16902"/>
              <a:gd name="connsiteX26" fmla="*/ 7309 w 18059"/>
              <a:gd name="connsiteY26" fmla="*/ 7497 h 16902"/>
              <a:gd name="connsiteX27" fmla="*/ 5422 w 18059"/>
              <a:gd name="connsiteY27" fmla="*/ 7347 h 16902"/>
              <a:gd name="connsiteX28" fmla="*/ 3618 w 18059"/>
              <a:gd name="connsiteY28" fmla="*/ 6494 h 16902"/>
              <a:gd name="connsiteX29" fmla="*/ 2235 w 18059"/>
              <a:gd name="connsiteY29" fmla="*/ 8562 h 16902"/>
              <a:gd name="connsiteX30" fmla="*/ 1821 w 18059"/>
              <a:gd name="connsiteY30" fmla="*/ 6902 h 16902"/>
              <a:gd name="connsiteX31" fmla="*/ 1168 w 18059"/>
              <a:gd name="connsiteY31" fmla="*/ 8306 h 16902"/>
              <a:gd name="connsiteX32" fmla="*/ 241 w 18059"/>
              <a:gd name="connsiteY32" fmla="*/ 8422 h 16902"/>
              <a:gd name="connsiteX33" fmla="*/ 0 w 18059"/>
              <a:gd name="connsiteY33" fmla="*/ 9124 h 16902"/>
              <a:gd name="connsiteX34" fmla="*/ 412 w 18059"/>
              <a:gd name="connsiteY34" fmla="*/ 10235 h 16902"/>
              <a:gd name="connsiteX35" fmla="*/ 447 w 18059"/>
              <a:gd name="connsiteY35" fmla="*/ 11931 h 16902"/>
              <a:gd name="connsiteX36" fmla="*/ 1443 w 18059"/>
              <a:gd name="connsiteY36" fmla="*/ 14855 h 16902"/>
              <a:gd name="connsiteX37" fmla="*/ 1924 w 18059"/>
              <a:gd name="connsiteY37" fmla="*/ 12224 h 16902"/>
              <a:gd name="connsiteX38" fmla="*/ 2680 w 18059"/>
              <a:gd name="connsiteY38" fmla="*/ 12224 h 16902"/>
              <a:gd name="connsiteX39" fmla="*/ 2749 w 18059"/>
              <a:gd name="connsiteY39" fmla="*/ 10411 h 16902"/>
              <a:gd name="connsiteX40" fmla="*/ 2784 w 18059"/>
              <a:gd name="connsiteY40" fmla="*/ 9475 h 16902"/>
              <a:gd name="connsiteX41" fmla="*/ 3333 w 18059"/>
              <a:gd name="connsiteY41" fmla="*/ 9475 h 16902"/>
              <a:gd name="connsiteX42" fmla="*/ 4021 w 18059"/>
              <a:gd name="connsiteY42" fmla="*/ 10703 h 16902"/>
              <a:gd name="connsiteX43" fmla="*/ 4811 w 18059"/>
              <a:gd name="connsiteY43" fmla="*/ 11405 h 16902"/>
              <a:gd name="connsiteX44" fmla="*/ 5017 w 18059"/>
              <a:gd name="connsiteY44" fmla="*/ 14270 h 16902"/>
              <a:gd name="connsiteX45" fmla="*/ 5189 w 18059"/>
              <a:gd name="connsiteY45" fmla="*/ 15732 h 16902"/>
              <a:gd name="connsiteX46" fmla="*/ 6186 w 18059"/>
              <a:gd name="connsiteY46" fmla="*/ 16025 h 16902"/>
              <a:gd name="connsiteX0" fmla="*/ 6186 w 18059"/>
              <a:gd name="connsiteY0" fmla="*/ 16025 h 16902"/>
              <a:gd name="connsiteX1" fmla="*/ 7629 w 18059"/>
              <a:gd name="connsiteY1" fmla="*/ 16902 h 16902"/>
              <a:gd name="connsiteX2" fmla="*/ 8866 w 18059"/>
              <a:gd name="connsiteY2" fmla="*/ 16902 h 16902"/>
              <a:gd name="connsiteX3" fmla="*/ 10000 w 18059"/>
              <a:gd name="connsiteY3" fmla="*/ 16025 h 16902"/>
              <a:gd name="connsiteX4" fmla="*/ 9347 w 18059"/>
              <a:gd name="connsiteY4" fmla="*/ 14855 h 16902"/>
              <a:gd name="connsiteX5" fmla="*/ 8557 w 18059"/>
              <a:gd name="connsiteY5" fmla="*/ 13042 h 16902"/>
              <a:gd name="connsiteX6" fmla="*/ 7938 w 18059"/>
              <a:gd name="connsiteY6" fmla="*/ 12224 h 16902"/>
              <a:gd name="connsiteX7" fmla="*/ 7869 w 18059"/>
              <a:gd name="connsiteY7" fmla="*/ 10352 h 16902"/>
              <a:gd name="connsiteX8" fmla="*/ 8444 w 18059"/>
              <a:gd name="connsiteY8" fmla="*/ 9792 h 16902"/>
              <a:gd name="connsiteX9" fmla="*/ 9366 w 18059"/>
              <a:gd name="connsiteY9" fmla="*/ 10795 h 16902"/>
              <a:gd name="connsiteX10" fmla="*/ 10305 w 18059"/>
              <a:gd name="connsiteY10" fmla="*/ 8996 h 16902"/>
              <a:gd name="connsiteX11" fmla="*/ 11187 w 18059"/>
              <a:gd name="connsiteY11" fmla="*/ 9595 h 16902"/>
              <a:gd name="connsiteX12" fmla="*/ 12067 w 18059"/>
              <a:gd name="connsiteY12" fmla="*/ 8596 h 16902"/>
              <a:gd name="connsiteX13" fmla="*/ 12654 w 18059"/>
              <a:gd name="connsiteY13" fmla="*/ 9396 h 16902"/>
              <a:gd name="connsiteX14" fmla="*/ 18059 w 18059"/>
              <a:gd name="connsiteY14" fmla="*/ 3898 h 16902"/>
              <a:gd name="connsiteX15" fmla="*/ 17295 w 18059"/>
              <a:gd name="connsiteY15" fmla="*/ 3299 h 16902"/>
              <a:gd name="connsiteX16" fmla="*/ 16180 w 18059"/>
              <a:gd name="connsiteY16" fmla="*/ 4498 h 16902"/>
              <a:gd name="connsiteX17" fmla="*/ 15415 w 18059"/>
              <a:gd name="connsiteY17" fmla="*/ 4798 h 16902"/>
              <a:gd name="connsiteX18" fmla="*/ 14593 w 18059"/>
              <a:gd name="connsiteY18" fmla="*/ 4598 h 16902"/>
              <a:gd name="connsiteX19" fmla="*/ 13242 w 18059"/>
              <a:gd name="connsiteY19" fmla="*/ 3698 h 16902"/>
              <a:gd name="connsiteX20" fmla="*/ 12302 w 18059"/>
              <a:gd name="connsiteY20" fmla="*/ 4298 h 16902"/>
              <a:gd name="connsiteX21" fmla="*/ 9307 w 18059"/>
              <a:gd name="connsiteY21" fmla="*/ 0 h 16902"/>
              <a:gd name="connsiteX22" fmla="*/ 9248 w 18059"/>
              <a:gd name="connsiteY22" fmla="*/ 800 h 16902"/>
              <a:gd name="connsiteX23" fmla="*/ 8719 w 18059"/>
              <a:gd name="connsiteY23" fmla="*/ 3099 h 16902"/>
              <a:gd name="connsiteX24" fmla="*/ 8308 w 18059"/>
              <a:gd name="connsiteY24" fmla="*/ 3399 h 16902"/>
              <a:gd name="connsiteX25" fmla="*/ 7779 w 18059"/>
              <a:gd name="connsiteY25" fmla="*/ 4398 h 16902"/>
              <a:gd name="connsiteX26" fmla="*/ 7309 w 18059"/>
              <a:gd name="connsiteY26" fmla="*/ 7497 h 16902"/>
              <a:gd name="connsiteX27" fmla="*/ 5422 w 18059"/>
              <a:gd name="connsiteY27" fmla="*/ 7347 h 16902"/>
              <a:gd name="connsiteX28" fmla="*/ 3618 w 18059"/>
              <a:gd name="connsiteY28" fmla="*/ 6494 h 16902"/>
              <a:gd name="connsiteX29" fmla="*/ 2235 w 18059"/>
              <a:gd name="connsiteY29" fmla="*/ 8562 h 16902"/>
              <a:gd name="connsiteX30" fmla="*/ 1821 w 18059"/>
              <a:gd name="connsiteY30" fmla="*/ 6902 h 16902"/>
              <a:gd name="connsiteX31" fmla="*/ 1168 w 18059"/>
              <a:gd name="connsiteY31" fmla="*/ 8306 h 16902"/>
              <a:gd name="connsiteX32" fmla="*/ 241 w 18059"/>
              <a:gd name="connsiteY32" fmla="*/ 8422 h 16902"/>
              <a:gd name="connsiteX33" fmla="*/ 0 w 18059"/>
              <a:gd name="connsiteY33" fmla="*/ 9124 h 16902"/>
              <a:gd name="connsiteX34" fmla="*/ 412 w 18059"/>
              <a:gd name="connsiteY34" fmla="*/ 10235 h 16902"/>
              <a:gd name="connsiteX35" fmla="*/ 447 w 18059"/>
              <a:gd name="connsiteY35" fmla="*/ 11931 h 16902"/>
              <a:gd name="connsiteX36" fmla="*/ 1443 w 18059"/>
              <a:gd name="connsiteY36" fmla="*/ 14855 h 16902"/>
              <a:gd name="connsiteX37" fmla="*/ 1924 w 18059"/>
              <a:gd name="connsiteY37" fmla="*/ 12224 h 16902"/>
              <a:gd name="connsiteX38" fmla="*/ 2680 w 18059"/>
              <a:gd name="connsiteY38" fmla="*/ 12224 h 16902"/>
              <a:gd name="connsiteX39" fmla="*/ 2749 w 18059"/>
              <a:gd name="connsiteY39" fmla="*/ 10411 h 16902"/>
              <a:gd name="connsiteX40" fmla="*/ 2784 w 18059"/>
              <a:gd name="connsiteY40" fmla="*/ 9475 h 16902"/>
              <a:gd name="connsiteX41" fmla="*/ 3333 w 18059"/>
              <a:gd name="connsiteY41" fmla="*/ 9475 h 16902"/>
              <a:gd name="connsiteX42" fmla="*/ 4021 w 18059"/>
              <a:gd name="connsiteY42" fmla="*/ 10703 h 16902"/>
              <a:gd name="connsiteX43" fmla="*/ 4811 w 18059"/>
              <a:gd name="connsiteY43" fmla="*/ 11405 h 16902"/>
              <a:gd name="connsiteX44" fmla="*/ 5017 w 18059"/>
              <a:gd name="connsiteY44" fmla="*/ 14270 h 16902"/>
              <a:gd name="connsiteX45" fmla="*/ 5189 w 18059"/>
              <a:gd name="connsiteY45" fmla="*/ 15732 h 16902"/>
              <a:gd name="connsiteX46" fmla="*/ 6186 w 18059"/>
              <a:gd name="connsiteY46" fmla="*/ 16025 h 16902"/>
              <a:gd name="connsiteX0" fmla="*/ 6186 w 18059"/>
              <a:gd name="connsiteY0" fmla="*/ 16025 h 16902"/>
              <a:gd name="connsiteX1" fmla="*/ 7629 w 18059"/>
              <a:gd name="connsiteY1" fmla="*/ 16902 h 16902"/>
              <a:gd name="connsiteX2" fmla="*/ 8866 w 18059"/>
              <a:gd name="connsiteY2" fmla="*/ 16902 h 16902"/>
              <a:gd name="connsiteX3" fmla="*/ 10000 w 18059"/>
              <a:gd name="connsiteY3" fmla="*/ 16025 h 16902"/>
              <a:gd name="connsiteX4" fmla="*/ 9347 w 18059"/>
              <a:gd name="connsiteY4" fmla="*/ 14855 h 16902"/>
              <a:gd name="connsiteX5" fmla="*/ 8557 w 18059"/>
              <a:gd name="connsiteY5" fmla="*/ 13042 h 16902"/>
              <a:gd name="connsiteX6" fmla="*/ 7938 w 18059"/>
              <a:gd name="connsiteY6" fmla="*/ 12224 h 16902"/>
              <a:gd name="connsiteX7" fmla="*/ 7869 w 18059"/>
              <a:gd name="connsiteY7" fmla="*/ 10352 h 16902"/>
              <a:gd name="connsiteX8" fmla="*/ 8444 w 18059"/>
              <a:gd name="connsiteY8" fmla="*/ 9792 h 16902"/>
              <a:gd name="connsiteX9" fmla="*/ 9366 w 18059"/>
              <a:gd name="connsiteY9" fmla="*/ 10795 h 16902"/>
              <a:gd name="connsiteX10" fmla="*/ 10305 w 18059"/>
              <a:gd name="connsiteY10" fmla="*/ 8996 h 16902"/>
              <a:gd name="connsiteX11" fmla="*/ 11187 w 18059"/>
              <a:gd name="connsiteY11" fmla="*/ 9595 h 16902"/>
              <a:gd name="connsiteX12" fmla="*/ 12067 w 18059"/>
              <a:gd name="connsiteY12" fmla="*/ 8596 h 16902"/>
              <a:gd name="connsiteX13" fmla="*/ 12654 w 18059"/>
              <a:gd name="connsiteY13" fmla="*/ 9396 h 16902"/>
              <a:gd name="connsiteX14" fmla="*/ 18059 w 18059"/>
              <a:gd name="connsiteY14" fmla="*/ 3898 h 16902"/>
              <a:gd name="connsiteX15" fmla="*/ 17295 w 18059"/>
              <a:gd name="connsiteY15" fmla="*/ 3299 h 16902"/>
              <a:gd name="connsiteX16" fmla="*/ 16180 w 18059"/>
              <a:gd name="connsiteY16" fmla="*/ 4498 h 16902"/>
              <a:gd name="connsiteX17" fmla="*/ 15591 w 18059"/>
              <a:gd name="connsiteY17" fmla="*/ 4698 h 16902"/>
              <a:gd name="connsiteX18" fmla="*/ 14593 w 18059"/>
              <a:gd name="connsiteY18" fmla="*/ 4598 h 16902"/>
              <a:gd name="connsiteX19" fmla="*/ 13242 w 18059"/>
              <a:gd name="connsiteY19" fmla="*/ 3698 h 16902"/>
              <a:gd name="connsiteX20" fmla="*/ 12302 w 18059"/>
              <a:gd name="connsiteY20" fmla="*/ 4298 h 16902"/>
              <a:gd name="connsiteX21" fmla="*/ 9307 w 18059"/>
              <a:gd name="connsiteY21" fmla="*/ 0 h 16902"/>
              <a:gd name="connsiteX22" fmla="*/ 9248 w 18059"/>
              <a:gd name="connsiteY22" fmla="*/ 800 h 16902"/>
              <a:gd name="connsiteX23" fmla="*/ 8719 w 18059"/>
              <a:gd name="connsiteY23" fmla="*/ 3099 h 16902"/>
              <a:gd name="connsiteX24" fmla="*/ 8308 w 18059"/>
              <a:gd name="connsiteY24" fmla="*/ 3399 h 16902"/>
              <a:gd name="connsiteX25" fmla="*/ 7779 w 18059"/>
              <a:gd name="connsiteY25" fmla="*/ 4398 h 16902"/>
              <a:gd name="connsiteX26" fmla="*/ 7309 w 18059"/>
              <a:gd name="connsiteY26" fmla="*/ 7497 h 16902"/>
              <a:gd name="connsiteX27" fmla="*/ 5422 w 18059"/>
              <a:gd name="connsiteY27" fmla="*/ 7347 h 16902"/>
              <a:gd name="connsiteX28" fmla="*/ 3618 w 18059"/>
              <a:gd name="connsiteY28" fmla="*/ 6494 h 16902"/>
              <a:gd name="connsiteX29" fmla="*/ 2235 w 18059"/>
              <a:gd name="connsiteY29" fmla="*/ 8562 h 16902"/>
              <a:gd name="connsiteX30" fmla="*/ 1821 w 18059"/>
              <a:gd name="connsiteY30" fmla="*/ 6902 h 16902"/>
              <a:gd name="connsiteX31" fmla="*/ 1168 w 18059"/>
              <a:gd name="connsiteY31" fmla="*/ 8306 h 16902"/>
              <a:gd name="connsiteX32" fmla="*/ 241 w 18059"/>
              <a:gd name="connsiteY32" fmla="*/ 8422 h 16902"/>
              <a:gd name="connsiteX33" fmla="*/ 0 w 18059"/>
              <a:gd name="connsiteY33" fmla="*/ 9124 h 16902"/>
              <a:gd name="connsiteX34" fmla="*/ 412 w 18059"/>
              <a:gd name="connsiteY34" fmla="*/ 10235 h 16902"/>
              <a:gd name="connsiteX35" fmla="*/ 447 w 18059"/>
              <a:gd name="connsiteY35" fmla="*/ 11931 h 16902"/>
              <a:gd name="connsiteX36" fmla="*/ 1443 w 18059"/>
              <a:gd name="connsiteY36" fmla="*/ 14855 h 16902"/>
              <a:gd name="connsiteX37" fmla="*/ 1924 w 18059"/>
              <a:gd name="connsiteY37" fmla="*/ 12224 h 16902"/>
              <a:gd name="connsiteX38" fmla="*/ 2680 w 18059"/>
              <a:gd name="connsiteY38" fmla="*/ 12224 h 16902"/>
              <a:gd name="connsiteX39" fmla="*/ 2749 w 18059"/>
              <a:gd name="connsiteY39" fmla="*/ 10411 h 16902"/>
              <a:gd name="connsiteX40" fmla="*/ 2784 w 18059"/>
              <a:gd name="connsiteY40" fmla="*/ 9475 h 16902"/>
              <a:gd name="connsiteX41" fmla="*/ 3333 w 18059"/>
              <a:gd name="connsiteY41" fmla="*/ 9475 h 16902"/>
              <a:gd name="connsiteX42" fmla="*/ 4021 w 18059"/>
              <a:gd name="connsiteY42" fmla="*/ 10703 h 16902"/>
              <a:gd name="connsiteX43" fmla="*/ 4811 w 18059"/>
              <a:gd name="connsiteY43" fmla="*/ 11405 h 16902"/>
              <a:gd name="connsiteX44" fmla="*/ 5017 w 18059"/>
              <a:gd name="connsiteY44" fmla="*/ 14270 h 16902"/>
              <a:gd name="connsiteX45" fmla="*/ 5189 w 18059"/>
              <a:gd name="connsiteY45" fmla="*/ 15732 h 16902"/>
              <a:gd name="connsiteX46" fmla="*/ 6186 w 18059"/>
              <a:gd name="connsiteY46" fmla="*/ 16025 h 16902"/>
              <a:gd name="connsiteX0" fmla="*/ 6186 w 18059"/>
              <a:gd name="connsiteY0" fmla="*/ 16025 h 16902"/>
              <a:gd name="connsiteX1" fmla="*/ 7629 w 18059"/>
              <a:gd name="connsiteY1" fmla="*/ 16902 h 16902"/>
              <a:gd name="connsiteX2" fmla="*/ 8866 w 18059"/>
              <a:gd name="connsiteY2" fmla="*/ 16902 h 16902"/>
              <a:gd name="connsiteX3" fmla="*/ 10000 w 18059"/>
              <a:gd name="connsiteY3" fmla="*/ 16025 h 16902"/>
              <a:gd name="connsiteX4" fmla="*/ 9347 w 18059"/>
              <a:gd name="connsiteY4" fmla="*/ 14855 h 16902"/>
              <a:gd name="connsiteX5" fmla="*/ 8557 w 18059"/>
              <a:gd name="connsiteY5" fmla="*/ 13042 h 16902"/>
              <a:gd name="connsiteX6" fmla="*/ 7938 w 18059"/>
              <a:gd name="connsiteY6" fmla="*/ 12224 h 16902"/>
              <a:gd name="connsiteX7" fmla="*/ 7869 w 18059"/>
              <a:gd name="connsiteY7" fmla="*/ 10352 h 16902"/>
              <a:gd name="connsiteX8" fmla="*/ 8444 w 18059"/>
              <a:gd name="connsiteY8" fmla="*/ 9792 h 16902"/>
              <a:gd name="connsiteX9" fmla="*/ 9366 w 18059"/>
              <a:gd name="connsiteY9" fmla="*/ 10795 h 16902"/>
              <a:gd name="connsiteX10" fmla="*/ 10305 w 18059"/>
              <a:gd name="connsiteY10" fmla="*/ 8996 h 16902"/>
              <a:gd name="connsiteX11" fmla="*/ 11187 w 18059"/>
              <a:gd name="connsiteY11" fmla="*/ 9595 h 16902"/>
              <a:gd name="connsiteX12" fmla="*/ 12067 w 18059"/>
              <a:gd name="connsiteY12" fmla="*/ 8596 h 16902"/>
              <a:gd name="connsiteX13" fmla="*/ 12654 w 18059"/>
              <a:gd name="connsiteY13" fmla="*/ 9396 h 16902"/>
              <a:gd name="connsiteX14" fmla="*/ 16531 w 18059"/>
              <a:gd name="connsiteY14" fmla="*/ 5398 h 16902"/>
              <a:gd name="connsiteX15" fmla="*/ 18059 w 18059"/>
              <a:gd name="connsiteY15" fmla="*/ 3898 h 16902"/>
              <a:gd name="connsiteX16" fmla="*/ 17295 w 18059"/>
              <a:gd name="connsiteY16" fmla="*/ 3299 h 16902"/>
              <a:gd name="connsiteX17" fmla="*/ 16180 w 18059"/>
              <a:gd name="connsiteY17" fmla="*/ 4498 h 16902"/>
              <a:gd name="connsiteX18" fmla="*/ 15591 w 18059"/>
              <a:gd name="connsiteY18" fmla="*/ 4698 h 16902"/>
              <a:gd name="connsiteX19" fmla="*/ 14593 w 18059"/>
              <a:gd name="connsiteY19" fmla="*/ 4598 h 16902"/>
              <a:gd name="connsiteX20" fmla="*/ 13242 w 18059"/>
              <a:gd name="connsiteY20" fmla="*/ 3698 h 16902"/>
              <a:gd name="connsiteX21" fmla="*/ 12302 w 18059"/>
              <a:gd name="connsiteY21" fmla="*/ 4298 h 16902"/>
              <a:gd name="connsiteX22" fmla="*/ 9307 w 18059"/>
              <a:gd name="connsiteY22" fmla="*/ 0 h 16902"/>
              <a:gd name="connsiteX23" fmla="*/ 9248 w 18059"/>
              <a:gd name="connsiteY23" fmla="*/ 800 h 16902"/>
              <a:gd name="connsiteX24" fmla="*/ 8719 w 18059"/>
              <a:gd name="connsiteY24" fmla="*/ 3099 h 16902"/>
              <a:gd name="connsiteX25" fmla="*/ 8308 w 18059"/>
              <a:gd name="connsiteY25" fmla="*/ 3399 h 16902"/>
              <a:gd name="connsiteX26" fmla="*/ 7779 w 18059"/>
              <a:gd name="connsiteY26" fmla="*/ 4398 h 16902"/>
              <a:gd name="connsiteX27" fmla="*/ 7309 w 18059"/>
              <a:gd name="connsiteY27" fmla="*/ 7497 h 16902"/>
              <a:gd name="connsiteX28" fmla="*/ 5422 w 18059"/>
              <a:gd name="connsiteY28" fmla="*/ 7347 h 16902"/>
              <a:gd name="connsiteX29" fmla="*/ 3618 w 18059"/>
              <a:gd name="connsiteY29" fmla="*/ 6494 h 16902"/>
              <a:gd name="connsiteX30" fmla="*/ 2235 w 18059"/>
              <a:gd name="connsiteY30" fmla="*/ 8562 h 16902"/>
              <a:gd name="connsiteX31" fmla="*/ 1821 w 18059"/>
              <a:gd name="connsiteY31" fmla="*/ 6902 h 16902"/>
              <a:gd name="connsiteX32" fmla="*/ 1168 w 18059"/>
              <a:gd name="connsiteY32" fmla="*/ 8306 h 16902"/>
              <a:gd name="connsiteX33" fmla="*/ 241 w 18059"/>
              <a:gd name="connsiteY33" fmla="*/ 8422 h 16902"/>
              <a:gd name="connsiteX34" fmla="*/ 0 w 18059"/>
              <a:gd name="connsiteY34" fmla="*/ 9124 h 16902"/>
              <a:gd name="connsiteX35" fmla="*/ 412 w 18059"/>
              <a:gd name="connsiteY35" fmla="*/ 10235 h 16902"/>
              <a:gd name="connsiteX36" fmla="*/ 447 w 18059"/>
              <a:gd name="connsiteY36" fmla="*/ 11931 h 16902"/>
              <a:gd name="connsiteX37" fmla="*/ 1443 w 18059"/>
              <a:gd name="connsiteY37" fmla="*/ 14855 h 16902"/>
              <a:gd name="connsiteX38" fmla="*/ 1924 w 18059"/>
              <a:gd name="connsiteY38" fmla="*/ 12224 h 16902"/>
              <a:gd name="connsiteX39" fmla="*/ 2680 w 18059"/>
              <a:gd name="connsiteY39" fmla="*/ 12224 h 16902"/>
              <a:gd name="connsiteX40" fmla="*/ 2749 w 18059"/>
              <a:gd name="connsiteY40" fmla="*/ 10411 h 16902"/>
              <a:gd name="connsiteX41" fmla="*/ 2784 w 18059"/>
              <a:gd name="connsiteY41" fmla="*/ 9475 h 16902"/>
              <a:gd name="connsiteX42" fmla="*/ 3333 w 18059"/>
              <a:gd name="connsiteY42" fmla="*/ 9475 h 16902"/>
              <a:gd name="connsiteX43" fmla="*/ 4021 w 18059"/>
              <a:gd name="connsiteY43" fmla="*/ 10703 h 16902"/>
              <a:gd name="connsiteX44" fmla="*/ 4811 w 18059"/>
              <a:gd name="connsiteY44" fmla="*/ 11405 h 16902"/>
              <a:gd name="connsiteX45" fmla="*/ 5017 w 18059"/>
              <a:gd name="connsiteY45" fmla="*/ 14270 h 16902"/>
              <a:gd name="connsiteX46" fmla="*/ 5189 w 18059"/>
              <a:gd name="connsiteY46" fmla="*/ 15732 h 16902"/>
              <a:gd name="connsiteX47" fmla="*/ 6186 w 18059"/>
              <a:gd name="connsiteY47" fmla="*/ 16025 h 16902"/>
              <a:gd name="connsiteX0" fmla="*/ 6186 w 18117"/>
              <a:gd name="connsiteY0" fmla="*/ 16025 h 16902"/>
              <a:gd name="connsiteX1" fmla="*/ 7629 w 18117"/>
              <a:gd name="connsiteY1" fmla="*/ 16902 h 16902"/>
              <a:gd name="connsiteX2" fmla="*/ 8866 w 18117"/>
              <a:gd name="connsiteY2" fmla="*/ 16902 h 16902"/>
              <a:gd name="connsiteX3" fmla="*/ 10000 w 18117"/>
              <a:gd name="connsiteY3" fmla="*/ 16025 h 16902"/>
              <a:gd name="connsiteX4" fmla="*/ 9347 w 18117"/>
              <a:gd name="connsiteY4" fmla="*/ 14855 h 16902"/>
              <a:gd name="connsiteX5" fmla="*/ 8557 w 18117"/>
              <a:gd name="connsiteY5" fmla="*/ 13042 h 16902"/>
              <a:gd name="connsiteX6" fmla="*/ 7938 w 18117"/>
              <a:gd name="connsiteY6" fmla="*/ 12224 h 16902"/>
              <a:gd name="connsiteX7" fmla="*/ 7869 w 18117"/>
              <a:gd name="connsiteY7" fmla="*/ 10352 h 16902"/>
              <a:gd name="connsiteX8" fmla="*/ 8444 w 18117"/>
              <a:gd name="connsiteY8" fmla="*/ 9792 h 16902"/>
              <a:gd name="connsiteX9" fmla="*/ 9366 w 18117"/>
              <a:gd name="connsiteY9" fmla="*/ 10795 h 16902"/>
              <a:gd name="connsiteX10" fmla="*/ 10305 w 18117"/>
              <a:gd name="connsiteY10" fmla="*/ 8996 h 16902"/>
              <a:gd name="connsiteX11" fmla="*/ 11187 w 18117"/>
              <a:gd name="connsiteY11" fmla="*/ 9595 h 16902"/>
              <a:gd name="connsiteX12" fmla="*/ 12067 w 18117"/>
              <a:gd name="connsiteY12" fmla="*/ 8596 h 16902"/>
              <a:gd name="connsiteX13" fmla="*/ 12654 w 18117"/>
              <a:gd name="connsiteY13" fmla="*/ 9396 h 16902"/>
              <a:gd name="connsiteX14" fmla="*/ 18117 w 18117"/>
              <a:gd name="connsiteY14" fmla="*/ 5298 h 16902"/>
              <a:gd name="connsiteX15" fmla="*/ 18059 w 18117"/>
              <a:gd name="connsiteY15" fmla="*/ 3898 h 16902"/>
              <a:gd name="connsiteX16" fmla="*/ 17295 w 18117"/>
              <a:gd name="connsiteY16" fmla="*/ 3299 h 16902"/>
              <a:gd name="connsiteX17" fmla="*/ 16180 w 18117"/>
              <a:gd name="connsiteY17" fmla="*/ 4498 h 16902"/>
              <a:gd name="connsiteX18" fmla="*/ 15591 w 18117"/>
              <a:gd name="connsiteY18" fmla="*/ 4698 h 16902"/>
              <a:gd name="connsiteX19" fmla="*/ 14593 w 18117"/>
              <a:gd name="connsiteY19" fmla="*/ 4598 h 16902"/>
              <a:gd name="connsiteX20" fmla="*/ 13242 w 18117"/>
              <a:gd name="connsiteY20" fmla="*/ 3698 h 16902"/>
              <a:gd name="connsiteX21" fmla="*/ 12302 w 18117"/>
              <a:gd name="connsiteY21" fmla="*/ 4298 h 16902"/>
              <a:gd name="connsiteX22" fmla="*/ 9307 w 18117"/>
              <a:gd name="connsiteY22" fmla="*/ 0 h 16902"/>
              <a:gd name="connsiteX23" fmla="*/ 9248 w 18117"/>
              <a:gd name="connsiteY23" fmla="*/ 800 h 16902"/>
              <a:gd name="connsiteX24" fmla="*/ 8719 w 18117"/>
              <a:gd name="connsiteY24" fmla="*/ 3099 h 16902"/>
              <a:gd name="connsiteX25" fmla="*/ 8308 w 18117"/>
              <a:gd name="connsiteY25" fmla="*/ 3399 h 16902"/>
              <a:gd name="connsiteX26" fmla="*/ 7779 w 18117"/>
              <a:gd name="connsiteY26" fmla="*/ 4398 h 16902"/>
              <a:gd name="connsiteX27" fmla="*/ 7309 w 18117"/>
              <a:gd name="connsiteY27" fmla="*/ 7497 h 16902"/>
              <a:gd name="connsiteX28" fmla="*/ 5422 w 18117"/>
              <a:gd name="connsiteY28" fmla="*/ 7347 h 16902"/>
              <a:gd name="connsiteX29" fmla="*/ 3618 w 18117"/>
              <a:gd name="connsiteY29" fmla="*/ 6494 h 16902"/>
              <a:gd name="connsiteX30" fmla="*/ 2235 w 18117"/>
              <a:gd name="connsiteY30" fmla="*/ 8562 h 16902"/>
              <a:gd name="connsiteX31" fmla="*/ 1821 w 18117"/>
              <a:gd name="connsiteY31" fmla="*/ 6902 h 16902"/>
              <a:gd name="connsiteX32" fmla="*/ 1168 w 18117"/>
              <a:gd name="connsiteY32" fmla="*/ 8306 h 16902"/>
              <a:gd name="connsiteX33" fmla="*/ 241 w 18117"/>
              <a:gd name="connsiteY33" fmla="*/ 8422 h 16902"/>
              <a:gd name="connsiteX34" fmla="*/ 0 w 18117"/>
              <a:gd name="connsiteY34" fmla="*/ 9124 h 16902"/>
              <a:gd name="connsiteX35" fmla="*/ 412 w 18117"/>
              <a:gd name="connsiteY35" fmla="*/ 10235 h 16902"/>
              <a:gd name="connsiteX36" fmla="*/ 447 w 18117"/>
              <a:gd name="connsiteY36" fmla="*/ 11931 h 16902"/>
              <a:gd name="connsiteX37" fmla="*/ 1443 w 18117"/>
              <a:gd name="connsiteY37" fmla="*/ 14855 h 16902"/>
              <a:gd name="connsiteX38" fmla="*/ 1924 w 18117"/>
              <a:gd name="connsiteY38" fmla="*/ 12224 h 16902"/>
              <a:gd name="connsiteX39" fmla="*/ 2680 w 18117"/>
              <a:gd name="connsiteY39" fmla="*/ 12224 h 16902"/>
              <a:gd name="connsiteX40" fmla="*/ 2749 w 18117"/>
              <a:gd name="connsiteY40" fmla="*/ 10411 h 16902"/>
              <a:gd name="connsiteX41" fmla="*/ 2784 w 18117"/>
              <a:gd name="connsiteY41" fmla="*/ 9475 h 16902"/>
              <a:gd name="connsiteX42" fmla="*/ 3333 w 18117"/>
              <a:gd name="connsiteY42" fmla="*/ 9475 h 16902"/>
              <a:gd name="connsiteX43" fmla="*/ 4021 w 18117"/>
              <a:gd name="connsiteY43" fmla="*/ 10703 h 16902"/>
              <a:gd name="connsiteX44" fmla="*/ 4811 w 18117"/>
              <a:gd name="connsiteY44" fmla="*/ 11405 h 16902"/>
              <a:gd name="connsiteX45" fmla="*/ 5017 w 18117"/>
              <a:gd name="connsiteY45" fmla="*/ 14270 h 16902"/>
              <a:gd name="connsiteX46" fmla="*/ 5189 w 18117"/>
              <a:gd name="connsiteY46" fmla="*/ 15732 h 16902"/>
              <a:gd name="connsiteX47" fmla="*/ 6186 w 18117"/>
              <a:gd name="connsiteY47" fmla="*/ 16025 h 16902"/>
              <a:gd name="connsiteX0" fmla="*/ 6186 w 18117"/>
              <a:gd name="connsiteY0" fmla="*/ 16025 h 16902"/>
              <a:gd name="connsiteX1" fmla="*/ 7629 w 18117"/>
              <a:gd name="connsiteY1" fmla="*/ 16902 h 16902"/>
              <a:gd name="connsiteX2" fmla="*/ 8866 w 18117"/>
              <a:gd name="connsiteY2" fmla="*/ 16902 h 16902"/>
              <a:gd name="connsiteX3" fmla="*/ 10000 w 18117"/>
              <a:gd name="connsiteY3" fmla="*/ 16025 h 16902"/>
              <a:gd name="connsiteX4" fmla="*/ 9347 w 18117"/>
              <a:gd name="connsiteY4" fmla="*/ 14855 h 16902"/>
              <a:gd name="connsiteX5" fmla="*/ 8557 w 18117"/>
              <a:gd name="connsiteY5" fmla="*/ 13042 h 16902"/>
              <a:gd name="connsiteX6" fmla="*/ 7938 w 18117"/>
              <a:gd name="connsiteY6" fmla="*/ 12224 h 16902"/>
              <a:gd name="connsiteX7" fmla="*/ 7869 w 18117"/>
              <a:gd name="connsiteY7" fmla="*/ 10352 h 16902"/>
              <a:gd name="connsiteX8" fmla="*/ 8444 w 18117"/>
              <a:gd name="connsiteY8" fmla="*/ 9792 h 16902"/>
              <a:gd name="connsiteX9" fmla="*/ 9366 w 18117"/>
              <a:gd name="connsiteY9" fmla="*/ 10795 h 16902"/>
              <a:gd name="connsiteX10" fmla="*/ 10305 w 18117"/>
              <a:gd name="connsiteY10" fmla="*/ 8996 h 16902"/>
              <a:gd name="connsiteX11" fmla="*/ 11187 w 18117"/>
              <a:gd name="connsiteY11" fmla="*/ 9595 h 16902"/>
              <a:gd name="connsiteX12" fmla="*/ 12067 w 18117"/>
              <a:gd name="connsiteY12" fmla="*/ 8596 h 16902"/>
              <a:gd name="connsiteX13" fmla="*/ 12654 w 18117"/>
              <a:gd name="connsiteY13" fmla="*/ 9396 h 16902"/>
              <a:gd name="connsiteX14" fmla="*/ 18117 w 18117"/>
              <a:gd name="connsiteY14" fmla="*/ 5298 h 16902"/>
              <a:gd name="connsiteX15" fmla="*/ 18059 w 18117"/>
              <a:gd name="connsiteY15" fmla="*/ 3898 h 16902"/>
              <a:gd name="connsiteX16" fmla="*/ 17295 w 18117"/>
              <a:gd name="connsiteY16" fmla="*/ 3299 h 16902"/>
              <a:gd name="connsiteX17" fmla="*/ 16180 w 18117"/>
              <a:gd name="connsiteY17" fmla="*/ 4498 h 16902"/>
              <a:gd name="connsiteX18" fmla="*/ 15591 w 18117"/>
              <a:gd name="connsiteY18" fmla="*/ 4698 h 16902"/>
              <a:gd name="connsiteX19" fmla="*/ 14593 w 18117"/>
              <a:gd name="connsiteY19" fmla="*/ 4598 h 16902"/>
              <a:gd name="connsiteX20" fmla="*/ 13242 w 18117"/>
              <a:gd name="connsiteY20" fmla="*/ 3698 h 16902"/>
              <a:gd name="connsiteX21" fmla="*/ 12302 w 18117"/>
              <a:gd name="connsiteY21" fmla="*/ 4298 h 16902"/>
              <a:gd name="connsiteX22" fmla="*/ 9307 w 18117"/>
              <a:gd name="connsiteY22" fmla="*/ 0 h 16902"/>
              <a:gd name="connsiteX23" fmla="*/ 9248 w 18117"/>
              <a:gd name="connsiteY23" fmla="*/ 800 h 16902"/>
              <a:gd name="connsiteX24" fmla="*/ 8719 w 18117"/>
              <a:gd name="connsiteY24" fmla="*/ 3099 h 16902"/>
              <a:gd name="connsiteX25" fmla="*/ 8308 w 18117"/>
              <a:gd name="connsiteY25" fmla="*/ 3399 h 16902"/>
              <a:gd name="connsiteX26" fmla="*/ 7779 w 18117"/>
              <a:gd name="connsiteY26" fmla="*/ 4398 h 16902"/>
              <a:gd name="connsiteX27" fmla="*/ 7309 w 18117"/>
              <a:gd name="connsiteY27" fmla="*/ 7497 h 16902"/>
              <a:gd name="connsiteX28" fmla="*/ 5422 w 18117"/>
              <a:gd name="connsiteY28" fmla="*/ 7347 h 16902"/>
              <a:gd name="connsiteX29" fmla="*/ 3618 w 18117"/>
              <a:gd name="connsiteY29" fmla="*/ 6494 h 16902"/>
              <a:gd name="connsiteX30" fmla="*/ 2235 w 18117"/>
              <a:gd name="connsiteY30" fmla="*/ 8562 h 16902"/>
              <a:gd name="connsiteX31" fmla="*/ 1821 w 18117"/>
              <a:gd name="connsiteY31" fmla="*/ 6902 h 16902"/>
              <a:gd name="connsiteX32" fmla="*/ 1168 w 18117"/>
              <a:gd name="connsiteY32" fmla="*/ 8306 h 16902"/>
              <a:gd name="connsiteX33" fmla="*/ 241 w 18117"/>
              <a:gd name="connsiteY33" fmla="*/ 8422 h 16902"/>
              <a:gd name="connsiteX34" fmla="*/ 0 w 18117"/>
              <a:gd name="connsiteY34" fmla="*/ 9124 h 16902"/>
              <a:gd name="connsiteX35" fmla="*/ 412 w 18117"/>
              <a:gd name="connsiteY35" fmla="*/ 10235 h 16902"/>
              <a:gd name="connsiteX36" fmla="*/ 447 w 18117"/>
              <a:gd name="connsiteY36" fmla="*/ 11931 h 16902"/>
              <a:gd name="connsiteX37" fmla="*/ 1443 w 18117"/>
              <a:gd name="connsiteY37" fmla="*/ 14855 h 16902"/>
              <a:gd name="connsiteX38" fmla="*/ 1924 w 18117"/>
              <a:gd name="connsiteY38" fmla="*/ 12224 h 16902"/>
              <a:gd name="connsiteX39" fmla="*/ 2680 w 18117"/>
              <a:gd name="connsiteY39" fmla="*/ 12224 h 16902"/>
              <a:gd name="connsiteX40" fmla="*/ 2749 w 18117"/>
              <a:gd name="connsiteY40" fmla="*/ 10411 h 16902"/>
              <a:gd name="connsiteX41" fmla="*/ 2784 w 18117"/>
              <a:gd name="connsiteY41" fmla="*/ 9475 h 16902"/>
              <a:gd name="connsiteX42" fmla="*/ 3333 w 18117"/>
              <a:gd name="connsiteY42" fmla="*/ 9475 h 16902"/>
              <a:gd name="connsiteX43" fmla="*/ 4021 w 18117"/>
              <a:gd name="connsiteY43" fmla="*/ 10703 h 16902"/>
              <a:gd name="connsiteX44" fmla="*/ 4811 w 18117"/>
              <a:gd name="connsiteY44" fmla="*/ 11405 h 16902"/>
              <a:gd name="connsiteX45" fmla="*/ 5017 w 18117"/>
              <a:gd name="connsiteY45" fmla="*/ 14270 h 16902"/>
              <a:gd name="connsiteX46" fmla="*/ 5189 w 18117"/>
              <a:gd name="connsiteY46" fmla="*/ 15732 h 16902"/>
              <a:gd name="connsiteX47" fmla="*/ 6186 w 18117"/>
              <a:gd name="connsiteY47" fmla="*/ 16025 h 16902"/>
              <a:gd name="connsiteX0" fmla="*/ 6186 w 18117"/>
              <a:gd name="connsiteY0" fmla="*/ 16025 h 16902"/>
              <a:gd name="connsiteX1" fmla="*/ 7629 w 18117"/>
              <a:gd name="connsiteY1" fmla="*/ 16902 h 16902"/>
              <a:gd name="connsiteX2" fmla="*/ 8866 w 18117"/>
              <a:gd name="connsiteY2" fmla="*/ 16902 h 16902"/>
              <a:gd name="connsiteX3" fmla="*/ 10000 w 18117"/>
              <a:gd name="connsiteY3" fmla="*/ 16025 h 16902"/>
              <a:gd name="connsiteX4" fmla="*/ 9347 w 18117"/>
              <a:gd name="connsiteY4" fmla="*/ 14855 h 16902"/>
              <a:gd name="connsiteX5" fmla="*/ 8557 w 18117"/>
              <a:gd name="connsiteY5" fmla="*/ 13042 h 16902"/>
              <a:gd name="connsiteX6" fmla="*/ 7938 w 18117"/>
              <a:gd name="connsiteY6" fmla="*/ 12224 h 16902"/>
              <a:gd name="connsiteX7" fmla="*/ 7869 w 18117"/>
              <a:gd name="connsiteY7" fmla="*/ 10352 h 16902"/>
              <a:gd name="connsiteX8" fmla="*/ 8444 w 18117"/>
              <a:gd name="connsiteY8" fmla="*/ 9792 h 16902"/>
              <a:gd name="connsiteX9" fmla="*/ 9366 w 18117"/>
              <a:gd name="connsiteY9" fmla="*/ 10795 h 16902"/>
              <a:gd name="connsiteX10" fmla="*/ 10305 w 18117"/>
              <a:gd name="connsiteY10" fmla="*/ 8996 h 16902"/>
              <a:gd name="connsiteX11" fmla="*/ 11187 w 18117"/>
              <a:gd name="connsiteY11" fmla="*/ 9595 h 16902"/>
              <a:gd name="connsiteX12" fmla="*/ 12067 w 18117"/>
              <a:gd name="connsiteY12" fmla="*/ 8596 h 16902"/>
              <a:gd name="connsiteX13" fmla="*/ 12654 w 18117"/>
              <a:gd name="connsiteY13" fmla="*/ 9396 h 16902"/>
              <a:gd name="connsiteX14" fmla="*/ 17001 w 18117"/>
              <a:gd name="connsiteY14" fmla="*/ 6197 h 16902"/>
              <a:gd name="connsiteX15" fmla="*/ 18117 w 18117"/>
              <a:gd name="connsiteY15" fmla="*/ 5298 h 16902"/>
              <a:gd name="connsiteX16" fmla="*/ 18059 w 18117"/>
              <a:gd name="connsiteY16" fmla="*/ 3898 h 16902"/>
              <a:gd name="connsiteX17" fmla="*/ 17295 w 18117"/>
              <a:gd name="connsiteY17" fmla="*/ 3299 h 16902"/>
              <a:gd name="connsiteX18" fmla="*/ 16180 w 18117"/>
              <a:gd name="connsiteY18" fmla="*/ 4498 h 16902"/>
              <a:gd name="connsiteX19" fmla="*/ 15591 w 18117"/>
              <a:gd name="connsiteY19" fmla="*/ 4698 h 16902"/>
              <a:gd name="connsiteX20" fmla="*/ 14593 w 18117"/>
              <a:gd name="connsiteY20" fmla="*/ 4598 h 16902"/>
              <a:gd name="connsiteX21" fmla="*/ 13242 w 18117"/>
              <a:gd name="connsiteY21" fmla="*/ 3698 h 16902"/>
              <a:gd name="connsiteX22" fmla="*/ 12302 w 18117"/>
              <a:gd name="connsiteY22" fmla="*/ 4298 h 16902"/>
              <a:gd name="connsiteX23" fmla="*/ 9307 w 18117"/>
              <a:gd name="connsiteY23" fmla="*/ 0 h 16902"/>
              <a:gd name="connsiteX24" fmla="*/ 9248 w 18117"/>
              <a:gd name="connsiteY24" fmla="*/ 800 h 16902"/>
              <a:gd name="connsiteX25" fmla="*/ 8719 w 18117"/>
              <a:gd name="connsiteY25" fmla="*/ 3099 h 16902"/>
              <a:gd name="connsiteX26" fmla="*/ 8308 w 18117"/>
              <a:gd name="connsiteY26" fmla="*/ 3399 h 16902"/>
              <a:gd name="connsiteX27" fmla="*/ 7779 w 18117"/>
              <a:gd name="connsiteY27" fmla="*/ 4398 h 16902"/>
              <a:gd name="connsiteX28" fmla="*/ 7309 w 18117"/>
              <a:gd name="connsiteY28" fmla="*/ 7497 h 16902"/>
              <a:gd name="connsiteX29" fmla="*/ 5422 w 18117"/>
              <a:gd name="connsiteY29" fmla="*/ 7347 h 16902"/>
              <a:gd name="connsiteX30" fmla="*/ 3618 w 18117"/>
              <a:gd name="connsiteY30" fmla="*/ 6494 h 16902"/>
              <a:gd name="connsiteX31" fmla="*/ 2235 w 18117"/>
              <a:gd name="connsiteY31" fmla="*/ 8562 h 16902"/>
              <a:gd name="connsiteX32" fmla="*/ 1821 w 18117"/>
              <a:gd name="connsiteY32" fmla="*/ 6902 h 16902"/>
              <a:gd name="connsiteX33" fmla="*/ 1168 w 18117"/>
              <a:gd name="connsiteY33" fmla="*/ 8306 h 16902"/>
              <a:gd name="connsiteX34" fmla="*/ 241 w 18117"/>
              <a:gd name="connsiteY34" fmla="*/ 8422 h 16902"/>
              <a:gd name="connsiteX35" fmla="*/ 0 w 18117"/>
              <a:gd name="connsiteY35" fmla="*/ 9124 h 16902"/>
              <a:gd name="connsiteX36" fmla="*/ 412 w 18117"/>
              <a:gd name="connsiteY36" fmla="*/ 10235 h 16902"/>
              <a:gd name="connsiteX37" fmla="*/ 447 w 18117"/>
              <a:gd name="connsiteY37" fmla="*/ 11931 h 16902"/>
              <a:gd name="connsiteX38" fmla="*/ 1443 w 18117"/>
              <a:gd name="connsiteY38" fmla="*/ 14855 h 16902"/>
              <a:gd name="connsiteX39" fmla="*/ 1924 w 18117"/>
              <a:gd name="connsiteY39" fmla="*/ 12224 h 16902"/>
              <a:gd name="connsiteX40" fmla="*/ 2680 w 18117"/>
              <a:gd name="connsiteY40" fmla="*/ 12224 h 16902"/>
              <a:gd name="connsiteX41" fmla="*/ 2749 w 18117"/>
              <a:gd name="connsiteY41" fmla="*/ 10411 h 16902"/>
              <a:gd name="connsiteX42" fmla="*/ 2784 w 18117"/>
              <a:gd name="connsiteY42" fmla="*/ 9475 h 16902"/>
              <a:gd name="connsiteX43" fmla="*/ 3333 w 18117"/>
              <a:gd name="connsiteY43" fmla="*/ 9475 h 16902"/>
              <a:gd name="connsiteX44" fmla="*/ 4021 w 18117"/>
              <a:gd name="connsiteY44" fmla="*/ 10703 h 16902"/>
              <a:gd name="connsiteX45" fmla="*/ 4811 w 18117"/>
              <a:gd name="connsiteY45" fmla="*/ 11405 h 16902"/>
              <a:gd name="connsiteX46" fmla="*/ 5017 w 18117"/>
              <a:gd name="connsiteY46" fmla="*/ 14270 h 16902"/>
              <a:gd name="connsiteX47" fmla="*/ 5189 w 18117"/>
              <a:gd name="connsiteY47" fmla="*/ 15732 h 16902"/>
              <a:gd name="connsiteX48" fmla="*/ 6186 w 18117"/>
              <a:gd name="connsiteY48" fmla="*/ 16025 h 16902"/>
              <a:gd name="connsiteX0" fmla="*/ 6186 w 19115"/>
              <a:gd name="connsiteY0" fmla="*/ 16025 h 16902"/>
              <a:gd name="connsiteX1" fmla="*/ 7629 w 19115"/>
              <a:gd name="connsiteY1" fmla="*/ 16902 h 16902"/>
              <a:gd name="connsiteX2" fmla="*/ 8866 w 19115"/>
              <a:gd name="connsiteY2" fmla="*/ 16902 h 16902"/>
              <a:gd name="connsiteX3" fmla="*/ 10000 w 19115"/>
              <a:gd name="connsiteY3" fmla="*/ 16025 h 16902"/>
              <a:gd name="connsiteX4" fmla="*/ 9347 w 19115"/>
              <a:gd name="connsiteY4" fmla="*/ 14855 h 16902"/>
              <a:gd name="connsiteX5" fmla="*/ 8557 w 19115"/>
              <a:gd name="connsiteY5" fmla="*/ 13042 h 16902"/>
              <a:gd name="connsiteX6" fmla="*/ 7938 w 19115"/>
              <a:gd name="connsiteY6" fmla="*/ 12224 h 16902"/>
              <a:gd name="connsiteX7" fmla="*/ 7869 w 19115"/>
              <a:gd name="connsiteY7" fmla="*/ 10352 h 16902"/>
              <a:gd name="connsiteX8" fmla="*/ 8444 w 19115"/>
              <a:gd name="connsiteY8" fmla="*/ 9792 h 16902"/>
              <a:gd name="connsiteX9" fmla="*/ 9366 w 19115"/>
              <a:gd name="connsiteY9" fmla="*/ 10795 h 16902"/>
              <a:gd name="connsiteX10" fmla="*/ 10305 w 19115"/>
              <a:gd name="connsiteY10" fmla="*/ 8996 h 16902"/>
              <a:gd name="connsiteX11" fmla="*/ 11187 w 19115"/>
              <a:gd name="connsiteY11" fmla="*/ 9595 h 16902"/>
              <a:gd name="connsiteX12" fmla="*/ 12067 w 19115"/>
              <a:gd name="connsiteY12" fmla="*/ 8596 h 16902"/>
              <a:gd name="connsiteX13" fmla="*/ 12654 w 19115"/>
              <a:gd name="connsiteY13" fmla="*/ 9396 h 16902"/>
              <a:gd name="connsiteX14" fmla="*/ 19115 w 19115"/>
              <a:gd name="connsiteY14" fmla="*/ 6697 h 16902"/>
              <a:gd name="connsiteX15" fmla="*/ 18117 w 19115"/>
              <a:gd name="connsiteY15" fmla="*/ 5298 h 16902"/>
              <a:gd name="connsiteX16" fmla="*/ 18059 w 19115"/>
              <a:gd name="connsiteY16" fmla="*/ 3898 h 16902"/>
              <a:gd name="connsiteX17" fmla="*/ 17295 w 19115"/>
              <a:gd name="connsiteY17" fmla="*/ 3299 h 16902"/>
              <a:gd name="connsiteX18" fmla="*/ 16180 w 19115"/>
              <a:gd name="connsiteY18" fmla="*/ 4498 h 16902"/>
              <a:gd name="connsiteX19" fmla="*/ 15591 w 19115"/>
              <a:gd name="connsiteY19" fmla="*/ 4698 h 16902"/>
              <a:gd name="connsiteX20" fmla="*/ 14593 w 19115"/>
              <a:gd name="connsiteY20" fmla="*/ 4598 h 16902"/>
              <a:gd name="connsiteX21" fmla="*/ 13242 w 19115"/>
              <a:gd name="connsiteY21" fmla="*/ 3698 h 16902"/>
              <a:gd name="connsiteX22" fmla="*/ 12302 w 19115"/>
              <a:gd name="connsiteY22" fmla="*/ 4298 h 16902"/>
              <a:gd name="connsiteX23" fmla="*/ 9307 w 19115"/>
              <a:gd name="connsiteY23" fmla="*/ 0 h 16902"/>
              <a:gd name="connsiteX24" fmla="*/ 9248 w 19115"/>
              <a:gd name="connsiteY24" fmla="*/ 800 h 16902"/>
              <a:gd name="connsiteX25" fmla="*/ 8719 w 19115"/>
              <a:gd name="connsiteY25" fmla="*/ 3099 h 16902"/>
              <a:gd name="connsiteX26" fmla="*/ 8308 w 19115"/>
              <a:gd name="connsiteY26" fmla="*/ 3399 h 16902"/>
              <a:gd name="connsiteX27" fmla="*/ 7779 w 19115"/>
              <a:gd name="connsiteY27" fmla="*/ 4398 h 16902"/>
              <a:gd name="connsiteX28" fmla="*/ 7309 w 19115"/>
              <a:gd name="connsiteY28" fmla="*/ 7497 h 16902"/>
              <a:gd name="connsiteX29" fmla="*/ 5422 w 19115"/>
              <a:gd name="connsiteY29" fmla="*/ 7347 h 16902"/>
              <a:gd name="connsiteX30" fmla="*/ 3618 w 19115"/>
              <a:gd name="connsiteY30" fmla="*/ 6494 h 16902"/>
              <a:gd name="connsiteX31" fmla="*/ 2235 w 19115"/>
              <a:gd name="connsiteY31" fmla="*/ 8562 h 16902"/>
              <a:gd name="connsiteX32" fmla="*/ 1821 w 19115"/>
              <a:gd name="connsiteY32" fmla="*/ 6902 h 16902"/>
              <a:gd name="connsiteX33" fmla="*/ 1168 w 19115"/>
              <a:gd name="connsiteY33" fmla="*/ 8306 h 16902"/>
              <a:gd name="connsiteX34" fmla="*/ 241 w 19115"/>
              <a:gd name="connsiteY34" fmla="*/ 8422 h 16902"/>
              <a:gd name="connsiteX35" fmla="*/ 0 w 19115"/>
              <a:gd name="connsiteY35" fmla="*/ 9124 h 16902"/>
              <a:gd name="connsiteX36" fmla="*/ 412 w 19115"/>
              <a:gd name="connsiteY36" fmla="*/ 10235 h 16902"/>
              <a:gd name="connsiteX37" fmla="*/ 447 w 19115"/>
              <a:gd name="connsiteY37" fmla="*/ 11931 h 16902"/>
              <a:gd name="connsiteX38" fmla="*/ 1443 w 19115"/>
              <a:gd name="connsiteY38" fmla="*/ 14855 h 16902"/>
              <a:gd name="connsiteX39" fmla="*/ 1924 w 19115"/>
              <a:gd name="connsiteY39" fmla="*/ 12224 h 16902"/>
              <a:gd name="connsiteX40" fmla="*/ 2680 w 19115"/>
              <a:gd name="connsiteY40" fmla="*/ 12224 h 16902"/>
              <a:gd name="connsiteX41" fmla="*/ 2749 w 19115"/>
              <a:gd name="connsiteY41" fmla="*/ 10411 h 16902"/>
              <a:gd name="connsiteX42" fmla="*/ 2784 w 19115"/>
              <a:gd name="connsiteY42" fmla="*/ 9475 h 16902"/>
              <a:gd name="connsiteX43" fmla="*/ 3333 w 19115"/>
              <a:gd name="connsiteY43" fmla="*/ 9475 h 16902"/>
              <a:gd name="connsiteX44" fmla="*/ 4021 w 19115"/>
              <a:gd name="connsiteY44" fmla="*/ 10703 h 16902"/>
              <a:gd name="connsiteX45" fmla="*/ 4811 w 19115"/>
              <a:gd name="connsiteY45" fmla="*/ 11405 h 16902"/>
              <a:gd name="connsiteX46" fmla="*/ 5017 w 19115"/>
              <a:gd name="connsiteY46" fmla="*/ 14270 h 16902"/>
              <a:gd name="connsiteX47" fmla="*/ 5189 w 19115"/>
              <a:gd name="connsiteY47" fmla="*/ 15732 h 16902"/>
              <a:gd name="connsiteX48" fmla="*/ 6186 w 19115"/>
              <a:gd name="connsiteY48" fmla="*/ 16025 h 16902"/>
              <a:gd name="connsiteX0" fmla="*/ 6186 w 19115"/>
              <a:gd name="connsiteY0" fmla="*/ 16025 h 16902"/>
              <a:gd name="connsiteX1" fmla="*/ 7629 w 19115"/>
              <a:gd name="connsiteY1" fmla="*/ 16902 h 16902"/>
              <a:gd name="connsiteX2" fmla="*/ 8866 w 19115"/>
              <a:gd name="connsiteY2" fmla="*/ 16902 h 16902"/>
              <a:gd name="connsiteX3" fmla="*/ 10000 w 19115"/>
              <a:gd name="connsiteY3" fmla="*/ 16025 h 16902"/>
              <a:gd name="connsiteX4" fmla="*/ 9347 w 19115"/>
              <a:gd name="connsiteY4" fmla="*/ 14855 h 16902"/>
              <a:gd name="connsiteX5" fmla="*/ 8557 w 19115"/>
              <a:gd name="connsiteY5" fmla="*/ 13042 h 16902"/>
              <a:gd name="connsiteX6" fmla="*/ 7938 w 19115"/>
              <a:gd name="connsiteY6" fmla="*/ 12224 h 16902"/>
              <a:gd name="connsiteX7" fmla="*/ 7869 w 19115"/>
              <a:gd name="connsiteY7" fmla="*/ 10352 h 16902"/>
              <a:gd name="connsiteX8" fmla="*/ 8444 w 19115"/>
              <a:gd name="connsiteY8" fmla="*/ 9792 h 16902"/>
              <a:gd name="connsiteX9" fmla="*/ 9366 w 19115"/>
              <a:gd name="connsiteY9" fmla="*/ 10795 h 16902"/>
              <a:gd name="connsiteX10" fmla="*/ 10305 w 19115"/>
              <a:gd name="connsiteY10" fmla="*/ 8996 h 16902"/>
              <a:gd name="connsiteX11" fmla="*/ 11187 w 19115"/>
              <a:gd name="connsiteY11" fmla="*/ 9595 h 16902"/>
              <a:gd name="connsiteX12" fmla="*/ 12067 w 19115"/>
              <a:gd name="connsiteY12" fmla="*/ 8596 h 16902"/>
              <a:gd name="connsiteX13" fmla="*/ 12654 w 19115"/>
              <a:gd name="connsiteY13" fmla="*/ 9396 h 16902"/>
              <a:gd name="connsiteX14" fmla="*/ 17824 w 19115"/>
              <a:gd name="connsiteY14" fmla="*/ 7097 h 16902"/>
              <a:gd name="connsiteX15" fmla="*/ 19115 w 19115"/>
              <a:gd name="connsiteY15" fmla="*/ 6697 h 16902"/>
              <a:gd name="connsiteX16" fmla="*/ 18117 w 19115"/>
              <a:gd name="connsiteY16" fmla="*/ 5298 h 16902"/>
              <a:gd name="connsiteX17" fmla="*/ 18059 w 19115"/>
              <a:gd name="connsiteY17" fmla="*/ 3898 h 16902"/>
              <a:gd name="connsiteX18" fmla="*/ 17295 w 19115"/>
              <a:gd name="connsiteY18" fmla="*/ 3299 h 16902"/>
              <a:gd name="connsiteX19" fmla="*/ 16180 w 19115"/>
              <a:gd name="connsiteY19" fmla="*/ 4498 h 16902"/>
              <a:gd name="connsiteX20" fmla="*/ 15591 w 19115"/>
              <a:gd name="connsiteY20" fmla="*/ 4698 h 16902"/>
              <a:gd name="connsiteX21" fmla="*/ 14593 w 19115"/>
              <a:gd name="connsiteY21" fmla="*/ 4598 h 16902"/>
              <a:gd name="connsiteX22" fmla="*/ 13242 w 19115"/>
              <a:gd name="connsiteY22" fmla="*/ 3698 h 16902"/>
              <a:gd name="connsiteX23" fmla="*/ 12302 w 19115"/>
              <a:gd name="connsiteY23" fmla="*/ 4298 h 16902"/>
              <a:gd name="connsiteX24" fmla="*/ 9307 w 19115"/>
              <a:gd name="connsiteY24" fmla="*/ 0 h 16902"/>
              <a:gd name="connsiteX25" fmla="*/ 9248 w 19115"/>
              <a:gd name="connsiteY25" fmla="*/ 800 h 16902"/>
              <a:gd name="connsiteX26" fmla="*/ 8719 w 19115"/>
              <a:gd name="connsiteY26" fmla="*/ 3099 h 16902"/>
              <a:gd name="connsiteX27" fmla="*/ 8308 w 19115"/>
              <a:gd name="connsiteY27" fmla="*/ 3399 h 16902"/>
              <a:gd name="connsiteX28" fmla="*/ 7779 w 19115"/>
              <a:gd name="connsiteY28" fmla="*/ 4398 h 16902"/>
              <a:gd name="connsiteX29" fmla="*/ 7309 w 19115"/>
              <a:gd name="connsiteY29" fmla="*/ 7497 h 16902"/>
              <a:gd name="connsiteX30" fmla="*/ 5422 w 19115"/>
              <a:gd name="connsiteY30" fmla="*/ 7347 h 16902"/>
              <a:gd name="connsiteX31" fmla="*/ 3618 w 19115"/>
              <a:gd name="connsiteY31" fmla="*/ 6494 h 16902"/>
              <a:gd name="connsiteX32" fmla="*/ 2235 w 19115"/>
              <a:gd name="connsiteY32" fmla="*/ 8562 h 16902"/>
              <a:gd name="connsiteX33" fmla="*/ 1821 w 19115"/>
              <a:gd name="connsiteY33" fmla="*/ 6902 h 16902"/>
              <a:gd name="connsiteX34" fmla="*/ 1168 w 19115"/>
              <a:gd name="connsiteY34" fmla="*/ 8306 h 16902"/>
              <a:gd name="connsiteX35" fmla="*/ 241 w 19115"/>
              <a:gd name="connsiteY35" fmla="*/ 8422 h 16902"/>
              <a:gd name="connsiteX36" fmla="*/ 0 w 19115"/>
              <a:gd name="connsiteY36" fmla="*/ 9124 h 16902"/>
              <a:gd name="connsiteX37" fmla="*/ 412 w 19115"/>
              <a:gd name="connsiteY37" fmla="*/ 10235 h 16902"/>
              <a:gd name="connsiteX38" fmla="*/ 447 w 19115"/>
              <a:gd name="connsiteY38" fmla="*/ 11931 h 16902"/>
              <a:gd name="connsiteX39" fmla="*/ 1443 w 19115"/>
              <a:gd name="connsiteY39" fmla="*/ 14855 h 16902"/>
              <a:gd name="connsiteX40" fmla="*/ 1924 w 19115"/>
              <a:gd name="connsiteY40" fmla="*/ 12224 h 16902"/>
              <a:gd name="connsiteX41" fmla="*/ 2680 w 19115"/>
              <a:gd name="connsiteY41" fmla="*/ 12224 h 16902"/>
              <a:gd name="connsiteX42" fmla="*/ 2749 w 19115"/>
              <a:gd name="connsiteY42" fmla="*/ 10411 h 16902"/>
              <a:gd name="connsiteX43" fmla="*/ 2784 w 19115"/>
              <a:gd name="connsiteY43" fmla="*/ 9475 h 16902"/>
              <a:gd name="connsiteX44" fmla="*/ 3333 w 19115"/>
              <a:gd name="connsiteY44" fmla="*/ 9475 h 16902"/>
              <a:gd name="connsiteX45" fmla="*/ 4021 w 19115"/>
              <a:gd name="connsiteY45" fmla="*/ 10703 h 16902"/>
              <a:gd name="connsiteX46" fmla="*/ 4811 w 19115"/>
              <a:gd name="connsiteY46" fmla="*/ 11405 h 16902"/>
              <a:gd name="connsiteX47" fmla="*/ 5017 w 19115"/>
              <a:gd name="connsiteY47" fmla="*/ 14270 h 16902"/>
              <a:gd name="connsiteX48" fmla="*/ 5189 w 19115"/>
              <a:gd name="connsiteY48" fmla="*/ 15732 h 16902"/>
              <a:gd name="connsiteX49" fmla="*/ 6186 w 19115"/>
              <a:gd name="connsiteY49" fmla="*/ 16025 h 16902"/>
              <a:gd name="connsiteX0" fmla="*/ 6186 w 19116"/>
              <a:gd name="connsiteY0" fmla="*/ 16025 h 16902"/>
              <a:gd name="connsiteX1" fmla="*/ 7629 w 19116"/>
              <a:gd name="connsiteY1" fmla="*/ 16902 h 16902"/>
              <a:gd name="connsiteX2" fmla="*/ 8866 w 19116"/>
              <a:gd name="connsiteY2" fmla="*/ 16902 h 16902"/>
              <a:gd name="connsiteX3" fmla="*/ 10000 w 19116"/>
              <a:gd name="connsiteY3" fmla="*/ 16025 h 16902"/>
              <a:gd name="connsiteX4" fmla="*/ 9347 w 19116"/>
              <a:gd name="connsiteY4" fmla="*/ 14855 h 16902"/>
              <a:gd name="connsiteX5" fmla="*/ 8557 w 19116"/>
              <a:gd name="connsiteY5" fmla="*/ 13042 h 16902"/>
              <a:gd name="connsiteX6" fmla="*/ 7938 w 19116"/>
              <a:gd name="connsiteY6" fmla="*/ 12224 h 16902"/>
              <a:gd name="connsiteX7" fmla="*/ 7869 w 19116"/>
              <a:gd name="connsiteY7" fmla="*/ 10352 h 16902"/>
              <a:gd name="connsiteX8" fmla="*/ 8444 w 19116"/>
              <a:gd name="connsiteY8" fmla="*/ 9792 h 16902"/>
              <a:gd name="connsiteX9" fmla="*/ 9366 w 19116"/>
              <a:gd name="connsiteY9" fmla="*/ 10795 h 16902"/>
              <a:gd name="connsiteX10" fmla="*/ 10305 w 19116"/>
              <a:gd name="connsiteY10" fmla="*/ 8996 h 16902"/>
              <a:gd name="connsiteX11" fmla="*/ 11187 w 19116"/>
              <a:gd name="connsiteY11" fmla="*/ 9595 h 16902"/>
              <a:gd name="connsiteX12" fmla="*/ 12067 w 19116"/>
              <a:gd name="connsiteY12" fmla="*/ 8596 h 16902"/>
              <a:gd name="connsiteX13" fmla="*/ 12654 w 19116"/>
              <a:gd name="connsiteY13" fmla="*/ 9396 h 16902"/>
              <a:gd name="connsiteX14" fmla="*/ 19116 w 19116"/>
              <a:gd name="connsiteY14" fmla="*/ 8896 h 16902"/>
              <a:gd name="connsiteX15" fmla="*/ 19115 w 19116"/>
              <a:gd name="connsiteY15" fmla="*/ 6697 h 16902"/>
              <a:gd name="connsiteX16" fmla="*/ 18117 w 19116"/>
              <a:gd name="connsiteY16" fmla="*/ 5298 h 16902"/>
              <a:gd name="connsiteX17" fmla="*/ 18059 w 19116"/>
              <a:gd name="connsiteY17" fmla="*/ 3898 h 16902"/>
              <a:gd name="connsiteX18" fmla="*/ 17295 w 19116"/>
              <a:gd name="connsiteY18" fmla="*/ 3299 h 16902"/>
              <a:gd name="connsiteX19" fmla="*/ 16180 w 19116"/>
              <a:gd name="connsiteY19" fmla="*/ 4498 h 16902"/>
              <a:gd name="connsiteX20" fmla="*/ 15591 w 19116"/>
              <a:gd name="connsiteY20" fmla="*/ 4698 h 16902"/>
              <a:gd name="connsiteX21" fmla="*/ 14593 w 19116"/>
              <a:gd name="connsiteY21" fmla="*/ 4598 h 16902"/>
              <a:gd name="connsiteX22" fmla="*/ 13242 w 19116"/>
              <a:gd name="connsiteY22" fmla="*/ 3698 h 16902"/>
              <a:gd name="connsiteX23" fmla="*/ 12302 w 19116"/>
              <a:gd name="connsiteY23" fmla="*/ 4298 h 16902"/>
              <a:gd name="connsiteX24" fmla="*/ 9307 w 19116"/>
              <a:gd name="connsiteY24" fmla="*/ 0 h 16902"/>
              <a:gd name="connsiteX25" fmla="*/ 9248 w 19116"/>
              <a:gd name="connsiteY25" fmla="*/ 800 h 16902"/>
              <a:gd name="connsiteX26" fmla="*/ 8719 w 19116"/>
              <a:gd name="connsiteY26" fmla="*/ 3099 h 16902"/>
              <a:gd name="connsiteX27" fmla="*/ 8308 w 19116"/>
              <a:gd name="connsiteY27" fmla="*/ 3399 h 16902"/>
              <a:gd name="connsiteX28" fmla="*/ 7779 w 19116"/>
              <a:gd name="connsiteY28" fmla="*/ 4398 h 16902"/>
              <a:gd name="connsiteX29" fmla="*/ 7309 w 19116"/>
              <a:gd name="connsiteY29" fmla="*/ 7497 h 16902"/>
              <a:gd name="connsiteX30" fmla="*/ 5422 w 19116"/>
              <a:gd name="connsiteY30" fmla="*/ 7347 h 16902"/>
              <a:gd name="connsiteX31" fmla="*/ 3618 w 19116"/>
              <a:gd name="connsiteY31" fmla="*/ 6494 h 16902"/>
              <a:gd name="connsiteX32" fmla="*/ 2235 w 19116"/>
              <a:gd name="connsiteY32" fmla="*/ 8562 h 16902"/>
              <a:gd name="connsiteX33" fmla="*/ 1821 w 19116"/>
              <a:gd name="connsiteY33" fmla="*/ 6902 h 16902"/>
              <a:gd name="connsiteX34" fmla="*/ 1168 w 19116"/>
              <a:gd name="connsiteY34" fmla="*/ 8306 h 16902"/>
              <a:gd name="connsiteX35" fmla="*/ 241 w 19116"/>
              <a:gd name="connsiteY35" fmla="*/ 8422 h 16902"/>
              <a:gd name="connsiteX36" fmla="*/ 0 w 19116"/>
              <a:gd name="connsiteY36" fmla="*/ 9124 h 16902"/>
              <a:gd name="connsiteX37" fmla="*/ 412 w 19116"/>
              <a:gd name="connsiteY37" fmla="*/ 10235 h 16902"/>
              <a:gd name="connsiteX38" fmla="*/ 447 w 19116"/>
              <a:gd name="connsiteY38" fmla="*/ 11931 h 16902"/>
              <a:gd name="connsiteX39" fmla="*/ 1443 w 19116"/>
              <a:gd name="connsiteY39" fmla="*/ 14855 h 16902"/>
              <a:gd name="connsiteX40" fmla="*/ 1924 w 19116"/>
              <a:gd name="connsiteY40" fmla="*/ 12224 h 16902"/>
              <a:gd name="connsiteX41" fmla="*/ 2680 w 19116"/>
              <a:gd name="connsiteY41" fmla="*/ 12224 h 16902"/>
              <a:gd name="connsiteX42" fmla="*/ 2749 w 19116"/>
              <a:gd name="connsiteY42" fmla="*/ 10411 h 16902"/>
              <a:gd name="connsiteX43" fmla="*/ 2784 w 19116"/>
              <a:gd name="connsiteY43" fmla="*/ 9475 h 16902"/>
              <a:gd name="connsiteX44" fmla="*/ 3333 w 19116"/>
              <a:gd name="connsiteY44" fmla="*/ 9475 h 16902"/>
              <a:gd name="connsiteX45" fmla="*/ 4021 w 19116"/>
              <a:gd name="connsiteY45" fmla="*/ 10703 h 16902"/>
              <a:gd name="connsiteX46" fmla="*/ 4811 w 19116"/>
              <a:gd name="connsiteY46" fmla="*/ 11405 h 16902"/>
              <a:gd name="connsiteX47" fmla="*/ 5017 w 19116"/>
              <a:gd name="connsiteY47" fmla="*/ 14270 h 16902"/>
              <a:gd name="connsiteX48" fmla="*/ 5189 w 19116"/>
              <a:gd name="connsiteY48" fmla="*/ 15732 h 16902"/>
              <a:gd name="connsiteX49" fmla="*/ 6186 w 19116"/>
              <a:gd name="connsiteY49" fmla="*/ 16025 h 16902"/>
              <a:gd name="connsiteX0" fmla="*/ 6186 w 19116"/>
              <a:gd name="connsiteY0" fmla="*/ 16025 h 16902"/>
              <a:gd name="connsiteX1" fmla="*/ 7629 w 19116"/>
              <a:gd name="connsiteY1" fmla="*/ 16902 h 16902"/>
              <a:gd name="connsiteX2" fmla="*/ 8866 w 19116"/>
              <a:gd name="connsiteY2" fmla="*/ 16902 h 16902"/>
              <a:gd name="connsiteX3" fmla="*/ 10000 w 19116"/>
              <a:gd name="connsiteY3" fmla="*/ 16025 h 16902"/>
              <a:gd name="connsiteX4" fmla="*/ 9347 w 19116"/>
              <a:gd name="connsiteY4" fmla="*/ 14855 h 16902"/>
              <a:gd name="connsiteX5" fmla="*/ 8557 w 19116"/>
              <a:gd name="connsiteY5" fmla="*/ 13042 h 16902"/>
              <a:gd name="connsiteX6" fmla="*/ 7938 w 19116"/>
              <a:gd name="connsiteY6" fmla="*/ 12224 h 16902"/>
              <a:gd name="connsiteX7" fmla="*/ 7869 w 19116"/>
              <a:gd name="connsiteY7" fmla="*/ 10352 h 16902"/>
              <a:gd name="connsiteX8" fmla="*/ 8444 w 19116"/>
              <a:gd name="connsiteY8" fmla="*/ 9792 h 16902"/>
              <a:gd name="connsiteX9" fmla="*/ 9366 w 19116"/>
              <a:gd name="connsiteY9" fmla="*/ 10795 h 16902"/>
              <a:gd name="connsiteX10" fmla="*/ 10305 w 19116"/>
              <a:gd name="connsiteY10" fmla="*/ 8996 h 16902"/>
              <a:gd name="connsiteX11" fmla="*/ 11187 w 19116"/>
              <a:gd name="connsiteY11" fmla="*/ 9595 h 16902"/>
              <a:gd name="connsiteX12" fmla="*/ 12067 w 19116"/>
              <a:gd name="connsiteY12" fmla="*/ 8596 h 16902"/>
              <a:gd name="connsiteX13" fmla="*/ 12654 w 19116"/>
              <a:gd name="connsiteY13" fmla="*/ 9396 h 16902"/>
              <a:gd name="connsiteX14" fmla="*/ 17471 w 19116"/>
              <a:gd name="connsiteY14" fmla="*/ 8796 h 16902"/>
              <a:gd name="connsiteX15" fmla="*/ 19116 w 19116"/>
              <a:gd name="connsiteY15" fmla="*/ 8896 h 16902"/>
              <a:gd name="connsiteX16" fmla="*/ 19115 w 19116"/>
              <a:gd name="connsiteY16" fmla="*/ 6697 h 16902"/>
              <a:gd name="connsiteX17" fmla="*/ 18117 w 19116"/>
              <a:gd name="connsiteY17" fmla="*/ 5298 h 16902"/>
              <a:gd name="connsiteX18" fmla="*/ 18059 w 19116"/>
              <a:gd name="connsiteY18" fmla="*/ 3898 h 16902"/>
              <a:gd name="connsiteX19" fmla="*/ 17295 w 19116"/>
              <a:gd name="connsiteY19" fmla="*/ 3299 h 16902"/>
              <a:gd name="connsiteX20" fmla="*/ 16180 w 19116"/>
              <a:gd name="connsiteY20" fmla="*/ 4498 h 16902"/>
              <a:gd name="connsiteX21" fmla="*/ 15591 w 19116"/>
              <a:gd name="connsiteY21" fmla="*/ 4698 h 16902"/>
              <a:gd name="connsiteX22" fmla="*/ 14593 w 19116"/>
              <a:gd name="connsiteY22" fmla="*/ 4598 h 16902"/>
              <a:gd name="connsiteX23" fmla="*/ 13242 w 19116"/>
              <a:gd name="connsiteY23" fmla="*/ 3698 h 16902"/>
              <a:gd name="connsiteX24" fmla="*/ 12302 w 19116"/>
              <a:gd name="connsiteY24" fmla="*/ 4298 h 16902"/>
              <a:gd name="connsiteX25" fmla="*/ 9307 w 19116"/>
              <a:gd name="connsiteY25" fmla="*/ 0 h 16902"/>
              <a:gd name="connsiteX26" fmla="*/ 9248 w 19116"/>
              <a:gd name="connsiteY26" fmla="*/ 800 h 16902"/>
              <a:gd name="connsiteX27" fmla="*/ 8719 w 19116"/>
              <a:gd name="connsiteY27" fmla="*/ 3099 h 16902"/>
              <a:gd name="connsiteX28" fmla="*/ 8308 w 19116"/>
              <a:gd name="connsiteY28" fmla="*/ 3399 h 16902"/>
              <a:gd name="connsiteX29" fmla="*/ 7779 w 19116"/>
              <a:gd name="connsiteY29" fmla="*/ 4398 h 16902"/>
              <a:gd name="connsiteX30" fmla="*/ 7309 w 19116"/>
              <a:gd name="connsiteY30" fmla="*/ 7497 h 16902"/>
              <a:gd name="connsiteX31" fmla="*/ 5422 w 19116"/>
              <a:gd name="connsiteY31" fmla="*/ 7347 h 16902"/>
              <a:gd name="connsiteX32" fmla="*/ 3618 w 19116"/>
              <a:gd name="connsiteY32" fmla="*/ 6494 h 16902"/>
              <a:gd name="connsiteX33" fmla="*/ 2235 w 19116"/>
              <a:gd name="connsiteY33" fmla="*/ 8562 h 16902"/>
              <a:gd name="connsiteX34" fmla="*/ 1821 w 19116"/>
              <a:gd name="connsiteY34" fmla="*/ 6902 h 16902"/>
              <a:gd name="connsiteX35" fmla="*/ 1168 w 19116"/>
              <a:gd name="connsiteY35" fmla="*/ 8306 h 16902"/>
              <a:gd name="connsiteX36" fmla="*/ 241 w 19116"/>
              <a:gd name="connsiteY36" fmla="*/ 8422 h 16902"/>
              <a:gd name="connsiteX37" fmla="*/ 0 w 19116"/>
              <a:gd name="connsiteY37" fmla="*/ 9124 h 16902"/>
              <a:gd name="connsiteX38" fmla="*/ 412 w 19116"/>
              <a:gd name="connsiteY38" fmla="*/ 10235 h 16902"/>
              <a:gd name="connsiteX39" fmla="*/ 447 w 19116"/>
              <a:gd name="connsiteY39" fmla="*/ 11931 h 16902"/>
              <a:gd name="connsiteX40" fmla="*/ 1443 w 19116"/>
              <a:gd name="connsiteY40" fmla="*/ 14855 h 16902"/>
              <a:gd name="connsiteX41" fmla="*/ 1924 w 19116"/>
              <a:gd name="connsiteY41" fmla="*/ 12224 h 16902"/>
              <a:gd name="connsiteX42" fmla="*/ 2680 w 19116"/>
              <a:gd name="connsiteY42" fmla="*/ 12224 h 16902"/>
              <a:gd name="connsiteX43" fmla="*/ 2749 w 19116"/>
              <a:gd name="connsiteY43" fmla="*/ 10411 h 16902"/>
              <a:gd name="connsiteX44" fmla="*/ 2784 w 19116"/>
              <a:gd name="connsiteY44" fmla="*/ 9475 h 16902"/>
              <a:gd name="connsiteX45" fmla="*/ 3333 w 19116"/>
              <a:gd name="connsiteY45" fmla="*/ 9475 h 16902"/>
              <a:gd name="connsiteX46" fmla="*/ 4021 w 19116"/>
              <a:gd name="connsiteY46" fmla="*/ 10703 h 16902"/>
              <a:gd name="connsiteX47" fmla="*/ 4811 w 19116"/>
              <a:gd name="connsiteY47" fmla="*/ 11405 h 16902"/>
              <a:gd name="connsiteX48" fmla="*/ 5017 w 19116"/>
              <a:gd name="connsiteY48" fmla="*/ 14270 h 16902"/>
              <a:gd name="connsiteX49" fmla="*/ 5189 w 19116"/>
              <a:gd name="connsiteY49" fmla="*/ 15732 h 16902"/>
              <a:gd name="connsiteX50" fmla="*/ 6186 w 19116"/>
              <a:gd name="connsiteY50" fmla="*/ 16025 h 16902"/>
              <a:gd name="connsiteX0" fmla="*/ 6186 w 19116"/>
              <a:gd name="connsiteY0" fmla="*/ 16025 h 16902"/>
              <a:gd name="connsiteX1" fmla="*/ 7629 w 19116"/>
              <a:gd name="connsiteY1" fmla="*/ 16902 h 16902"/>
              <a:gd name="connsiteX2" fmla="*/ 8866 w 19116"/>
              <a:gd name="connsiteY2" fmla="*/ 16902 h 16902"/>
              <a:gd name="connsiteX3" fmla="*/ 10000 w 19116"/>
              <a:gd name="connsiteY3" fmla="*/ 16025 h 16902"/>
              <a:gd name="connsiteX4" fmla="*/ 9347 w 19116"/>
              <a:gd name="connsiteY4" fmla="*/ 14855 h 16902"/>
              <a:gd name="connsiteX5" fmla="*/ 8557 w 19116"/>
              <a:gd name="connsiteY5" fmla="*/ 13042 h 16902"/>
              <a:gd name="connsiteX6" fmla="*/ 7938 w 19116"/>
              <a:gd name="connsiteY6" fmla="*/ 12224 h 16902"/>
              <a:gd name="connsiteX7" fmla="*/ 7869 w 19116"/>
              <a:gd name="connsiteY7" fmla="*/ 10352 h 16902"/>
              <a:gd name="connsiteX8" fmla="*/ 8444 w 19116"/>
              <a:gd name="connsiteY8" fmla="*/ 9792 h 16902"/>
              <a:gd name="connsiteX9" fmla="*/ 9366 w 19116"/>
              <a:gd name="connsiteY9" fmla="*/ 10795 h 16902"/>
              <a:gd name="connsiteX10" fmla="*/ 10305 w 19116"/>
              <a:gd name="connsiteY10" fmla="*/ 8996 h 16902"/>
              <a:gd name="connsiteX11" fmla="*/ 11187 w 19116"/>
              <a:gd name="connsiteY11" fmla="*/ 9595 h 16902"/>
              <a:gd name="connsiteX12" fmla="*/ 12067 w 19116"/>
              <a:gd name="connsiteY12" fmla="*/ 8596 h 16902"/>
              <a:gd name="connsiteX13" fmla="*/ 12654 w 19116"/>
              <a:gd name="connsiteY13" fmla="*/ 9396 h 16902"/>
              <a:gd name="connsiteX14" fmla="*/ 18117 w 19116"/>
              <a:gd name="connsiteY14" fmla="*/ 10195 h 16902"/>
              <a:gd name="connsiteX15" fmla="*/ 19116 w 19116"/>
              <a:gd name="connsiteY15" fmla="*/ 8896 h 16902"/>
              <a:gd name="connsiteX16" fmla="*/ 19115 w 19116"/>
              <a:gd name="connsiteY16" fmla="*/ 6697 h 16902"/>
              <a:gd name="connsiteX17" fmla="*/ 18117 w 19116"/>
              <a:gd name="connsiteY17" fmla="*/ 5298 h 16902"/>
              <a:gd name="connsiteX18" fmla="*/ 18059 w 19116"/>
              <a:gd name="connsiteY18" fmla="*/ 3898 h 16902"/>
              <a:gd name="connsiteX19" fmla="*/ 17295 w 19116"/>
              <a:gd name="connsiteY19" fmla="*/ 3299 h 16902"/>
              <a:gd name="connsiteX20" fmla="*/ 16180 w 19116"/>
              <a:gd name="connsiteY20" fmla="*/ 4498 h 16902"/>
              <a:gd name="connsiteX21" fmla="*/ 15591 w 19116"/>
              <a:gd name="connsiteY21" fmla="*/ 4698 h 16902"/>
              <a:gd name="connsiteX22" fmla="*/ 14593 w 19116"/>
              <a:gd name="connsiteY22" fmla="*/ 4598 h 16902"/>
              <a:gd name="connsiteX23" fmla="*/ 13242 w 19116"/>
              <a:gd name="connsiteY23" fmla="*/ 3698 h 16902"/>
              <a:gd name="connsiteX24" fmla="*/ 12302 w 19116"/>
              <a:gd name="connsiteY24" fmla="*/ 4298 h 16902"/>
              <a:gd name="connsiteX25" fmla="*/ 9307 w 19116"/>
              <a:gd name="connsiteY25" fmla="*/ 0 h 16902"/>
              <a:gd name="connsiteX26" fmla="*/ 9248 w 19116"/>
              <a:gd name="connsiteY26" fmla="*/ 800 h 16902"/>
              <a:gd name="connsiteX27" fmla="*/ 8719 w 19116"/>
              <a:gd name="connsiteY27" fmla="*/ 3099 h 16902"/>
              <a:gd name="connsiteX28" fmla="*/ 8308 w 19116"/>
              <a:gd name="connsiteY28" fmla="*/ 3399 h 16902"/>
              <a:gd name="connsiteX29" fmla="*/ 7779 w 19116"/>
              <a:gd name="connsiteY29" fmla="*/ 4398 h 16902"/>
              <a:gd name="connsiteX30" fmla="*/ 7309 w 19116"/>
              <a:gd name="connsiteY30" fmla="*/ 7497 h 16902"/>
              <a:gd name="connsiteX31" fmla="*/ 5422 w 19116"/>
              <a:gd name="connsiteY31" fmla="*/ 7347 h 16902"/>
              <a:gd name="connsiteX32" fmla="*/ 3618 w 19116"/>
              <a:gd name="connsiteY32" fmla="*/ 6494 h 16902"/>
              <a:gd name="connsiteX33" fmla="*/ 2235 w 19116"/>
              <a:gd name="connsiteY33" fmla="*/ 8562 h 16902"/>
              <a:gd name="connsiteX34" fmla="*/ 1821 w 19116"/>
              <a:gd name="connsiteY34" fmla="*/ 6902 h 16902"/>
              <a:gd name="connsiteX35" fmla="*/ 1168 w 19116"/>
              <a:gd name="connsiteY35" fmla="*/ 8306 h 16902"/>
              <a:gd name="connsiteX36" fmla="*/ 241 w 19116"/>
              <a:gd name="connsiteY36" fmla="*/ 8422 h 16902"/>
              <a:gd name="connsiteX37" fmla="*/ 0 w 19116"/>
              <a:gd name="connsiteY37" fmla="*/ 9124 h 16902"/>
              <a:gd name="connsiteX38" fmla="*/ 412 w 19116"/>
              <a:gd name="connsiteY38" fmla="*/ 10235 h 16902"/>
              <a:gd name="connsiteX39" fmla="*/ 447 w 19116"/>
              <a:gd name="connsiteY39" fmla="*/ 11931 h 16902"/>
              <a:gd name="connsiteX40" fmla="*/ 1443 w 19116"/>
              <a:gd name="connsiteY40" fmla="*/ 14855 h 16902"/>
              <a:gd name="connsiteX41" fmla="*/ 1924 w 19116"/>
              <a:gd name="connsiteY41" fmla="*/ 12224 h 16902"/>
              <a:gd name="connsiteX42" fmla="*/ 2680 w 19116"/>
              <a:gd name="connsiteY42" fmla="*/ 12224 h 16902"/>
              <a:gd name="connsiteX43" fmla="*/ 2749 w 19116"/>
              <a:gd name="connsiteY43" fmla="*/ 10411 h 16902"/>
              <a:gd name="connsiteX44" fmla="*/ 2784 w 19116"/>
              <a:gd name="connsiteY44" fmla="*/ 9475 h 16902"/>
              <a:gd name="connsiteX45" fmla="*/ 3333 w 19116"/>
              <a:gd name="connsiteY45" fmla="*/ 9475 h 16902"/>
              <a:gd name="connsiteX46" fmla="*/ 4021 w 19116"/>
              <a:gd name="connsiteY46" fmla="*/ 10703 h 16902"/>
              <a:gd name="connsiteX47" fmla="*/ 4811 w 19116"/>
              <a:gd name="connsiteY47" fmla="*/ 11405 h 16902"/>
              <a:gd name="connsiteX48" fmla="*/ 5017 w 19116"/>
              <a:gd name="connsiteY48" fmla="*/ 14270 h 16902"/>
              <a:gd name="connsiteX49" fmla="*/ 5189 w 19116"/>
              <a:gd name="connsiteY49" fmla="*/ 15732 h 16902"/>
              <a:gd name="connsiteX50" fmla="*/ 6186 w 19116"/>
              <a:gd name="connsiteY50" fmla="*/ 16025 h 16902"/>
              <a:gd name="connsiteX0" fmla="*/ 6186 w 19116"/>
              <a:gd name="connsiteY0" fmla="*/ 16025 h 16902"/>
              <a:gd name="connsiteX1" fmla="*/ 7629 w 19116"/>
              <a:gd name="connsiteY1" fmla="*/ 16902 h 16902"/>
              <a:gd name="connsiteX2" fmla="*/ 8866 w 19116"/>
              <a:gd name="connsiteY2" fmla="*/ 16902 h 16902"/>
              <a:gd name="connsiteX3" fmla="*/ 10000 w 19116"/>
              <a:gd name="connsiteY3" fmla="*/ 16025 h 16902"/>
              <a:gd name="connsiteX4" fmla="*/ 9347 w 19116"/>
              <a:gd name="connsiteY4" fmla="*/ 14855 h 16902"/>
              <a:gd name="connsiteX5" fmla="*/ 8557 w 19116"/>
              <a:gd name="connsiteY5" fmla="*/ 13042 h 16902"/>
              <a:gd name="connsiteX6" fmla="*/ 7938 w 19116"/>
              <a:gd name="connsiteY6" fmla="*/ 12224 h 16902"/>
              <a:gd name="connsiteX7" fmla="*/ 7869 w 19116"/>
              <a:gd name="connsiteY7" fmla="*/ 10352 h 16902"/>
              <a:gd name="connsiteX8" fmla="*/ 8444 w 19116"/>
              <a:gd name="connsiteY8" fmla="*/ 9792 h 16902"/>
              <a:gd name="connsiteX9" fmla="*/ 9366 w 19116"/>
              <a:gd name="connsiteY9" fmla="*/ 10795 h 16902"/>
              <a:gd name="connsiteX10" fmla="*/ 10305 w 19116"/>
              <a:gd name="connsiteY10" fmla="*/ 8996 h 16902"/>
              <a:gd name="connsiteX11" fmla="*/ 11187 w 19116"/>
              <a:gd name="connsiteY11" fmla="*/ 9595 h 16902"/>
              <a:gd name="connsiteX12" fmla="*/ 12067 w 19116"/>
              <a:gd name="connsiteY12" fmla="*/ 8596 h 16902"/>
              <a:gd name="connsiteX13" fmla="*/ 12654 w 19116"/>
              <a:gd name="connsiteY13" fmla="*/ 9396 h 16902"/>
              <a:gd name="connsiteX14" fmla="*/ 16355 w 19116"/>
              <a:gd name="connsiteY14" fmla="*/ 9796 h 16902"/>
              <a:gd name="connsiteX15" fmla="*/ 18117 w 19116"/>
              <a:gd name="connsiteY15" fmla="*/ 10195 h 16902"/>
              <a:gd name="connsiteX16" fmla="*/ 19116 w 19116"/>
              <a:gd name="connsiteY16" fmla="*/ 8896 h 16902"/>
              <a:gd name="connsiteX17" fmla="*/ 19115 w 19116"/>
              <a:gd name="connsiteY17" fmla="*/ 6697 h 16902"/>
              <a:gd name="connsiteX18" fmla="*/ 18117 w 19116"/>
              <a:gd name="connsiteY18" fmla="*/ 5298 h 16902"/>
              <a:gd name="connsiteX19" fmla="*/ 18059 w 19116"/>
              <a:gd name="connsiteY19" fmla="*/ 3898 h 16902"/>
              <a:gd name="connsiteX20" fmla="*/ 17295 w 19116"/>
              <a:gd name="connsiteY20" fmla="*/ 3299 h 16902"/>
              <a:gd name="connsiteX21" fmla="*/ 16180 w 19116"/>
              <a:gd name="connsiteY21" fmla="*/ 4498 h 16902"/>
              <a:gd name="connsiteX22" fmla="*/ 15591 w 19116"/>
              <a:gd name="connsiteY22" fmla="*/ 4698 h 16902"/>
              <a:gd name="connsiteX23" fmla="*/ 14593 w 19116"/>
              <a:gd name="connsiteY23" fmla="*/ 4598 h 16902"/>
              <a:gd name="connsiteX24" fmla="*/ 13242 w 19116"/>
              <a:gd name="connsiteY24" fmla="*/ 3698 h 16902"/>
              <a:gd name="connsiteX25" fmla="*/ 12302 w 19116"/>
              <a:gd name="connsiteY25" fmla="*/ 4298 h 16902"/>
              <a:gd name="connsiteX26" fmla="*/ 9307 w 19116"/>
              <a:gd name="connsiteY26" fmla="*/ 0 h 16902"/>
              <a:gd name="connsiteX27" fmla="*/ 9248 w 19116"/>
              <a:gd name="connsiteY27" fmla="*/ 800 h 16902"/>
              <a:gd name="connsiteX28" fmla="*/ 8719 w 19116"/>
              <a:gd name="connsiteY28" fmla="*/ 3099 h 16902"/>
              <a:gd name="connsiteX29" fmla="*/ 8308 w 19116"/>
              <a:gd name="connsiteY29" fmla="*/ 3399 h 16902"/>
              <a:gd name="connsiteX30" fmla="*/ 7779 w 19116"/>
              <a:gd name="connsiteY30" fmla="*/ 4398 h 16902"/>
              <a:gd name="connsiteX31" fmla="*/ 7309 w 19116"/>
              <a:gd name="connsiteY31" fmla="*/ 7497 h 16902"/>
              <a:gd name="connsiteX32" fmla="*/ 5422 w 19116"/>
              <a:gd name="connsiteY32" fmla="*/ 7347 h 16902"/>
              <a:gd name="connsiteX33" fmla="*/ 3618 w 19116"/>
              <a:gd name="connsiteY33" fmla="*/ 6494 h 16902"/>
              <a:gd name="connsiteX34" fmla="*/ 2235 w 19116"/>
              <a:gd name="connsiteY34" fmla="*/ 8562 h 16902"/>
              <a:gd name="connsiteX35" fmla="*/ 1821 w 19116"/>
              <a:gd name="connsiteY35" fmla="*/ 6902 h 16902"/>
              <a:gd name="connsiteX36" fmla="*/ 1168 w 19116"/>
              <a:gd name="connsiteY36" fmla="*/ 8306 h 16902"/>
              <a:gd name="connsiteX37" fmla="*/ 241 w 19116"/>
              <a:gd name="connsiteY37" fmla="*/ 8422 h 16902"/>
              <a:gd name="connsiteX38" fmla="*/ 0 w 19116"/>
              <a:gd name="connsiteY38" fmla="*/ 9124 h 16902"/>
              <a:gd name="connsiteX39" fmla="*/ 412 w 19116"/>
              <a:gd name="connsiteY39" fmla="*/ 10235 h 16902"/>
              <a:gd name="connsiteX40" fmla="*/ 447 w 19116"/>
              <a:gd name="connsiteY40" fmla="*/ 11931 h 16902"/>
              <a:gd name="connsiteX41" fmla="*/ 1443 w 19116"/>
              <a:gd name="connsiteY41" fmla="*/ 14855 h 16902"/>
              <a:gd name="connsiteX42" fmla="*/ 1924 w 19116"/>
              <a:gd name="connsiteY42" fmla="*/ 12224 h 16902"/>
              <a:gd name="connsiteX43" fmla="*/ 2680 w 19116"/>
              <a:gd name="connsiteY43" fmla="*/ 12224 h 16902"/>
              <a:gd name="connsiteX44" fmla="*/ 2749 w 19116"/>
              <a:gd name="connsiteY44" fmla="*/ 10411 h 16902"/>
              <a:gd name="connsiteX45" fmla="*/ 2784 w 19116"/>
              <a:gd name="connsiteY45" fmla="*/ 9475 h 16902"/>
              <a:gd name="connsiteX46" fmla="*/ 3333 w 19116"/>
              <a:gd name="connsiteY46" fmla="*/ 9475 h 16902"/>
              <a:gd name="connsiteX47" fmla="*/ 4021 w 19116"/>
              <a:gd name="connsiteY47" fmla="*/ 10703 h 16902"/>
              <a:gd name="connsiteX48" fmla="*/ 4811 w 19116"/>
              <a:gd name="connsiteY48" fmla="*/ 11405 h 16902"/>
              <a:gd name="connsiteX49" fmla="*/ 5017 w 19116"/>
              <a:gd name="connsiteY49" fmla="*/ 14270 h 16902"/>
              <a:gd name="connsiteX50" fmla="*/ 5189 w 19116"/>
              <a:gd name="connsiteY50" fmla="*/ 15732 h 16902"/>
              <a:gd name="connsiteX51" fmla="*/ 6186 w 19116"/>
              <a:gd name="connsiteY51" fmla="*/ 16025 h 16902"/>
              <a:gd name="connsiteX0" fmla="*/ 6186 w 19116"/>
              <a:gd name="connsiteY0" fmla="*/ 16025 h 16902"/>
              <a:gd name="connsiteX1" fmla="*/ 7629 w 19116"/>
              <a:gd name="connsiteY1" fmla="*/ 16902 h 16902"/>
              <a:gd name="connsiteX2" fmla="*/ 8866 w 19116"/>
              <a:gd name="connsiteY2" fmla="*/ 16902 h 16902"/>
              <a:gd name="connsiteX3" fmla="*/ 10000 w 19116"/>
              <a:gd name="connsiteY3" fmla="*/ 16025 h 16902"/>
              <a:gd name="connsiteX4" fmla="*/ 9347 w 19116"/>
              <a:gd name="connsiteY4" fmla="*/ 14855 h 16902"/>
              <a:gd name="connsiteX5" fmla="*/ 8557 w 19116"/>
              <a:gd name="connsiteY5" fmla="*/ 13042 h 16902"/>
              <a:gd name="connsiteX6" fmla="*/ 7938 w 19116"/>
              <a:gd name="connsiteY6" fmla="*/ 12224 h 16902"/>
              <a:gd name="connsiteX7" fmla="*/ 7869 w 19116"/>
              <a:gd name="connsiteY7" fmla="*/ 10352 h 16902"/>
              <a:gd name="connsiteX8" fmla="*/ 8444 w 19116"/>
              <a:gd name="connsiteY8" fmla="*/ 9792 h 16902"/>
              <a:gd name="connsiteX9" fmla="*/ 9366 w 19116"/>
              <a:gd name="connsiteY9" fmla="*/ 10795 h 16902"/>
              <a:gd name="connsiteX10" fmla="*/ 10305 w 19116"/>
              <a:gd name="connsiteY10" fmla="*/ 8996 h 16902"/>
              <a:gd name="connsiteX11" fmla="*/ 11187 w 19116"/>
              <a:gd name="connsiteY11" fmla="*/ 9595 h 16902"/>
              <a:gd name="connsiteX12" fmla="*/ 12067 w 19116"/>
              <a:gd name="connsiteY12" fmla="*/ 8596 h 16902"/>
              <a:gd name="connsiteX13" fmla="*/ 12654 w 19116"/>
              <a:gd name="connsiteY13" fmla="*/ 9396 h 16902"/>
              <a:gd name="connsiteX14" fmla="*/ 16414 w 19116"/>
              <a:gd name="connsiteY14" fmla="*/ 8297 h 16902"/>
              <a:gd name="connsiteX15" fmla="*/ 18117 w 19116"/>
              <a:gd name="connsiteY15" fmla="*/ 10195 h 16902"/>
              <a:gd name="connsiteX16" fmla="*/ 19116 w 19116"/>
              <a:gd name="connsiteY16" fmla="*/ 8896 h 16902"/>
              <a:gd name="connsiteX17" fmla="*/ 19115 w 19116"/>
              <a:gd name="connsiteY17" fmla="*/ 6697 h 16902"/>
              <a:gd name="connsiteX18" fmla="*/ 18117 w 19116"/>
              <a:gd name="connsiteY18" fmla="*/ 5298 h 16902"/>
              <a:gd name="connsiteX19" fmla="*/ 18059 w 19116"/>
              <a:gd name="connsiteY19" fmla="*/ 3898 h 16902"/>
              <a:gd name="connsiteX20" fmla="*/ 17295 w 19116"/>
              <a:gd name="connsiteY20" fmla="*/ 3299 h 16902"/>
              <a:gd name="connsiteX21" fmla="*/ 16180 w 19116"/>
              <a:gd name="connsiteY21" fmla="*/ 4498 h 16902"/>
              <a:gd name="connsiteX22" fmla="*/ 15591 w 19116"/>
              <a:gd name="connsiteY22" fmla="*/ 4698 h 16902"/>
              <a:gd name="connsiteX23" fmla="*/ 14593 w 19116"/>
              <a:gd name="connsiteY23" fmla="*/ 4598 h 16902"/>
              <a:gd name="connsiteX24" fmla="*/ 13242 w 19116"/>
              <a:gd name="connsiteY24" fmla="*/ 3698 h 16902"/>
              <a:gd name="connsiteX25" fmla="*/ 12302 w 19116"/>
              <a:gd name="connsiteY25" fmla="*/ 4298 h 16902"/>
              <a:gd name="connsiteX26" fmla="*/ 9307 w 19116"/>
              <a:gd name="connsiteY26" fmla="*/ 0 h 16902"/>
              <a:gd name="connsiteX27" fmla="*/ 9248 w 19116"/>
              <a:gd name="connsiteY27" fmla="*/ 800 h 16902"/>
              <a:gd name="connsiteX28" fmla="*/ 8719 w 19116"/>
              <a:gd name="connsiteY28" fmla="*/ 3099 h 16902"/>
              <a:gd name="connsiteX29" fmla="*/ 8308 w 19116"/>
              <a:gd name="connsiteY29" fmla="*/ 3399 h 16902"/>
              <a:gd name="connsiteX30" fmla="*/ 7779 w 19116"/>
              <a:gd name="connsiteY30" fmla="*/ 4398 h 16902"/>
              <a:gd name="connsiteX31" fmla="*/ 7309 w 19116"/>
              <a:gd name="connsiteY31" fmla="*/ 7497 h 16902"/>
              <a:gd name="connsiteX32" fmla="*/ 5422 w 19116"/>
              <a:gd name="connsiteY32" fmla="*/ 7347 h 16902"/>
              <a:gd name="connsiteX33" fmla="*/ 3618 w 19116"/>
              <a:gd name="connsiteY33" fmla="*/ 6494 h 16902"/>
              <a:gd name="connsiteX34" fmla="*/ 2235 w 19116"/>
              <a:gd name="connsiteY34" fmla="*/ 8562 h 16902"/>
              <a:gd name="connsiteX35" fmla="*/ 1821 w 19116"/>
              <a:gd name="connsiteY35" fmla="*/ 6902 h 16902"/>
              <a:gd name="connsiteX36" fmla="*/ 1168 w 19116"/>
              <a:gd name="connsiteY36" fmla="*/ 8306 h 16902"/>
              <a:gd name="connsiteX37" fmla="*/ 241 w 19116"/>
              <a:gd name="connsiteY37" fmla="*/ 8422 h 16902"/>
              <a:gd name="connsiteX38" fmla="*/ 0 w 19116"/>
              <a:gd name="connsiteY38" fmla="*/ 9124 h 16902"/>
              <a:gd name="connsiteX39" fmla="*/ 412 w 19116"/>
              <a:gd name="connsiteY39" fmla="*/ 10235 h 16902"/>
              <a:gd name="connsiteX40" fmla="*/ 447 w 19116"/>
              <a:gd name="connsiteY40" fmla="*/ 11931 h 16902"/>
              <a:gd name="connsiteX41" fmla="*/ 1443 w 19116"/>
              <a:gd name="connsiteY41" fmla="*/ 14855 h 16902"/>
              <a:gd name="connsiteX42" fmla="*/ 1924 w 19116"/>
              <a:gd name="connsiteY42" fmla="*/ 12224 h 16902"/>
              <a:gd name="connsiteX43" fmla="*/ 2680 w 19116"/>
              <a:gd name="connsiteY43" fmla="*/ 12224 h 16902"/>
              <a:gd name="connsiteX44" fmla="*/ 2749 w 19116"/>
              <a:gd name="connsiteY44" fmla="*/ 10411 h 16902"/>
              <a:gd name="connsiteX45" fmla="*/ 2784 w 19116"/>
              <a:gd name="connsiteY45" fmla="*/ 9475 h 16902"/>
              <a:gd name="connsiteX46" fmla="*/ 3333 w 19116"/>
              <a:gd name="connsiteY46" fmla="*/ 9475 h 16902"/>
              <a:gd name="connsiteX47" fmla="*/ 4021 w 19116"/>
              <a:gd name="connsiteY47" fmla="*/ 10703 h 16902"/>
              <a:gd name="connsiteX48" fmla="*/ 4811 w 19116"/>
              <a:gd name="connsiteY48" fmla="*/ 11405 h 16902"/>
              <a:gd name="connsiteX49" fmla="*/ 5017 w 19116"/>
              <a:gd name="connsiteY49" fmla="*/ 14270 h 16902"/>
              <a:gd name="connsiteX50" fmla="*/ 5189 w 19116"/>
              <a:gd name="connsiteY50" fmla="*/ 15732 h 16902"/>
              <a:gd name="connsiteX51" fmla="*/ 6186 w 19116"/>
              <a:gd name="connsiteY51" fmla="*/ 16025 h 16902"/>
              <a:gd name="connsiteX0" fmla="*/ 6186 w 19116"/>
              <a:gd name="connsiteY0" fmla="*/ 16025 h 16902"/>
              <a:gd name="connsiteX1" fmla="*/ 7629 w 19116"/>
              <a:gd name="connsiteY1" fmla="*/ 16902 h 16902"/>
              <a:gd name="connsiteX2" fmla="*/ 8866 w 19116"/>
              <a:gd name="connsiteY2" fmla="*/ 16902 h 16902"/>
              <a:gd name="connsiteX3" fmla="*/ 10000 w 19116"/>
              <a:gd name="connsiteY3" fmla="*/ 16025 h 16902"/>
              <a:gd name="connsiteX4" fmla="*/ 9347 w 19116"/>
              <a:gd name="connsiteY4" fmla="*/ 14855 h 16902"/>
              <a:gd name="connsiteX5" fmla="*/ 8557 w 19116"/>
              <a:gd name="connsiteY5" fmla="*/ 13042 h 16902"/>
              <a:gd name="connsiteX6" fmla="*/ 7938 w 19116"/>
              <a:gd name="connsiteY6" fmla="*/ 12224 h 16902"/>
              <a:gd name="connsiteX7" fmla="*/ 7869 w 19116"/>
              <a:gd name="connsiteY7" fmla="*/ 10352 h 16902"/>
              <a:gd name="connsiteX8" fmla="*/ 8444 w 19116"/>
              <a:gd name="connsiteY8" fmla="*/ 9792 h 16902"/>
              <a:gd name="connsiteX9" fmla="*/ 9366 w 19116"/>
              <a:gd name="connsiteY9" fmla="*/ 10795 h 16902"/>
              <a:gd name="connsiteX10" fmla="*/ 10305 w 19116"/>
              <a:gd name="connsiteY10" fmla="*/ 8996 h 16902"/>
              <a:gd name="connsiteX11" fmla="*/ 11187 w 19116"/>
              <a:gd name="connsiteY11" fmla="*/ 9595 h 16902"/>
              <a:gd name="connsiteX12" fmla="*/ 12067 w 19116"/>
              <a:gd name="connsiteY12" fmla="*/ 8596 h 16902"/>
              <a:gd name="connsiteX13" fmla="*/ 12654 w 19116"/>
              <a:gd name="connsiteY13" fmla="*/ 9396 h 16902"/>
              <a:gd name="connsiteX14" fmla="*/ 16414 w 19116"/>
              <a:gd name="connsiteY14" fmla="*/ 6598 h 16902"/>
              <a:gd name="connsiteX15" fmla="*/ 18117 w 19116"/>
              <a:gd name="connsiteY15" fmla="*/ 10195 h 16902"/>
              <a:gd name="connsiteX16" fmla="*/ 19116 w 19116"/>
              <a:gd name="connsiteY16" fmla="*/ 8896 h 16902"/>
              <a:gd name="connsiteX17" fmla="*/ 19115 w 19116"/>
              <a:gd name="connsiteY17" fmla="*/ 6697 h 16902"/>
              <a:gd name="connsiteX18" fmla="*/ 18117 w 19116"/>
              <a:gd name="connsiteY18" fmla="*/ 5298 h 16902"/>
              <a:gd name="connsiteX19" fmla="*/ 18059 w 19116"/>
              <a:gd name="connsiteY19" fmla="*/ 3898 h 16902"/>
              <a:gd name="connsiteX20" fmla="*/ 17295 w 19116"/>
              <a:gd name="connsiteY20" fmla="*/ 3299 h 16902"/>
              <a:gd name="connsiteX21" fmla="*/ 16180 w 19116"/>
              <a:gd name="connsiteY21" fmla="*/ 4498 h 16902"/>
              <a:gd name="connsiteX22" fmla="*/ 15591 w 19116"/>
              <a:gd name="connsiteY22" fmla="*/ 4698 h 16902"/>
              <a:gd name="connsiteX23" fmla="*/ 14593 w 19116"/>
              <a:gd name="connsiteY23" fmla="*/ 4598 h 16902"/>
              <a:gd name="connsiteX24" fmla="*/ 13242 w 19116"/>
              <a:gd name="connsiteY24" fmla="*/ 3698 h 16902"/>
              <a:gd name="connsiteX25" fmla="*/ 12302 w 19116"/>
              <a:gd name="connsiteY25" fmla="*/ 4298 h 16902"/>
              <a:gd name="connsiteX26" fmla="*/ 9307 w 19116"/>
              <a:gd name="connsiteY26" fmla="*/ 0 h 16902"/>
              <a:gd name="connsiteX27" fmla="*/ 9248 w 19116"/>
              <a:gd name="connsiteY27" fmla="*/ 800 h 16902"/>
              <a:gd name="connsiteX28" fmla="*/ 8719 w 19116"/>
              <a:gd name="connsiteY28" fmla="*/ 3099 h 16902"/>
              <a:gd name="connsiteX29" fmla="*/ 8308 w 19116"/>
              <a:gd name="connsiteY29" fmla="*/ 3399 h 16902"/>
              <a:gd name="connsiteX30" fmla="*/ 7779 w 19116"/>
              <a:gd name="connsiteY30" fmla="*/ 4398 h 16902"/>
              <a:gd name="connsiteX31" fmla="*/ 7309 w 19116"/>
              <a:gd name="connsiteY31" fmla="*/ 7497 h 16902"/>
              <a:gd name="connsiteX32" fmla="*/ 5422 w 19116"/>
              <a:gd name="connsiteY32" fmla="*/ 7347 h 16902"/>
              <a:gd name="connsiteX33" fmla="*/ 3618 w 19116"/>
              <a:gd name="connsiteY33" fmla="*/ 6494 h 16902"/>
              <a:gd name="connsiteX34" fmla="*/ 2235 w 19116"/>
              <a:gd name="connsiteY34" fmla="*/ 8562 h 16902"/>
              <a:gd name="connsiteX35" fmla="*/ 1821 w 19116"/>
              <a:gd name="connsiteY35" fmla="*/ 6902 h 16902"/>
              <a:gd name="connsiteX36" fmla="*/ 1168 w 19116"/>
              <a:gd name="connsiteY36" fmla="*/ 8306 h 16902"/>
              <a:gd name="connsiteX37" fmla="*/ 241 w 19116"/>
              <a:gd name="connsiteY37" fmla="*/ 8422 h 16902"/>
              <a:gd name="connsiteX38" fmla="*/ 0 w 19116"/>
              <a:gd name="connsiteY38" fmla="*/ 9124 h 16902"/>
              <a:gd name="connsiteX39" fmla="*/ 412 w 19116"/>
              <a:gd name="connsiteY39" fmla="*/ 10235 h 16902"/>
              <a:gd name="connsiteX40" fmla="*/ 447 w 19116"/>
              <a:gd name="connsiteY40" fmla="*/ 11931 h 16902"/>
              <a:gd name="connsiteX41" fmla="*/ 1443 w 19116"/>
              <a:gd name="connsiteY41" fmla="*/ 14855 h 16902"/>
              <a:gd name="connsiteX42" fmla="*/ 1924 w 19116"/>
              <a:gd name="connsiteY42" fmla="*/ 12224 h 16902"/>
              <a:gd name="connsiteX43" fmla="*/ 2680 w 19116"/>
              <a:gd name="connsiteY43" fmla="*/ 12224 h 16902"/>
              <a:gd name="connsiteX44" fmla="*/ 2749 w 19116"/>
              <a:gd name="connsiteY44" fmla="*/ 10411 h 16902"/>
              <a:gd name="connsiteX45" fmla="*/ 2784 w 19116"/>
              <a:gd name="connsiteY45" fmla="*/ 9475 h 16902"/>
              <a:gd name="connsiteX46" fmla="*/ 3333 w 19116"/>
              <a:gd name="connsiteY46" fmla="*/ 9475 h 16902"/>
              <a:gd name="connsiteX47" fmla="*/ 4021 w 19116"/>
              <a:gd name="connsiteY47" fmla="*/ 10703 h 16902"/>
              <a:gd name="connsiteX48" fmla="*/ 4811 w 19116"/>
              <a:gd name="connsiteY48" fmla="*/ 11405 h 16902"/>
              <a:gd name="connsiteX49" fmla="*/ 5017 w 19116"/>
              <a:gd name="connsiteY49" fmla="*/ 14270 h 16902"/>
              <a:gd name="connsiteX50" fmla="*/ 5189 w 19116"/>
              <a:gd name="connsiteY50" fmla="*/ 15732 h 16902"/>
              <a:gd name="connsiteX51" fmla="*/ 6186 w 19116"/>
              <a:gd name="connsiteY51" fmla="*/ 16025 h 16902"/>
              <a:gd name="connsiteX0" fmla="*/ 6186 w 19116"/>
              <a:gd name="connsiteY0" fmla="*/ 16025 h 16902"/>
              <a:gd name="connsiteX1" fmla="*/ 7629 w 19116"/>
              <a:gd name="connsiteY1" fmla="*/ 16902 h 16902"/>
              <a:gd name="connsiteX2" fmla="*/ 8866 w 19116"/>
              <a:gd name="connsiteY2" fmla="*/ 16902 h 16902"/>
              <a:gd name="connsiteX3" fmla="*/ 10000 w 19116"/>
              <a:gd name="connsiteY3" fmla="*/ 16025 h 16902"/>
              <a:gd name="connsiteX4" fmla="*/ 9347 w 19116"/>
              <a:gd name="connsiteY4" fmla="*/ 14855 h 16902"/>
              <a:gd name="connsiteX5" fmla="*/ 8557 w 19116"/>
              <a:gd name="connsiteY5" fmla="*/ 13042 h 16902"/>
              <a:gd name="connsiteX6" fmla="*/ 7938 w 19116"/>
              <a:gd name="connsiteY6" fmla="*/ 12224 h 16902"/>
              <a:gd name="connsiteX7" fmla="*/ 7869 w 19116"/>
              <a:gd name="connsiteY7" fmla="*/ 10352 h 16902"/>
              <a:gd name="connsiteX8" fmla="*/ 8444 w 19116"/>
              <a:gd name="connsiteY8" fmla="*/ 9792 h 16902"/>
              <a:gd name="connsiteX9" fmla="*/ 9366 w 19116"/>
              <a:gd name="connsiteY9" fmla="*/ 10795 h 16902"/>
              <a:gd name="connsiteX10" fmla="*/ 10305 w 19116"/>
              <a:gd name="connsiteY10" fmla="*/ 8996 h 16902"/>
              <a:gd name="connsiteX11" fmla="*/ 11187 w 19116"/>
              <a:gd name="connsiteY11" fmla="*/ 9595 h 16902"/>
              <a:gd name="connsiteX12" fmla="*/ 12067 w 19116"/>
              <a:gd name="connsiteY12" fmla="*/ 8596 h 16902"/>
              <a:gd name="connsiteX13" fmla="*/ 12654 w 19116"/>
              <a:gd name="connsiteY13" fmla="*/ 9396 h 16902"/>
              <a:gd name="connsiteX14" fmla="*/ 17354 w 19116"/>
              <a:gd name="connsiteY14" fmla="*/ 9197 h 16902"/>
              <a:gd name="connsiteX15" fmla="*/ 18117 w 19116"/>
              <a:gd name="connsiteY15" fmla="*/ 10195 h 16902"/>
              <a:gd name="connsiteX16" fmla="*/ 19116 w 19116"/>
              <a:gd name="connsiteY16" fmla="*/ 8896 h 16902"/>
              <a:gd name="connsiteX17" fmla="*/ 19115 w 19116"/>
              <a:gd name="connsiteY17" fmla="*/ 6697 h 16902"/>
              <a:gd name="connsiteX18" fmla="*/ 18117 w 19116"/>
              <a:gd name="connsiteY18" fmla="*/ 5298 h 16902"/>
              <a:gd name="connsiteX19" fmla="*/ 18059 w 19116"/>
              <a:gd name="connsiteY19" fmla="*/ 3898 h 16902"/>
              <a:gd name="connsiteX20" fmla="*/ 17295 w 19116"/>
              <a:gd name="connsiteY20" fmla="*/ 3299 h 16902"/>
              <a:gd name="connsiteX21" fmla="*/ 16180 w 19116"/>
              <a:gd name="connsiteY21" fmla="*/ 4498 h 16902"/>
              <a:gd name="connsiteX22" fmla="*/ 15591 w 19116"/>
              <a:gd name="connsiteY22" fmla="*/ 4698 h 16902"/>
              <a:gd name="connsiteX23" fmla="*/ 14593 w 19116"/>
              <a:gd name="connsiteY23" fmla="*/ 4598 h 16902"/>
              <a:gd name="connsiteX24" fmla="*/ 13242 w 19116"/>
              <a:gd name="connsiteY24" fmla="*/ 3698 h 16902"/>
              <a:gd name="connsiteX25" fmla="*/ 12302 w 19116"/>
              <a:gd name="connsiteY25" fmla="*/ 4298 h 16902"/>
              <a:gd name="connsiteX26" fmla="*/ 9307 w 19116"/>
              <a:gd name="connsiteY26" fmla="*/ 0 h 16902"/>
              <a:gd name="connsiteX27" fmla="*/ 9248 w 19116"/>
              <a:gd name="connsiteY27" fmla="*/ 800 h 16902"/>
              <a:gd name="connsiteX28" fmla="*/ 8719 w 19116"/>
              <a:gd name="connsiteY28" fmla="*/ 3099 h 16902"/>
              <a:gd name="connsiteX29" fmla="*/ 8308 w 19116"/>
              <a:gd name="connsiteY29" fmla="*/ 3399 h 16902"/>
              <a:gd name="connsiteX30" fmla="*/ 7779 w 19116"/>
              <a:gd name="connsiteY30" fmla="*/ 4398 h 16902"/>
              <a:gd name="connsiteX31" fmla="*/ 7309 w 19116"/>
              <a:gd name="connsiteY31" fmla="*/ 7497 h 16902"/>
              <a:gd name="connsiteX32" fmla="*/ 5422 w 19116"/>
              <a:gd name="connsiteY32" fmla="*/ 7347 h 16902"/>
              <a:gd name="connsiteX33" fmla="*/ 3618 w 19116"/>
              <a:gd name="connsiteY33" fmla="*/ 6494 h 16902"/>
              <a:gd name="connsiteX34" fmla="*/ 2235 w 19116"/>
              <a:gd name="connsiteY34" fmla="*/ 8562 h 16902"/>
              <a:gd name="connsiteX35" fmla="*/ 1821 w 19116"/>
              <a:gd name="connsiteY35" fmla="*/ 6902 h 16902"/>
              <a:gd name="connsiteX36" fmla="*/ 1168 w 19116"/>
              <a:gd name="connsiteY36" fmla="*/ 8306 h 16902"/>
              <a:gd name="connsiteX37" fmla="*/ 241 w 19116"/>
              <a:gd name="connsiteY37" fmla="*/ 8422 h 16902"/>
              <a:gd name="connsiteX38" fmla="*/ 0 w 19116"/>
              <a:gd name="connsiteY38" fmla="*/ 9124 h 16902"/>
              <a:gd name="connsiteX39" fmla="*/ 412 w 19116"/>
              <a:gd name="connsiteY39" fmla="*/ 10235 h 16902"/>
              <a:gd name="connsiteX40" fmla="*/ 447 w 19116"/>
              <a:gd name="connsiteY40" fmla="*/ 11931 h 16902"/>
              <a:gd name="connsiteX41" fmla="*/ 1443 w 19116"/>
              <a:gd name="connsiteY41" fmla="*/ 14855 h 16902"/>
              <a:gd name="connsiteX42" fmla="*/ 1924 w 19116"/>
              <a:gd name="connsiteY42" fmla="*/ 12224 h 16902"/>
              <a:gd name="connsiteX43" fmla="*/ 2680 w 19116"/>
              <a:gd name="connsiteY43" fmla="*/ 12224 h 16902"/>
              <a:gd name="connsiteX44" fmla="*/ 2749 w 19116"/>
              <a:gd name="connsiteY44" fmla="*/ 10411 h 16902"/>
              <a:gd name="connsiteX45" fmla="*/ 2784 w 19116"/>
              <a:gd name="connsiteY45" fmla="*/ 9475 h 16902"/>
              <a:gd name="connsiteX46" fmla="*/ 3333 w 19116"/>
              <a:gd name="connsiteY46" fmla="*/ 9475 h 16902"/>
              <a:gd name="connsiteX47" fmla="*/ 4021 w 19116"/>
              <a:gd name="connsiteY47" fmla="*/ 10703 h 16902"/>
              <a:gd name="connsiteX48" fmla="*/ 4811 w 19116"/>
              <a:gd name="connsiteY48" fmla="*/ 11405 h 16902"/>
              <a:gd name="connsiteX49" fmla="*/ 5017 w 19116"/>
              <a:gd name="connsiteY49" fmla="*/ 14270 h 16902"/>
              <a:gd name="connsiteX50" fmla="*/ 5189 w 19116"/>
              <a:gd name="connsiteY50" fmla="*/ 15732 h 16902"/>
              <a:gd name="connsiteX51" fmla="*/ 6186 w 19116"/>
              <a:gd name="connsiteY51" fmla="*/ 16025 h 16902"/>
              <a:gd name="connsiteX0" fmla="*/ 6186 w 19116"/>
              <a:gd name="connsiteY0" fmla="*/ 16025 h 16902"/>
              <a:gd name="connsiteX1" fmla="*/ 7629 w 19116"/>
              <a:gd name="connsiteY1" fmla="*/ 16902 h 16902"/>
              <a:gd name="connsiteX2" fmla="*/ 8866 w 19116"/>
              <a:gd name="connsiteY2" fmla="*/ 16902 h 16902"/>
              <a:gd name="connsiteX3" fmla="*/ 10000 w 19116"/>
              <a:gd name="connsiteY3" fmla="*/ 16025 h 16902"/>
              <a:gd name="connsiteX4" fmla="*/ 9347 w 19116"/>
              <a:gd name="connsiteY4" fmla="*/ 14855 h 16902"/>
              <a:gd name="connsiteX5" fmla="*/ 8557 w 19116"/>
              <a:gd name="connsiteY5" fmla="*/ 13042 h 16902"/>
              <a:gd name="connsiteX6" fmla="*/ 7938 w 19116"/>
              <a:gd name="connsiteY6" fmla="*/ 12224 h 16902"/>
              <a:gd name="connsiteX7" fmla="*/ 7869 w 19116"/>
              <a:gd name="connsiteY7" fmla="*/ 10352 h 16902"/>
              <a:gd name="connsiteX8" fmla="*/ 8444 w 19116"/>
              <a:gd name="connsiteY8" fmla="*/ 9792 h 16902"/>
              <a:gd name="connsiteX9" fmla="*/ 9366 w 19116"/>
              <a:gd name="connsiteY9" fmla="*/ 10795 h 16902"/>
              <a:gd name="connsiteX10" fmla="*/ 10305 w 19116"/>
              <a:gd name="connsiteY10" fmla="*/ 8996 h 16902"/>
              <a:gd name="connsiteX11" fmla="*/ 11187 w 19116"/>
              <a:gd name="connsiteY11" fmla="*/ 9595 h 16902"/>
              <a:gd name="connsiteX12" fmla="*/ 12067 w 19116"/>
              <a:gd name="connsiteY12" fmla="*/ 8596 h 16902"/>
              <a:gd name="connsiteX13" fmla="*/ 12654 w 19116"/>
              <a:gd name="connsiteY13" fmla="*/ 9396 h 16902"/>
              <a:gd name="connsiteX14" fmla="*/ 15768 w 19116"/>
              <a:gd name="connsiteY14" fmla="*/ 9196 h 16902"/>
              <a:gd name="connsiteX15" fmla="*/ 17354 w 19116"/>
              <a:gd name="connsiteY15" fmla="*/ 9197 h 16902"/>
              <a:gd name="connsiteX16" fmla="*/ 18117 w 19116"/>
              <a:gd name="connsiteY16" fmla="*/ 10195 h 16902"/>
              <a:gd name="connsiteX17" fmla="*/ 19116 w 19116"/>
              <a:gd name="connsiteY17" fmla="*/ 8896 h 16902"/>
              <a:gd name="connsiteX18" fmla="*/ 19115 w 19116"/>
              <a:gd name="connsiteY18" fmla="*/ 6697 h 16902"/>
              <a:gd name="connsiteX19" fmla="*/ 18117 w 19116"/>
              <a:gd name="connsiteY19" fmla="*/ 5298 h 16902"/>
              <a:gd name="connsiteX20" fmla="*/ 18059 w 19116"/>
              <a:gd name="connsiteY20" fmla="*/ 3898 h 16902"/>
              <a:gd name="connsiteX21" fmla="*/ 17295 w 19116"/>
              <a:gd name="connsiteY21" fmla="*/ 3299 h 16902"/>
              <a:gd name="connsiteX22" fmla="*/ 16180 w 19116"/>
              <a:gd name="connsiteY22" fmla="*/ 4498 h 16902"/>
              <a:gd name="connsiteX23" fmla="*/ 15591 w 19116"/>
              <a:gd name="connsiteY23" fmla="*/ 4698 h 16902"/>
              <a:gd name="connsiteX24" fmla="*/ 14593 w 19116"/>
              <a:gd name="connsiteY24" fmla="*/ 4598 h 16902"/>
              <a:gd name="connsiteX25" fmla="*/ 13242 w 19116"/>
              <a:gd name="connsiteY25" fmla="*/ 3698 h 16902"/>
              <a:gd name="connsiteX26" fmla="*/ 12302 w 19116"/>
              <a:gd name="connsiteY26" fmla="*/ 4298 h 16902"/>
              <a:gd name="connsiteX27" fmla="*/ 9307 w 19116"/>
              <a:gd name="connsiteY27" fmla="*/ 0 h 16902"/>
              <a:gd name="connsiteX28" fmla="*/ 9248 w 19116"/>
              <a:gd name="connsiteY28" fmla="*/ 800 h 16902"/>
              <a:gd name="connsiteX29" fmla="*/ 8719 w 19116"/>
              <a:gd name="connsiteY29" fmla="*/ 3099 h 16902"/>
              <a:gd name="connsiteX30" fmla="*/ 8308 w 19116"/>
              <a:gd name="connsiteY30" fmla="*/ 3399 h 16902"/>
              <a:gd name="connsiteX31" fmla="*/ 7779 w 19116"/>
              <a:gd name="connsiteY31" fmla="*/ 4398 h 16902"/>
              <a:gd name="connsiteX32" fmla="*/ 7309 w 19116"/>
              <a:gd name="connsiteY32" fmla="*/ 7497 h 16902"/>
              <a:gd name="connsiteX33" fmla="*/ 5422 w 19116"/>
              <a:gd name="connsiteY33" fmla="*/ 7347 h 16902"/>
              <a:gd name="connsiteX34" fmla="*/ 3618 w 19116"/>
              <a:gd name="connsiteY34" fmla="*/ 6494 h 16902"/>
              <a:gd name="connsiteX35" fmla="*/ 2235 w 19116"/>
              <a:gd name="connsiteY35" fmla="*/ 8562 h 16902"/>
              <a:gd name="connsiteX36" fmla="*/ 1821 w 19116"/>
              <a:gd name="connsiteY36" fmla="*/ 6902 h 16902"/>
              <a:gd name="connsiteX37" fmla="*/ 1168 w 19116"/>
              <a:gd name="connsiteY37" fmla="*/ 8306 h 16902"/>
              <a:gd name="connsiteX38" fmla="*/ 241 w 19116"/>
              <a:gd name="connsiteY38" fmla="*/ 8422 h 16902"/>
              <a:gd name="connsiteX39" fmla="*/ 0 w 19116"/>
              <a:gd name="connsiteY39" fmla="*/ 9124 h 16902"/>
              <a:gd name="connsiteX40" fmla="*/ 412 w 19116"/>
              <a:gd name="connsiteY40" fmla="*/ 10235 h 16902"/>
              <a:gd name="connsiteX41" fmla="*/ 447 w 19116"/>
              <a:gd name="connsiteY41" fmla="*/ 11931 h 16902"/>
              <a:gd name="connsiteX42" fmla="*/ 1443 w 19116"/>
              <a:gd name="connsiteY42" fmla="*/ 14855 h 16902"/>
              <a:gd name="connsiteX43" fmla="*/ 1924 w 19116"/>
              <a:gd name="connsiteY43" fmla="*/ 12224 h 16902"/>
              <a:gd name="connsiteX44" fmla="*/ 2680 w 19116"/>
              <a:gd name="connsiteY44" fmla="*/ 12224 h 16902"/>
              <a:gd name="connsiteX45" fmla="*/ 2749 w 19116"/>
              <a:gd name="connsiteY45" fmla="*/ 10411 h 16902"/>
              <a:gd name="connsiteX46" fmla="*/ 2784 w 19116"/>
              <a:gd name="connsiteY46" fmla="*/ 9475 h 16902"/>
              <a:gd name="connsiteX47" fmla="*/ 3333 w 19116"/>
              <a:gd name="connsiteY47" fmla="*/ 9475 h 16902"/>
              <a:gd name="connsiteX48" fmla="*/ 4021 w 19116"/>
              <a:gd name="connsiteY48" fmla="*/ 10703 h 16902"/>
              <a:gd name="connsiteX49" fmla="*/ 4811 w 19116"/>
              <a:gd name="connsiteY49" fmla="*/ 11405 h 16902"/>
              <a:gd name="connsiteX50" fmla="*/ 5017 w 19116"/>
              <a:gd name="connsiteY50" fmla="*/ 14270 h 16902"/>
              <a:gd name="connsiteX51" fmla="*/ 5189 w 19116"/>
              <a:gd name="connsiteY51" fmla="*/ 15732 h 16902"/>
              <a:gd name="connsiteX52" fmla="*/ 6186 w 19116"/>
              <a:gd name="connsiteY52" fmla="*/ 16025 h 16902"/>
              <a:gd name="connsiteX0" fmla="*/ 6186 w 19116"/>
              <a:gd name="connsiteY0" fmla="*/ 16025 h 16902"/>
              <a:gd name="connsiteX1" fmla="*/ 7629 w 19116"/>
              <a:gd name="connsiteY1" fmla="*/ 16902 h 16902"/>
              <a:gd name="connsiteX2" fmla="*/ 8866 w 19116"/>
              <a:gd name="connsiteY2" fmla="*/ 16902 h 16902"/>
              <a:gd name="connsiteX3" fmla="*/ 10000 w 19116"/>
              <a:gd name="connsiteY3" fmla="*/ 16025 h 16902"/>
              <a:gd name="connsiteX4" fmla="*/ 9347 w 19116"/>
              <a:gd name="connsiteY4" fmla="*/ 14855 h 16902"/>
              <a:gd name="connsiteX5" fmla="*/ 8557 w 19116"/>
              <a:gd name="connsiteY5" fmla="*/ 13042 h 16902"/>
              <a:gd name="connsiteX6" fmla="*/ 7938 w 19116"/>
              <a:gd name="connsiteY6" fmla="*/ 12224 h 16902"/>
              <a:gd name="connsiteX7" fmla="*/ 7869 w 19116"/>
              <a:gd name="connsiteY7" fmla="*/ 10352 h 16902"/>
              <a:gd name="connsiteX8" fmla="*/ 8444 w 19116"/>
              <a:gd name="connsiteY8" fmla="*/ 9792 h 16902"/>
              <a:gd name="connsiteX9" fmla="*/ 9366 w 19116"/>
              <a:gd name="connsiteY9" fmla="*/ 10795 h 16902"/>
              <a:gd name="connsiteX10" fmla="*/ 10305 w 19116"/>
              <a:gd name="connsiteY10" fmla="*/ 8996 h 16902"/>
              <a:gd name="connsiteX11" fmla="*/ 11187 w 19116"/>
              <a:gd name="connsiteY11" fmla="*/ 9595 h 16902"/>
              <a:gd name="connsiteX12" fmla="*/ 12067 w 19116"/>
              <a:gd name="connsiteY12" fmla="*/ 8596 h 16902"/>
              <a:gd name="connsiteX13" fmla="*/ 12654 w 19116"/>
              <a:gd name="connsiteY13" fmla="*/ 9396 h 16902"/>
              <a:gd name="connsiteX14" fmla="*/ 16884 w 19116"/>
              <a:gd name="connsiteY14" fmla="*/ 7997 h 16902"/>
              <a:gd name="connsiteX15" fmla="*/ 17354 w 19116"/>
              <a:gd name="connsiteY15" fmla="*/ 9197 h 16902"/>
              <a:gd name="connsiteX16" fmla="*/ 18117 w 19116"/>
              <a:gd name="connsiteY16" fmla="*/ 10195 h 16902"/>
              <a:gd name="connsiteX17" fmla="*/ 19116 w 19116"/>
              <a:gd name="connsiteY17" fmla="*/ 8896 h 16902"/>
              <a:gd name="connsiteX18" fmla="*/ 19115 w 19116"/>
              <a:gd name="connsiteY18" fmla="*/ 6697 h 16902"/>
              <a:gd name="connsiteX19" fmla="*/ 18117 w 19116"/>
              <a:gd name="connsiteY19" fmla="*/ 5298 h 16902"/>
              <a:gd name="connsiteX20" fmla="*/ 18059 w 19116"/>
              <a:gd name="connsiteY20" fmla="*/ 3898 h 16902"/>
              <a:gd name="connsiteX21" fmla="*/ 17295 w 19116"/>
              <a:gd name="connsiteY21" fmla="*/ 3299 h 16902"/>
              <a:gd name="connsiteX22" fmla="*/ 16180 w 19116"/>
              <a:gd name="connsiteY22" fmla="*/ 4498 h 16902"/>
              <a:gd name="connsiteX23" fmla="*/ 15591 w 19116"/>
              <a:gd name="connsiteY23" fmla="*/ 4698 h 16902"/>
              <a:gd name="connsiteX24" fmla="*/ 14593 w 19116"/>
              <a:gd name="connsiteY24" fmla="*/ 4598 h 16902"/>
              <a:gd name="connsiteX25" fmla="*/ 13242 w 19116"/>
              <a:gd name="connsiteY25" fmla="*/ 3698 h 16902"/>
              <a:gd name="connsiteX26" fmla="*/ 12302 w 19116"/>
              <a:gd name="connsiteY26" fmla="*/ 4298 h 16902"/>
              <a:gd name="connsiteX27" fmla="*/ 9307 w 19116"/>
              <a:gd name="connsiteY27" fmla="*/ 0 h 16902"/>
              <a:gd name="connsiteX28" fmla="*/ 9248 w 19116"/>
              <a:gd name="connsiteY28" fmla="*/ 800 h 16902"/>
              <a:gd name="connsiteX29" fmla="*/ 8719 w 19116"/>
              <a:gd name="connsiteY29" fmla="*/ 3099 h 16902"/>
              <a:gd name="connsiteX30" fmla="*/ 8308 w 19116"/>
              <a:gd name="connsiteY30" fmla="*/ 3399 h 16902"/>
              <a:gd name="connsiteX31" fmla="*/ 7779 w 19116"/>
              <a:gd name="connsiteY31" fmla="*/ 4398 h 16902"/>
              <a:gd name="connsiteX32" fmla="*/ 7309 w 19116"/>
              <a:gd name="connsiteY32" fmla="*/ 7497 h 16902"/>
              <a:gd name="connsiteX33" fmla="*/ 5422 w 19116"/>
              <a:gd name="connsiteY33" fmla="*/ 7347 h 16902"/>
              <a:gd name="connsiteX34" fmla="*/ 3618 w 19116"/>
              <a:gd name="connsiteY34" fmla="*/ 6494 h 16902"/>
              <a:gd name="connsiteX35" fmla="*/ 2235 w 19116"/>
              <a:gd name="connsiteY35" fmla="*/ 8562 h 16902"/>
              <a:gd name="connsiteX36" fmla="*/ 1821 w 19116"/>
              <a:gd name="connsiteY36" fmla="*/ 6902 h 16902"/>
              <a:gd name="connsiteX37" fmla="*/ 1168 w 19116"/>
              <a:gd name="connsiteY37" fmla="*/ 8306 h 16902"/>
              <a:gd name="connsiteX38" fmla="*/ 241 w 19116"/>
              <a:gd name="connsiteY38" fmla="*/ 8422 h 16902"/>
              <a:gd name="connsiteX39" fmla="*/ 0 w 19116"/>
              <a:gd name="connsiteY39" fmla="*/ 9124 h 16902"/>
              <a:gd name="connsiteX40" fmla="*/ 412 w 19116"/>
              <a:gd name="connsiteY40" fmla="*/ 10235 h 16902"/>
              <a:gd name="connsiteX41" fmla="*/ 447 w 19116"/>
              <a:gd name="connsiteY41" fmla="*/ 11931 h 16902"/>
              <a:gd name="connsiteX42" fmla="*/ 1443 w 19116"/>
              <a:gd name="connsiteY42" fmla="*/ 14855 h 16902"/>
              <a:gd name="connsiteX43" fmla="*/ 1924 w 19116"/>
              <a:gd name="connsiteY43" fmla="*/ 12224 h 16902"/>
              <a:gd name="connsiteX44" fmla="*/ 2680 w 19116"/>
              <a:gd name="connsiteY44" fmla="*/ 12224 h 16902"/>
              <a:gd name="connsiteX45" fmla="*/ 2749 w 19116"/>
              <a:gd name="connsiteY45" fmla="*/ 10411 h 16902"/>
              <a:gd name="connsiteX46" fmla="*/ 2784 w 19116"/>
              <a:gd name="connsiteY46" fmla="*/ 9475 h 16902"/>
              <a:gd name="connsiteX47" fmla="*/ 3333 w 19116"/>
              <a:gd name="connsiteY47" fmla="*/ 9475 h 16902"/>
              <a:gd name="connsiteX48" fmla="*/ 4021 w 19116"/>
              <a:gd name="connsiteY48" fmla="*/ 10703 h 16902"/>
              <a:gd name="connsiteX49" fmla="*/ 4811 w 19116"/>
              <a:gd name="connsiteY49" fmla="*/ 11405 h 16902"/>
              <a:gd name="connsiteX50" fmla="*/ 5017 w 19116"/>
              <a:gd name="connsiteY50" fmla="*/ 14270 h 16902"/>
              <a:gd name="connsiteX51" fmla="*/ 5189 w 19116"/>
              <a:gd name="connsiteY51" fmla="*/ 15732 h 16902"/>
              <a:gd name="connsiteX52" fmla="*/ 6186 w 19116"/>
              <a:gd name="connsiteY52" fmla="*/ 16025 h 16902"/>
              <a:gd name="connsiteX0" fmla="*/ 6186 w 19116"/>
              <a:gd name="connsiteY0" fmla="*/ 16025 h 16902"/>
              <a:gd name="connsiteX1" fmla="*/ 7629 w 19116"/>
              <a:gd name="connsiteY1" fmla="*/ 16902 h 16902"/>
              <a:gd name="connsiteX2" fmla="*/ 8866 w 19116"/>
              <a:gd name="connsiteY2" fmla="*/ 16902 h 16902"/>
              <a:gd name="connsiteX3" fmla="*/ 10000 w 19116"/>
              <a:gd name="connsiteY3" fmla="*/ 16025 h 16902"/>
              <a:gd name="connsiteX4" fmla="*/ 9347 w 19116"/>
              <a:gd name="connsiteY4" fmla="*/ 14855 h 16902"/>
              <a:gd name="connsiteX5" fmla="*/ 8557 w 19116"/>
              <a:gd name="connsiteY5" fmla="*/ 13042 h 16902"/>
              <a:gd name="connsiteX6" fmla="*/ 7938 w 19116"/>
              <a:gd name="connsiteY6" fmla="*/ 12224 h 16902"/>
              <a:gd name="connsiteX7" fmla="*/ 7869 w 19116"/>
              <a:gd name="connsiteY7" fmla="*/ 10352 h 16902"/>
              <a:gd name="connsiteX8" fmla="*/ 8444 w 19116"/>
              <a:gd name="connsiteY8" fmla="*/ 9792 h 16902"/>
              <a:gd name="connsiteX9" fmla="*/ 9366 w 19116"/>
              <a:gd name="connsiteY9" fmla="*/ 10795 h 16902"/>
              <a:gd name="connsiteX10" fmla="*/ 10305 w 19116"/>
              <a:gd name="connsiteY10" fmla="*/ 8996 h 16902"/>
              <a:gd name="connsiteX11" fmla="*/ 11187 w 19116"/>
              <a:gd name="connsiteY11" fmla="*/ 9595 h 16902"/>
              <a:gd name="connsiteX12" fmla="*/ 12067 w 19116"/>
              <a:gd name="connsiteY12" fmla="*/ 8596 h 16902"/>
              <a:gd name="connsiteX13" fmla="*/ 12654 w 19116"/>
              <a:gd name="connsiteY13" fmla="*/ 9396 h 16902"/>
              <a:gd name="connsiteX14" fmla="*/ 16238 w 19116"/>
              <a:gd name="connsiteY14" fmla="*/ 8597 h 16902"/>
              <a:gd name="connsiteX15" fmla="*/ 17354 w 19116"/>
              <a:gd name="connsiteY15" fmla="*/ 9197 h 16902"/>
              <a:gd name="connsiteX16" fmla="*/ 18117 w 19116"/>
              <a:gd name="connsiteY16" fmla="*/ 10195 h 16902"/>
              <a:gd name="connsiteX17" fmla="*/ 19116 w 19116"/>
              <a:gd name="connsiteY17" fmla="*/ 8896 h 16902"/>
              <a:gd name="connsiteX18" fmla="*/ 19115 w 19116"/>
              <a:gd name="connsiteY18" fmla="*/ 6697 h 16902"/>
              <a:gd name="connsiteX19" fmla="*/ 18117 w 19116"/>
              <a:gd name="connsiteY19" fmla="*/ 5298 h 16902"/>
              <a:gd name="connsiteX20" fmla="*/ 18059 w 19116"/>
              <a:gd name="connsiteY20" fmla="*/ 3898 h 16902"/>
              <a:gd name="connsiteX21" fmla="*/ 17295 w 19116"/>
              <a:gd name="connsiteY21" fmla="*/ 3299 h 16902"/>
              <a:gd name="connsiteX22" fmla="*/ 16180 w 19116"/>
              <a:gd name="connsiteY22" fmla="*/ 4498 h 16902"/>
              <a:gd name="connsiteX23" fmla="*/ 15591 w 19116"/>
              <a:gd name="connsiteY23" fmla="*/ 4698 h 16902"/>
              <a:gd name="connsiteX24" fmla="*/ 14593 w 19116"/>
              <a:gd name="connsiteY24" fmla="*/ 4598 h 16902"/>
              <a:gd name="connsiteX25" fmla="*/ 13242 w 19116"/>
              <a:gd name="connsiteY25" fmla="*/ 3698 h 16902"/>
              <a:gd name="connsiteX26" fmla="*/ 12302 w 19116"/>
              <a:gd name="connsiteY26" fmla="*/ 4298 h 16902"/>
              <a:gd name="connsiteX27" fmla="*/ 9307 w 19116"/>
              <a:gd name="connsiteY27" fmla="*/ 0 h 16902"/>
              <a:gd name="connsiteX28" fmla="*/ 9248 w 19116"/>
              <a:gd name="connsiteY28" fmla="*/ 800 h 16902"/>
              <a:gd name="connsiteX29" fmla="*/ 8719 w 19116"/>
              <a:gd name="connsiteY29" fmla="*/ 3099 h 16902"/>
              <a:gd name="connsiteX30" fmla="*/ 8308 w 19116"/>
              <a:gd name="connsiteY30" fmla="*/ 3399 h 16902"/>
              <a:gd name="connsiteX31" fmla="*/ 7779 w 19116"/>
              <a:gd name="connsiteY31" fmla="*/ 4398 h 16902"/>
              <a:gd name="connsiteX32" fmla="*/ 7309 w 19116"/>
              <a:gd name="connsiteY32" fmla="*/ 7497 h 16902"/>
              <a:gd name="connsiteX33" fmla="*/ 5422 w 19116"/>
              <a:gd name="connsiteY33" fmla="*/ 7347 h 16902"/>
              <a:gd name="connsiteX34" fmla="*/ 3618 w 19116"/>
              <a:gd name="connsiteY34" fmla="*/ 6494 h 16902"/>
              <a:gd name="connsiteX35" fmla="*/ 2235 w 19116"/>
              <a:gd name="connsiteY35" fmla="*/ 8562 h 16902"/>
              <a:gd name="connsiteX36" fmla="*/ 1821 w 19116"/>
              <a:gd name="connsiteY36" fmla="*/ 6902 h 16902"/>
              <a:gd name="connsiteX37" fmla="*/ 1168 w 19116"/>
              <a:gd name="connsiteY37" fmla="*/ 8306 h 16902"/>
              <a:gd name="connsiteX38" fmla="*/ 241 w 19116"/>
              <a:gd name="connsiteY38" fmla="*/ 8422 h 16902"/>
              <a:gd name="connsiteX39" fmla="*/ 0 w 19116"/>
              <a:gd name="connsiteY39" fmla="*/ 9124 h 16902"/>
              <a:gd name="connsiteX40" fmla="*/ 412 w 19116"/>
              <a:gd name="connsiteY40" fmla="*/ 10235 h 16902"/>
              <a:gd name="connsiteX41" fmla="*/ 447 w 19116"/>
              <a:gd name="connsiteY41" fmla="*/ 11931 h 16902"/>
              <a:gd name="connsiteX42" fmla="*/ 1443 w 19116"/>
              <a:gd name="connsiteY42" fmla="*/ 14855 h 16902"/>
              <a:gd name="connsiteX43" fmla="*/ 1924 w 19116"/>
              <a:gd name="connsiteY43" fmla="*/ 12224 h 16902"/>
              <a:gd name="connsiteX44" fmla="*/ 2680 w 19116"/>
              <a:gd name="connsiteY44" fmla="*/ 12224 h 16902"/>
              <a:gd name="connsiteX45" fmla="*/ 2749 w 19116"/>
              <a:gd name="connsiteY45" fmla="*/ 10411 h 16902"/>
              <a:gd name="connsiteX46" fmla="*/ 2784 w 19116"/>
              <a:gd name="connsiteY46" fmla="*/ 9475 h 16902"/>
              <a:gd name="connsiteX47" fmla="*/ 3333 w 19116"/>
              <a:gd name="connsiteY47" fmla="*/ 9475 h 16902"/>
              <a:gd name="connsiteX48" fmla="*/ 4021 w 19116"/>
              <a:gd name="connsiteY48" fmla="*/ 10703 h 16902"/>
              <a:gd name="connsiteX49" fmla="*/ 4811 w 19116"/>
              <a:gd name="connsiteY49" fmla="*/ 11405 h 16902"/>
              <a:gd name="connsiteX50" fmla="*/ 5017 w 19116"/>
              <a:gd name="connsiteY50" fmla="*/ 14270 h 16902"/>
              <a:gd name="connsiteX51" fmla="*/ 5189 w 19116"/>
              <a:gd name="connsiteY51" fmla="*/ 15732 h 16902"/>
              <a:gd name="connsiteX52" fmla="*/ 6186 w 19116"/>
              <a:gd name="connsiteY52" fmla="*/ 16025 h 16902"/>
              <a:gd name="connsiteX0" fmla="*/ 6186 w 19116"/>
              <a:gd name="connsiteY0" fmla="*/ 16025 h 16902"/>
              <a:gd name="connsiteX1" fmla="*/ 7629 w 19116"/>
              <a:gd name="connsiteY1" fmla="*/ 16902 h 16902"/>
              <a:gd name="connsiteX2" fmla="*/ 8866 w 19116"/>
              <a:gd name="connsiteY2" fmla="*/ 16902 h 16902"/>
              <a:gd name="connsiteX3" fmla="*/ 10000 w 19116"/>
              <a:gd name="connsiteY3" fmla="*/ 16025 h 16902"/>
              <a:gd name="connsiteX4" fmla="*/ 9347 w 19116"/>
              <a:gd name="connsiteY4" fmla="*/ 14855 h 16902"/>
              <a:gd name="connsiteX5" fmla="*/ 8557 w 19116"/>
              <a:gd name="connsiteY5" fmla="*/ 13042 h 16902"/>
              <a:gd name="connsiteX6" fmla="*/ 7938 w 19116"/>
              <a:gd name="connsiteY6" fmla="*/ 12224 h 16902"/>
              <a:gd name="connsiteX7" fmla="*/ 7869 w 19116"/>
              <a:gd name="connsiteY7" fmla="*/ 10352 h 16902"/>
              <a:gd name="connsiteX8" fmla="*/ 8444 w 19116"/>
              <a:gd name="connsiteY8" fmla="*/ 9792 h 16902"/>
              <a:gd name="connsiteX9" fmla="*/ 9366 w 19116"/>
              <a:gd name="connsiteY9" fmla="*/ 10795 h 16902"/>
              <a:gd name="connsiteX10" fmla="*/ 10305 w 19116"/>
              <a:gd name="connsiteY10" fmla="*/ 8996 h 16902"/>
              <a:gd name="connsiteX11" fmla="*/ 11187 w 19116"/>
              <a:gd name="connsiteY11" fmla="*/ 9595 h 16902"/>
              <a:gd name="connsiteX12" fmla="*/ 12067 w 19116"/>
              <a:gd name="connsiteY12" fmla="*/ 8596 h 16902"/>
              <a:gd name="connsiteX13" fmla="*/ 12654 w 19116"/>
              <a:gd name="connsiteY13" fmla="*/ 9396 h 16902"/>
              <a:gd name="connsiteX14" fmla="*/ 14358 w 19116"/>
              <a:gd name="connsiteY14" fmla="*/ 8896 h 16902"/>
              <a:gd name="connsiteX15" fmla="*/ 16238 w 19116"/>
              <a:gd name="connsiteY15" fmla="*/ 8597 h 16902"/>
              <a:gd name="connsiteX16" fmla="*/ 17354 w 19116"/>
              <a:gd name="connsiteY16" fmla="*/ 9197 h 16902"/>
              <a:gd name="connsiteX17" fmla="*/ 18117 w 19116"/>
              <a:gd name="connsiteY17" fmla="*/ 10195 h 16902"/>
              <a:gd name="connsiteX18" fmla="*/ 19116 w 19116"/>
              <a:gd name="connsiteY18" fmla="*/ 8896 h 16902"/>
              <a:gd name="connsiteX19" fmla="*/ 19115 w 19116"/>
              <a:gd name="connsiteY19" fmla="*/ 6697 h 16902"/>
              <a:gd name="connsiteX20" fmla="*/ 18117 w 19116"/>
              <a:gd name="connsiteY20" fmla="*/ 5298 h 16902"/>
              <a:gd name="connsiteX21" fmla="*/ 18059 w 19116"/>
              <a:gd name="connsiteY21" fmla="*/ 3898 h 16902"/>
              <a:gd name="connsiteX22" fmla="*/ 17295 w 19116"/>
              <a:gd name="connsiteY22" fmla="*/ 3299 h 16902"/>
              <a:gd name="connsiteX23" fmla="*/ 16180 w 19116"/>
              <a:gd name="connsiteY23" fmla="*/ 4498 h 16902"/>
              <a:gd name="connsiteX24" fmla="*/ 15591 w 19116"/>
              <a:gd name="connsiteY24" fmla="*/ 4698 h 16902"/>
              <a:gd name="connsiteX25" fmla="*/ 14593 w 19116"/>
              <a:gd name="connsiteY25" fmla="*/ 4598 h 16902"/>
              <a:gd name="connsiteX26" fmla="*/ 13242 w 19116"/>
              <a:gd name="connsiteY26" fmla="*/ 3698 h 16902"/>
              <a:gd name="connsiteX27" fmla="*/ 12302 w 19116"/>
              <a:gd name="connsiteY27" fmla="*/ 4298 h 16902"/>
              <a:gd name="connsiteX28" fmla="*/ 9307 w 19116"/>
              <a:gd name="connsiteY28" fmla="*/ 0 h 16902"/>
              <a:gd name="connsiteX29" fmla="*/ 9248 w 19116"/>
              <a:gd name="connsiteY29" fmla="*/ 800 h 16902"/>
              <a:gd name="connsiteX30" fmla="*/ 8719 w 19116"/>
              <a:gd name="connsiteY30" fmla="*/ 3099 h 16902"/>
              <a:gd name="connsiteX31" fmla="*/ 8308 w 19116"/>
              <a:gd name="connsiteY31" fmla="*/ 3399 h 16902"/>
              <a:gd name="connsiteX32" fmla="*/ 7779 w 19116"/>
              <a:gd name="connsiteY32" fmla="*/ 4398 h 16902"/>
              <a:gd name="connsiteX33" fmla="*/ 7309 w 19116"/>
              <a:gd name="connsiteY33" fmla="*/ 7497 h 16902"/>
              <a:gd name="connsiteX34" fmla="*/ 5422 w 19116"/>
              <a:gd name="connsiteY34" fmla="*/ 7347 h 16902"/>
              <a:gd name="connsiteX35" fmla="*/ 3618 w 19116"/>
              <a:gd name="connsiteY35" fmla="*/ 6494 h 16902"/>
              <a:gd name="connsiteX36" fmla="*/ 2235 w 19116"/>
              <a:gd name="connsiteY36" fmla="*/ 8562 h 16902"/>
              <a:gd name="connsiteX37" fmla="*/ 1821 w 19116"/>
              <a:gd name="connsiteY37" fmla="*/ 6902 h 16902"/>
              <a:gd name="connsiteX38" fmla="*/ 1168 w 19116"/>
              <a:gd name="connsiteY38" fmla="*/ 8306 h 16902"/>
              <a:gd name="connsiteX39" fmla="*/ 241 w 19116"/>
              <a:gd name="connsiteY39" fmla="*/ 8422 h 16902"/>
              <a:gd name="connsiteX40" fmla="*/ 0 w 19116"/>
              <a:gd name="connsiteY40" fmla="*/ 9124 h 16902"/>
              <a:gd name="connsiteX41" fmla="*/ 412 w 19116"/>
              <a:gd name="connsiteY41" fmla="*/ 10235 h 16902"/>
              <a:gd name="connsiteX42" fmla="*/ 447 w 19116"/>
              <a:gd name="connsiteY42" fmla="*/ 11931 h 16902"/>
              <a:gd name="connsiteX43" fmla="*/ 1443 w 19116"/>
              <a:gd name="connsiteY43" fmla="*/ 14855 h 16902"/>
              <a:gd name="connsiteX44" fmla="*/ 1924 w 19116"/>
              <a:gd name="connsiteY44" fmla="*/ 12224 h 16902"/>
              <a:gd name="connsiteX45" fmla="*/ 2680 w 19116"/>
              <a:gd name="connsiteY45" fmla="*/ 12224 h 16902"/>
              <a:gd name="connsiteX46" fmla="*/ 2749 w 19116"/>
              <a:gd name="connsiteY46" fmla="*/ 10411 h 16902"/>
              <a:gd name="connsiteX47" fmla="*/ 2784 w 19116"/>
              <a:gd name="connsiteY47" fmla="*/ 9475 h 16902"/>
              <a:gd name="connsiteX48" fmla="*/ 3333 w 19116"/>
              <a:gd name="connsiteY48" fmla="*/ 9475 h 16902"/>
              <a:gd name="connsiteX49" fmla="*/ 4021 w 19116"/>
              <a:gd name="connsiteY49" fmla="*/ 10703 h 16902"/>
              <a:gd name="connsiteX50" fmla="*/ 4811 w 19116"/>
              <a:gd name="connsiteY50" fmla="*/ 11405 h 16902"/>
              <a:gd name="connsiteX51" fmla="*/ 5017 w 19116"/>
              <a:gd name="connsiteY51" fmla="*/ 14270 h 16902"/>
              <a:gd name="connsiteX52" fmla="*/ 5189 w 19116"/>
              <a:gd name="connsiteY52" fmla="*/ 15732 h 16902"/>
              <a:gd name="connsiteX53" fmla="*/ 6186 w 19116"/>
              <a:gd name="connsiteY53" fmla="*/ 16025 h 16902"/>
              <a:gd name="connsiteX0" fmla="*/ 6186 w 19116"/>
              <a:gd name="connsiteY0" fmla="*/ 16025 h 16902"/>
              <a:gd name="connsiteX1" fmla="*/ 7629 w 19116"/>
              <a:gd name="connsiteY1" fmla="*/ 16902 h 16902"/>
              <a:gd name="connsiteX2" fmla="*/ 8866 w 19116"/>
              <a:gd name="connsiteY2" fmla="*/ 16902 h 16902"/>
              <a:gd name="connsiteX3" fmla="*/ 10000 w 19116"/>
              <a:gd name="connsiteY3" fmla="*/ 16025 h 16902"/>
              <a:gd name="connsiteX4" fmla="*/ 9347 w 19116"/>
              <a:gd name="connsiteY4" fmla="*/ 14855 h 16902"/>
              <a:gd name="connsiteX5" fmla="*/ 8557 w 19116"/>
              <a:gd name="connsiteY5" fmla="*/ 13042 h 16902"/>
              <a:gd name="connsiteX6" fmla="*/ 7938 w 19116"/>
              <a:gd name="connsiteY6" fmla="*/ 12224 h 16902"/>
              <a:gd name="connsiteX7" fmla="*/ 7869 w 19116"/>
              <a:gd name="connsiteY7" fmla="*/ 10352 h 16902"/>
              <a:gd name="connsiteX8" fmla="*/ 8444 w 19116"/>
              <a:gd name="connsiteY8" fmla="*/ 9792 h 16902"/>
              <a:gd name="connsiteX9" fmla="*/ 9366 w 19116"/>
              <a:gd name="connsiteY9" fmla="*/ 10795 h 16902"/>
              <a:gd name="connsiteX10" fmla="*/ 10305 w 19116"/>
              <a:gd name="connsiteY10" fmla="*/ 8996 h 16902"/>
              <a:gd name="connsiteX11" fmla="*/ 11187 w 19116"/>
              <a:gd name="connsiteY11" fmla="*/ 9595 h 16902"/>
              <a:gd name="connsiteX12" fmla="*/ 12067 w 19116"/>
              <a:gd name="connsiteY12" fmla="*/ 8596 h 16902"/>
              <a:gd name="connsiteX13" fmla="*/ 12654 w 19116"/>
              <a:gd name="connsiteY13" fmla="*/ 9396 h 16902"/>
              <a:gd name="connsiteX14" fmla="*/ 15415 w 19116"/>
              <a:gd name="connsiteY14" fmla="*/ 8896 h 16902"/>
              <a:gd name="connsiteX15" fmla="*/ 16238 w 19116"/>
              <a:gd name="connsiteY15" fmla="*/ 8597 h 16902"/>
              <a:gd name="connsiteX16" fmla="*/ 17354 w 19116"/>
              <a:gd name="connsiteY16" fmla="*/ 9197 h 16902"/>
              <a:gd name="connsiteX17" fmla="*/ 18117 w 19116"/>
              <a:gd name="connsiteY17" fmla="*/ 10195 h 16902"/>
              <a:gd name="connsiteX18" fmla="*/ 19116 w 19116"/>
              <a:gd name="connsiteY18" fmla="*/ 8896 h 16902"/>
              <a:gd name="connsiteX19" fmla="*/ 19115 w 19116"/>
              <a:gd name="connsiteY19" fmla="*/ 6697 h 16902"/>
              <a:gd name="connsiteX20" fmla="*/ 18117 w 19116"/>
              <a:gd name="connsiteY20" fmla="*/ 5298 h 16902"/>
              <a:gd name="connsiteX21" fmla="*/ 18059 w 19116"/>
              <a:gd name="connsiteY21" fmla="*/ 3898 h 16902"/>
              <a:gd name="connsiteX22" fmla="*/ 17295 w 19116"/>
              <a:gd name="connsiteY22" fmla="*/ 3299 h 16902"/>
              <a:gd name="connsiteX23" fmla="*/ 16180 w 19116"/>
              <a:gd name="connsiteY23" fmla="*/ 4498 h 16902"/>
              <a:gd name="connsiteX24" fmla="*/ 15591 w 19116"/>
              <a:gd name="connsiteY24" fmla="*/ 4698 h 16902"/>
              <a:gd name="connsiteX25" fmla="*/ 14593 w 19116"/>
              <a:gd name="connsiteY25" fmla="*/ 4598 h 16902"/>
              <a:gd name="connsiteX26" fmla="*/ 13242 w 19116"/>
              <a:gd name="connsiteY26" fmla="*/ 3698 h 16902"/>
              <a:gd name="connsiteX27" fmla="*/ 12302 w 19116"/>
              <a:gd name="connsiteY27" fmla="*/ 4298 h 16902"/>
              <a:gd name="connsiteX28" fmla="*/ 9307 w 19116"/>
              <a:gd name="connsiteY28" fmla="*/ 0 h 16902"/>
              <a:gd name="connsiteX29" fmla="*/ 9248 w 19116"/>
              <a:gd name="connsiteY29" fmla="*/ 800 h 16902"/>
              <a:gd name="connsiteX30" fmla="*/ 8719 w 19116"/>
              <a:gd name="connsiteY30" fmla="*/ 3099 h 16902"/>
              <a:gd name="connsiteX31" fmla="*/ 8308 w 19116"/>
              <a:gd name="connsiteY31" fmla="*/ 3399 h 16902"/>
              <a:gd name="connsiteX32" fmla="*/ 7779 w 19116"/>
              <a:gd name="connsiteY32" fmla="*/ 4398 h 16902"/>
              <a:gd name="connsiteX33" fmla="*/ 7309 w 19116"/>
              <a:gd name="connsiteY33" fmla="*/ 7497 h 16902"/>
              <a:gd name="connsiteX34" fmla="*/ 5422 w 19116"/>
              <a:gd name="connsiteY34" fmla="*/ 7347 h 16902"/>
              <a:gd name="connsiteX35" fmla="*/ 3618 w 19116"/>
              <a:gd name="connsiteY35" fmla="*/ 6494 h 16902"/>
              <a:gd name="connsiteX36" fmla="*/ 2235 w 19116"/>
              <a:gd name="connsiteY36" fmla="*/ 8562 h 16902"/>
              <a:gd name="connsiteX37" fmla="*/ 1821 w 19116"/>
              <a:gd name="connsiteY37" fmla="*/ 6902 h 16902"/>
              <a:gd name="connsiteX38" fmla="*/ 1168 w 19116"/>
              <a:gd name="connsiteY38" fmla="*/ 8306 h 16902"/>
              <a:gd name="connsiteX39" fmla="*/ 241 w 19116"/>
              <a:gd name="connsiteY39" fmla="*/ 8422 h 16902"/>
              <a:gd name="connsiteX40" fmla="*/ 0 w 19116"/>
              <a:gd name="connsiteY40" fmla="*/ 9124 h 16902"/>
              <a:gd name="connsiteX41" fmla="*/ 412 w 19116"/>
              <a:gd name="connsiteY41" fmla="*/ 10235 h 16902"/>
              <a:gd name="connsiteX42" fmla="*/ 447 w 19116"/>
              <a:gd name="connsiteY42" fmla="*/ 11931 h 16902"/>
              <a:gd name="connsiteX43" fmla="*/ 1443 w 19116"/>
              <a:gd name="connsiteY43" fmla="*/ 14855 h 16902"/>
              <a:gd name="connsiteX44" fmla="*/ 1924 w 19116"/>
              <a:gd name="connsiteY44" fmla="*/ 12224 h 16902"/>
              <a:gd name="connsiteX45" fmla="*/ 2680 w 19116"/>
              <a:gd name="connsiteY45" fmla="*/ 12224 h 16902"/>
              <a:gd name="connsiteX46" fmla="*/ 2749 w 19116"/>
              <a:gd name="connsiteY46" fmla="*/ 10411 h 16902"/>
              <a:gd name="connsiteX47" fmla="*/ 2784 w 19116"/>
              <a:gd name="connsiteY47" fmla="*/ 9475 h 16902"/>
              <a:gd name="connsiteX48" fmla="*/ 3333 w 19116"/>
              <a:gd name="connsiteY48" fmla="*/ 9475 h 16902"/>
              <a:gd name="connsiteX49" fmla="*/ 4021 w 19116"/>
              <a:gd name="connsiteY49" fmla="*/ 10703 h 16902"/>
              <a:gd name="connsiteX50" fmla="*/ 4811 w 19116"/>
              <a:gd name="connsiteY50" fmla="*/ 11405 h 16902"/>
              <a:gd name="connsiteX51" fmla="*/ 5017 w 19116"/>
              <a:gd name="connsiteY51" fmla="*/ 14270 h 16902"/>
              <a:gd name="connsiteX52" fmla="*/ 5189 w 19116"/>
              <a:gd name="connsiteY52" fmla="*/ 15732 h 16902"/>
              <a:gd name="connsiteX53" fmla="*/ 6186 w 19116"/>
              <a:gd name="connsiteY53" fmla="*/ 16025 h 16902"/>
              <a:gd name="connsiteX0" fmla="*/ 6186 w 19116"/>
              <a:gd name="connsiteY0" fmla="*/ 16025 h 16902"/>
              <a:gd name="connsiteX1" fmla="*/ 7629 w 19116"/>
              <a:gd name="connsiteY1" fmla="*/ 16902 h 16902"/>
              <a:gd name="connsiteX2" fmla="*/ 8866 w 19116"/>
              <a:gd name="connsiteY2" fmla="*/ 16902 h 16902"/>
              <a:gd name="connsiteX3" fmla="*/ 10000 w 19116"/>
              <a:gd name="connsiteY3" fmla="*/ 16025 h 16902"/>
              <a:gd name="connsiteX4" fmla="*/ 9347 w 19116"/>
              <a:gd name="connsiteY4" fmla="*/ 14855 h 16902"/>
              <a:gd name="connsiteX5" fmla="*/ 8557 w 19116"/>
              <a:gd name="connsiteY5" fmla="*/ 13042 h 16902"/>
              <a:gd name="connsiteX6" fmla="*/ 7938 w 19116"/>
              <a:gd name="connsiteY6" fmla="*/ 12224 h 16902"/>
              <a:gd name="connsiteX7" fmla="*/ 7869 w 19116"/>
              <a:gd name="connsiteY7" fmla="*/ 10352 h 16902"/>
              <a:gd name="connsiteX8" fmla="*/ 8444 w 19116"/>
              <a:gd name="connsiteY8" fmla="*/ 9792 h 16902"/>
              <a:gd name="connsiteX9" fmla="*/ 9366 w 19116"/>
              <a:gd name="connsiteY9" fmla="*/ 10795 h 16902"/>
              <a:gd name="connsiteX10" fmla="*/ 10305 w 19116"/>
              <a:gd name="connsiteY10" fmla="*/ 8996 h 16902"/>
              <a:gd name="connsiteX11" fmla="*/ 11187 w 19116"/>
              <a:gd name="connsiteY11" fmla="*/ 9595 h 16902"/>
              <a:gd name="connsiteX12" fmla="*/ 12067 w 19116"/>
              <a:gd name="connsiteY12" fmla="*/ 8596 h 16902"/>
              <a:gd name="connsiteX13" fmla="*/ 12654 w 19116"/>
              <a:gd name="connsiteY13" fmla="*/ 9396 h 16902"/>
              <a:gd name="connsiteX14" fmla="*/ 15415 w 19116"/>
              <a:gd name="connsiteY14" fmla="*/ 8896 h 16902"/>
              <a:gd name="connsiteX15" fmla="*/ 16238 w 19116"/>
              <a:gd name="connsiteY15" fmla="*/ 8597 h 16902"/>
              <a:gd name="connsiteX16" fmla="*/ 17354 w 19116"/>
              <a:gd name="connsiteY16" fmla="*/ 9197 h 16902"/>
              <a:gd name="connsiteX17" fmla="*/ 18117 w 19116"/>
              <a:gd name="connsiteY17" fmla="*/ 10195 h 16902"/>
              <a:gd name="connsiteX18" fmla="*/ 19116 w 19116"/>
              <a:gd name="connsiteY18" fmla="*/ 8896 h 16902"/>
              <a:gd name="connsiteX19" fmla="*/ 19115 w 19116"/>
              <a:gd name="connsiteY19" fmla="*/ 6697 h 16902"/>
              <a:gd name="connsiteX20" fmla="*/ 18117 w 19116"/>
              <a:gd name="connsiteY20" fmla="*/ 5298 h 16902"/>
              <a:gd name="connsiteX21" fmla="*/ 18059 w 19116"/>
              <a:gd name="connsiteY21" fmla="*/ 3898 h 16902"/>
              <a:gd name="connsiteX22" fmla="*/ 17295 w 19116"/>
              <a:gd name="connsiteY22" fmla="*/ 3299 h 16902"/>
              <a:gd name="connsiteX23" fmla="*/ 16180 w 19116"/>
              <a:gd name="connsiteY23" fmla="*/ 4498 h 16902"/>
              <a:gd name="connsiteX24" fmla="*/ 15591 w 19116"/>
              <a:gd name="connsiteY24" fmla="*/ 4698 h 16902"/>
              <a:gd name="connsiteX25" fmla="*/ 14593 w 19116"/>
              <a:gd name="connsiteY25" fmla="*/ 4598 h 16902"/>
              <a:gd name="connsiteX26" fmla="*/ 13242 w 19116"/>
              <a:gd name="connsiteY26" fmla="*/ 3698 h 16902"/>
              <a:gd name="connsiteX27" fmla="*/ 12302 w 19116"/>
              <a:gd name="connsiteY27" fmla="*/ 4298 h 16902"/>
              <a:gd name="connsiteX28" fmla="*/ 9307 w 19116"/>
              <a:gd name="connsiteY28" fmla="*/ 0 h 16902"/>
              <a:gd name="connsiteX29" fmla="*/ 9248 w 19116"/>
              <a:gd name="connsiteY29" fmla="*/ 800 h 16902"/>
              <a:gd name="connsiteX30" fmla="*/ 8719 w 19116"/>
              <a:gd name="connsiteY30" fmla="*/ 3099 h 16902"/>
              <a:gd name="connsiteX31" fmla="*/ 8308 w 19116"/>
              <a:gd name="connsiteY31" fmla="*/ 3399 h 16902"/>
              <a:gd name="connsiteX32" fmla="*/ 7779 w 19116"/>
              <a:gd name="connsiteY32" fmla="*/ 4398 h 16902"/>
              <a:gd name="connsiteX33" fmla="*/ 7309 w 19116"/>
              <a:gd name="connsiteY33" fmla="*/ 7497 h 16902"/>
              <a:gd name="connsiteX34" fmla="*/ 5422 w 19116"/>
              <a:gd name="connsiteY34" fmla="*/ 7347 h 16902"/>
              <a:gd name="connsiteX35" fmla="*/ 3618 w 19116"/>
              <a:gd name="connsiteY35" fmla="*/ 6494 h 16902"/>
              <a:gd name="connsiteX36" fmla="*/ 2235 w 19116"/>
              <a:gd name="connsiteY36" fmla="*/ 8562 h 16902"/>
              <a:gd name="connsiteX37" fmla="*/ 1821 w 19116"/>
              <a:gd name="connsiteY37" fmla="*/ 6902 h 16902"/>
              <a:gd name="connsiteX38" fmla="*/ 1168 w 19116"/>
              <a:gd name="connsiteY38" fmla="*/ 8306 h 16902"/>
              <a:gd name="connsiteX39" fmla="*/ 241 w 19116"/>
              <a:gd name="connsiteY39" fmla="*/ 8422 h 16902"/>
              <a:gd name="connsiteX40" fmla="*/ 0 w 19116"/>
              <a:gd name="connsiteY40" fmla="*/ 9124 h 16902"/>
              <a:gd name="connsiteX41" fmla="*/ 412 w 19116"/>
              <a:gd name="connsiteY41" fmla="*/ 10235 h 16902"/>
              <a:gd name="connsiteX42" fmla="*/ 447 w 19116"/>
              <a:gd name="connsiteY42" fmla="*/ 11931 h 16902"/>
              <a:gd name="connsiteX43" fmla="*/ 1443 w 19116"/>
              <a:gd name="connsiteY43" fmla="*/ 14855 h 16902"/>
              <a:gd name="connsiteX44" fmla="*/ 1924 w 19116"/>
              <a:gd name="connsiteY44" fmla="*/ 12224 h 16902"/>
              <a:gd name="connsiteX45" fmla="*/ 2680 w 19116"/>
              <a:gd name="connsiteY45" fmla="*/ 12224 h 16902"/>
              <a:gd name="connsiteX46" fmla="*/ 2749 w 19116"/>
              <a:gd name="connsiteY46" fmla="*/ 10411 h 16902"/>
              <a:gd name="connsiteX47" fmla="*/ 2784 w 19116"/>
              <a:gd name="connsiteY47" fmla="*/ 9475 h 16902"/>
              <a:gd name="connsiteX48" fmla="*/ 3333 w 19116"/>
              <a:gd name="connsiteY48" fmla="*/ 9475 h 16902"/>
              <a:gd name="connsiteX49" fmla="*/ 4021 w 19116"/>
              <a:gd name="connsiteY49" fmla="*/ 10703 h 16902"/>
              <a:gd name="connsiteX50" fmla="*/ 4811 w 19116"/>
              <a:gd name="connsiteY50" fmla="*/ 11405 h 16902"/>
              <a:gd name="connsiteX51" fmla="*/ 5017 w 19116"/>
              <a:gd name="connsiteY51" fmla="*/ 14270 h 16902"/>
              <a:gd name="connsiteX52" fmla="*/ 5189 w 19116"/>
              <a:gd name="connsiteY52" fmla="*/ 15732 h 16902"/>
              <a:gd name="connsiteX53" fmla="*/ 6186 w 19116"/>
              <a:gd name="connsiteY53" fmla="*/ 16025 h 16902"/>
              <a:gd name="connsiteX0" fmla="*/ 6186 w 19116"/>
              <a:gd name="connsiteY0" fmla="*/ 16025 h 16902"/>
              <a:gd name="connsiteX1" fmla="*/ 7629 w 19116"/>
              <a:gd name="connsiteY1" fmla="*/ 16902 h 16902"/>
              <a:gd name="connsiteX2" fmla="*/ 8866 w 19116"/>
              <a:gd name="connsiteY2" fmla="*/ 16902 h 16902"/>
              <a:gd name="connsiteX3" fmla="*/ 10000 w 19116"/>
              <a:gd name="connsiteY3" fmla="*/ 16025 h 16902"/>
              <a:gd name="connsiteX4" fmla="*/ 9347 w 19116"/>
              <a:gd name="connsiteY4" fmla="*/ 14855 h 16902"/>
              <a:gd name="connsiteX5" fmla="*/ 8557 w 19116"/>
              <a:gd name="connsiteY5" fmla="*/ 13042 h 16902"/>
              <a:gd name="connsiteX6" fmla="*/ 7938 w 19116"/>
              <a:gd name="connsiteY6" fmla="*/ 12224 h 16902"/>
              <a:gd name="connsiteX7" fmla="*/ 7869 w 19116"/>
              <a:gd name="connsiteY7" fmla="*/ 10352 h 16902"/>
              <a:gd name="connsiteX8" fmla="*/ 8444 w 19116"/>
              <a:gd name="connsiteY8" fmla="*/ 9792 h 16902"/>
              <a:gd name="connsiteX9" fmla="*/ 9366 w 19116"/>
              <a:gd name="connsiteY9" fmla="*/ 10795 h 16902"/>
              <a:gd name="connsiteX10" fmla="*/ 10305 w 19116"/>
              <a:gd name="connsiteY10" fmla="*/ 8996 h 16902"/>
              <a:gd name="connsiteX11" fmla="*/ 11187 w 19116"/>
              <a:gd name="connsiteY11" fmla="*/ 9595 h 16902"/>
              <a:gd name="connsiteX12" fmla="*/ 12067 w 19116"/>
              <a:gd name="connsiteY12" fmla="*/ 8596 h 16902"/>
              <a:gd name="connsiteX13" fmla="*/ 12654 w 19116"/>
              <a:gd name="connsiteY13" fmla="*/ 9396 h 16902"/>
              <a:gd name="connsiteX14" fmla="*/ 15415 w 19116"/>
              <a:gd name="connsiteY14" fmla="*/ 8896 h 16902"/>
              <a:gd name="connsiteX15" fmla="*/ 14358 w 19116"/>
              <a:gd name="connsiteY15" fmla="*/ 8996 h 16902"/>
              <a:gd name="connsiteX16" fmla="*/ 16238 w 19116"/>
              <a:gd name="connsiteY16" fmla="*/ 8597 h 16902"/>
              <a:gd name="connsiteX17" fmla="*/ 17354 w 19116"/>
              <a:gd name="connsiteY17" fmla="*/ 9197 h 16902"/>
              <a:gd name="connsiteX18" fmla="*/ 18117 w 19116"/>
              <a:gd name="connsiteY18" fmla="*/ 10195 h 16902"/>
              <a:gd name="connsiteX19" fmla="*/ 19116 w 19116"/>
              <a:gd name="connsiteY19" fmla="*/ 8896 h 16902"/>
              <a:gd name="connsiteX20" fmla="*/ 19115 w 19116"/>
              <a:gd name="connsiteY20" fmla="*/ 6697 h 16902"/>
              <a:gd name="connsiteX21" fmla="*/ 18117 w 19116"/>
              <a:gd name="connsiteY21" fmla="*/ 5298 h 16902"/>
              <a:gd name="connsiteX22" fmla="*/ 18059 w 19116"/>
              <a:gd name="connsiteY22" fmla="*/ 3898 h 16902"/>
              <a:gd name="connsiteX23" fmla="*/ 17295 w 19116"/>
              <a:gd name="connsiteY23" fmla="*/ 3299 h 16902"/>
              <a:gd name="connsiteX24" fmla="*/ 16180 w 19116"/>
              <a:gd name="connsiteY24" fmla="*/ 4498 h 16902"/>
              <a:gd name="connsiteX25" fmla="*/ 15591 w 19116"/>
              <a:gd name="connsiteY25" fmla="*/ 4698 h 16902"/>
              <a:gd name="connsiteX26" fmla="*/ 14593 w 19116"/>
              <a:gd name="connsiteY26" fmla="*/ 4598 h 16902"/>
              <a:gd name="connsiteX27" fmla="*/ 13242 w 19116"/>
              <a:gd name="connsiteY27" fmla="*/ 3698 h 16902"/>
              <a:gd name="connsiteX28" fmla="*/ 12302 w 19116"/>
              <a:gd name="connsiteY28" fmla="*/ 4298 h 16902"/>
              <a:gd name="connsiteX29" fmla="*/ 9307 w 19116"/>
              <a:gd name="connsiteY29" fmla="*/ 0 h 16902"/>
              <a:gd name="connsiteX30" fmla="*/ 9248 w 19116"/>
              <a:gd name="connsiteY30" fmla="*/ 800 h 16902"/>
              <a:gd name="connsiteX31" fmla="*/ 8719 w 19116"/>
              <a:gd name="connsiteY31" fmla="*/ 3099 h 16902"/>
              <a:gd name="connsiteX32" fmla="*/ 8308 w 19116"/>
              <a:gd name="connsiteY32" fmla="*/ 3399 h 16902"/>
              <a:gd name="connsiteX33" fmla="*/ 7779 w 19116"/>
              <a:gd name="connsiteY33" fmla="*/ 4398 h 16902"/>
              <a:gd name="connsiteX34" fmla="*/ 7309 w 19116"/>
              <a:gd name="connsiteY34" fmla="*/ 7497 h 16902"/>
              <a:gd name="connsiteX35" fmla="*/ 5422 w 19116"/>
              <a:gd name="connsiteY35" fmla="*/ 7347 h 16902"/>
              <a:gd name="connsiteX36" fmla="*/ 3618 w 19116"/>
              <a:gd name="connsiteY36" fmla="*/ 6494 h 16902"/>
              <a:gd name="connsiteX37" fmla="*/ 2235 w 19116"/>
              <a:gd name="connsiteY37" fmla="*/ 8562 h 16902"/>
              <a:gd name="connsiteX38" fmla="*/ 1821 w 19116"/>
              <a:gd name="connsiteY38" fmla="*/ 6902 h 16902"/>
              <a:gd name="connsiteX39" fmla="*/ 1168 w 19116"/>
              <a:gd name="connsiteY39" fmla="*/ 8306 h 16902"/>
              <a:gd name="connsiteX40" fmla="*/ 241 w 19116"/>
              <a:gd name="connsiteY40" fmla="*/ 8422 h 16902"/>
              <a:gd name="connsiteX41" fmla="*/ 0 w 19116"/>
              <a:gd name="connsiteY41" fmla="*/ 9124 h 16902"/>
              <a:gd name="connsiteX42" fmla="*/ 412 w 19116"/>
              <a:gd name="connsiteY42" fmla="*/ 10235 h 16902"/>
              <a:gd name="connsiteX43" fmla="*/ 447 w 19116"/>
              <a:gd name="connsiteY43" fmla="*/ 11931 h 16902"/>
              <a:gd name="connsiteX44" fmla="*/ 1443 w 19116"/>
              <a:gd name="connsiteY44" fmla="*/ 14855 h 16902"/>
              <a:gd name="connsiteX45" fmla="*/ 1924 w 19116"/>
              <a:gd name="connsiteY45" fmla="*/ 12224 h 16902"/>
              <a:gd name="connsiteX46" fmla="*/ 2680 w 19116"/>
              <a:gd name="connsiteY46" fmla="*/ 12224 h 16902"/>
              <a:gd name="connsiteX47" fmla="*/ 2749 w 19116"/>
              <a:gd name="connsiteY47" fmla="*/ 10411 h 16902"/>
              <a:gd name="connsiteX48" fmla="*/ 2784 w 19116"/>
              <a:gd name="connsiteY48" fmla="*/ 9475 h 16902"/>
              <a:gd name="connsiteX49" fmla="*/ 3333 w 19116"/>
              <a:gd name="connsiteY49" fmla="*/ 9475 h 16902"/>
              <a:gd name="connsiteX50" fmla="*/ 4021 w 19116"/>
              <a:gd name="connsiteY50" fmla="*/ 10703 h 16902"/>
              <a:gd name="connsiteX51" fmla="*/ 4811 w 19116"/>
              <a:gd name="connsiteY51" fmla="*/ 11405 h 16902"/>
              <a:gd name="connsiteX52" fmla="*/ 5017 w 19116"/>
              <a:gd name="connsiteY52" fmla="*/ 14270 h 16902"/>
              <a:gd name="connsiteX53" fmla="*/ 5189 w 19116"/>
              <a:gd name="connsiteY53" fmla="*/ 15732 h 16902"/>
              <a:gd name="connsiteX54" fmla="*/ 6186 w 19116"/>
              <a:gd name="connsiteY54" fmla="*/ 16025 h 16902"/>
              <a:gd name="connsiteX0" fmla="*/ 6186 w 19116"/>
              <a:gd name="connsiteY0" fmla="*/ 16025 h 16902"/>
              <a:gd name="connsiteX1" fmla="*/ 7629 w 19116"/>
              <a:gd name="connsiteY1" fmla="*/ 16902 h 16902"/>
              <a:gd name="connsiteX2" fmla="*/ 8866 w 19116"/>
              <a:gd name="connsiteY2" fmla="*/ 16902 h 16902"/>
              <a:gd name="connsiteX3" fmla="*/ 10000 w 19116"/>
              <a:gd name="connsiteY3" fmla="*/ 16025 h 16902"/>
              <a:gd name="connsiteX4" fmla="*/ 9347 w 19116"/>
              <a:gd name="connsiteY4" fmla="*/ 14855 h 16902"/>
              <a:gd name="connsiteX5" fmla="*/ 8557 w 19116"/>
              <a:gd name="connsiteY5" fmla="*/ 13042 h 16902"/>
              <a:gd name="connsiteX6" fmla="*/ 7938 w 19116"/>
              <a:gd name="connsiteY6" fmla="*/ 12224 h 16902"/>
              <a:gd name="connsiteX7" fmla="*/ 7869 w 19116"/>
              <a:gd name="connsiteY7" fmla="*/ 10352 h 16902"/>
              <a:gd name="connsiteX8" fmla="*/ 8444 w 19116"/>
              <a:gd name="connsiteY8" fmla="*/ 9792 h 16902"/>
              <a:gd name="connsiteX9" fmla="*/ 9366 w 19116"/>
              <a:gd name="connsiteY9" fmla="*/ 10795 h 16902"/>
              <a:gd name="connsiteX10" fmla="*/ 10305 w 19116"/>
              <a:gd name="connsiteY10" fmla="*/ 8996 h 16902"/>
              <a:gd name="connsiteX11" fmla="*/ 11187 w 19116"/>
              <a:gd name="connsiteY11" fmla="*/ 9595 h 16902"/>
              <a:gd name="connsiteX12" fmla="*/ 12067 w 19116"/>
              <a:gd name="connsiteY12" fmla="*/ 8596 h 16902"/>
              <a:gd name="connsiteX13" fmla="*/ 12654 w 19116"/>
              <a:gd name="connsiteY13" fmla="*/ 9396 h 16902"/>
              <a:gd name="connsiteX14" fmla="*/ 15415 w 19116"/>
              <a:gd name="connsiteY14" fmla="*/ 8896 h 16902"/>
              <a:gd name="connsiteX15" fmla="*/ 14299 w 19116"/>
              <a:gd name="connsiteY15" fmla="*/ 10195 h 16902"/>
              <a:gd name="connsiteX16" fmla="*/ 16238 w 19116"/>
              <a:gd name="connsiteY16" fmla="*/ 8597 h 16902"/>
              <a:gd name="connsiteX17" fmla="*/ 17354 w 19116"/>
              <a:gd name="connsiteY17" fmla="*/ 9197 h 16902"/>
              <a:gd name="connsiteX18" fmla="*/ 18117 w 19116"/>
              <a:gd name="connsiteY18" fmla="*/ 10195 h 16902"/>
              <a:gd name="connsiteX19" fmla="*/ 19116 w 19116"/>
              <a:gd name="connsiteY19" fmla="*/ 8896 h 16902"/>
              <a:gd name="connsiteX20" fmla="*/ 19115 w 19116"/>
              <a:gd name="connsiteY20" fmla="*/ 6697 h 16902"/>
              <a:gd name="connsiteX21" fmla="*/ 18117 w 19116"/>
              <a:gd name="connsiteY21" fmla="*/ 5298 h 16902"/>
              <a:gd name="connsiteX22" fmla="*/ 18059 w 19116"/>
              <a:gd name="connsiteY22" fmla="*/ 3898 h 16902"/>
              <a:gd name="connsiteX23" fmla="*/ 17295 w 19116"/>
              <a:gd name="connsiteY23" fmla="*/ 3299 h 16902"/>
              <a:gd name="connsiteX24" fmla="*/ 16180 w 19116"/>
              <a:gd name="connsiteY24" fmla="*/ 4498 h 16902"/>
              <a:gd name="connsiteX25" fmla="*/ 15591 w 19116"/>
              <a:gd name="connsiteY25" fmla="*/ 4698 h 16902"/>
              <a:gd name="connsiteX26" fmla="*/ 14593 w 19116"/>
              <a:gd name="connsiteY26" fmla="*/ 4598 h 16902"/>
              <a:gd name="connsiteX27" fmla="*/ 13242 w 19116"/>
              <a:gd name="connsiteY27" fmla="*/ 3698 h 16902"/>
              <a:gd name="connsiteX28" fmla="*/ 12302 w 19116"/>
              <a:gd name="connsiteY28" fmla="*/ 4298 h 16902"/>
              <a:gd name="connsiteX29" fmla="*/ 9307 w 19116"/>
              <a:gd name="connsiteY29" fmla="*/ 0 h 16902"/>
              <a:gd name="connsiteX30" fmla="*/ 9248 w 19116"/>
              <a:gd name="connsiteY30" fmla="*/ 800 h 16902"/>
              <a:gd name="connsiteX31" fmla="*/ 8719 w 19116"/>
              <a:gd name="connsiteY31" fmla="*/ 3099 h 16902"/>
              <a:gd name="connsiteX32" fmla="*/ 8308 w 19116"/>
              <a:gd name="connsiteY32" fmla="*/ 3399 h 16902"/>
              <a:gd name="connsiteX33" fmla="*/ 7779 w 19116"/>
              <a:gd name="connsiteY33" fmla="*/ 4398 h 16902"/>
              <a:gd name="connsiteX34" fmla="*/ 7309 w 19116"/>
              <a:gd name="connsiteY34" fmla="*/ 7497 h 16902"/>
              <a:gd name="connsiteX35" fmla="*/ 5422 w 19116"/>
              <a:gd name="connsiteY35" fmla="*/ 7347 h 16902"/>
              <a:gd name="connsiteX36" fmla="*/ 3618 w 19116"/>
              <a:gd name="connsiteY36" fmla="*/ 6494 h 16902"/>
              <a:gd name="connsiteX37" fmla="*/ 2235 w 19116"/>
              <a:gd name="connsiteY37" fmla="*/ 8562 h 16902"/>
              <a:gd name="connsiteX38" fmla="*/ 1821 w 19116"/>
              <a:gd name="connsiteY38" fmla="*/ 6902 h 16902"/>
              <a:gd name="connsiteX39" fmla="*/ 1168 w 19116"/>
              <a:gd name="connsiteY39" fmla="*/ 8306 h 16902"/>
              <a:gd name="connsiteX40" fmla="*/ 241 w 19116"/>
              <a:gd name="connsiteY40" fmla="*/ 8422 h 16902"/>
              <a:gd name="connsiteX41" fmla="*/ 0 w 19116"/>
              <a:gd name="connsiteY41" fmla="*/ 9124 h 16902"/>
              <a:gd name="connsiteX42" fmla="*/ 412 w 19116"/>
              <a:gd name="connsiteY42" fmla="*/ 10235 h 16902"/>
              <a:gd name="connsiteX43" fmla="*/ 447 w 19116"/>
              <a:gd name="connsiteY43" fmla="*/ 11931 h 16902"/>
              <a:gd name="connsiteX44" fmla="*/ 1443 w 19116"/>
              <a:gd name="connsiteY44" fmla="*/ 14855 h 16902"/>
              <a:gd name="connsiteX45" fmla="*/ 1924 w 19116"/>
              <a:gd name="connsiteY45" fmla="*/ 12224 h 16902"/>
              <a:gd name="connsiteX46" fmla="*/ 2680 w 19116"/>
              <a:gd name="connsiteY46" fmla="*/ 12224 h 16902"/>
              <a:gd name="connsiteX47" fmla="*/ 2749 w 19116"/>
              <a:gd name="connsiteY47" fmla="*/ 10411 h 16902"/>
              <a:gd name="connsiteX48" fmla="*/ 2784 w 19116"/>
              <a:gd name="connsiteY48" fmla="*/ 9475 h 16902"/>
              <a:gd name="connsiteX49" fmla="*/ 3333 w 19116"/>
              <a:gd name="connsiteY49" fmla="*/ 9475 h 16902"/>
              <a:gd name="connsiteX50" fmla="*/ 4021 w 19116"/>
              <a:gd name="connsiteY50" fmla="*/ 10703 h 16902"/>
              <a:gd name="connsiteX51" fmla="*/ 4811 w 19116"/>
              <a:gd name="connsiteY51" fmla="*/ 11405 h 16902"/>
              <a:gd name="connsiteX52" fmla="*/ 5017 w 19116"/>
              <a:gd name="connsiteY52" fmla="*/ 14270 h 16902"/>
              <a:gd name="connsiteX53" fmla="*/ 5189 w 19116"/>
              <a:gd name="connsiteY53" fmla="*/ 15732 h 16902"/>
              <a:gd name="connsiteX54" fmla="*/ 6186 w 19116"/>
              <a:gd name="connsiteY54" fmla="*/ 16025 h 16902"/>
              <a:gd name="connsiteX0" fmla="*/ 6186 w 19116"/>
              <a:gd name="connsiteY0" fmla="*/ 16025 h 16902"/>
              <a:gd name="connsiteX1" fmla="*/ 7629 w 19116"/>
              <a:gd name="connsiteY1" fmla="*/ 16902 h 16902"/>
              <a:gd name="connsiteX2" fmla="*/ 8866 w 19116"/>
              <a:gd name="connsiteY2" fmla="*/ 16902 h 16902"/>
              <a:gd name="connsiteX3" fmla="*/ 10000 w 19116"/>
              <a:gd name="connsiteY3" fmla="*/ 16025 h 16902"/>
              <a:gd name="connsiteX4" fmla="*/ 9347 w 19116"/>
              <a:gd name="connsiteY4" fmla="*/ 14855 h 16902"/>
              <a:gd name="connsiteX5" fmla="*/ 8557 w 19116"/>
              <a:gd name="connsiteY5" fmla="*/ 13042 h 16902"/>
              <a:gd name="connsiteX6" fmla="*/ 7938 w 19116"/>
              <a:gd name="connsiteY6" fmla="*/ 12224 h 16902"/>
              <a:gd name="connsiteX7" fmla="*/ 7869 w 19116"/>
              <a:gd name="connsiteY7" fmla="*/ 10352 h 16902"/>
              <a:gd name="connsiteX8" fmla="*/ 8444 w 19116"/>
              <a:gd name="connsiteY8" fmla="*/ 9792 h 16902"/>
              <a:gd name="connsiteX9" fmla="*/ 9366 w 19116"/>
              <a:gd name="connsiteY9" fmla="*/ 10795 h 16902"/>
              <a:gd name="connsiteX10" fmla="*/ 10305 w 19116"/>
              <a:gd name="connsiteY10" fmla="*/ 8996 h 16902"/>
              <a:gd name="connsiteX11" fmla="*/ 11187 w 19116"/>
              <a:gd name="connsiteY11" fmla="*/ 9595 h 16902"/>
              <a:gd name="connsiteX12" fmla="*/ 12067 w 19116"/>
              <a:gd name="connsiteY12" fmla="*/ 8596 h 16902"/>
              <a:gd name="connsiteX13" fmla="*/ 12654 w 19116"/>
              <a:gd name="connsiteY13" fmla="*/ 9396 h 16902"/>
              <a:gd name="connsiteX14" fmla="*/ 14182 w 19116"/>
              <a:gd name="connsiteY14" fmla="*/ 9196 h 16902"/>
              <a:gd name="connsiteX15" fmla="*/ 15415 w 19116"/>
              <a:gd name="connsiteY15" fmla="*/ 8896 h 16902"/>
              <a:gd name="connsiteX16" fmla="*/ 14299 w 19116"/>
              <a:gd name="connsiteY16" fmla="*/ 10195 h 16902"/>
              <a:gd name="connsiteX17" fmla="*/ 16238 w 19116"/>
              <a:gd name="connsiteY17" fmla="*/ 8597 h 16902"/>
              <a:gd name="connsiteX18" fmla="*/ 17354 w 19116"/>
              <a:gd name="connsiteY18" fmla="*/ 9197 h 16902"/>
              <a:gd name="connsiteX19" fmla="*/ 18117 w 19116"/>
              <a:gd name="connsiteY19" fmla="*/ 10195 h 16902"/>
              <a:gd name="connsiteX20" fmla="*/ 19116 w 19116"/>
              <a:gd name="connsiteY20" fmla="*/ 8896 h 16902"/>
              <a:gd name="connsiteX21" fmla="*/ 19115 w 19116"/>
              <a:gd name="connsiteY21" fmla="*/ 6697 h 16902"/>
              <a:gd name="connsiteX22" fmla="*/ 18117 w 19116"/>
              <a:gd name="connsiteY22" fmla="*/ 5298 h 16902"/>
              <a:gd name="connsiteX23" fmla="*/ 18059 w 19116"/>
              <a:gd name="connsiteY23" fmla="*/ 3898 h 16902"/>
              <a:gd name="connsiteX24" fmla="*/ 17295 w 19116"/>
              <a:gd name="connsiteY24" fmla="*/ 3299 h 16902"/>
              <a:gd name="connsiteX25" fmla="*/ 16180 w 19116"/>
              <a:gd name="connsiteY25" fmla="*/ 4498 h 16902"/>
              <a:gd name="connsiteX26" fmla="*/ 15591 w 19116"/>
              <a:gd name="connsiteY26" fmla="*/ 4698 h 16902"/>
              <a:gd name="connsiteX27" fmla="*/ 14593 w 19116"/>
              <a:gd name="connsiteY27" fmla="*/ 4598 h 16902"/>
              <a:gd name="connsiteX28" fmla="*/ 13242 w 19116"/>
              <a:gd name="connsiteY28" fmla="*/ 3698 h 16902"/>
              <a:gd name="connsiteX29" fmla="*/ 12302 w 19116"/>
              <a:gd name="connsiteY29" fmla="*/ 4298 h 16902"/>
              <a:gd name="connsiteX30" fmla="*/ 9307 w 19116"/>
              <a:gd name="connsiteY30" fmla="*/ 0 h 16902"/>
              <a:gd name="connsiteX31" fmla="*/ 9248 w 19116"/>
              <a:gd name="connsiteY31" fmla="*/ 800 h 16902"/>
              <a:gd name="connsiteX32" fmla="*/ 8719 w 19116"/>
              <a:gd name="connsiteY32" fmla="*/ 3099 h 16902"/>
              <a:gd name="connsiteX33" fmla="*/ 8308 w 19116"/>
              <a:gd name="connsiteY33" fmla="*/ 3399 h 16902"/>
              <a:gd name="connsiteX34" fmla="*/ 7779 w 19116"/>
              <a:gd name="connsiteY34" fmla="*/ 4398 h 16902"/>
              <a:gd name="connsiteX35" fmla="*/ 7309 w 19116"/>
              <a:gd name="connsiteY35" fmla="*/ 7497 h 16902"/>
              <a:gd name="connsiteX36" fmla="*/ 5422 w 19116"/>
              <a:gd name="connsiteY36" fmla="*/ 7347 h 16902"/>
              <a:gd name="connsiteX37" fmla="*/ 3618 w 19116"/>
              <a:gd name="connsiteY37" fmla="*/ 6494 h 16902"/>
              <a:gd name="connsiteX38" fmla="*/ 2235 w 19116"/>
              <a:gd name="connsiteY38" fmla="*/ 8562 h 16902"/>
              <a:gd name="connsiteX39" fmla="*/ 1821 w 19116"/>
              <a:gd name="connsiteY39" fmla="*/ 6902 h 16902"/>
              <a:gd name="connsiteX40" fmla="*/ 1168 w 19116"/>
              <a:gd name="connsiteY40" fmla="*/ 8306 h 16902"/>
              <a:gd name="connsiteX41" fmla="*/ 241 w 19116"/>
              <a:gd name="connsiteY41" fmla="*/ 8422 h 16902"/>
              <a:gd name="connsiteX42" fmla="*/ 0 w 19116"/>
              <a:gd name="connsiteY42" fmla="*/ 9124 h 16902"/>
              <a:gd name="connsiteX43" fmla="*/ 412 w 19116"/>
              <a:gd name="connsiteY43" fmla="*/ 10235 h 16902"/>
              <a:gd name="connsiteX44" fmla="*/ 447 w 19116"/>
              <a:gd name="connsiteY44" fmla="*/ 11931 h 16902"/>
              <a:gd name="connsiteX45" fmla="*/ 1443 w 19116"/>
              <a:gd name="connsiteY45" fmla="*/ 14855 h 16902"/>
              <a:gd name="connsiteX46" fmla="*/ 1924 w 19116"/>
              <a:gd name="connsiteY46" fmla="*/ 12224 h 16902"/>
              <a:gd name="connsiteX47" fmla="*/ 2680 w 19116"/>
              <a:gd name="connsiteY47" fmla="*/ 12224 h 16902"/>
              <a:gd name="connsiteX48" fmla="*/ 2749 w 19116"/>
              <a:gd name="connsiteY48" fmla="*/ 10411 h 16902"/>
              <a:gd name="connsiteX49" fmla="*/ 2784 w 19116"/>
              <a:gd name="connsiteY49" fmla="*/ 9475 h 16902"/>
              <a:gd name="connsiteX50" fmla="*/ 3333 w 19116"/>
              <a:gd name="connsiteY50" fmla="*/ 9475 h 16902"/>
              <a:gd name="connsiteX51" fmla="*/ 4021 w 19116"/>
              <a:gd name="connsiteY51" fmla="*/ 10703 h 16902"/>
              <a:gd name="connsiteX52" fmla="*/ 4811 w 19116"/>
              <a:gd name="connsiteY52" fmla="*/ 11405 h 16902"/>
              <a:gd name="connsiteX53" fmla="*/ 5017 w 19116"/>
              <a:gd name="connsiteY53" fmla="*/ 14270 h 16902"/>
              <a:gd name="connsiteX54" fmla="*/ 5189 w 19116"/>
              <a:gd name="connsiteY54" fmla="*/ 15732 h 16902"/>
              <a:gd name="connsiteX55" fmla="*/ 6186 w 19116"/>
              <a:gd name="connsiteY55" fmla="*/ 16025 h 16902"/>
              <a:gd name="connsiteX0" fmla="*/ 6186 w 19116"/>
              <a:gd name="connsiteY0" fmla="*/ 16025 h 16902"/>
              <a:gd name="connsiteX1" fmla="*/ 7629 w 19116"/>
              <a:gd name="connsiteY1" fmla="*/ 16902 h 16902"/>
              <a:gd name="connsiteX2" fmla="*/ 8866 w 19116"/>
              <a:gd name="connsiteY2" fmla="*/ 16902 h 16902"/>
              <a:gd name="connsiteX3" fmla="*/ 10000 w 19116"/>
              <a:gd name="connsiteY3" fmla="*/ 16025 h 16902"/>
              <a:gd name="connsiteX4" fmla="*/ 9347 w 19116"/>
              <a:gd name="connsiteY4" fmla="*/ 14855 h 16902"/>
              <a:gd name="connsiteX5" fmla="*/ 8557 w 19116"/>
              <a:gd name="connsiteY5" fmla="*/ 13042 h 16902"/>
              <a:gd name="connsiteX6" fmla="*/ 7938 w 19116"/>
              <a:gd name="connsiteY6" fmla="*/ 12224 h 16902"/>
              <a:gd name="connsiteX7" fmla="*/ 7869 w 19116"/>
              <a:gd name="connsiteY7" fmla="*/ 10352 h 16902"/>
              <a:gd name="connsiteX8" fmla="*/ 8444 w 19116"/>
              <a:gd name="connsiteY8" fmla="*/ 9792 h 16902"/>
              <a:gd name="connsiteX9" fmla="*/ 9366 w 19116"/>
              <a:gd name="connsiteY9" fmla="*/ 10795 h 16902"/>
              <a:gd name="connsiteX10" fmla="*/ 10305 w 19116"/>
              <a:gd name="connsiteY10" fmla="*/ 8996 h 16902"/>
              <a:gd name="connsiteX11" fmla="*/ 11187 w 19116"/>
              <a:gd name="connsiteY11" fmla="*/ 9595 h 16902"/>
              <a:gd name="connsiteX12" fmla="*/ 12067 w 19116"/>
              <a:gd name="connsiteY12" fmla="*/ 8596 h 16902"/>
              <a:gd name="connsiteX13" fmla="*/ 12654 w 19116"/>
              <a:gd name="connsiteY13" fmla="*/ 9396 h 16902"/>
              <a:gd name="connsiteX14" fmla="*/ 13536 w 19116"/>
              <a:gd name="connsiteY14" fmla="*/ 9696 h 16902"/>
              <a:gd name="connsiteX15" fmla="*/ 15415 w 19116"/>
              <a:gd name="connsiteY15" fmla="*/ 8896 h 16902"/>
              <a:gd name="connsiteX16" fmla="*/ 14299 w 19116"/>
              <a:gd name="connsiteY16" fmla="*/ 10195 h 16902"/>
              <a:gd name="connsiteX17" fmla="*/ 16238 w 19116"/>
              <a:gd name="connsiteY17" fmla="*/ 8597 h 16902"/>
              <a:gd name="connsiteX18" fmla="*/ 17354 w 19116"/>
              <a:gd name="connsiteY18" fmla="*/ 9197 h 16902"/>
              <a:gd name="connsiteX19" fmla="*/ 18117 w 19116"/>
              <a:gd name="connsiteY19" fmla="*/ 10195 h 16902"/>
              <a:gd name="connsiteX20" fmla="*/ 19116 w 19116"/>
              <a:gd name="connsiteY20" fmla="*/ 8896 h 16902"/>
              <a:gd name="connsiteX21" fmla="*/ 19115 w 19116"/>
              <a:gd name="connsiteY21" fmla="*/ 6697 h 16902"/>
              <a:gd name="connsiteX22" fmla="*/ 18117 w 19116"/>
              <a:gd name="connsiteY22" fmla="*/ 5298 h 16902"/>
              <a:gd name="connsiteX23" fmla="*/ 18059 w 19116"/>
              <a:gd name="connsiteY23" fmla="*/ 3898 h 16902"/>
              <a:gd name="connsiteX24" fmla="*/ 17295 w 19116"/>
              <a:gd name="connsiteY24" fmla="*/ 3299 h 16902"/>
              <a:gd name="connsiteX25" fmla="*/ 16180 w 19116"/>
              <a:gd name="connsiteY25" fmla="*/ 4498 h 16902"/>
              <a:gd name="connsiteX26" fmla="*/ 15591 w 19116"/>
              <a:gd name="connsiteY26" fmla="*/ 4698 h 16902"/>
              <a:gd name="connsiteX27" fmla="*/ 14593 w 19116"/>
              <a:gd name="connsiteY27" fmla="*/ 4598 h 16902"/>
              <a:gd name="connsiteX28" fmla="*/ 13242 w 19116"/>
              <a:gd name="connsiteY28" fmla="*/ 3698 h 16902"/>
              <a:gd name="connsiteX29" fmla="*/ 12302 w 19116"/>
              <a:gd name="connsiteY29" fmla="*/ 4298 h 16902"/>
              <a:gd name="connsiteX30" fmla="*/ 9307 w 19116"/>
              <a:gd name="connsiteY30" fmla="*/ 0 h 16902"/>
              <a:gd name="connsiteX31" fmla="*/ 9248 w 19116"/>
              <a:gd name="connsiteY31" fmla="*/ 800 h 16902"/>
              <a:gd name="connsiteX32" fmla="*/ 8719 w 19116"/>
              <a:gd name="connsiteY32" fmla="*/ 3099 h 16902"/>
              <a:gd name="connsiteX33" fmla="*/ 8308 w 19116"/>
              <a:gd name="connsiteY33" fmla="*/ 3399 h 16902"/>
              <a:gd name="connsiteX34" fmla="*/ 7779 w 19116"/>
              <a:gd name="connsiteY34" fmla="*/ 4398 h 16902"/>
              <a:gd name="connsiteX35" fmla="*/ 7309 w 19116"/>
              <a:gd name="connsiteY35" fmla="*/ 7497 h 16902"/>
              <a:gd name="connsiteX36" fmla="*/ 5422 w 19116"/>
              <a:gd name="connsiteY36" fmla="*/ 7347 h 16902"/>
              <a:gd name="connsiteX37" fmla="*/ 3618 w 19116"/>
              <a:gd name="connsiteY37" fmla="*/ 6494 h 16902"/>
              <a:gd name="connsiteX38" fmla="*/ 2235 w 19116"/>
              <a:gd name="connsiteY38" fmla="*/ 8562 h 16902"/>
              <a:gd name="connsiteX39" fmla="*/ 1821 w 19116"/>
              <a:gd name="connsiteY39" fmla="*/ 6902 h 16902"/>
              <a:gd name="connsiteX40" fmla="*/ 1168 w 19116"/>
              <a:gd name="connsiteY40" fmla="*/ 8306 h 16902"/>
              <a:gd name="connsiteX41" fmla="*/ 241 w 19116"/>
              <a:gd name="connsiteY41" fmla="*/ 8422 h 16902"/>
              <a:gd name="connsiteX42" fmla="*/ 0 w 19116"/>
              <a:gd name="connsiteY42" fmla="*/ 9124 h 16902"/>
              <a:gd name="connsiteX43" fmla="*/ 412 w 19116"/>
              <a:gd name="connsiteY43" fmla="*/ 10235 h 16902"/>
              <a:gd name="connsiteX44" fmla="*/ 447 w 19116"/>
              <a:gd name="connsiteY44" fmla="*/ 11931 h 16902"/>
              <a:gd name="connsiteX45" fmla="*/ 1443 w 19116"/>
              <a:gd name="connsiteY45" fmla="*/ 14855 h 16902"/>
              <a:gd name="connsiteX46" fmla="*/ 1924 w 19116"/>
              <a:gd name="connsiteY46" fmla="*/ 12224 h 16902"/>
              <a:gd name="connsiteX47" fmla="*/ 2680 w 19116"/>
              <a:gd name="connsiteY47" fmla="*/ 12224 h 16902"/>
              <a:gd name="connsiteX48" fmla="*/ 2749 w 19116"/>
              <a:gd name="connsiteY48" fmla="*/ 10411 h 16902"/>
              <a:gd name="connsiteX49" fmla="*/ 2784 w 19116"/>
              <a:gd name="connsiteY49" fmla="*/ 9475 h 16902"/>
              <a:gd name="connsiteX50" fmla="*/ 3333 w 19116"/>
              <a:gd name="connsiteY50" fmla="*/ 9475 h 16902"/>
              <a:gd name="connsiteX51" fmla="*/ 4021 w 19116"/>
              <a:gd name="connsiteY51" fmla="*/ 10703 h 16902"/>
              <a:gd name="connsiteX52" fmla="*/ 4811 w 19116"/>
              <a:gd name="connsiteY52" fmla="*/ 11405 h 16902"/>
              <a:gd name="connsiteX53" fmla="*/ 5017 w 19116"/>
              <a:gd name="connsiteY53" fmla="*/ 14270 h 16902"/>
              <a:gd name="connsiteX54" fmla="*/ 5189 w 19116"/>
              <a:gd name="connsiteY54" fmla="*/ 15732 h 16902"/>
              <a:gd name="connsiteX55" fmla="*/ 6186 w 19116"/>
              <a:gd name="connsiteY55" fmla="*/ 16025 h 16902"/>
              <a:gd name="connsiteX0" fmla="*/ 6186 w 19116"/>
              <a:gd name="connsiteY0" fmla="*/ 16025 h 16902"/>
              <a:gd name="connsiteX1" fmla="*/ 7629 w 19116"/>
              <a:gd name="connsiteY1" fmla="*/ 16902 h 16902"/>
              <a:gd name="connsiteX2" fmla="*/ 8866 w 19116"/>
              <a:gd name="connsiteY2" fmla="*/ 16902 h 16902"/>
              <a:gd name="connsiteX3" fmla="*/ 10000 w 19116"/>
              <a:gd name="connsiteY3" fmla="*/ 16025 h 16902"/>
              <a:gd name="connsiteX4" fmla="*/ 9347 w 19116"/>
              <a:gd name="connsiteY4" fmla="*/ 14855 h 16902"/>
              <a:gd name="connsiteX5" fmla="*/ 8557 w 19116"/>
              <a:gd name="connsiteY5" fmla="*/ 13042 h 16902"/>
              <a:gd name="connsiteX6" fmla="*/ 7938 w 19116"/>
              <a:gd name="connsiteY6" fmla="*/ 12224 h 16902"/>
              <a:gd name="connsiteX7" fmla="*/ 7869 w 19116"/>
              <a:gd name="connsiteY7" fmla="*/ 10352 h 16902"/>
              <a:gd name="connsiteX8" fmla="*/ 8444 w 19116"/>
              <a:gd name="connsiteY8" fmla="*/ 9792 h 16902"/>
              <a:gd name="connsiteX9" fmla="*/ 9366 w 19116"/>
              <a:gd name="connsiteY9" fmla="*/ 10795 h 16902"/>
              <a:gd name="connsiteX10" fmla="*/ 10305 w 19116"/>
              <a:gd name="connsiteY10" fmla="*/ 8996 h 16902"/>
              <a:gd name="connsiteX11" fmla="*/ 11187 w 19116"/>
              <a:gd name="connsiteY11" fmla="*/ 9595 h 16902"/>
              <a:gd name="connsiteX12" fmla="*/ 12067 w 19116"/>
              <a:gd name="connsiteY12" fmla="*/ 8596 h 16902"/>
              <a:gd name="connsiteX13" fmla="*/ 12654 w 19116"/>
              <a:gd name="connsiteY13" fmla="*/ 9396 h 16902"/>
              <a:gd name="connsiteX14" fmla="*/ 13536 w 19116"/>
              <a:gd name="connsiteY14" fmla="*/ 9696 h 16902"/>
              <a:gd name="connsiteX15" fmla="*/ 14417 w 19116"/>
              <a:gd name="connsiteY15" fmla="*/ 8196 h 16902"/>
              <a:gd name="connsiteX16" fmla="*/ 14299 w 19116"/>
              <a:gd name="connsiteY16" fmla="*/ 10195 h 16902"/>
              <a:gd name="connsiteX17" fmla="*/ 16238 w 19116"/>
              <a:gd name="connsiteY17" fmla="*/ 8597 h 16902"/>
              <a:gd name="connsiteX18" fmla="*/ 17354 w 19116"/>
              <a:gd name="connsiteY18" fmla="*/ 9197 h 16902"/>
              <a:gd name="connsiteX19" fmla="*/ 18117 w 19116"/>
              <a:gd name="connsiteY19" fmla="*/ 10195 h 16902"/>
              <a:gd name="connsiteX20" fmla="*/ 19116 w 19116"/>
              <a:gd name="connsiteY20" fmla="*/ 8896 h 16902"/>
              <a:gd name="connsiteX21" fmla="*/ 19115 w 19116"/>
              <a:gd name="connsiteY21" fmla="*/ 6697 h 16902"/>
              <a:gd name="connsiteX22" fmla="*/ 18117 w 19116"/>
              <a:gd name="connsiteY22" fmla="*/ 5298 h 16902"/>
              <a:gd name="connsiteX23" fmla="*/ 18059 w 19116"/>
              <a:gd name="connsiteY23" fmla="*/ 3898 h 16902"/>
              <a:gd name="connsiteX24" fmla="*/ 17295 w 19116"/>
              <a:gd name="connsiteY24" fmla="*/ 3299 h 16902"/>
              <a:gd name="connsiteX25" fmla="*/ 16180 w 19116"/>
              <a:gd name="connsiteY25" fmla="*/ 4498 h 16902"/>
              <a:gd name="connsiteX26" fmla="*/ 15591 w 19116"/>
              <a:gd name="connsiteY26" fmla="*/ 4698 h 16902"/>
              <a:gd name="connsiteX27" fmla="*/ 14593 w 19116"/>
              <a:gd name="connsiteY27" fmla="*/ 4598 h 16902"/>
              <a:gd name="connsiteX28" fmla="*/ 13242 w 19116"/>
              <a:gd name="connsiteY28" fmla="*/ 3698 h 16902"/>
              <a:gd name="connsiteX29" fmla="*/ 12302 w 19116"/>
              <a:gd name="connsiteY29" fmla="*/ 4298 h 16902"/>
              <a:gd name="connsiteX30" fmla="*/ 9307 w 19116"/>
              <a:gd name="connsiteY30" fmla="*/ 0 h 16902"/>
              <a:gd name="connsiteX31" fmla="*/ 9248 w 19116"/>
              <a:gd name="connsiteY31" fmla="*/ 800 h 16902"/>
              <a:gd name="connsiteX32" fmla="*/ 8719 w 19116"/>
              <a:gd name="connsiteY32" fmla="*/ 3099 h 16902"/>
              <a:gd name="connsiteX33" fmla="*/ 8308 w 19116"/>
              <a:gd name="connsiteY33" fmla="*/ 3399 h 16902"/>
              <a:gd name="connsiteX34" fmla="*/ 7779 w 19116"/>
              <a:gd name="connsiteY34" fmla="*/ 4398 h 16902"/>
              <a:gd name="connsiteX35" fmla="*/ 7309 w 19116"/>
              <a:gd name="connsiteY35" fmla="*/ 7497 h 16902"/>
              <a:gd name="connsiteX36" fmla="*/ 5422 w 19116"/>
              <a:gd name="connsiteY36" fmla="*/ 7347 h 16902"/>
              <a:gd name="connsiteX37" fmla="*/ 3618 w 19116"/>
              <a:gd name="connsiteY37" fmla="*/ 6494 h 16902"/>
              <a:gd name="connsiteX38" fmla="*/ 2235 w 19116"/>
              <a:gd name="connsiteY38" fmla="*/ 8562 h 16902"/>
              <a:gd name="connsiteX39" fmla="*/ 1821 w 19116"/>
              <a:gd name="connsiteY39" fmla="*/ 6902 h 16902"/>
              <a:gd name="connsiteX40" fmla="*/ 1168 w 19116"/>
              <a:gd name="connsiteY40" fmla="*/ 8306 h 16902"/>
              <a:gd name="connsiteX41" fmla="*/ 241 w 19116"/>
              <a:gd name="connsiteY41" fmla="*/ 8422 h 16902"/>
              <a:gd name="connsiteX42" fmla="*/ 0 w 19116"/>
              <a:gd name="connsiteY42" fmla="*/ 9124 h 16902"/>
              <a:gd name="connsiteX43" fmla="*/ 412 w 19116"/>
              <a:gd name="connsiteY43" fmla="*/ 10235 h 16902"/>
              <a:gd name="connsiteX44" fmla="*/ 447 w 19116"/>
              <a:gd name="connsiteY44" fmla="*/ 11931 h 16902"/>
              <a:gd name="connsiteX45" fmla="*/ 1443 w 19116"/>
              <a:gd name="connsiteY45" fmla="*/ 14855 h 16902"/>
              <a:gd name="connsiteX46" fmla="*/ 1924 w 19116"/>
              <a:gd name="connsiteY46" fmla="*/ 12224 h 16902"/>
              <a:gd name="connsiteX47" fmla="*/ 2680 w 19116"/>
              <a:gd name="connsiteY47" fmla="*/ 12224 h 16902"/>
              <a:gd name="connsiteX48" fmla="*/ 2749 w 19116"/>
              <a:gd name="connsiteY48" fmla="*/ 10411 h 16902"/>
              <a:gd name="connsiteX49" fmla="*/ 2784 w 19116"/>
              <a:gd name="connsiteY49" fmla="*/ 9475 h 16902"/>
              <a:gd name="connsiteX50" fmla="*/ 3333 w 19116"/>
              <a:gd name="connsiteY50" fmla="*/ 9475 h 16902"/>
              <a:gd name="connsiteX51" fmla="*/ 4021 w 19116"/>
              <a:gd name="connsiteY51" fmla="*/ 10703 h 16902"/>
              <a:gd name="connsiteX52" fmla="*/ 4811 w 19116"/>
              <a:gd name="connsiteY52" fmla="*/ 11405 h 16902"/>
              <a:gd name="connsiteX53" fmla="*/ 5017 w 19116"/>
              <a:gd name="connsiteY53" fmla="*/ 14270 h 16902"/>
              <a:gd name="connsiteX54" fmla="*/ 5189 w 19116"/>
              <a:gd name="connsiteY54" fmla="*/ 15732 h 16902"/>
              <a:gd name="connsiteX55" fmla="*/ 6186 w 19116"/>
              <a:gd name="connsiteY55" fmla="*/ 16025 h 16902"/>
              <a:gd name="connsiteX0" fmla="*/ 6186 w 19116"/>
              <a:gd name="connsiteY0" fmla="*/ 16025 h 16902"/>
              <a:gd name="connsiteX1" fmla="*/ 7629 w 19116"/>
              <a:gd name="connsiteY1" fmla="*/ 16902 h 16902"/>
              <a:gd name="connsiteX2" fmla="*/ 8866 w 19116"/>
              <a:gd name="connsiteY2" fmla="*/ 16902 h 16902"/>
              <a:gd name="connsiteX3" fmla="*/ 10000 w 19116"/>
              <a:gd name="connsiteY3" fmla="*/ 16025 h 16902"/>
              <a:gd name="connsiteX4" fmla="*/ 9347 w 19116"/>
              <a:gd name="connsiteY4" fmla="*/ 14855 h 16902"/>
              <a:gd name="connsiteX5" fmla="*/ 8557 w 19116"/>
              <a:gd name="connsiteY5" fmla="*/ 13042 h 16902"/>
              <a:gd name="connsiteX6" fmla="*/ 7938 w 19116"/>
              <a:gd name="connsiteY6" fmla="*/ 12224 h 16902"/>
              <a:gd name="connsiteX7" fmla="*/ 7869 w 19116"/>
              <a:gd name="connsiteY7" fmla="*/ 10352 h 16902"/>
              <a:gd name="connsiteX8" fmla="*/ 8444 w 19116"/>
              <a:gd name="connsiteY8" fmla="*/ 9792 h 16902"/>
              <a:gd name="connsiteX9" fmla="*/ 9366 w 19116"/>
              <a:gd name="connsiteY9" fmla="*/ 10795 h 16902"/>
              <a:gd name="connsiteX10" fmla="*/ 10305 w 19116"/>
              <a:gd name="connsiteY10" fmla="*/ 8996 h 16902"/>
              <a:gd name="connsiteX11" fmla="*/ 11187 w 19116"/>
              <a:gd name="connsiteY11" fmla="*/ 9595 h 16902"/>
              <a:gd name="connsiteX12" fmla="*/ 12067 w 19116"/>
              <a:gd name="connsiteY12" fmla="*/ 8596 h 16902"/>
              <a:gd name="connsiteX13" fmla="*/ 12654 w 19116"/>
              <a:gd name="connsiteY13" fmla="*/ 9396 h 16902"/>
              <a:gd name="connsiteX14" fmla="*/ 13536 w 19116"/>
              <a:gd name="connsiteY14" fmla="*/ 9696 h 16902"/>
              <a:gd name="connsiteX15" fmla="*/ 14417 w 19116"/>
              <a:gd name="connsiteY15" fmla="*/ 8196 h 16902"/>
              <a:gd name="connsiteX16" fmla="*/ 15474 w 19116"/>
              <a:gd name="connsiteY16" fmla="*/ 9295 h 16902"/>
              <a:gd name="connsiteX17" fmla="*/ 16238 w 19116"/>
              <a:gd name="connsiteY17" fmla="*/ 8597 h 16902"/>
              <a:gd name="connsiteX18" fmla="*/ 17354 w 19116"/>
              <a:gd name="connsiteY18" fmla="*/ 9197 h 16902"/>
              <a:gd name="connsiteX19" fmla="*/ 18117 w 19116"/>
              <a:gd name="connsiteY19" fmla="*/ 10195 h 16902"/>
              <a:gd name="connsiteX20" fmla="*/ 19116 w 19116"/>
              <a:gd name="connsiteY20" fmla="*/ 8896 h 16902"/>
              <a:gd name="connsiteX21" fmla="*/ 19115 w 19116"/>
              <a:gd name="connsiteY21" fmla="*/ 6697 h 16902"/>
              <a:gd name="connsiteX22" fmla="*/ 18117 w 19116"/>
              <a:gd name="connsiteY22" fmla="*/ 5298 h 16902"/>
              <a:gd name="connsiteX23" fmla="*/ 18059 w 19116"/>
              <a:gd name="connsiteY23" fmla="*/ 3898 h 16902"/>
              <a:gd name="connsiteX24" fmla="*/ 17295 w 19116"/>
              <a:gd name="connsiteY24" fmla="*/ 3299 h 16902"/>
              <a:gd name="connsiteX25" fmla="*/ 16180 w 19116"/>
              <a:gd name="connsiteY25" fmla="*/ 4498 h 16902"/>
              <a:gd name="connsiteX26" fmla="*/ 15591 w 19116"/>
              <a:gd name="connsiteY26" fmla="*/ 4698 h 16902"/>
              <a:gd name="connsiteX27" fmla="*/ 14593 w 19116"/>
              <a:gd name="connsiteY27" fmla="*/ 4598 h 16902"/>
              <a:gd name="connsiteX28" fmla="*/ 13242 w 19116"/>
              <a:gd name="connsiteY28" fmla="*/ 3698 h 16902"/>
              <a:gd name="connsiteX29" fmla="*/ 12302 w 19116"/>
              <a:gd name="connsiteY29" fmla="*/ 4298 h 16902"/>
              <a:gd name="connsiteX30" fmla="*/ 9307 w 19116"/>
              <a:gd name="connsiteY30" fmla="*/ 0 h 16902"/>
              <a:gd name="connsiteX31" fmla="*/ 9248 w 19116"/>
              <a:gd name="connsiteY31" fmla="*/ 800 h 16902"/>
              <a:gd name="connsiteX32" fmla="*/ 8719 w 19116"/>
              <a:gd name="connsiteY32" fmla="*/ 3099 h 16902"/>
              <a:gd name="connsiteX33" fmla="*/ 8308 w 19116"/>
              <a:gd name="connsiteY33" fmla="*/ 3399 h 16902"/>
              <a:gd name="connsiteX34" fmla="*/ 7779 w 19116"/>
              <a:gd name="connsiteY34" fmla="*/ 4398 h 16902"/>
              <a:gd name="connsiteX35" fmla="*/ 7309 w 19116"/>
              <a:gd name="connsiteY35" fmla="*/ 7497 h 16902"/>
              <a:gd name="connsiteX36" fmla="*/ 5422 w 19116"/>
              <a:gd name="connsiteY36" fmla="*/ 7347 h 16902"/>
              <a:gd name="connsiteX37" fmla="*/ 3618 w 19116"/>
              <a:gd name="connsiteY37" fmla="*/ 6494 h 16902"/>
              <a:gd name="connsiteX38" fmla="*/ 2235 w 19116"/>
              <a:gd name="connsiteY38" fmla="*/ 8562 h 16902"/>
              <a:gd name="connsiteX39" fmla="*/ 1821 w 19116"/>
              <a:gd name="connsiteY39" fmla="*/ 6902 h 16902"/>
              <a:gd name="connsiteX40" fmla="*/ 1168 w 19116"/>
              <a:gd name="connsiteY40" fmla="*/ 8306 h 16902"/>
              <a:gd name="connsiteX41" fmla="*/ 241 w 19116"/>
              <a:gd name="connsiteY41" fmla="*/ 8422 h 16902"/>
              <a:gd name="connsiteX42" fmla="*/ 0 w 19116"/>
              <a:gd name="connsiteY42" fmla="*/ 9124 h 16902"/>
              <a:gd name="connsiteX43" fmla="*/ 412 w 19116"/>
              <a:gd name="connsiteY43" fmla="*/ 10235 h 16902"/>
              <a:gd name="connsiteX44" fmla="*/ 447 w 19116"/>
              <a:gd name="connsiteY44" fmla="*/ 11931 h 16902"/>
              <a:gd name="connsiteX45" fmla="*/ 1443 w 19116"/>
              <a:gd name="connsiteY45" fmla="*/ 14855 h 16902"/>
              <a:gd name="connsiteX46" fmla="*/ 1924 w 19116"/>
              <a:gd name="connsiteY46" fmla="*/ 12224 h 16902"/>
              <a:gd name="connsiteX47" fmla="*/ 2680 w 19116"/>
              <a:gd name="connsiteY47" fmla="*/ 12224 h 16902"/>
              <a:gd name="connsiteX48" fmla="*/ 2749 w 19116"/>
              <a:gd name="connsiteY48" fmla="*/ 10411 h 16902"/>
              <a:gd name="connsiteX49" fmla="*/ 2784 w 19116"/>
              <a:gd name="connsiteY49" fmla="*/ 9475 h 16902"/>
              <a:gd name="connsiteX50" fmla="*/ 3333 w 19116"/>
              <a:gd name="connsiteY50" fmla="*/ 9475 h 16902"/>
              <a:gd name="connsiteX51" fmla="*/ 4021 w 19116"/>
              <a:gd name="connsiteY51" fmla="*/ 10703 h 16902"/>
              <a:gd name="connsiteX52" fmla="*/ 4811 w 19116"/>
              <a:gd name="connsiteY52" fmla="*/ 11405 h 16902"/>
              <a:gd name="connsiteX53" fmla="*/ 5017 w 19116"/>
              <a:gd name="connsiteY53" fmla="*/ 14270 h 16902"/>
              <a:gd name="connsiteX54" fmla="*/ 5189 w 19116"/>
              <a:gd name="connsiteY54" fmla="*/ 15732 h 16902"/>
              <a:gd name="connsiteX55" fmla="*/ 6186 w 19116"/>
              <a:gd name="connsiteY55" fmla="*/ 16025 h 16902"/>
              <a:gd name="connsiteX0" fmla="*/ 6186 w 19116"/>
              <a:gd name="connsiteY0" fmla="*/ 16025 h 16902"/>
              <a:gd name="connsiteX1" fmla="*/ 7629 w 19116"/>
              <a:gd name="connsiteY1" fmla="*/ 16902 h 16902"/>
              <a:gd name="connsiteX2" fmla="*/ 8866 w 19116"/>
              <a:gd name="connsiteY2" fmla="*/ 16902 h 16902"/>
              <a:gd name="connsiteX3" fmla="*/ 10000 w 19116"/>
              <a:gd name="connsiteY3" fmla="*/ 16025 h 16902"/>
              <a:gd name="connsiteX4" fmla="*/ 9347 w 19116"/>
              <a:gd name="connsiteY4" fmla="*/ 14855 h 16902"/>
              <a:gd name="connsiteX5" fmla="*/ 8557 w 19116"/>
              <a:gd name="connsiteY5" fmla="*/ 13042 h 16902"/>
              <a:gd name="connsiteX6" fmla="*/ 7938 w 19116"/>
              <a:gd name="connsiteY6" fmla="*/ 12224 h 16902"/>
              <a:gd name="connsiteX7" fmla="*/ 7869 w 19116"/>
              <a:gd name="connsiteY7" fmla="*/ 10352 h 16902"/>
              <a:gd name="connsiteX8" fmla="*/ 8444 w 19116"/>
              <a:gd name="connsiteY8" fmla="*/ 9792 h 16902"/>
              <a:gd name="connsiteX9" fmla="*/ 9366 w 19116"/>
              <a:gd name="connsiteY9" fmla="*/ 10795 h 16902"/>
              <a:gd name="connsiteX10" fmla="*/ 10305 w 19116"/>
              <a:gd name="connsiteY10" fmla="*/ 8996 h 16902"/>
              <a:gd name="connsiteX11" fmla="*/ 11187 w 19116"/>
              <a:gd name="connsiteY11" fmla="*/ 9595 h 16902"/>
              <a:gd name="connsiteX12" fmla="*/ 12067 w 19116"/>
              <a:gd name="connsiteY12" fmla="*/ 8596 h 16902"/>
              <a:gd name="connsiteX13" fmla="*/ 12654 w 19116"/>
              <a:gd name="connsiteY13" fmla="*/ 9396 h 16902"/>
              <a:gd name="connsiteX14" fmla="*/ 13536 w 19116"/>
              <a:gd name="connsiteY14" fmla="*/ 9696 h 16902"/>
              <a:gd name="connsiteX15" fmla="*/ 14476 w 19116"/>
              <a:gd name="connsiteY15" fmla="*/ 10195 h 16902"/>
              <a:gd name="connsiteX16" fmla="*/ 15474 w 19116"/>
              <a:gd name="connsiteY16" fmla="*/ 9295 h 16902"/>
              <a:gd name="connsiteX17" fmla="*/ 16238 w 19116"/>
              <a:gd name="connsiteY17" fmla="*/ 8597 h 16902"/>
              <a:gd name="connsiteX18" fmla="*/ 17354 w 19116"/>
              <a:gd name="connsiteY18" fmla="*/ 9197 h 16902"/>
              <a:gd name="connsiteX19" fmla="*/ 18117 w 19116"/>
              <a:gd name="connsiteY19" fmla="*/ 10195 h 16902"/>
              <a:gd name="connsiteX20" fmla="*/ 19116 w 19116"/>
              <a:gd name="connsiteY20" fmla="*/ 8896 h 16902"/>
              <a:gd name="connsiteX21" fmla="*/ 19115 w 19116"/>
              <a:gd name="connsiteY21" fmla="*/ 6697 h 16902"/>
              <a:gd name="connsiteX22" fmla="*/ 18117 w 19116"/>
              <a:gd name="connsiteY22" fmla="*/ 5298 h 16902"/>
              <a:gd name="connsiteX23" fmla="*/ 18059 w 19116"/>
              <a:gd name="connsiteY23" fmla="*/ 3898 h 16902"/>
              <a:gd name="connsiteX24" fmla="*/ 17295 w 19116"/>
              <a:gd name="connsiteY24" fmla="*/ 3299 h 16902"/>
              <a:gd name="connsiteX25" fmla="*/ 16180 w 19116"/>
              <a:gd name="connsiteY25" fmla="*/ 4498 h 16902"/>
              <a:gd name="connsiteX26" fmla="*/ 15591 w 19116"/>
              <a:gd name="connsiteY26" fmla="*/ 4698 h 16902"/>
              <a:gd name="connsiteX27" fmla="*/ 14593 w 19116"/>
              <a:gd name="connsiteY27" fmla="*/ 4598 h 16902"/>
              <a:gd name="connsiteX28" fmla="*/ 13242 w 19116"/>
              <a:gd name="connsiteY28" fmla="*/ 3698 h 16902"/>
              <a:gd name="connsiteX29" fmla="*/ 12302 w 19116"/>
              <a:gd name="connsiteY29" fmla="*/ 4298 h 16902"/>
              <a:gd name="connsiteX30" fmla="*/ 9307 w 19116"/>
              <a:gd name="connsiteY30" fmla="*/ 0 h 16902"/>
              <a:gd name="connsiteX31" fmla="*/ 9248 w 19116"/>
              <a:gd name="connsiteY31" fmla="*/ 800 h 16902"/>
              <a:gd name="connsiteX32" fmla="*/ 8719 w 19116"/>
              <a:gd name="connsiteY32" fmla="*/ 3099 h 16902"/>
              <a:gd name="connsiteX33" fmla="*/ 8308 w 19116"/>
              <a:gd name="connsiteY33" fmla="*/ 3399 h 16902"/>
              <a:gd name="connsiteX34" fmla="*/ 7779 w 19116"/>
              <a:gd name="connsiteY34" fmla="*/ 4398 h 16902"/>
              <a:gd name="connsiteX35" fmla="*/ 7309 w 19116"/>
              <a:gd name="connsiteY35" fmla="*/ 7497 h 16902"/>
              <a:gd name="connsiteX36" fmla="*/ 5422 w 19116"/>
              <a:gd name="connsiteY36" fmla="*/ 7347 h 16902"/>
              <a:gd name="connsiteX37" fmla="*/ 3618 w 19116"/>
              <a:gd name="connsiteY37" fmla="*/ 6494 h 16902"/>
              <a:gd name="connsiteX38" fmla="*/ 2235 w 19116"/>
              <a:gd name="connsiteY38" fmla="*/ 8562 h 16902"/>
              <a:gd name="connsiteX39" fmla="*/ 1821 w 19116"/>
              <a:gd name="connsiteY39" fmla="*/ 6902 h 16902"/>
              <a:gd name="connsiteX40" fmla="*/ 1168 w 19116"/>
              <a:gd name="connsiteY40" fmla="*/ 8306 h 16902"/>
              <a:gd name="connsiteX41" fmla="*/ 241 w 19116"/>
              <a:gd name="connsiteY41" fmla="*/ 8422 h 16902"/>
              <a:gd name="connsiteX42" fmla="*/ 0 w 19116"/>
              <a:gd name="connsiteY42" fmla="*/ 9124 h 16902"/>
              <a:gd name="connsiteX43" fmla="*/ 412 w 19116"/>
              <a:gd name="connsiteY43" fmla="*/ 10235 h 16902"/>
              <a:gd name="connsiteX44" fmla="*/ 447 w 19116"/>
              <a:gd name="connsiteY44" fmla="*/ 11931 h 16902"/>
              <a:gd name="connsiteX45" fmla="*/ 1443 w 19116"/>
              <a:gd name="connsiteY45" fmla="*/ 14855 h 16902"/>
              <a:gd name="connsiteX46" fmla="*/ 1924 w 19116"/>
              <a:gd name="connsiteY46" fmla="*/ 12224 h 16902"/>
              <a:gd name="connsiteX47" fmla="*/ 2680 w 19116"/>
              <a:gd name="connsiteY47" fmla="*/ 12224 h 16902"/>
              <a:gd name="connsiteX48" fmla="*/ 2749 w 19116"/>
              <a:gd name="connsiteY48" fmla="*/ 10411 h 16902"/>
              <a:gd name="connsiteX49" fmla="*/ 2784 w 19116"/>
              <a:gd name="connsiteY49" fmla="*/ 9475 h 16902"/>
              <a:gd name="connsiteX50" fmla="*/ 3333 w 19116"/>
              <a:gd name="connsiteY50" fmla="*/ 9475 h 16902"/>
              <a:gd name="connsiteX51" fmla="*/ 4021 w 19116"/>
              <a:gd name="connsiteY51" fmla="*/ 10703 h 16902"/>
              <a:gd name="connsiteX52" fmla="*/ 4811 w 19116"/>
              <a:gd name="connsiteY52" fmla="*/ 11405 h 16902"/>
              <a:gd name="connsiteX53" fmla="*/ 5017 w 19116"/>
              <a:gd name="connsiteY53" fmla="*/ 14270 h 16902"/>
              <a:gd name="connsiteX54" fmla="*/ 5189 w 19116"/>
              <a:gd name="connsiteY54" fmla="*/ 15732 h 16902"/>
              <a:gd name="connsiteX55" fmla="*/ 6186 w 19116"/>
              <a:gd name="connsiteY55" fmla="*/ 16025 h 16902"/>
              <a:gd name="connsiteX0" fmla="*/ 6186 w 19116"/>
              <a:gd name="connsiteY0" fmla="*/ 16025 h 16902"/>
              <a:gd name="connsiteX1" fmla="*/ 7629 w 19116"/>
              <a:gd name="connsiteY1" fmla="*/ 16902 h 16902"/>
              <a:gd name="connsiteX2" fmla="*/ 8866 w 19116"/>
              <a:gd name="connsiteY2" fmla="*/ 16902 h 16902"/>
              <a:gd name="connsiteX3" fmla="*/ 10000 w 19116"/>
              <a:gd name="connsiteY3" fmla="*/ 16025 h 16902"/>
              <a:gd name="connsiteX4" fmla="*/ 9347 w 19116"/>
              <a:gd name="connsiteY4" fmla="*/ 14855 h 16902"/>
              <a:gd name="connsiteX5" fmla="*/ 8557 w 19116"/>
              <a:gd name="connsiteY5" fmla="*/ 13042 h 16902"/>
              <a:gd name="connsiteX6" fmla="*/ 7938 w 19116"/>
              <a:gd name="connsiteY6" fmla="*/ 12224 h 16902"/>
              <a:gd name="connsiteX7" fmla="*/ 7869 w 19116"/>
              <a:gd name="connsiteY7" fmla="*/ 10352 h 16902"/>
              <a:gd name="connsiteX8" fmla="*/ 8444 w 19116"/>
              <a:gd name="connsiteY8" fmla="*/ 9792 h 16902"/>
              <a:gd name="connsiteX9" fmla="*/ 9366 w 19116"/>
              <a:gd name="connsiteY9" fmla="*/ 10795 h 16902"/>
              <a:gd name="connsiteX10" fmla="*/ 10305 w 19116"/>
              <a:gd name="connsiteY10" fmla="*/ 8996 h 16902"/>
              <a:gd name="connsiteX11" fmla="*/ 11187 w 19116"/>
              <a:gd name="connsiteY11" fmla="*/ 9595 h 16902"/>
              <a:gd name="connsiteX12" fmla="*/ 11891 w 19116"/>
              <a:gd name="connsiteY12" fmla="*/ 8996 h 16902"/>
              <a:gd name="connsiteX13" fmla="*/ 12654 w 19116"/>
              <a:gd name="connsiteY13" fmla="*/ 9396 h 16902"/>
              <a:gd name="connsiteX14" fmla="*/ 13536 w 19116"/>
              <a:gd name="connsiteY14" fmla="*/ 9696 h 16902"/>
              <a:gd name="connsiteX15" fmla="*/ 14476 w 19116"/>
              <a:gd name="connsiteY15" fmla="*/ 10195 h 16902"/>
              <a:gd name="connsiteX16" fmla="*/ 15474 w 19116"/>
              <a:gd name="connsiteY16" fmla="*/ 9295 h 16902"/>
              <a:gd name="connsiteX17" fmla="*/ 16238 w 19116"/>
              <a:gd name="connsiteY17" fmla="*/ 8597 h 16902"/>
              <a:gd name="connsiteX18" fmla="*/ 17354 w 19116"/>
              <a:gd name="connsiteY18" fmla="*/ 9197 h 16902"/>
              <a:gd name="connsiteX19" fmla="*/ 18117 w 19116"/>
              <a:gd name="connsiteY19" fmla="*/ 10195 h 16902"/>
              <a:gd name="connsiteX20" fmla="*/ 19116 w 19116"/>
              <a:gd name="connsiteY20" fmla="*/ 8896 h 16902"/>
              <a:gd name="connsiteX21" fmla="*/ 19115 w 19116"/>
              <a:gd name="connsiteY21" fmla="*/ 6697 h 16902"/>
              <a:gd name="connsiteX22" fmla="*/ 18117 w 19116"/>
              <a:gd name="connsiteY22" fmla="*/ 5298 h 16902"/>
              <a:gd name="connsiteX23" fmla="*/ 18059 w 19116"/>
              <a:gd name="connsiteY23" fmla="*/ 3898 h 16902"/>
              <a:gd name="connsiteX24" fmla="*/ 17295 w 19116"/>
              <a:gd name="connsiteY24" fmla="*/ 3299 h 16902"/>
              <a:gd name="connsiteX25" fmla="*/ 16180 w 19116"/>
              <a:gd name="connsiteY25" fmla="*/ 4498 h 16902"/>
              <a:gd name="connsiteX26" fmla="*/ 15591 w 19116"/>
              <a:gd name="connsiteY26" fmla="*/ 4698 h 16902"/>
              <a:gd name="connsiteX27" fmla="*/ 14593 w 19116"/>
              <a:gd name="connsiteY27" fmla="*/ 4598 h 16902"/>
              <a:gd name="connsiteX28" fmla="*/ 13242 w 19116"/>
              <a:gd name="connsiteY28" fmla="*/ 3698 h 16902"/>
              <a:gd name="connsiteX29" fmla="*/ 12302 w 19116"/>
              <a:gd name="connsiteY29" fmla="*/ 4298 h 16902"/>
              <a:gd name="connsiteX30" fmla="*/ 9307 w 19116"/>
              <a:gd name="connsiteY30" fmla="*/ 0 h 16902"/>
              <a:gd name="connsiteX31" fmla="*/ 9248 w 19116"/>
              <a:gd name="connsiteY31" fmla="*/ 800 h 16902"/>
              <a:gd name="connsiteX32" fmla="*/ 8719 w 19116"/>
              <a:gd name="connsiteY32" fmla="*/ 3099 h 16902"/>
              <a:gd name="connsiteX33" fmla="*/ 8308 w 19116"/>
              <a:gd name="connsiteY33" fmla="*/ 3399 h 16902"/>
              <a:gd name="connsiteX34" fmla="*/ 7779 w 19116"/>
              <a:gd name="connsiteY34" fmla="*/ 4398 h 16902"/>
              <a:gd name="connsiteX35" fmla="*/ 7309 w 19116"/>
              <a:gd name="connsiteY35" fmla="*/ 7497 h 16902"/>
              <a:gd name="connsiteX36" fmla="*/ 5422 w 19116"/>
              <a:gd name="connsiteY36" fmla="*/ 7347 h 16902"/>
              <a:gd name="connsiteX37" fmla="*/ 3618 w 19116"/>
              <a:gd name="connsiteY37" fmla="*/ 6494 h 16902"/>
              <a:gd name="connsiteX38" fmla="*/ 2235 w 19116"/>
              <a:gd name="connsiteY38" fmla="*/ 8562 h 16902"/>
              <a:gd name="connsiteX39" fmla="*/ 1821 w 19116"/>
              <a:gd name="connsiteY39" fmla="*/ 6902 h 16902"/>
              <a:gd name="connsiteX40" fmla="*/ 1168 w 19116"/>
              <a:gd name="connsiteY40" fmla="*/ 8306 h 16902"/>
              <a:gd name="connsiteX41" fmla="*/ 241 w 19116"/>
              <a:gd name="connsiteY41" fmla="*/ 8422 h 16902"/>
              <a:gd name="connsiteX42" fmla="*/ 0 w 19116"/>
              <a:gd name="connsiteY42" fmla="*/ 9124 h 16902"/>
              <a:gd name="connsiteX43" fmla="*/ 412 w 19116"/>
              <a:gd name="connsiteY43" fmla="*/ 10235 h 16902"/>
              <a:gd name="connsiteX44" fmla="*/ 447 w 19116"/>
              <a:gd name="connsiteY44" fmla="*/ 11931 h 16902"/>
              <a:gd name="connsiteX45" fmla="*/ 1443 w 19116"/>
              <a:gd name="connsiteY45" fmla="*/ 14855 h 16902"/>
              <a:gd name="connsiteX46" fmla="*/ 1924 w 19116"/>
              <a:gd name="connsiteY46" fmla="*/ 12224 h 16902"/>
              <a:gd name="connsiteX47" fmla="*/ 2680 w 19116"/>
              <a:gd name="connsiteY47" fmla="*/ 12224 h 16902"/>
              <a:gd name="connsiteX48" fmla="*/ 2749 w 19116"/>
              <a:gd name="connsiteY48" fmla="*/ 10411 h 16902"/>
              <a:gd name="connsiteX49" fmla="*/ 2784 w 19116"/>
              <a:gd name="connsiteY49" fmla="*/ 9475 h 16902"/>
              <a:gd name="connsiteX50" fmla="*/ 3333 w 19116"/>
              <a:gd name="connsiteY50" fmla="*/ 9475 h 16902"/>
              <a:gd name="connsiteX51" fmla="*/ 4021 w 19116"/>
              <a:gd name="connsiteY51" fmla="*/ 10703 h 16902"/>
              <a:gd name="connsiteX52" fmla="*/ 4811 w 19116"/>
              <a:gd name="connsiteY52" fmla="*/ 11405 h 16902"/>
              <a:gd name="connsiteX53" fmla="*/ 5017 w 19116"/>
              <a:gd name="connsiteY53" fmla="*/ 14270 h 16902"/>
              <a:gd name="connsiteX54" fmla="*/ 5189 w 19116"/>
              <a:gd name="connsiteY54" fmla="*/ 15732 h 16902"/>
              <a:gd name="connsiteX55" fmla="*/ 6186 w 19116"/>
              <a:gd name="connsiteY55" fmla="*/ 16025 h 16902"/>
              <a:gd name="connsiteX0" fmla="*/ 6186 w 19116"/>
              <a:gd name="connsiteY0" fmla="*/ 16025 h 16902"/>
              <a:gd name="connsiteX1" fmla="*/ 7629 w 19116"/>
              <a:gd name="connsiteY1" fmla="*/ 16902 h 16902"/>
              <a:gd name="connsiteX2" fmla="*/ 8866 w 19116"/>
              <a:gd name="connsiteY2" fmla="*/ 16902 h 16902"/>
              <a:gd name="connsiteX3" fmla="*/ 10000 w 19116"/>
              <a:gd name="connsiteY3" fmla="*/ 16025 h 16902"/>
              <a:gd name="connsiteX4" fmla="*/ 9347 w 19116"/>
              <a:gd name="connsiteY4" fmla="*/ 14855 h 16902"/>
              <a:gd name="connsiteX5" fmla="*/ 8557 w 19116"/>
              <a:gd name="connsiteY5" fmla="*/ 13042 h 16902"/>
              <a:gd name="connsiteX6" fmla="*/ 7938 w 19116"/>
              <a:gd name="connsiteY6" fmla="*/ 12224 h 16902"/>
              <a:gd name="connsiteX7" fmla="*/ 7869 w 19116"/>
              <a:gd name="connsiteY7" fmla="*/ 10352 h 16902"/>
              <a:gd name="connsiteX8" fmla="*/ 8444 w 19116"/>
              <a:gd name="connsiteY8" fmla="*/ 9792 h 16902"/>
              <a:gd name="connsiteX9" fmla="*/ 9366 w 19116"/>
              <a:gd name="connsiteY9" fmla="*/ 10795 h 16902"/>
              <a:gd name="connsiteX10" fmla="*/ 10305 w 19116"/>
              <a:gd name="connsiteY10" fmla="*/ 8996 h 16902"/>
              <a:gd name="connsiteX11" fmla="*/ 11187 w 19116"/>
              <a:gd name="connsiteY11" fmla="*/ 9595 h 16902"/>
              <a:gd name="connsiteX12" fmla="*/ 11891 w 19116"/>
              <a:gd name="connsiteY12" fmla="*/ 8996 h 16902"/>
              <a:gd name="connsiteX13" fmla="*/ 12654 w 19116"/>
              <a:gd name="connsiteY13" fmla="*/ 9396 h 16902"/>
              <a:gd name="connsiteX14" fmla="*/ 13536 w 19116"/>
              <a:gd name="connsiteY14" fmla="*/ 9696 h 16902"/>
              <a:gd name="connsiteX15" fmla="*/ 14476 w 19116"/>
              <a:gd name="connsiteY15" fmla="*/ 10195 h 16902"/>
              <a:gd name="connsiteX16" fmla="*/ 15474 w 19116"/>
              <a:gd name="connsiteY16" fmla="*/ 9295 h 16902"/>
              <a:gd name="connsiteX17" fmla="*/ 16238 w 19116"/>
              <a:gd name="connsiteY17" fmla="*/ 8597 h 16902"/>
              <a:gd name="connsiteX18" fmla="*/ 17354 w 19116"/>
              <a:gd name="connsiteY18" fmla="*/ 9197 h 16902"/>
              <a:gd name="connsiteX19" fmla="*/ 18117 w 19116"/>
              <a:gd name="connsiteY19" fmla="*/ 10195 h 16902"/>
              <a:gd name="connsiteX20" fmla="*/ 19116 w 19116"/>
              <a:gd name="connsiteY20" fmla="*/ 8896 h 16902"/>
              <a:gd name="connsiteX21" fmla="*/ 19115 w 19116"/>
              <a:gd name="connsiteY21" fmla="*/ 6697 h 16902"/>
              <a:gd name="connsiteX22" fmla="*/ 18117 w 19116"/>
              <a:gd name="connsiteY22" fmla="*/ 5298 h 16902"/>
              <a:gd name="connsiteX23" fmla="*/ 18059 w 19116"/>
              <a:gd name="connsiteY23" fmla="*/ 3898 h 16902"/>
              <a:gd name="connsiteX24" fmla="*/ 17295 w 19116"/>
              <a:gd name="connsiteY24" fmla="*/ 3299 h 16902"/>
              <a:gd name="connsiteX25" fmla="*/ 16180 w 19116"/>
              <a:gd name="connsiteY25" fmla="*/ 4498 h 16902"/>
              <a:gd name="connsiteX26" fmla="*/ 15591 w 19116"/>
              <a:gd name="connsiteY26" fmla="*/ 4698 h 16902"/>
              <a:gd name="connsiteX27" fmla="*/ 14358 w 19116"/>
              <a:gd name="connsiteY27" fmla="*/ 4598 h 16902"/>
              <a:gd name="connsiteX28" fmla="*/ 13242 w 19116"/>
              <a:gd name="connsiteY28" fmla="*/ 3698 h 16902"/>
              <a:gd name="connsiteX29" fmla="*/ 12302 w 19116"/>
              <a:gd name="connsiteY29" fmla="*/ 4298 h 16902"/>
              <a:gd name="connsiteX30" fmla="*/ 9307 w 19116"/>
              <a:gd name="connsiteY30" fmla="*/ 0 h 16902"/>
              <a:gd name="connsiteX31" fmla="*/ 9248 w 19116"/>
              <a:gd name="connsiteY31" fmla="*/ 800 h 16902"/>
              <a:gd name="connsiteX32" fmla="*/ 8719 w 19116"/>
              <a:gd name="connsiteY32" fmla="*/ 3099 h 16902"/>
              <a:gd name="connsiteX33" fmla="*/ 8308 w 19116"/>
              <a:gd name="connsiteY33" fmla="*/ 3399 h 16902"/>
              <a:gd name="connsiteX34" fmla="*/ 7779 w 19116"/>
              <a:gd name="connsiteY34" fmla="*/ 4398 h 16902"/>
              <a:gd name="connsiteX35" fmla="*/ 7309 w 19116"/>
              <a:gd name="connsiteY35" fmla="*/ 7497 h 16902"/>
              <a:gd name="connsiteX36" fmla="*/ 5422 w 19116"/>
              <a:gd name="connsiteY36" fmla="*/ 7347 h 16902"/>
              <a:gd name="connsiteX37" fmla="*/ 3618 w 19116"/>
              <a:gd name="connsiteY37" fmla="*/ 6494 h 16902"/>
              <a:gd name="connsiteX38" fmla="*/ 2235 w 19116"/>
              <a:gd name="connsiteY38" fmla="*/ 8562 h 16902"/>
              <a:gd name="connsiteX39" fmla="*/ 1821 w 19116"/>
              <a:gd name="connsiteY39" fmla="*/ 6902 h 16902"/>
              <a:gd name="connsiteX40" fmla="*/ 1168 w 19116"/>
              <a:gd name="connsiteY40" fmla="*/ 8306 h 16902"/>
              <a:gd name="connsiteX41" fmla="*/ 241 w 19116"/>
              <a:gd name="connsiteY41" fmla="*/ 8422 h 16902"/>
              <a:gd name="connsiteX42" fmla="*/ 0 w 19116"/>
              <a:gd name="connsiteY42" fmla="*/ 9124 h 16902"/>
              <a:gd name="connsiteX43" fmla="*/ 412 w 19116"/>
              <a:gd name="connsiteY43" fmla="*/ 10235 h 16902"/>
              <a:gd name="connsiteX44" fmla="*/ 447 w 19116"/>
              <a:gd name="connsiteY44" fmla="*/ 11931 h 16902"/>
              <a:gd name="connsiteX45" fmla="*/ 1443 w 19116"/>
              <a:gd name="connsiteY45" fmla="*/ 14855 h 16902"/>
              <a:gd name="connsiteX46" fmla="*/ 1924 w 19116"/>
              <a:gd name="connsiteY46" fmla="*/ 12224 h 16902"/>
              <a:gd name="connsiteX47" fmla="*/ 2680 w 19116"/>
              <a:gd name="connsiteY47" fmla="*/ 12224 h 16902"/>
              <a:gd name="connsiteX48" fmla="*/ 2749 w 19116"/>
              <a:gd name="connsiteY48" fmla="*/ 10411 h 16902"/>
              <a:gd name="connsiteX49" fmla="*/ 2784 w 19116"/>
              <a:gd name="connsiteY49" fmla="*/ 9475 h 16902"/>
              <a:gd name="connsiteX50" fmla="*/ 3333 w 19116"/>
              <a:gd name="connsiteY50" fmla="*/ 9475 h 16902"/>
              <a:gd name="connsiteX51" fmla="*/ 4021 w 19116"/>
              <a:gd name="connsiteY51" fmla="*/ 10703 h 16902"/>
              <a:gd name="connsiteX52" fmla="*/ 4811 w 19116"/>
              <a:gd name="connsiteY52" fmla="*/ 11405 h 16902"/>
              <a:gd name="connsiteX53" fmla="*/ 5017 w 19116"/>
              <a:gd name="connsiteY53" fmla="*/ 14270 h 16902"/>
              <a:gd name="connsiteX54" fmla="*/ 5189 w 19116"/>
              <a:gd name="connsiteY54" fmla="*/ 15732 h 16902"/>
              <a:gd name="connsiteX55" fmla="*/ 6186 w 19116"/>
              <a:gd name="connsiteY55" fmla="*/ 16025 h 16902"/>
              <a:gd name="connsiteX0" fmla="*/ 6186 w 19116"/>
              <a:gd name="connsiteY0" fmla="*/ 16025 h 16902"/>
              <a:gd name="connsiteX1" fmla="*/ 7629 w 19116"/>
              <a:gd name="connsiteY1" fmla="*/ 16902 h 16902"/>
              <a:gd name="connsiteX2" fmla="*/ 8866 w 19116"/>
              <a:gd name="connsiteY2" fmla="*/ 16902 h 16902"/>
              <a:gd name="connsiteX3" fmla="*/ 10000 w 19116"/>
              <a:gd name="connsiteY3" fmla="*/ 16025 h 16902"/>
              <a:gd name="connsiteX4" fmla="*/ 9347 w 19116"/>
              <a:gd name="connsiteY4" fmla="*/ 14855 h 16902"/>
              <a:gd name="connsiteX5" fmla="*/ 8557 w 19116"/>
              <a:gd name="connsiteY5" fmla="*/ 13042 h 16902"/>
              <a:gd name="connsiteX6" fmla="*/ 7938 w 19116"/>
              <a:gd name="connsiteY6" fmla="*/ 12224 h 16902"/>
              <a:gd name="connsiteX7" fmla="*/ 7869 w 19116"/>
              <a:gd name="connsiteY7" fmla="*/ 10352 h 16902"/>
              <a:gd name="connsiteX8" fmla="*/ 8444 w 19116"/>
              <a:gd name="connsiteY8" fmla="*/ 9792 h 16902"/>
              <a:gd name="connsiteX9" fmla="*/ 9366 w 19116"/>
              <a:gd name="connsiteY9" fmla="*/ 10795 h 16902"/>
              <a:gd name="connsiteX10" fmla="*/ 10305 w 19116"/>
              <a:gd name="connsiteY10" fmla="*/ 8996 h 16902"/>
              <a:gd name="connsiteX11" fmla="*/ 11187 w 19116"/>
              <a:gd name="connsiteY11" fmla="*/ 9595 h 16902"/>
              <a:gd name="connsiteX12" fmla="*/ 11891 w 19116"/>
              <a:gd name="connsiteY12" fmla="*/ 8996 h 16902"/>
              <a:gd name="connsiteX13" fmla="*/ 12654 w 19116"/>
              <a:gd name="connsiteY13" fmla="*/ 9396 h 16902"/>
              <a:gd name="connsiteX14" fmla="*/ 13536 w 19116"/>
              <a:gd name="connsiteY14" fmla="*/ 9696 h 16902"/>
              <a:gd name="connsiteX15" fmla="*/ 14476 w 19116"/>
              <a:gd name="connsiteY15" fmla="*/ 10195 h 16902"/>
              <a:gd name="connsiteX16" fmla="*/ 15474 w 19116"/>
              <a:gd name="connsiteY16" fmla="*/ 9295 h 16902"/>
              <a:gd name="connsiteX17" fmla="*/ 16238 w 19116"/>
              <a:gd name="connsiteY17" fmla="*/ 8597 h 16902"/>
              <a:gd name="connsiteX18" fmla="*/ 17354 w 19116"/>
              <a:gd name="connsiteY18" fmla="*/ 9197 h 16902"/>
              <a:gd name="connsiteX19" fmla="*/ 18117 w 19116"/>
              <a:gd name="connsiteY19" fmla="*/ 10195 h 16902"/>
              <a:gd name="connsiteX20" fmla="*/ 19116 w 19116"/>
              <a:gd name="connsiteY20" fmla="*/ 8896 h 16902"/>
              <a:gd name="connsiteX21" fmla="*/ 19115 w 19116"/>
              <a:gd name="connsiteY21" fmla="*/ 6697 h 16902"/>
              <a:gd name="connsiteX22" fmla="*/ 18117 w 19116"/>
              <a:gd name="connsiteY22" fmla="*/ 5298 h 16902"/>
              <a:gd name="connsiteX23" fmla="*/ 18059 w 19116"/>
              <a:gd name="connsiteY23" fmla="*/ 3898 h 16902"/>
              <a:gd name="connsiteX24" fmla="*/ 17295 w 19116"/>
              <a:gd name="connsiteY24" fmla="*/ 3299 h 16902"/>
              <a:gd name="connsiteX25" fmla="*/ 16180 w 19116"/>
              <a:gd name="connsiteY25" fmla="*/ 4498 h 16902"/>
              <a:gd name="connsiteX26" fmla="*/ 15591 w 19116"/>
              <a:gd name="connsiteY26" fmla="*/ 4598 h 16902"/>
              <a:gd name="connsiteX27" fmla="*/ 14358 w 19116"/>
              <a:gd name="connsiteY27" fmla="*/ 4598 h 16902"/>
              <a:gd name="connsiteX28" fmla="*/ 13242 w 19116"/>
              <a:gd name="connsiteY28" fmla="*/ 3698 h 16902"/>
              <a:gd name="connsiteX29" fmla="*/ 12302 w 19116"/>
              <a:gd name="connsiteY29" fmla="*/ 4298 h 16902"/>
              <a:gd name="connsiteX30" fmla="*/ 9307 w 19116"/>
              <a:gd name="connsiteY30" fmla="*/ 0 h 16902"/>
              <a:gd name="connsiteX31" fmla="*/ 9248 w 19116"/>
              <a:gd name="connsiteY31" fmla="*/ 800 h 16902"/>
              <a:gd name="connsiteX32" fmla="*/ 8719 w 19116"/>
              <a:gd name="connsiteY32" fmla="*/ 3099 h 16902"/>
              <a:gd name="connsiteX33" fmla="*/ 8308 w 19116"/>
              <a:gd name="connsiteY33" fmla="*/ 3399 h 16902"/>
              <a:gd name="connsiteX34" fmla="*/ 7779 w 19116"/>
              <a:gd name="connsiteY34" fmla="*/ 4398 h 16902"/>
              <a:gd name="connsiteX35" fmla="*/ 7309 w 19116"/>
              <a:gd name="connsiteY35" fmla="*/ 7497 h 16902"/>
              <a:gd name="connsiteX36" fmla="*/ 5422 w 19116"/>
              <a:gd name="connsiteY36" fmla="*/ 7347 h 16902"/>
              <a:gd name="connsiteX37" fmla="*/ 3618 w 19116"/>
              <a:gd name="connsiteY37" fmla="*/ 6494 h 16902"/>
              <a:gd name="connsiteX38" fmla="*/ 2235 w 19116"/>
              <a:gd name="connsiteY38" fmla="*/ 8562 h 16902"/>
              <a:gd name="connsiteX39" fmla="*/ 1821 w 19116"/>
              <a:gd name="connsiteY39" fmla="*/ 6902 h 16902"/>
              <a:gd name="connsiteX40" fmla="*/ 1168 w 19116"/>
              <a:gd name="connsiteY40" fmla="*/ 8306 h 16902"/>
              <a:gd name="connsiteX41" fmla="*/ 241 w 19116"/>
              <a:gd name="connsiteY41" fmla="*/ 8422 h 16902"/>
              <a:gd name="connsiteX42" fmla="*/ 0 w 19116"/>
              <a:gd name="connsiteY42" fmla="*/ 9124 h 16902"/>
              <a:gd name="connsiteX43" fmla="*/ 412 w 19116"/>
              <a:gd name="connsiteY43" fmla="*/ 10235 h 16902"/>
              <a:gd name="connsiteX44" fmla="*/ 447 w 19116"/>
              <a:gd name="connsiteY44" fmla="*/ 11931 h 16902"/>
              <a:gd name="connsiteX45" fmla="*/ 1443 w 19116"/>
              <a:gd name="connsiteY45" fmla="*/ 14855 h 16902"/>
              <a:gd name="connsiteX46" fmla="*/ 1924 w 19116"/>
              <a:gd name="connsiteY46" fmla="*/ 12224 h 16902"/>
              <a:gd name="connsiteX47" fmla="*/ 2680 w 19116"/>
              <a:gd name="connsiteY47" fmla="*/ 12224 h 16902"/>
              <a:gd name="connsiteX48" fmla="*/ 2749 w 19116"/>
              <a:gd name="connsiteY48" fmla="*/ 10411 h 16902"/>
              <a:gd name="connsiteX49" fmla="*/ 2784 w 19116"/>
              <a:gd name="connsiteY49" fmla="*/ 9475 h 16902"/>
              <a:gd name="connsiteX50" fmla="*/ 3333 w 19116"/>
              <a:gd name="connsiteY50" fmla="*/ 9475 h 16902"/>
              <a:gd name="connsiteX51" fmla="*/ 4021 w 19116"/>
              <a:gd name="connsiteY51" fmla="*/ 10703 h 16902"/>
              <a:gd name="connsiteX52" fmla="*/ 4811 w 19116"/>
              <a:gd name="connsiteY52" fmla="*/ 11405 h 16902"/>
              <a:gd name="connsiteX53" fmla="*/ 5017 w 19116"/>
              <a:gd name="connsiteY53" fmla="*/ 14270 h 16902"/>
              <a:gd name="connsiteX54" fmla="*/ 5189 w 19116"/>
              <a:gd name="connsiteY54" fmla="*/ 15732 h 16902"/>
              <a:gd name="connsiteX55" fmla="*/ 6186 w 19116"/>
              <a:gd name="connsiteY55" fmla="*/ 16025 h 16902"/>
              <a:gd name="connsiteX0" fmla="*/ 6186 w 19116"/>
              <a:gd name="connsiteY0" fmla="*/ 16025 h 16902"/>
              <a:gd name="connsiteX1" fmla="*/ 7629 w 19116"/>
              <a:gd name="connsiteY1" fmla="*/ 16902 h 16902"/>
              <a:gd name="connsiteX2" fmla="*/ 8866 w 19116"/>
              <a:gd name="connsiteY2" fmla="*/ 16902 h 16902"/>
              <a:gd name="connsiteX3" fmla="*/ 10000 w 19116"/>
              <a:gd name="connsiteY3" fmla="*/ 16025 h 16902"/>
              <a:gd name="connsiteX4" fmla="*/ 9347 w 19116"/>
              <a:gd name="connsiteY4" fmla="*/ 14855 h 16902"/>
              <a:gd name="connsiteX5" fmla="*/ 8557 w 19116"/>
              <a:gd name="connsiteY5" fmla="*/ 13042 h 16902"/>
              <a:gd name="connsiteX6" fmla="*/ 7938 w 19116"/>
              <a:gd name="connsiteY6" fmla="*/ 12224 h 16902"/>
              <a:gd name="connsiteX7" fmla="*/ 7869 w 19116"/>
              <a:gd name="connsiteY7" fmla="*/ 10352 h 16902"/>
              <a:gd name="connsiteX8" fmla="*/ 8444 w 19116"/>
              <a:gd name="connsiteY8" fmla="*/ 9792 h 16902"/>
              <a:gd name="connsiteX9" fmla="*/ 9366 w 19116"/>
              <a:gd name="connsiteY9" fmla="*/ 10795 h 16902"/>
              <a:gd name="connsiteX10" fmla="*/ 10305 w 19116"/>
              <a:gd name="connsiteY10" fmla="*/ 8996 h 16902"/>
              <a:gd name="connsiteX11" fmla="*/ 11187 w 19116"/>
              <a:gd name="connsiteY11" fmla="*/ 9595 h 16902"/>
              <a:gd name="connsiteX12" fmla="*/ 11891 w 19116"/>
              <a:gd name="connsiteY12" fmla="*/ 8996 h 16902"/>
              <a:gd name="connsiteX13" fmla="*/ 12654 w 19116"/>
              <a:gd name="connsiteY13" fmla="*/ 9396 h 16902"/>
              <a:gd name="connsiteX14" fmla="*/ 13536 w 19116"/>
              <a:gd name="connsiteY14" fmla="*/ 9696 h 16902"/>
              <a:gd name="connsiteX15" fmla="*/ 14476 w 19116"/>
              <a:gd name="connsiteY15" fmla="*/ 10195 h 16902"/>
              <a:gd name="connsiteX16" fmla="*/ 15474 w 19116"/>
              <a:gd name="connsiteY16" fmla="*/ 9295 h 16902"/>
              <a:gd name="connsiteX17" fmla="*/ 16238 w 19116"/>
              <a:gd name="connsiteY17" fmla="*/ 8597 h 16902"/>
              <a:gd name="connsiteX18" fmla="*/ 17354 w 19116"/>
              <a:gd name="connsiteY18" fmla="*/ 9197 h 16902"/>
              <a:gd name="connsiteX19" fmla="*/ 18117 w 19116"/>
              <a:gd name="connsiteY19" fmla="*/ 10495 h 16902"/>
              <a:gd name="connsiteX20" fmla="*/ 19116 w 19116"/>
              <a:gd name="connsiteY20" fmla="*/ 8896 h 16902"/>
              <a:gd name="connsiteX21" fmla="*/ 19115 w 19116"/>
              <a:gd name="connsiteY21" fmla="*/ 6697 h 16902"/>
              <a:gd name="connsiteX22" fmla="*/ 18117 w 19116"/>
              <a:gd name="connsiteY22" fmla="*/ 5298 h 16902"/>
              <a:gd name="connsiteX23" fmla="*/ 18059 w 19116"/>
              <a:gd name="connsiteY23" fmla="*/ 3898 h 16902"/>
              <a:gd name="connsiteX24" fmla="*/ 17295 w 19116"/>
              <a:gd name="connsiteY24" fmla="*/ 3299 h 16902"/>
              <a:gd name="connsiteX25" fmla="*/ 16180 w 19116"/>
              <a:gd name="connsiteY25" fmla="*/ 4498 h 16902"/>
              <a:gd name="connsiteX26" fmla="*/ 15591 w 19116"/>
              <a:gd name="connsiteY26" fmla="*/ 4598 h 16902"/>
              <a:gd name="connsiteX27" fmla="*/ 14358 w 19116"/>
              <a:gd name="connsiteY27" fmla="*/ 4598 h 16902"/>
              <a:gd name="connsiteX28" fmla="*/ 13242 w 19116"/>
              <a:gd name="connsiteY28" fmla="*/ 3698 h 16902"/>
              <a:gd name="connsiteX29" fmla="*/ 12302 w 19116"/>
              <a:gd name="connsiteY29" fmla="*/ 4298 h 16902"/>
              <a:gd name="connsiteX30" fmla="*/ 9307 w 19116"/>
              <a:gd name="connsiteY30" fmla="*/ 0 h 16902"/>
              <a:gd name="connsiteX31" fmla="*/ 9248 w 19116"/>
              <a:gd name="connsiteY31" fmla="*/ 800 h 16902"/>
              <a:gd name="connsiteX32" fmla="*/ 8719 w 19116"/>
              <a:gd name="connsiteY32" fmla="*/ 3099 h 16902"/>
              <a:gd name="connsiteX33" fmla="*/ 8308 w 19116"/>
              <a:gd name="connsiteY33" fmla="*/ 3399 h 16902"/>
              <a:gd name="connsiteX34" fmla="*/ 7779 w 19116"/>
              <a:gd name="connsiteY34" fmla="*/ 4398 h 16902"/>
              <a:gd name="connsiteX35" fmla="*/ 7309 w 19116"/>
              <a:gd name="connsiteY35" fmla="*/ 7497 h 16902"/>
              <a:gd name="connsiteX36" fmla="*/ 5422 w 19116"/>
              <a:gd name="connsiteY36" fmla="*/ 7347 h 16902"/>
              <a:gd name="connsiteX37" fmla="*/ 3618 w 19116"/>
              <a:gd name="connsiteY37" fmla="*/ 6494 h 16902"/>
              <a:gd name="connsiteX38" fmla="*/ 2235 w 19116"/>
              <a:gd name="connsiteY38" fmla="*/ 8562 h 16902"/>
              <a:gd name="connsiteX39" fmla="*/ 1821 w 19116"/>
              <a:gd name="connsiteY39" fmla="*/ 6902 h 16902"/>
              <a:gd name="connsiteX40" fmla="*/ 1168 w 19116"/>
              <a:gd name="connsiteY40" fmla="*/ 8306 h 16902"/>
              <a:gd name="connsiteX41" fmla="*/ 241 w 19116"/>
              <a:gd name="connsiteY41" fmla="*/ 8422 h 16902"/>
              <a:gd name="connsiteX42" fmla="*/ 0 w 19116"/>
              <a:gd name="connsiteY42" fmla="*/ 9124 h 16902"/>
              <a:gd name="connsiteX43" fmla="*/ 412 w 19116"/>
              <a:gd name="connsiteY43" fmla="*/ 10235 h 16902"/>
              <a:gd name="connsiteX44" fmla="*/ 447 w 19116"/>
              <a:gd name="connsiteY44" fmla="*/ 11931 h 16902"/>
              <a:gd name="connsiteX45" fmla="*/ 1443 w 19116"/>
              <a:gd name="connsiteY45" fmla="*/ 14855 h 16902"/>
              <a:gd name="connsiteX46" fmla="*/ 1924 w 19116"/>
              <a:gd name="connsiteY46" fmla="*/ 12224 h 16902"/>
              <a:gd name="connsiteX47" fmla="*/ 2680 w 19116"/>
              <a:gd name="connsiteY47" fmla="*/ 12224 h 16902"/>
              <a:gd name="connsiteX48" fmla="*/ 2749 w 19116"/>
              <a:gd name="connsiteY48" fmla="*/ 10411 h 16902"/>
              <a:gd name="connsiteX49" fmla="*/ 2784 w 19116"/>
              <a:gd name="connsiteY49" fmla="*/ 9475 h 16902"/>
              <a:gd name="connsiteX50" fmla="*/ 3333 w 19116"/>
              <a:gd name="connsiteY50" fmla="*/ 9475 h 16902"/>
              <a:gd name="connsiteX51" fmla="*/ 4021 w 19116"/>
              <a:gd name="connsiteY51" fmla="*/ 10703 h 16902"/>
              <a:gd name="connsiteX52" fmla="*/ 4811 w 19116"/>
              <a:gd name="connsiteY52" fmla="*/ 11405 h 16902"/>
              <a:gd name="connsiteX53" fmla="*/ 5017 w 19116"/>
              <a:gd name="connsiteY53" fmla="*/ 14270 h 16902"/>
              <a:gd name="connsiteX54" fmla="*/ 5189 w 19116"/>
              <a:gd name="connsiteY54" fmla="*/ 15732 h 16902"/>
              <a:gd name="connsiteX55" fmla="*/ 6186 w 19116"/>
              <a:gd name="connsiteY55" fmla="*/ 16025 h 16902"/>
              <a:gd name="connsiteX0" fmla="*/ 6186 w 19116"/>
              <a:gd name="connsiteY0" fmla="*/ 16025 h 16902"/>
              <a:gd name="connsiteX1" fmla="*/ 7629 w 19116"/>
              <a:gd name="connsiteY1" fmla="*/ 16902 h 16902"/>
              <a:gd name="connsiteX2" fmla="*/ 8866 w 19116"/>
              <a:gd name="connsiteY2" fmla="*/ 16902 h 16902"/>
              <a:gd name="connsiteX3" fmla="*/ 10000 w 19116"/>
              <a:gd name="connsiteY3" fmla="*/ 16025 h 16902"/>
              <a:gd name="connsiteX4" fmla="*/ 9347 w 19116"/>
              <a:gd name="connsiteY4" fmla="*/ 14855 h 16902"/>
              <a:gd name="connsiteX5" fmla="*/ 8557 w 19116"/>
              <a:gd name="connsiteY5" fmla="*/ 13042 h 16902"/>
              <a:gd name="connsiteX6" fmla="*/ 7938 w 19116"/>
              <a:gd name="connsiteY6" fmla="*/ 12224 h 16902"/>
              <a:gd name="connsiteX7" fmla="*/ 7869 w 19116"/>
              <a:gd name="connsiteY7" fmla="*/ 10352 h 16902"/>
              <a:gd name="connsiteX8" fmla="*/ 8444 w 19116"/>
              <a:gd name="connsiteY8" fmla="*/ 9792 h 16902"/>
              <a:gd name="connsiteX9" fmla="*/ 9366 w 19116"/>
              <a:gd name="connsiteY9" fmla="*/ 10795 h 16902"/>
              <a:gd name="connsiteX10" fmla="*/ 10305 w 19116"/>
              <a:gd name="connsiteY10" fmla="*/ 8996 h 16902"/>
              <a:gd name="connsiteX11" fmla="*/ 11187 w 19116"/>
              <a:gd name="connsiteY11" fmla="*/ 9595 h 16902"/>
              <a:gd name="connsiteX12" fmla="*/ 11891 w 19116"/>
              <a:gd name="connsiteY12" fmla="*/ 8996 h 16902"/>
              <a:gd name="connsiteX13" fmla="*/ 12537 w 19116"/>
              <a:gd name="connsiteY13" fmla="*/ 9396 h 16902"/>
              <a:gd name="connsiteX14" fmla="*/ 13536 w 19116"/>
              <a:gd name="connsiteY14" fmla="*/ 9696 h 16902"/>
              <a:gd name="connsiteX15" fmla="*/ 14476 w 19116"/>
              <a:gd name="connsiteY15" fmla="*/ 10195 h 16902"/>
              <a:gd name="connsiteX16" fmla="*/ 15474 w 19116"/>
              <a:gd name="connsiteY16" fmla="*/ 9295 h 16902"/>
              <a:gd name="connsiteX17" fmla="*/ 16238 w 19116"/>
              <a:gd name="connsiteY17" fmla="*/ 8597 h 16902"/>
              <a:gd name="connsiteX18" fmla="*/ 17354 w 19116"/>
              <a:gd name="connsiteY18" fmla="*/ 9197 h 16902"/>
              <a:gd name="connsiteX19" fmla="*/ 18117 w 19116"/>
              <a:gd name="connsiteY19" fmla="*/ 10495 h 16902"/>
              <a:gd name="connsiteX20" fmla="*/ 19116 w 19116"/>
              <a:gd name="connsiteY20" fmla="*/ 8896 h 16902"/>
              <a:gd name="connsiteX21" fmla="*/ 19115 w 19116"/>
              <a:gd name="connsiteY21" fmla="*/ 6697 h 16902"/>
              <a:gd name="connsiteX22" fmla="*/ 18117 w 19116"/>
              <a:gd name="connsiteY22" fmla="*/ 5298 h 16902"/>
              <a:gd name="connsiteX23" fmla="*/ 18059 w 19116"/>
              <a:gd name="connsiteY23" fmla="*/ 3898 h 16902"/>
              <a:gd name="connsiteX24" fmla="*/ 17295 w 19116"/>
              <a:gd name="connsiteY24" fmla="*/ 3299 h 16902"/>
              <a:gd name="connsiteX25" fmla="*/ 16180 w 19116"/>
              <a:gd name="connsiteY25" fmla="*/ 4498 h 16902"/>
              <a:gd name="connsiteX26" fmla="*/ 15591 w 19116"/>
              <a:gd name="connsiteY26" fmla="*/ 4598 h 16902"/>
              <a:gd name="connsiteX27" fmla="*/ 14358 w 19116"/>
              <a:gd name="connsiteY27" fmla="*/ 4598 h 16902"/>
              <a:gd name="connsiteX28" fmla="*/ 13242 w 19116"/>
              <a:gd name="connsiteY28" fmla="*/ 3698 h 16902"/>
              <a:gd name="connsiteX29" fmla="*/ 12302 w 19116"/>
              <a:gd name="connsiteY29" fmla="*/ 4298 h 16902"/>
              <a:gd name="connsiteX30" fmla="*/ 9307 w 19116"/>
              <a:gd name="connsiteY30" fmla="*/ 0 h 16902"/>
              <a:gd name="connsiteX31" fmla="*/ 9248 w 19116"/>
              <a:gd name="connsiteY31" fmla="*/ 800 h 16902"/>
              <a:gd name="connsiteX32" fmla="*/ 8719 w 19116"/>
              <a:gd name="connsiteY32" fmla="*/ 3099 h 16902"/>
              <a:gd name="connsiteX33" fmla="*/ 8308 w 19116"/>
              <a:gd name="connsiteY33" fmla="*/ 3399 h 16902"/>
              <a:gd name="connsiteX34" fmla="*/ 7779 w 19116"/>
              <a:gd name="connsiteY34" fmla="*/ 4398 h 16902"/>
              <a:gd name="connsiteX35" fmla="*/ 7309 w 19116"/>
              <a:gd name="connsiteY35" fmla="*/ 7497 h 16902"/>
              <a:gd name="connsiteX36" fmla="*/ 5422 w 19116"/>
              <a:gd name="connsiteY36" fmla="*/ 7347 h 16902"/>
              <a:gd name="connsiteX37" fmla="*/ 3618 w 19116"/>
              <a:gd name="connsiteY37" fmla="*/ 6494 h 16902"/>
              <a:gd name="connsiteX38" fmla="*/ 2235 w 19116"/>
              <a:gd name="connsiteY38" fmla="*/ 8562 h 16902"/>
              <a:gd name="connsiteX39" fmla="*/ 1821 w 19116"/>
              <a:gd name="connsiteY39" fmla="*/ 6902 h 16902"/>
              <a:gd name="connsiteX40" fmla="*/ 1168 w 19116"/>
              <a:gd name="connsiteY40" fmla="*/ 8306 h 16902"/>
              <a:gd name="connsiteX41" fmla="*/ 241 w 19116"/>
              <a:gd name="connsiteY41" fmla="*/ 8422 h 16902"/>
              <a:gd name="connsiteX42" fmla="*/ 0 w 19116"/>
              <a:gd name="connsiteY42" fmla="*/ 9124 h 16902"/>
              <a:gd name="connsiteX43" fmla="*/ 412 w 19116"/>
              <a:gd name="connsiteY43" fmla="*/ 10235 h 16902"/>
              <a:gd name="connsiteX44" fmla="*/ 447 w 19116"/>
              <a:gd name="connsiteY44" fmla="*/ 11931 h 16902"/>
              <a:gd name="connsiteX45" fmla="*/ 1443 w 19116"/>
              <a:gd name="connsiteY45" fmla="*/ 14855 h 16902"/>
              <a:gd name="connsiteX46" fmla="*/ 1924 w 19116"/>
              <a:gd name="connsiteY46" fmla="*/ 12224 h 16902"/>
              <a:gd name="connsiteX47" fmla="*/ 2680 w 19116"/>
              <a:gd name="connsiteY47" fmla="*/ 12224 h 16902"/>
              <a:gd name="connsiteX48" fmla="*/ 2749 w 19116"/>
              <a:gd name="connsiteY48" fmla="*/ 10411 h 16902"/>
              <a:gd name="connsiteX49" fmla="*/ 2784 w 19116"/>
              <a:gd name="connsiteY49" fmla="*/ 9475 h 16902"/>
              <a:gd name="connsiteX50" fmla="*/ 3333 w 19116"/>
              <a:gd name="connsiteY50" fmla="*/ 9475 h 16902"/>
              <a:gd name="connsiteX51" fmla="*/ 4021 w 19116"/>
              <a:gd name="connsiteY51" fmla="*/ 10703 h 16902"/>
              <a:gd name="connsiteX52" fmla="*/ 4811 w 19116"/>
              <a:gd name="connsiteY52" fmla="*/ 11405 h 16902"/>
              <a:gd name="connsiteX53" fmla="*/ 5017 w 19116"/>
              <a:gd name="connsiteY53" fmla="*/ 14270 h 16902"/>
              <a:gd name="connsiteX54" fmla="*/ 5189 w 19116"/>
              <a:gd name="connsiteY54" fmla="*/ 15732 h 16902"/>
              <a:gd name="connsiteX55" fmla="*/ 6186 w 19116"/>
              <a:gd name="connsiteY55" fmla="*/ 16025 h 16902"/>
              <a:gd name="connsiteX0" fmla="*/ 6186 w 19116"/>
              <a:gd name="connsiteY0" fmla="*/ 16025 h 16902"/>
              <a:gd name="connsiteX1" fmla="*/ 7629 w 19116"/>
              <a:gd name="connsiteY1" fmla="*/ 16902 h 16902"/>
              <a:gd name="connsiteX2" fmla="*/ 8866 w 19116"/>
              <a:gd name="connsiteY2" fmla="*/ 16902 h 16902"/>
              <a:gd name="connsiteX3" fmla="*/ 10000 w 19116"/>
              <a:gd name="connsiteY3" fmla="*/ 16025 h 16902"/>
              <a:gd name="connsiteX4" fmla="*/ 9347 w 19116"/>
              <a:gd name="connsiteY4" fmla="*/ 14855 h 16902"/>
              <a:gd name="connsiteX5" fmla="*/ 8557 w 19116"/>
              <a:gd name="connsiteY5" fmla="*/ 13042 h 16902"/>
              <a:gd name="connsiteX6" fmla="*/ 7938 w 19116"/>
              <a:gd name="connsiteY6" fmla="*/ 12224 h 16902"/>
              <a:gd name="connsiteX7" fmla="*/ 7869 w 19116"/>
              <a:gd name="connsiteY7" fmla="*/ 10352 h 16902"/>
              <a:gd name="connsiteX8" fmla="*/ 8444 w 19116"/>
              <a:gd name="connsiteY8" fmla="*/ 9792 h 16902"/>
              <a:gd name="connsiteX9" fmla="*/ 9366 w 19116"/>
              <a:gd name="connsiteY9" fmla="*/ 10795 h 16902"/>
              <a:gd name="connsiteX10" fmla="*/ 10305 w 19116"/>
              <a:gd name="connsiteY10" fmla="*/ 8996 h 16902"/>
              <a:gd name="connsiteX11" fmla="*/ 11187 w 19116"/>
              <a:gd name="connsiteY11" fmla="*/ 9595 h 16902"/>
              <a:gd name="connsiteX12" fmla="*/ 11891 w 19116"/>
              <a:gd name="connsiteY12" fmla="*/ 8996 h 16902"/>
              <a:gd name="connsiteX13" fmla="*/ 12537 w 19116"/>
              <a:gd name="connsiteY13" fmla="*/ 9396 h 16902"/>
              <a:gd name="connsiteX14" fmla="*/ 13536 w 19116"/>
              <a:gd name="connsiteY14" fmla="*/ 9696 h 16902"/>
              <a:gd name="connsiteX15" fmla="*/ 14476 w 19116"/>
              <a:gd name="connsiteY15" fmla="*/ 10195 h 16902"/>
              <a:gd name="connsiteX16" fmla="*/ 15474 w 19116"/>
              <a:gd name="connsiteY16" fmla="*/ 9295 h 16902"/>
              <a:gd name="connsiteX17" fmla="*/ 16238 w 19116"/>
              <a:gd name="connsiteY17" fmla="*/ 8597 h 16902"/>
              <a:gd name="connsiteX18" fmla="*/ 17354 w 19116"/>
              <a:gd name="connsiteY18" fmla="*/ 9197 h 16902"/>
              <a:gd name="connsiteX19" fmla="*/ 18117 w 19116"/>
              <a:gd name="connsiteY19" fmla="*/ 10495 h 16902"/>
              <a:gd name="connsiteX20" fmla="*/ 19116 w 19116"/>
              <a:gd name="connsiteY20" fmla="*/ 8896 h 16902"/>
              <a:gd name="connsiteX21" fmla="*/ 19115 w 19116"/>
              <a:gd name="connsiteY21" fmla="*/ 6697 h 16902"/>
              <a:gd name="connsiteX22" fmla="*/ 18117 w 19116"/>
              <a:gd name="connsiteY22" fmla="*/ 5298 h 16902"/>
              <a:gd name="connsiteX23" fmla="*/ 18059 w 19116"/>
              <a:gd name="connsiteY23" fmla="*/ 3898 h 16902"/>
              <a:gd name="connsiteX24" fmla="*/ 17295 w 19116"/>
              <a:gd name="connsiteY24" fmla="*/ 3299 h 16902"/>
              <a:gd name="connsiteX25" fmla="*/ 16180 w 19116"/>
              <a:gd name="connsiteY25" fmla="*/ 4498 h 16902"/>
              <a:gd name="connsiteX26" fmla="*/ 15591 w 19116"/>
              <a:gd name="connsiteY26" fmla="*/ 4598 h 16902"/>
              <a:gd name="connsiteX27" fmla="*/ 14358 w 19116"/>
              <a:gd name="connsiteY27" fmla="*/ 4598 h 16902"/>
              <a:gd name="connsiteX28" fmla="*/ 13242 w 19116"/>
              <a:gd name="connsiteY28" fmla="*/ 3698 h 16902"/>
              <a:gd name="connsiteX29" fmla="*/ 12302 w 19116"/>
              <a:gd name="connsiteY29" fmla="*/ 4298 h 16902"/>
              <a:gd name="connsiteX30" fmla="*/ 9307 w 19116"/>
              <a:gd name="connsiteY30" fmla="*/ 0 h 16902"/>
              <a:gd name="connsiteX31" fmla="*/ 9248 w 19116"/>
              <a:gd name="connsiteY31" fmla="*/ 800 h 16902"/>
              <a:gd name="connsiteX32" fmla="*/ 8719 w 19116"/>
              <a:gd name="connsiteY32" fmla="*/ 3099 h 16902"/>
              <a:gd name="connsiteX33" fmla="*/ 8308 w 19116"/>
              <a:gd name="connsiteY33" fmla="*/ 3399 h 16902"/>
              <a:gd name="connsiteX34" fmla="*/ 7779 w 19116"/>
              <a:gd name="connsiteY34" fmla="*/ 4398 h 16902"/>
              <a:gd name="connsiteX35" fmla="*/ 7309 w 19116"/>
              <a:gd name="connsiteY35" fmla="*/ 7497 h 16902"/>
              <a:gd name="connsiteX36" fmla="*/ 5422 w 19116"/>
              <a:gd name="connsiteY36" fmla="*/ 7347 h 16902"/>
              <a:gd name="connsiteX37" fmla="*/ 3618 w 19116"/>
              <a:gd name="connsiteY37" fmla="*/ 6494 h 16902"/>
              <a:gd name="connsiteX38" fmla="*/ 2235 w 19116"/>
              <a:gd name="connsiteY38" fmla="*/ 8562 h 16902"/>
              <a:gd name="connsiteX39" fmla="*/ 1821 w 19116"/>
              <a:gd name="connsiteY39" fmla="*/ 6902 h 16902"/>
              <a:gd name="connsiteX40" fmla="*/ 1168 w 19116"/>
              <a:gd name="connsiteY40" fmla="*/ 8306 h 16902"/>
              <a:gd name="connsiteX41" fmla="*/ 241 w 19116"/>
              <a:gd name="connsiteY41" fmla="*/ 8422 h 16902"/>
              <a:gd name="connsiteX42" fmla="*/ 0 w 19116"/>
              <a:gd name="connsiteY42" fmla="*/ 9124 h 16902"/>
              <a:gd name="connsiteX43" fmla="*/ 412 w 19116"/>
              <a:gd name="connsiteY43" fmla="*/ 10235 h 16902"/>
              <a:gd name="connsiteX44" fmla="*/ 447 w 19116"/>
              <a:gd name="connsiteY44" fmla="*/ 11931 h 16902"/>
              <a:gd name="connsiteX45" fmla="*/ 1443 w 19116"/>
              <a:gd name="connsiteY45" fmla="*/ 14855 h 16902"/>
              <a:gd name="connsiteX46" fmla="*/ 1924 w 19116"/>
              <a:gd name="connsiteY46" fmla="*/ 12224 h 16902"/>
              <a:gd name="connsiteX47" fmla="*/ 2680 w 19116"/>
              <a:gd name="connsiteY47" fmla="*/ 12224 h 16902"/>
              <a:gd name="connsiteX48" fmla="*/ 2749 w 19116"/>
              <a:gd name="connsiteY48" fmla="*/ 10411 h 16902"/>
              <a:gd name="connsiteX49" fmla="*/ 2784 w 19116"/>
              <a:gd name="connsiteY49" fmla="*/ 9475 h 16902"/>
              <a:gd name="connsiteX50" fmla="*/ 3333 w 19116"/>
              <a:gd name="connsiteY50" fmla="*/ 9475 h 16902"/>
              <a:gd name="connsiteX51" fmla="*/ 4021 w 19116"/>
              <a:gd name="connsiteY51" fmla="*/ 10703 h 16902"/>
              <a:gd name="connsiteX52" fmla="*/ 4811 w 19116"/>
              <a:gd name="connsiteY52" fmla="*/ 11405 h 16902"/>
              <a:gd name="connsiteX53" fmla="*/ 5017 w 19116"/>
              <a:gd name="connsiteY53" fmla="*/ 14270 h 16902"/>
              <a:gd name="connsiteX54" fmla="*/ 5189 w 19116"/>
              <a:gd name="connsiteY54" fmla="*/ 15732 h 16902"/>
              <a:gd name="connsiteX55" fmla="*/ 6186 w 19116"/>
              <a:gd name="connsiteY55" fmla="*/ 16025 h 16902"/>
              <a:gd name="connsiteX0" fmla="*/ 6186 w 19116"/>
              <a:gd name="connsiteY0" fmla="*/ 16025 h 16902"/>
              <a:gd name="connsiteX1" fmla="*/ 7629 w 19116"/>
              <a:gd name="connsiteY1" fmla="*/ 16902 h 16902"/>
              <a:gd name="connsiteX2" fmla="*/ 8866 w 19116"/>
              <a:gd name="connsiteY2" fmla="*/ 16902 h 16902"/>
              <a:gd name="connsiteX3" fmla="*/ 10000 w 19116"/>
              <a:gd name="connsiteY3" fmla="*/ 16025 h 16902"/>
              <a:gd name="connsiteX4" fmla="*/ 9347 w 19116"/>
              <a:gd name="connsiteY4" fmla="*/ 14855 h 16902"/>
              <a:gd name="connsiteX5" fmla="*/ 8557 w 19116"/>
              <a:gd name="connsiteY5" fmla="*/ 13042 h 16902"/>
              <a:gd name="connsiteX6" fmla="*/ 7938 w 19116"/>
              <a:gd name="connsiteY6" fmla="*/ 12224 h 16902"/>
              <a:gd name="connsiteX7" fmla="*/ 7869 w 19116"/>
              <a:gd name="connsiteY7" fmla="*/ 10352 h 16902"/>
              <a:gd name="connsiteX8" fmla="*/ 8444 w 19116"/>
              <a:gd name="connsiteY8" fmla="*/ 9792 h 16902"/>
              <a:gd name="connsiteX9" fmla="*/ 9366 w 19116"/>
              <a:gd name="connsiteY9" fmla="*/ 10795 h 16902"/>
              <a:gd name="connsiteX10" fmla="*/ 10305 w 19116"/>
              <a:gd name="connsiteY10" fmla="*/ 8996 h 16902"/>
              <a:gd name="connsiteX11" fmla="*/ 11187 w 19116"/>
              <a:gd name="connsiteY11" fmla="*/ 9595 h 16902"/>
              <a:gd name="connsiteX12" fmla="*/ 11891 w 19116"/>
              <a:gd name="connsiteY12" fmla="*/ 8996 h 16902"/>
              <a:gd name="connsiteX13" fmla="*/ 12537 w 19116"/>
              <a:gd name="connsiteY13" fmla="*/ 9396 h 16902"/>
              <a:gd name="connsiteX14" fmla="*/ 13536 w 19116"/>
              <a:gd name="connsiteY14" fmla="*/ 9696 h 16902"/>
              <a:gd name="connsiteX15" fmla="*/ 14476 w 19116"/>
              <a:gd name="connsiteY15" fmla="*/ 10195 h 16902"/>
              <a:gd name="connsiteX16" fmla="*/ 15474 w 19116"/>
              <a:gd name="connsiteY16" fmla="*/ 9295 h 16902"/>
              <a:gd name="connsiteX17" fmla="*/ 16238 w 19116"/>
              <a:gd name="connsiteY17" fmla="*/ 8597 h 16902"/>
              <a:gd name="connsiteX18" fmla="*/ 17354 w 19116"/>
              <a:gd name="connsiteY18" fmla="*/ 9197 h 16902"/>
              <a:gd name="connsiteX19" fmla="*/ 18117 w 19116"/>
              <a:gd name="connsiteY19" fmla="*/ 10495 h 16902"/>
              <a:gd name="connsiteX20" fmla="*/ 19116 w 19116"/>
              <a:gd name="connsiteY20" fmla="*/ 8896 h 16902"/>
              <a:gd name="connsiteX21" fmla="*/ 19115 w 19116"/>
              <a:gd name="connsiteY21" fmla="*/ 6697 h 16902"/>
              <a:gd name="connsiteX22" fmla="*/ 18117 w 19116"/>
              <a:gd name="connsiteY22" fmla="*/ 5298 h 16902"/>
              <a:gd name="connsiteX23" fmla="*/ 18059 w 19116"/>
              <a:gd name="connsiteY23" fmla="*/ 3898 h 16902"/>
              <a:gd name="connsiteX24" fmla="*/ 17295 w 19116"/>
              <a:gd name="connsiteY24" fmla="*/ 3299 h 16902"/>
              <a:gd name="connsiteX25" fmla="*/ 16180 w 19116"/>
              <a:gd name="connsiteY25" fmla="*/ 4498 h 16902"/>
              <a:gd name="connsiteX26" fmla="*/ 15591 w 19116"/>
              <a:gd name="connsiteY26" fmla="*/ 4598 h 16902"/>
              <a:gd name="connsiteX27" fmla="*/ 14358 w 19116"/>
              <a:gd name="connsiteY27" fmla="*/ 4598 h 16902"/>
              <a:gd name="connsiteX28" fmla="*/ 13242 w 19116"/>
              <a:gd name="connsiteY28" fmla="*/ 3698 h 16902"/>
              <a:gd name="connsiteX29" fmla="*/ 12302 w 19116"/>
              <a:gd name="connsiteY29" fmla="*/ 4298 h 16902"/>
              <a:gd name="connsiteX30" fmla="*/ 9307 w 19116"/>
              <a:gd name="connsiteY30" fmla="*/ 0 h 16902"/>
              <a:gd name="connsiteX31" fmla="*/ 9248 w 19116"/>
              <a:gd name="connsiteY31" fmla="*/ 800 h 16902"/>
              <a:gd name="connsiteX32" fmla="*/ 8719 w 19116"/>
              <a:gd name="connsiteY32" fmla="*/ 3099 h 16902"/>
              <a:gd name="connsiteX33" fmla="*/ 8308 w 19116"/>
              <a:gd name="connsiteY33" fmla="*/ 3399 h 16902"/>
              <a:gd name="connsiteX34" fmla="*/ 7779 w 19116"/>
              <a:gd name="connsiteY34" fmla="*/ 4398 h 16902"/>
              <a:gd name="connsiteX35" fmla="*/ 7309 w 19116"/>
              <a:gd name="connsiteY35" fmla="*/ 7497 h 16902"/>
              <a:gd name="connsiteX36" fmla="*/ 5422 w 19116"/>
              <a:gd name="connsiteY36" fmla="*/ 7347 h 16902"/>
              <a:gd name="connsiteX37" fmla="*/ 3618 w 19116"/>
              <a:gd name="connsiteY37" fmla="*/ 6494 h 16902"/>
              <a:gd name="connsiteX38" fmla="*/ 2235 w 19116"/>
              <a:gd name="connsiteY38" fmla="*/ 8562 h 16902"/>
              <a:gd name="connsiteX39" fmla="*/ 1821 w 19116"/>
              <a:gd name="connsiteY39" fmla="*/ 6902 h 16902"/>
              <a:gd name="connsiteX40" fmla="*/ 1168 w 19116"/>
              <a:gd name="connsiteY40" fmla="*/ 8306 h 16902"/>
              <a:gd name="connsiteX41" fmla="*/ 241 w 19116"/>
              <a:gd name="connsiteY41" fmla="*/ 8422 h 16902"/>
              <a:gd name="connsiteX42" fmla="*/ 0 w 19116"/>
              <a:gd name="connsiteY42" fmla="*/ 9124 h 16902"/>
              <a:gd name="connsiteX43" fmla="*/ 412 w 19116"/>
              <a:gd name="connsiteY43" fmla="*/ 10235 h 16902"/>
              <a:gd name="connsiteX44" fmla="*/ 447 w 19116"/>
              <a:gd name="connsiteY44" fmla="*/ 11931 h 16902"/>
              <a:gd name="connsiteX45" fmla="*/ 1443 w 19116"/>
              <a:gd name="connsiteY45" fmla="*/ 14855 h 16902"/>
              <a:gd name="connsiteX46" fmla="*/ 1924 w 19116"/>
              <a:gd name="connsiteY46" fmla="*/ 12224 h 16902"/>
              <a:gd name="connsiteX47" fmla="*/ 2680 w 19116"/>
              <a:gd name="connsiteY47" fmla="*/ 12224 h 16902"/>
              <a:gd name="connsiteX48" fmla="*/ 2749 w 19116"/>
              <a:gd name="connsiteY48" fmla="*/ 10411 h 16902"/>
              <a:gd name="connsiteX49" fmla="*/ 2784 w 19116"/>
              <a:gd name="connsiteY49" fmla="*/ 9475 h 16902"/>
              <a:gd name="connsiteX50" fmla="*/ 3333 w 19116"/>
              <a:gd name="connsiteY50" fmla="*/ 9475 h 16902"/>
              <a:gd name="connsiteX51" fmla="*/ 4021 w 19116"/>
              <a:gd name="connsiteY51" fmla="*/ 10703 h 16902"/>
              <a:gd name="connsiteX52" fmla="*/ 4811 w 19116"/>
              <a:gd name="connsiteY52" fmla="*/ 11405 h 16902"/>
              <a:gd name="connsiteX53" fmla="*/ 5017 w 19116"/>
              <a:gd name="connsiteY53" fmla="*/ 14270 h 16902"/>
              <a:gd name="connsiteX54" fmla="*/ 5189 w 19116"/>
              <a:gd name="connsiteY54" fmla="*/ 15732 h 16902"/>
              <a:gd name="connsiteX55" fmla="*/ 6186 w 19116"/>
              <a:gd name="connsiteY55" fmla="*/ 16025 h 16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19116" h="16902">
                <a:moveTo>
                  <a:pt x="6186" y="16025"/>
                </a:moveTo>
                <a:lnTo>
                  <a:pt x="7629" y="16902"/>
                </a:lnTo>
                <a:lnTo>
                  <a:pt x="8866" y="16902"/>
                </a:lnTo>
                <a:lnTo>
                  <a:pt x="10000" y="16025"/>
                </a:lnTo>
                <a:lnTo>
                  <a:pt x="9347" y="14855"/>
                </a:lnTo>
                <a:lnTo>
                  <a:pt x="8557" y="13042"/>
                </a:lnTo>
                <a:lnTo>
                  <a:pt x="7938" y="12224"/>
                </a:lnTo>
                <a:cubicBezTo>
                  <a:pt x="7823" y="11776"/>
                  <a:pt x="7785" y="10757"/>
                  <a:pt x="7869" y="10352"/>
                </a:cubicBezTo>
                <a:cubicBezTo>
                  <a:pt x="7953" y="9947"/>
                  <a:pt x="8194" y="9718"/>
                  <a:pt x="8444" y="9792"/>
                </a:cubicBezTo>
                <a:cubicBezTo>
                  <a:pt x="8694" y="9866"/>
                  <a:pt x="9056" y="10928"/>
                  <a:pt x="9366" y="10795"/>
                </a:cubicBezTo>
                <a:lnTo>
                  <a:pt x="10305" y="8996"/>
                </a:lnTo>
                <a:lnTo>
                  <a:pt x="11187" y="9595"/>
                </a:lnTo>
                <a:cubicBezTo>
                  <a:pt x="11442" y="9528"/>
                  <a:pt x="11666" y="9029"/>
                  <a:pt x="11891" y="8996"/>
                </a:cubicBezTo>
                <a:cubicBezTo>
                  <a:pt x="12116" y="8963"/>
                  <a:pt x="12187" y="9291"/>
                  <a:pt x="12537" y="9396"/>
                </a:cubicBezTo>
                <a:lnTo>
                  <a:pt x="13536" y="9696"/>
                </a:lnTo>
                <a:lnTo>
                  <a:pt x="14476" y="10195"/>
                </a:lnTo>
                <a:cubicBezTo>
                  <a:pt x="14437" y="10861"/>
                  <a:pt x="15513" y="8629"/>
                  <a:pt x="15474" y="9295"/>
                </a:cubicBezTo>
                <a:lnTo>
                  <a:pt x="16238" y="8597"/>
                </a:lnTo>
                <a:lnTo>
                  <a:pt x="17354" y="9197"/>
                </a:lnTo>
                <a:lnTo>
                  <a:pt x="18117" y="10495"/>
                </a:lnTo>
                <a:lnTo>
                  <a:pt x="19116" y="8896"/>
                </a:lnTo>
                <a:cubicBezTo>
                  <a:pt x="19116" y="8163"/>
                  <a:pt x="19115" y="7430"/>
                  <a:pt x="19115" y="6697"/>
                </a:cubicBezTo>
                <a:lnTo>
                  <a:pt x="18117" y="5298"/>
                </a:lnTo>
                <a:cubicBezTo>
                  <a:pt x="18098" y="4831"/>
                  <a:pt x="18078" y="4365"/>
                  <a:pt x="18059" y="3898"/>
                </a:cubicBezTo>
                <a:cubicBezTo>
                  <a:pt x="17981" y="3565"/>
                  <a:pt x="17373" y="3632"/>
                  <a:pt x="17295" y="3299"/>
                </a:cubicBezTo>
                <a:cubicBezTo>
                  <a:pt x="16747" y="3999"/>
                  <a:pt x="16464" y="4282"/>
                  <a:pt x="16180" y="4498"/>
                </a:cubicBezTo>
                <a:cubicBezTo>
                  <a:pt x="15896" y="4714"/>
                  <a:pt x="15895" y="4581"/>
                  <a:pt x="15591" y="4598"/>
                </a:cubicBezTo>
                <a:cubicBezTo>
                  <a:pt x="15287" y="4615"/>
                  <a:pt x="14750" y="4748"/>
                  <a:pt x="14358" y="4598"/>
                </a:cubicBezTo>
                <a:cubicBezTo>
                  <a:pt x="13967" y="4448"/>
                  <a:pt x="13692" y="3998"/>
                  <a:pt x="13242" y="3698"/>
                </a:cubicBezTo>
                <a:lnTo>
                  <a:pt x="12302" y="4298"/>
                </a:lnTo>
                <a:lnTo>
                  <a:pt x="9307" y="0"/>
                </a:lnTo>
                <a:cubicBezTo>
                  <a:pt x="9287" y="267"/>
                  <a:pt x="9268" y="533"/>
                  <a:pt x="9248" y="800"/>
                </a:cubicBezTo>
                <a:cubicBezTo>
                  <a:pt x="9091" y="1633"/>
                  <a:pt x="8876" y="2266"/>
                  <a:pt x="8719" y="3099"/>
                </a:cubicBezTo>
                <a:lnTo>
                  <a:pt x="8308" y="3399"/>
                </a:lnTo>
                <a:lnTo>
                  <a:pt x="7779" y="4398"/>
                </a:lnTo>
                <a:cubicBezTo>
                  <a:pt x="7622" y="5431"/>
                  <a:pt x="7466" y="6464"/>
                  <a:pt x="7309" y="7497"/>
                </a:cubicBezTo>
                <a:lnTo>
                  <a:pt x="5422" y="7347"/>
                </a:lnTo>
                <a:lnTo>
                  <a:pt x="3618" y="6494"/>
                </a:lnTo>
                <a:lnTo>
                  <a:pt x="2235" y="8562"/>
                </a:lnTo>
                <a:lnTo>
                  <a:pt x="1821" y="6902"/>
                </a:lnTo>
                <a:lnTo>
                  <a:pt x="1168" y="8306"/>
                </a:lnTo>
                <a:lnTo>
                  <a:pt x="241" y="8422"/>
                </a:lnTo>
                <a:cubicBezTo>
                  <a:pt x="161" y="8656"/>
                  <a:pt x="80" y="8890"/>
                  <a:pt x="0" y="9124"/>
                </a:cubicBezTo>
                <a:lnTo>
                  <a:pt x="412" y="10235"/>
                </a:lnTo>
                <a:cubicBezTo>
                  <a:pt x="424" y="10800"/>
                  <a:pt x="435" y="11366"/>
                  <a:pt x="447" y="11931"/>
                </a:cubicBezTo>
                <a:lnTo>
                  <a:pt x="1443" y="14855"/>
                </a:lnTo>
                <a:cubicBezTo>
                  <a:pt x="1603" y="13978"/>
                  <a:pt x="1764" y="13101"/>
                  <a:pt x="1924" y="12224"/>
                </a:cubicBezTo>
                <a:lnTo>
                  <a:pt x="2680" y="12224"/>
                </a:lnTo>
                <a:cubicBezTo>
                  <a:pt x="2703" y="11620"/>
                  <a:pt x="2726" y="11015"/>
                  <a:pt x="2749" y="10411"/>
                </a:cubicBezTo>
                <a:cubicBezTo>
                  <a:pt x="2761" y="10099"/>
                  <a:pt x="2772" y="9787"/>
                  <a:pt x="2784" y="9475"/>
                </a:cubicBezTo>
                <a:lnTo>
                  <a:pt x="3333" y="9475"/>
                </a:lnTo>
                <a:lnTo>
                  <a:pt x="4021" y="10703"/>
                </a:lnTo>
                <a:lnTo>
                  <a:pt x="4811" y="11405"/>
                </a:lnTo>
                <a:cubicBezTo>
                  <a:pt x="4880" y="12360"/>
                  <a:pt x="4948" y="13315"/>
                  <a:pt x="5017" y="14270"/>
                </a:cubicBezTo>
                <a:cubicBezTo>
                  <a:pt x="5074" y="14757"/>
                  <a:pt x="5132" y="15245"/>
                  <a:pt x="5189" y="15732"/>
                </a:cubicBezTo>
                <a:lnTo>
                  <a:pt x="6186" y="16025"/>
                </a:lnTo>
                <a:close/>
              </a:path>
            </a:pathLst>
          </a:custGeom>
          <a:solidFill>
            <a:srgbClr val="33495F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63" name="Slovenia"/>
          <p:cNvSpPr>
            <a:spLocks/>
          </p:cNvSpPr>
          <p:nvPr/>
        </p:nvSpPr>
        <p:spPr bwMode="auto">
          <a:xfrm>
            <a:off x="7040659" y="4499314"/>
            <a:ext cx="333695" cy="194291"/>
          </a:xfrm>
          <a:custGeom>
            <a:avLst/>
            <a:gdLst>
              <a:gd name="T0" fmla="*/ 0 w 776"/>
              <a:gd name="T1" fmla="*/ 84 h 283"/>
              <a:gd name="T2" fmla="*/ 65 w 776"/>
              <a:gd name="T3" fmla="*/ 51 h 283"/>
              <a:gd name="T4" fmla="*/ 164 w 776"/>
              <a:gd name="T5" fmla="*/ 60 h 283"/>
              <a:gd name="T6" fmla="*/ 203 w 776"/>
              <a:gd name="T7" fmla="*/ 6 h 283"/>
              <a:gd name="T8" fmla="*/ 270 w 776"/>
              <a:gd name="T9" fmla="*/ 26 h 283"/>
              <a:gd name="T10" fmla="*/ 345 w 776"/>
              <a:gd name="T11" fmla="*/ 0 h 283"/>
              <a:gd name="T12" fmla="*/ 508 w 776"/>
              <a:gd name="T13" fmla="*/ 129 h 283"/>
              <a:gd name="T14" fmla="*/ 548 w 776"/>
              <a:gd name="T15" fmla="*/ 116 h 283"/>
              <a:gd name="T16" fmla="*/ 582 w 776"/>
              <a:gd name="T17" fmla="*/ 135 h 283"/>
              <a:gd name="T18" fmla="*/ 659 w 776"/>
              <a:gd name="T19" fmla="*/ 140 h 283"/>
              <a:gd name="T20" fmla="*/ 713 w 776"/>
              <a:gd name="T21" fmla="*/ 106 h 283"/>
              <a:gd name="T22" fmla="*/ 731 w 776"/>
              <a:gd name="T23" fmla="*/ 113 h 283"/>
              <a:gd name="T24" fmla="*/ 731 w 776"/>
              <a:gd name="T25" fmla="*/ 153 h 283"/>
              <a:gd name="T26" fmla="*/ 776 w 776"/>
              <a:gd name="T27" fmla="*/ 184 h 283"/>
              <a:gd name="T28" fmla="*/ 776 w 776"/>
              <a:gd name="T29" fmla="*/ 241 h 283"/>
              <a:gd name="T30" fmla="*/ 729 w 776"/>
              <a:gd name="T31" fmla="*/ 268 h 283"/>
              <a:gd name="T32" fmla="*/ 706 w 776"/>
              <a:gd name="T33" fmla="*/ 241 h 283"/>
              <a:gd name="T34" fmla="*/ 659 w 776"/>
              <a:gd name="T35" fmla="*/ 230 h 283"/>
              <a:gd name="T36" fmla="*/ 628 w 776"/>
              <a:gd name="T37" fmla="*/ 241 h 283"/>
              <a:gd name="T38" fmla="*/ 598 w 776"/>
              <a:gd name="T39" fmla="*/ 268 h 283"/>
              <a:gd name="T40" fmla="*/ 564 w 776"/>
              <a:gd name="T41" fmla="*/ 241 h 283"/>
              <a:gd name="T42" fmla="*/ 539 w 776"/>
              <a:gd name="T43" fmla="*/ 241 h 283"/>
              <a:gd name="T44" fmla="*/ 516 w 776"/>
              <a:gd name="T45" fmla="*/ 253 h 283"/>
              <a:gd name="T46" fmla="*/ 479 w 776"/>
              <a:gd name="T47" fmla="*/ 230 h 283"/>
              <a:gd name="T48" fmla="*/ 466 w 776"/>
              <a:gd name="T49" fmla="*/ 251 h 283"/>
              <a:gd name="T50" fmla="*/ 429 w 776"/>
              <a:gd name="T51" fmla="*/ 241 h 283"/>
              <a:gd name="T52" fmla="*/ 388 w 776"/>
              <a:gd name="T53" fmla="*/ 283 h 283"/>
              <a:gd name="T54" fmla="*/ 345 w 776"/>
              <a:gd name="T55" fmla="*/ 253 h 283"/>
              <a:gd name="T56" fmla="*/ 253 w 776"/>
              <a:gd name="T57" fmla="*/ 221 h 283"/>
              <a:gd name="T58" fmla="*/ 176 w 776"/>
              <a:gd name="T59" fmla="*/ 200 h 283"/>
              <a:gd name="T60" fmla="*/ 118 w 776"/>
              <a:gd name="T61" fmla="*/ 211 h 283"/>
              <a:gd name="T62" fmla="*/ 85 w 776"/>
              <a:gd name="T63" fmla="*/ 193 h 283"/>
              <a:gd name="T64" fmla="*/ 25 w 776"/>
              <a:gd name="T65" fmla="*/ 141 h 283"/>
              <a:gd name="T66" fmla="*/ 49 w 776"/>
              <a:gd name="T67" fmla="*/ 108 h 283"/>
              <a:gd name="T68" fmla="*/ 0 w 776"/>
              <a:gd name="T69" fmla="*/ 84 h 283"/>
              <a:gd name="connsiteX0" fmla="*/ 0 w 10000"/>
              <a:gd name="connsiteY0" fmla="*/ 2968 h 10092"/>
              <a:gd name="connsiteX1" fmla="*/ 838 w 10000"/>
              <a:gd name="connsiteY1" fmla="*/ 1802 h 10092"/>
              <a:gd name="connsiteX2" fmla="*/ 2113 w 10000"/>
              <a:gd name="connsiteY2" fmla="*/ 2120 h 10092"/>
              <a:gd name="connsiteX3" fmla="*/ 2616 w 10000"/>
              <a:gd name="connsiteY3" fmla="*/ 212 h 10092"/>
              <a:gd name="connsiteX4" fmla="*/ 3479 w 10000"/>
              <a:gd name="connsiteY4" fmla="*/ 919 h 10092"/>
              <a:gd name="connsiteX5" fmla="*/ 4446 w 10000"/>
              <a:gd name="connsiteY5" fmla="*/ 0 h 10092"/>
              <a:gd name="connsiteX6" fmla="*/ 6546 w 10000"/>
              <a:gd name="connsiteY6" fmla="*/ 4558 h 10092"/>
              <a:gd name="connsiteX7" fmla="*/ 7062 w 10000"/>
              <a:gd name="connsiteY7" fmla="*/ 4099 h 10092"/>
              <a:gd name="connsiteX8" fmla="*/ 7500 w 10000"/>
              <a:gd name="connsiteY8" fmla="*/ 4770 h 10092"/>
              <a:gd name="connsiteX9" fmla="*/ 8492 w 10000"/>
              <a:gd name="connsiteY9" fmla="*/ 4947 h 10092"/>
              <a:gd name="connsiteX10" fmla="*/ 9188 w 10000"/>
              <a:gd name="connsiteY10" fmla="*/ 3746 h 10092"/>
              <a:gd name="connsiteX11" fmla="*/ 9420 w 10000"/>
              <a:gd name="connsiteY11" fmla="*/ 3993 h 10092"/>
              <a:gd name="connsiteX12" fmla="*/ 9420 w 10000"/>
              <a:gd name="connsiteY12" fmla="*/ 5406 h 10092"/>
              <a:gd name="connsiteX13" fmla="*/ 10000 w 10000"/>
              <a:gd name="connsiteY13" fmla="*/ 6502 h 10092"/>
              <a:gd name="connsiteX14" fmla="*/ 10000 w 10000"/>
              <a:gd name="connsiteY14" fmla="*/ 8516 h 10092"/>
              <a:gd name="connsiteX15" fmla="*/ 9394 w 10000"/>
              <a:gd name="connsiteY15" fmla="*/ 9470 h 10092"/>
              <a:gd name="connsiteX16" fmla="*/ 9098 w 10000"/>
              <a:gd name="connsiteY16" fmla="*/ 8516 h 10092"/>
              <a:gd name="connsiteX17" fmla="*/ 8492 w 10000"/>
              <a:gd name="connsiteY17" fmla="*/ 8127 h 10092"/>
              <a:gd name="connsiteX18" fmla="*/ 8093 w 10000"/>
              <a:gd name="connsiteY18" fmla="*/ 8516 h 10092"/>
              <a:gd name="connsiteX19" fmla="*/ 7706 w 10000"/>
              <a:gd name="connsiteY19" fmla="*/ 9470 h 10092"/>
              <a:gd name="connsiteX20" fmla="*/ 7268 w 10000"/>
              <a:gd name="connsiteY20" fmla="*/ 8516 h 10092"/>
              <a:gd name="connsiteX21" fmla="*/ 6946 w 10000"/>
              <a:gd name="connsiteY21" fmla="*/ 8516 h 10092"/>
              <a:gd name="connsiteX22" fmla="*/ 6649 w 10000"/>
              <a:gd name="connsiteY22" fmla="*/ 8940 h 10092"/>
              <a:gd name="connsiteX23" fmla="*/ 6173 w 10000"/>
              <a:gd name="connsiteY23" fmla="*/ 8127 h 10092"/>
              <a:gd name="connsiteX24" fmla="*/ 6005 w 10000"/>
              <a:gd name="connsiteY24" fmla="*/ 8869 h 10092"/>
              <a:gd name="connsiteX25" fmla="*/ 5528 w 10000"/>
              <a:gd name="connsiteY25" fmla="*/ 8516 h 10092"/>
              <a:gd name="connsiteX26" fmla="*/ 5000 w 10000"/>
              <a:gd name="connsiteY26" fmla="*/ 10000 h 10092"/>
              <a:gd name="connsiteX27" fmla="*/ 4407 w 10000"/>
              <a:gd name="connsiteY27" fmla="*/ 6900 h 10092"/>
              <a:gd name="connsiteX28" fmla="*/ 3260 w 10000"/>
              <a:gd name="connsiteY28" fmla="*/ 7809 h 10092"/>
              <a:gd name="connsiteX29" fmla="*/ 2268 w 10000"/>
              <a:gd name="connsiteY29" fmla="*/ 7067 h 10092"/>
              <a:gd name="connsiteX30" fmla="*/ 1521 w 10000"/>
              <a:gd name="connsiteY30" fmla="*/ 7456 h 10092"/>
              <a:gd name="connsiteX31" fmla="*/ 1095 w 10000"/>
              <a:gd name="connsiteY31" fmla="*/ 6820 h 10092"/>
              <a:gd name="connsiteX32" fmla="*/ 322 w 10000"/>
              <a:gd name="connsiteY32" fmla="*/ 4982 h 10092"/>
              <a:gd name="connsiteX33" fmla="*/ 631 w 10000"/>
              <a:gd name="connsiteY33" fmla="*/ 3816 h 10092"/>
              <a:gd name="connsiteX34" fmla="*/ 0 w 10000"/>
              <a:gd name="connsiteY34" fmla="*/ 2968 h 10092"/>
              <a:gd name="connsiteX0" fmla="*/ 0 w 10000"/>
              <a:gd name="connsiteY0" fmla="*/ 2968 h 10092"/>
              <a:gd name="connsiteX1" fmla="*/ 838 w 10000"/>
              <a:gd name="connsiteY1" fmla="*/ 1802 h 10092"/>
              <a:gd name="connsiteX2" fmla="*/ 2113 w 10000"/>
              <a:gd name="connsiteY2" fmla="*/ 2120 h 10092"/>
              <a:gd name="connsiteX3" fmla="*/ 2616 w 10000"/>
              <a:gd name="connsiteY3" fmla="*/ 212 h 10092"/>
              <a:gd name="connsiteX4" fmla="*/ 3479 w 10000"/>
              <a:gd name="connsiteY4" fmla="*/ 919 h 10092"/>
              <a:gd name="connsiteX5" fmla="*/ 4446 w 10000"/>
              <a:gd name="connsiteY5" fmla="*/ 0 h 10092"/>
              <a:gd name="connsiteX6" fmla="*/ 6546 w 10000"/>
              <a:gd name="connsiteY6" fmla="*/ 4558 h 10092"/>
              <a:gd name="connsiteX7" fmla="*/ 7062 w 10000"/>
              <a:gd name="connsiteY7" fmla="*/ 4099 h 10092"/>
              <a:gd name="connsiteX8" fmla="*/ 7500 w 10000"/>
              <a:gd name="connsiteY8" fmla="*/ 4770 h 10092"/>
              <a:gd name="connsiteX9" fmla="*/ 8492 w 10000"/>
              <a:gd name="connsiteY9" fmla="*/ 4947 h 10092"/>
              <a:gd name="connsiteX10" fmla="*/ 9188 w 10000"/>
              <a:gd name="connsiteY10" fmla="*/ 3746 h 10092"/>
              <a:gd name="connsiteX11" fmla="*/ 9420 w 10000"/>
              <a:gd name="connsiteY11" fmla="*/ 3993 h 10092"/>
              <a:gd name="connsiteX12" fmla="*/ 9420 w 10000"/>
              <a:gd name="connsiteY12" fmla="*/ 5406 h 10092"/>
              <a:gd name="connsiteX13" fmla="*/ 10000 w 10000"/>
              <a:gd name="connsiteY13" fmla="*/ 6502 h 10092"/>
              <a:gd name="connsiteX14" fmla="*/ 10000 w 10000"/>
              <a:gd name="connsiteY14" fmla="*/ 8516 h 10092"/>
              <a:gd name="connsiteX15" fmla="*/ 9394 w 10000"/>
              <a:gd name="connsiteY15" fmla="*/ 9470 h 10092"/>
              <a:gd name="connsiteX16" fmla="*/ 9098 w 10000"/>
              <a:gd name="connsiteY16" fmla="*/ 8516 h 10092"/>
              <a:gd name="connsiteX17" fmla="*/ 8492 w 10000"/>
              <a:gd name="connsiteY17" fmla="*/ 8127 h 10092"/>
              <a:gd name="connsiteX18" fmla="*/ 8093 w 10000"/>
              <a:gd name="connsiteY18" fmla="*/ 8516 h 10092"/>
              <a:gd name="connsiteX19" fmla="*/ 7706 w 10000"/>
              <a:gd name="connsiteY19" fmla="*/ 9470 h 10092"/>
              <a:gd name="connsiteX20" fmla="*/ 7268 w 10000"/>
              <a:gd name="connsiteY20" fmla="*/ 8516 h 10092"/>
              <a:gd name="connsiteX21" fmla="*/ 6946 w 10000"/>
              <a:gd name="connsiteY21" fmla="*/ 8516 h 10092"/>
              <a:gd name="connsiteX22" fmla="*/ 6649 w 10000"/>
              <a:gd name="connsiteY22" fmla="*/ 8940 h 10092"/>
              <a:gd name="connsiteX23" fmla="*/ 6173 w 10000"/>
              <a:gd name="connsiteY23" fmla="*/ 8127 h 10092"/>
              <a:gd name="connsiteX24" fmla="*/ 6005 w 10000"/>
              <a:gd name="connsiteY24" fmla="*/ 8869 h 10092"/>
              <a:gd name="connsiteX25" fmla="*/ 5528 w 10000"/>
              <a:gd name="connsiteY25" fmla="*/ 8516 h 10092"/>
              <a:gd name="connsiteX26" fmla="*/ 5000 w 10000"/>
              <a:gd name="connsiteY26" fmla="*/ 10000 h 10092"/>
              <a:gd name="connsiteX27" fmla="*/ 4407 w 10000"/>
              <a:gd name="connsiteY27" fmla="*/ 6900 h 10092"/>
              <a:gd name="connsiteX28" fmla="*/ 3260 w 10000"/>
              <a:gd name="connsiteY28" fmla="*/ 7809 h 10092"/>
              <a:gd name="connsiteX29" fmla="*/ 2268 w 10000"/>
              <a:gd name="connsiteY29" fmla="*/ 7067 h 10092"/>
              <a:gd name="connsiteX30" fmla="*/ 1521 w 10000"/>
              <a:gd name="connsiteY30" fmla="*/ 7456 h 10092"/>
              <a:gd name="connsiteX31" fmla="*/ 1095 w 10000"/>
              <a:gd name="connsiteY31" fmla="*/ 6820 h 10092"/>
              <a:gd name="connsiteX32" fmla="*/ 322 w 10000"/>
              <a:gd name="connsiteY32" fmla="*/ 4982 h 10092"/>
              <a:gd name="connsiteX33" fmla="*/ 631 w 10000"/>
              <a:gd name="connsiteY33" fmla="*/ 3816 h 10092"/>
              <a:gd name="connsiteX34" fmla="*/ 0 w 10000"/>
              <a:gd name="connsiteY34" fmla="*/ 2968 h 10092"/>
              <a:gd name="connsiteX0" fmla="*/ 0 w 10000"/>
              <a:gd name="connsiteY0" fmla="*/ 2968 h 9470"/>
              <a:gd name="connsiteX1" fmla="*/ 838 w 10000"/>
              <a:gd name="connsiteY1" fmla="*/ 1802 h 9470"/>
              <a:gd name="connsiteX2" fmla="*/ 2113 w 10000"/>
              <a:gd name="connsiteY2" fmla="*/ 2120 h 9470"/>
              <a:gd name="connsiteX3" fmla="*/ 2616 w 10000"/>
              <a:gd name="connsiteY3" fmla="*/ 212 h 9470"/>
              <a:gd name="connsiteX4" fmla="*/ 3479 w 10000"/>
              <a:gd name="connsiteY4" fmla="*/ 919 h 9470"/>
              <a:gd name="connsiteX5" fmla="*/ 4446 w 10000"/>
              <a:gd name="connsiteY5" fmla="*/ 0 h 9470"/>
              <a:gd name="connsiteX6" fmla="*/ 6546 w 10000"/>
              <a:gd name="connsiteY6" fmla="*/ 4558 h 9470"/>
              <a:gd name="connsiteX7" fmla="*/ 7062 w 10000"/>
              <a:gd name="connsiteY7" fmla="*/ 4099 h 9470"/>
              <a:gd name="connsiteX8" fmla="*/ 7500 w 10000"/>
              <a:gd name="connsiteY8" fmla="*/ 4770 h 9470"/>
              <a:gd name="connsiteX9" fmla="*/ 8492 w 10000"/>
              <a:gd name="connsiteY9" fmla="*/ 4947 h 9470"/>
              <a:gd name="connsiteX10" fmla="*/ 9188 w 10000"/>
              <a:gd name="connsiteY10" fmla="*/ 3746 h 9470"/>
              <a:gd name="connsiteX11" fmla="*/ 9420 w 10000"/>
              <a:gd name="connsiteY11" fmla="*/ 3993 h 9470"/>
              <a:gd name="connsiteX12" fmla="*/ 9420 w 10000"/>
              <a:gd name="connsiteY12" fmla="*/ 5406 h 9470"/>
              <a:gd name="connsiteX13" fmla="*/ 10000 w 10000"/>
              <a:gd name="connsiteY13" fmla="*/ 6502 h 9470"/>
              <a:gd name="connsiteX14" fmla="*/ 10000 w 10000"/>
              <a:gd name="connsiteY14" fmla="*/ 8516 h 9470"/>
              <a:gd name="connsiteX15" fmla="*/ 9394 w 10000"/>
              <a:gd name="connsiteY15" fmla="*/ 9470 h 9470"/>
              <a:gd name="connsiteX16" fmla="*/ 9098 w 10000"/>
              <a:gd name="connsiteY16" fmla="*/ 8516 h 9470"/>
              <a:gd name="connsiteX17" fmla="*/ 8492 w 10000"/>
              <a:gd name="connsiteY17" fmla="*/ 8127 h 9470"/>
              <a:gd name="connsiteX18" fmla="*/ 8093 w 10000"/>
              <a:gd name="connsiteY18" fmla="*/ 8516 h 9470"/>
              <a:gd name="connsiteX19" fmla="*/ 7706 w 10000"/>
              <a:gd name="connsiteY19" fmla="*/ 9470 h 9470"/>
              <a:gd name="connsiteX20" fmla="*/ 7268 w 10000"/>
              <a:gd name="connsiteY20" fmla="*/ 8516 h 9470"/>
              <a:gd name="connsiteX21" fmla="*/ 6946 w 10000"/>
              <a:gd name="connsiteY21" fmla="*/ 8516 h 9470"/>
              <a:gd name="connsiteX22" fmla="*/ 6649 w 10000"/>
              <a:gd name="connsiteY22" fmla="*/ 8940 h 9470"/>
              <a:gd name="connsiteX23" fmla="*/ 6173 w 10000"/>
              <a:gd name="connsiteY23" fmla="*/ 8127 h 9470"/>
              <a:gd name="connsiteX24" fmla="*/ 6005 w 10000"/>
              <a:gd name="connsiteY24" fmla="*/ 8869 h 9470"/>
              <a:gd name="connsiteX25" fmla="*/ 5528 w 10000"/>
              <a:gd name="connsiteY25" fmla="*/ 8516 h 9470"/>
              <a:gd name="connsiteX26" fmla="*/ 4413 w 10000"/>
              <a:gd name="connsiteY26" fmla="*/ 5384 h 9470"/>
              <a:gd name="connsiteX27" fmla="*/ 4407 w 10000"/>
              <a:gd name="connsiteY27" fmla="*/ 6900 h 9470"/>
              <a:gd name="connsiteX28" fmla="*/ 3260 w 10000"/>
              <a:gd name="connsiteY28" fmla="*/ 7809 h 9470"/>
              <a:gd name="connsiteX29" fmla="*/ 2268 w 10000"/>
              <a:gd name="connsiteY29" fmla="*/ 7067 h 9470"/>
              <a:gd name="connsiteX30" fmla="*/ 1521 w 10000"/>
              <a:gd name="connsiteY30" fmla="*/ 7456 h 9470"/>
              <a:gd name="connsiteX31" fmla="*/ 1095 w 10000"/>
              <a:gd name="connsiteY31" fmla="*/ 6820 h 9470"/>
              <a:gd name="connsiteX32" fmla="*/ 322 w 10000"/>
              <a:gd name="connsiteY32" fmla="*/ 4982 h 9470"/>
              <a:gd name="connsiteX33" fmla="*/ 631 w 10000"/>
              <a:gd name="connsiteY33" fmla="*/ 3816 h 9470"/>
              <a:gd name="connsiteX34" fmla="*/ 0 w 10000"/>
              <a:gd name="connsiteY34" fmla="*/ 2968 h 9470"/>
              <a:gd name="connsiteX0" fmla="*/ 0 w 10000"/>
              <a:gd name="connsiteY0" fmla="*/ 3134 h 10000"/>
              <a:gd name="connsiteX1" fmla="*/ 838 w 10000"/>
              <a:gd name="connsiteY1" fmla="*/ 1903 h 10000"/>
              <a:gd name="connsiteX2" fmla="*/ 2113 w 10000"/>
              <a:gd name="connsiteY2" fmla="*/ 2239 h 10000"/>
              <a:gd name="connsiteX3" fmla="*/ 2616 w 10000"/>
              <a:gd name="connsiteY3" fmla="*/ 224 h 10000"/>
              <a:gd name="connsiteX4" fmla="*/ 3479 w 10000"/>
              <a:gd name="connsiteY4" fmla="*/ 970 h 10000"/>
              <a:gd name="connsiteX5" fmla="*/ 4446 w 10000"/>
              <a:gd name="connsiteY5" fmla="*/ 0 h 10000"/>
              <a:gd name="connsiteX6" fmla="*/ 6546 w 10000"/>
              <a:gd name="connsiteY6" fmla="*/ 4813 h 10000"/>
              <a:gd name="connsiteX7" fmla="*/ 7062 w 10000"/>
              <a:gd name="connsiteY7" fmla="*/ 4328 h 10000"/>
              <a:gd name="connsiteX8" fmla="*/ 7500 w 10000"/>
              <a:gd name="connsiteY8" fmla="*/ 5037 h 10000"/>
              <a:gd name="connsiteX9" fmla="*/ 8492 w 10000"/>
              <a:gd name="connsiteY9" fmla="*/ 5224 h 10000"/>
              <a:gd name="connsiteX10" fmla="*/ 9188 w 10000"/>
              <a:gd name="connsiteY10" fmla="*/ 3956 h 10000"/>
              <a:gd name="connsiteX11" fmla="*/ 9420 w 10000"/>
              <a:gd name="connsiteY11" fmla="*/ 4216 h 10000"/>
              <a:gd name="connsiteX12" fmla="*/ 9420 w 10000"/>
              <a:gd name="connsiteY12" fmla="*/ 5709 h 10000"/>
              <a:gd name="connsiteX13" fmla="*/ 10000 w 10000"/>
              <a:gd name="connsiteY13" fmla="*/ 6866 h 10000"/>
              <a:gd name="connsiteX14" fmla="*/ 10000 w 10000"/>
              <a:gd name="connsiteY14" fmla="*/ 8993 h 10000"/>
              <a:gd name="connsiteX15" fmla="*/ 9394 w 10000"/>
              <a:gd name="connsiteY15" fmla="*/ 10000 h 10000"/>
              <a:gd name="connsiteX16" fmla="*/ 9098 w 10000"/>
              <a:gd name="connsiteY16" fmla="*/ 8993 h 10000"/>
              <a:gd name="connsiteX17" fmla="*/ 8492 w 10000"/>
              <a:gd name="connsiteY17" fmla="*/ 8582 h 10000"/>
              <a:gd name="connsiteX18" fmla="*/ 8093 w 10000"/>
              <a:gd name="connsiteY18" fmla="*/ 8993 h 10000"/>
              <a:gd name="connsiteX19" fmla="*/ 7706 w 10000"/>
              <a:gd name="connsiteY19" fmla="*/ 10000 h 10000"/>
              <a:gd name="connsiteX20" fmla="*/ 7268 w 10000"/>
              <a:gd name="connsiteY20" fmla="*/ 8993 h 10000"/>
              <a:gd name="connsiteX21" fmla="*/ 6946 w 10000"/>
              <a:gd name="connsiteY21" fmla="*/ 8993 h 10000"/>
              <a:gd name="connsiteX22" fmla="*/ 6649 w 10000"/>
              <a:gd name="connsiteY22" fmla="*/ 9440 h 10000"/>
              <a:gd name="connsiteX23" fmla="*/ 6173 w 10000"/>
              <a:gd name="connsiteY23" fmla="*/ 8582 h 10000"/>
              <a:gd name="connsiteX24" fmla="*/ 6005 w 10000"/>
              <a:gd name="connsiteY24" fmla="*/ 9365 h 10000"/>
              <a:gd name="connsiteX25" fmla="*/ 5020 w 10000"/>
              <a:gd name="connsiteY25" fmla="*/ 5819 h 10000"/>
              <a:gd name="connsiteX26" fmla="*/ 4413 w 10000"/>
              <a:gd name="connsiteY26" fmla="*/ 5685 h 10000"/>
              <a:gd name="connsiteX27" fmla="*/ 4407 w 10000"/>
              <a:gd name="connsiteY27" fmla="*/ 7286 h 10000"/>
              <a:gd name="connsiteX28" fmla="*/ 3260 w 10000"/>
              <a:gd name="connsiteY28" fmla="*/ 8246 h 10000"/>
              <a:gd name="connsiteX29" fmla="*/ 2268 w 10000"/>
              <a:gd name="connsiteY29" fmla="*/ 7463 h 10000"/>
              <a:gd name="connsiteX30" fmla="*/ 1521 w 10000"/>
              <a:gd name="connsiteY30" fmla="*/ 7873 h 10000"/>
              <a:gd name="connsiteX31" fmla="*/ 1095 w 10000"/>
              <a:gd name="connsiteY31" fmla="*/ 7202 h 10000"/>
              <a:gd name="connsiteX32" fmla="*/ 322 w 10000"/>
              <a:gd name="connsiteY32" fmla="*/ 5261 h 10000"/>
              <a:gd name="connsiteX33" fmla="*/ 631 w 10000"/>
              <a:gd name="connsiteY33" fmla="*/ 4030 h 10000"/>
              <a:gd name="connsiteX34" fmla="*/ 0 w 10000"/>
              <a:gd name="connsiteY34" fmla="*/ 3134 h 10000"/>
              <a:gd name="connsiteX0" fmla="*/ 0 w 10000"/>
              <a:gd name="connsiteY0" fmla="*/ 3134 h 10000"/>
              <a:gd name="connsiteX1" fmla="*/ 838 w 10000"/>
              <a:gd name="connsiteY1" fmla="*/ 1903 h 10000"/>
              <a:gd name="connsiteX2" fmla="*/ 2113 w 10000"/>
              <a:gd name="connsiteY2" fmla="*/ 2239 h 10000"/>
              <a:gd name="connsiteX3" fmla="*/ 2616 w 10000"/>
              <a:gd name="connsiteY3" fmla="*/ 224 h 10000"/>
              <a:gd name="connsiteX4" fmla="*/ 3479 w 10000"/>
              <a:gd name="connsiteY4" fmla="*/ 970 h 10000"/>
              <a:gd name="connsiteX5" fmla="*/ 4446 w 10000"/>
              <a:gd name="connsiteY5" fmla="*/ 0 h 10000"/>
              <a:gd name="connsiteX6" fmla="*/ 6546 w 10000"/>
              <a:gd name="connsiteY6" fmla="*/ 4813 h 10000"/>
              <a:gd name="connsiteX7" fmla="*/ 7062 w 10000"/>
              <a:gd name="connsiteY7" fmla="*/ 4328 h 10000"/>
              <a:gd name="connsiteX8" fmla="*/ 7500 w 10000"/>
              <a:gd name="connsiteY8" fmla="*/ 5037 h 10000"/>
              <a:gd name="connsiteX9" fmla="*/ 8492 w 10000"/>
              <a:gd name="connsiteY9" fmla="*/ 5224 h 10000"/>
              <a:gd name="connsiteX10" fmla="*/ 9188 w 10000"/>
              <a:gd name="connsiteY10" fmla="*/ 3956 h 10000"/>
              <a:gd name="connsiteX11" fmla="*/ 9420 w 10000"/>
              <a:gd name="connsiteY11" fmla="*/ 4216 h 10000"/>
              <a:gd name="connsiteX12" fmla="*/ 9420 w 10000"/>
              <a:gd name="connsiteY12" fmla="*/ 5709 h 10000"/>
              <a:gd name="connsiteX13" fmla="*/ 10000 w 10000"/>
              <a:gd name="connsiteY13" fmla="*/ 6866 h 10000"/>
              <a:gd name="connsiteX14" fmla="*/ 10000 w 10000"/>
              <a:gd name="connsiteY14" fmla="*/ 8993 h 10000"/>
              <a:gd name="connsiteX15" fmla="*/ 9394 w 10000"/>
              <a:gd name="connsiteY15" fmla="*/ 10000 h 10000"/>
              <a:gd name="connsiteX16" fmla="*/ 9098 w 10000"/>
              <a:gd name="connsiteY16" fmla="*/ 8993 h 10000"/>
              <a:gd name="connsiteX17" fmla="*/ 8492 w 10000"/>
              <a:gd name="connsiteY17" fmla="*/ 8582 h 10000"/>
              <a:gd name="connsiteX18" fmla="*/ 8093 w 10000"/>
              <a:gd name="connsiteY18" fmla="*/ 8993 h 10000"/>
              <a:gd name="connsiteX19" fmla="*/ 7706 w 10000"/>
              <a:gd name="connsiteY19" fmla="*/ 10000 h 10000"/>
              <a:gd name="connsiteX20" fmla="*/ 7268 w 10000"/>
              <a:gd name="connsiteY20" fmla="*/ 8993 h 10000"/>
              <a:gd name="connsiteX21" fmla="*/ 6946 w 10000"/>
              <a:gd name="connsiteY21" fmla="*/ 8993 h 10000"/>
              <a:gd name="connsiteX22" fmla="*/ 6649 w 10000"/>
              <a:gd name="connsiteY22" fmla="*/ 9440 h 10000"/>
              <a:gd name="connsiteX23" fmla="*/ 6173 w 10000"/>
              <a:gd name="connsiteY23" fmla="*/ 8582 h 10000"/>
              <a:gd name="connsiteX24" fmla="*/ 5457 w 10000"/>
              <a:gd name="connsiteY24" fmla="*/ 5737 h 10000"/>
              <a:gd name="connsiteX25" fmla="*/ 5020 w 10000"/>
              <a:gd name="connsiteY25" fmla="*/ 5819 h 10000"/>
              <a:gd name="connsiteX26" fmla="*/ 4413 w 10000"/>
              <a:gd name="connsiteY26" fmla="*/ 5685 h 10000"/>
              <a:gd name="connsiteX27" fmla="*/ 4407 w 10000"/>
              <a:gd name="connsiteY27" fmla="*/ 7286 h 10000"/>
              <a:gd name="connsiteX28" fmla="*/ 3260 w 10000"/>
              <a:gd name="connsiteY28" fmla="*/ 8246 h 10000"/>
              <a:gd name="connsiteX29" fmla="*/ 2268 w 10000"/>
              <a:gd name="connsiteY29" fmla="*/ 7463 h 10000"/>
              <a:gd name="connsiteX30" fmla="*/ 1521 w 10000"/>
              <a:gd name="connsiteY30" fmla="*/ 7873 h 10000"/>
              <a:gd name="connsiteX31" fmla="*/ 1095 w 10000"/>
              <a:gd name="connsiteY31" fmla="*/ 7202 h 10000"/>
              <a:gd name="connsiteX32" fmla="*/ 322 w 10000"/>
              <a:gd name="connsiteY32" fmla="*/ 5261 h 10000"/>
              <a:gd name="connsiteX33" fmla="*/ 631 w 10000"/>
              <a:gd name="connsiteY33" fmla="*/ 4030 h 10000"/>
              <a:gd name="connsiteX34" fmla="*/ 0 w 10000"/>
              <a:gd name="connsiteY34" fmla="*/ 3134 h 10000"/>
              <a:gd name="connsiteX0" fmla="*/ 0 w 10000"/>
              <a:gd name="connsiteY0" fmla="*/ 3134 h 10000"/>
              <a:gd name="connsiteX1" fmla="*/ 838 w 10000"/>
              <a:gd name="connsiteY1" fmla="*/ 1903 h 10000"/>
              <a:gd name="connsiteX2" fmla="*/ 2113 w 10000"/>
              <a:gd name="connsiteY2" fmla="*/ 2239 h 10000"/>
              <a:gd name="connsiteX3" fmla="*/ 2616 w 10000"/>
              <a:gd name="connsiteY3" fmla="*/ 224 h 10000"/>
              <a:gd name="connsiteX4" fmla="*/ 3479 w 10000"/>
              <a:gd name="connsiteY4" fmla="*/ 970 h 10000"/>
              <a:gd name="connsiteX5" fmla="*/ 4446 w 10000"/>
              <a:gd name="connsiteY5" fmla="*/ 0 h 10000"/>
              <a:gd name="connsiteX6" fmla="*/ 6546 w 10000"/>
              <a:gd name="connsiteY6" fmla="*/ 4813 h 10000"/>
              <a:gd name="connsiteX7" fmla="*/ 7062 w 10000"/>
              <a:gd name="connsiteY7" fmla="*/ 4328 h 10000"/>
              <a:gd name="connsiteX8" fmla="*/ 7500 w 10000"/>
              <a:gd name="connsiteY8" fmla="*/ 5037 h 10000"/>
              <a:gd name="connsiteX9" fmla="*/ 8492 w 10000"/>
              <a:gd name="connsiteY9" fmla="*/ 5224 h 10000"/>
              <a:gd name="connsiteX10" fmla="*/ 9188 w 10000"/>
              <a:gd name="connsiteY10" fmla="*/ 3956 h 10000"/>
              <a:gd name="connsiteX11" fmla="*/ 9420 w 10000"/>
              <a:gd name="connsiteY11" fmla="*/ 4216 h 10000"/>
              <a:gd name="connsiteX12" fmla="*/ 9420 w 10000"/>
              <a:gd name="connsiteY12" fmla="*/ 5709 h 10000"/>
              <a:gd name="connsiteX13" fmla="*/ 10000 w 10000"/>
              <a:gd name="connsiteY13" fmla="*/ 6866 h 10000"/>
              <a:gd name="connsiteX14" fmla="*/ 10000 w 10000"/>
              <a:gd name="connsiteY14" fmla="*/ 8993 h 10000"/>
              <a:gd name="connsiteX15" fmla="*/ 9394 w 10000"/>
              <a:gd name="connsiteY15" fmla="*/ 10000 h 10000"/>
              <a:gd name="connsiteX16" fmla="*/ 9098 w 10000"/>
              <a:gd name="connsiteY16" fmla="*/ 8993 h 10000"/>
              <a:gd name="connsiteX17" fmla="*/ 8492 w 10000"/>
              <a:gd name="connsiteY17" fmla="*/ 8582 h 10000"/>
              <a:gd name="connsiteX18" fmla="*/ 8093 w 10000"/>
              <a:gd name="connsiteY18" fmla="*/ 8993 h 10000"/>
              <a:gd name="connsiteX19" fmla="*/ 7706 w 10000"/>
              <a:gd name="connsiteY19" fmla="*/ 10000 h 10000"/>
              <a:gd name="connsiteX20" fmla="*/ 7268 w 10000"/>
              <a:gd name="connsiteY20" fmla="*/ 8993 h 10000"/>
              <a:gd name="connsiteX21" fmla="*/ 6946 w 10000"/>
              <a:gd name="connsiteY21" fmla="*/ 8993 h 10000"/>
              <a:gd name="connsiteX22" fmla="*/ 6649 w 10000"/>
              <a:gd name="connsiteY22" fmla="*/ 9440 h 10000"/>
              <a:gd name="connsiteX23" fmla="*/ 5117 w 10000"/>
              <a:gd name="connsiteY23" fmla="*/ 2914 h 10000"/>
              <a:gd name="connsiteX24" fmla="*/ 5457 w 10000"/>
              <a:gd name="connsiteY24" fmla="*/ 5737 h 10000"/>
              <a:gd name="connsiteX25" fmla="*/ 5020 w 10000"/>
              <a:gd name="connsiteY25" fmla="*/ 5819 h 10000"/>
              <a:gd name="connsiteX26" fmla="*/ 4413 w 10000"/>
              <a:gd name="connsiteY26" fmla="*/ 5685 h 10000"/>
              <a:gd name="connsiteX27" fmla="*/ 4407 w 10000"/>
              <a:gd name="connsiteY27" fmla="*/ 7286 h 10000"/>
              <a:gd name="connsiteX28" fmla="*/ 3260 w 10000"/>
              <a:gd name="connsiteY28" fmla="*/ 8246 h 10000"/>
              <a:gd name="connsiteX29" fmla="*/ 2268 w 10000"/>
              <a:gd name="connsiteY29" fmla="*/ 7463 h 10000"/>
              <a:gd name="connsiteX30" fmla="*/ 1521 w 10000"/>
              <a:gd name="connsiteY30" fmla="*/ 7873 h 10000"/>
              <a:gd name="connsiteX31" fmla="*/ 1095 w 10000"/>
              <a:gd name="connsiteY31" fmla="*/ 7202 h 10000"/>
              <a:gd name="connsiteX32" fmla="*/ 322 w 10000"/>
              <a:gd name="connsiteY32" fmla="*/ 5261 h 10000"/>
              <a:gd name="connsiteX33" fmla="*/ 631 w 10000"/>
              <a:gd name="connsiteY33" fmla="*/ 4030 h 10000"/>
              <a:gd name="connsiteX34" fmla="*/ 0 w 10000"/>
              <a:gd name="connsiteY34" fmla="*/ 3134 h 10000"/>
              <a:gd name="connsiteX0" fmla="*/ 0 w 10000"/>
              <a:gd name="connsiteY0" fmla="*/ 3134 h 10000"/>
              <a:gd name="connsiteX1" fmla="*/ 838 w 10000"/>
              <a:gd name="connsiteY1" fmla="*/ 1903 h 10000"/>
              <a:gd name="connsiteX2" fmla="*/ 2113 w 10000"/>
              <a:gd name="connsiteY2" fmla="*/ 2239 h 10000"/>
              <a:gd name="connsiteX3" fmla="*/ 2616 w 10000"/>
              <a:gd name="connsiteY3" fmla="*/ 224 h 10000"/>
              <a:gd name="connsiteX4" fmla="*/ 3479 w 10000"/>
              <a:gd name="connsiteY4" fmla="*/ 970 h 10000"/>
              <a:gd name="connsiteX5" fmla="*/ 4446 w 10000"/>
              <a:gd name="connsiteY5" fmla="*/ 0 h 10000"/>
              <a:gd name="connsiteX6" fmla="*/ 6546 w 10000"/>
              <a:gd name="connsiteY6" fmla="*/ 4813 h 10000"/>
              <a:gd name="connsiteX7" fmla="*/ 7062 w 10000"/>
              <a:gd name="connsiteY7" fmla="*/ 4328 h 10000"/>
              <a:gd name="connsiteX8" fmla="*/ 7500 w 10000"/>
              <a:gd name="connsiteY8" fmla="*/ 5037 h 10000"/>
              <a:gd name="connsiteX9" fmla="*/ 8492 w 10000"/>
              <a:gd name="connsiteY9" fmla="*/ 5224 h 10000"/>
              <a:gd name="connsiteX10" fmla="*/ 9188 w 10000"/>
              <a:gd name="connsiteY10" fmla="*/ 3956 h 10000"/>
              <a:gd name="connsiteX11" fmla="*/ 9420 w 10000"/>
              <a:gd name="connsiteY11" fmla="*/ 4216 h 10000"/>
              <a:gd name="connsiteX12" fmla="*/ 9420 w 10000"/>
              <a:gd name="connsiteY12" fmla="*/ 5709 h 10000"/>
              <a:gd name="connsiteX13" fmla="*/ 10000 w 10000"/>
              <a:gd name="connsiteY13" fmla="*/ 6866 h 10000"/>
              <a:gd name="connsiteX14" fmla="*/ 10000 w 10000"/>
              <a:gd name="connsiteY14" fmla="*/ 8993 h 10000"/>
              <a:gd name="connsiteX15" fmla="*/ 9394 w 10000"/>
              <a:gd name="connsiteY15" fmla="*/ 10000 h 10000"/>
              <a:gd name="connsiteX16" fmla="*/ 9098 w 10000"/>
              <a:gd name="connsiteY16" fmla="*/ 8993 h 10000"/>
              <a:gd name="connsiteX17" fmla="*/ 8492 w 10000"/>
              <a:gd name="connsiteY17" fmla="*/ 8582 h 10000"/>
              <a:gd name="connsiteX18" fmla="*/ 8093 w 10000"/>
              <a:gd name="connsiteY18" fmla="*/ 8993 h 10000"/>
              <a:gd name="connsiteX19" fmla="*/ 7706 w 10000"/>
              <a:gd name="connsiteY19" fmla="*/ 10000 h 10000"/>
              <a:gd name="connsiteX20" fmla="*/ 7268 w 10000"/>
              <a:gd name="connsiteY20" fmla="*/ 8993 h 10000"/>
              <a:gd name="connsiteX21" fmla="*/ 6946 w 10000"/>
              <a:gd name="connsiteY21" fmla="*/ 8993 h 10000"/>
              <a:gd name="connsiteX22" fmla="*/ 6649 w 10000"/>
              <a:gd name="connsiteY22" fmla="*/ 9440 h 10000"/>
              <a:gd name="connsiteX23" fmla="*/ 5117 w 10000"/>
              <a:gd name="connsiteY23" fmla="*/ 2914 h 10000"/>
              <a:gd name="connsiteX24" fmla="*/ 5457 w 10000"/>
              <a:gd name="connsiteY24" fmla="*/ 5737 h 10000"/>
              <a:gd name="connsiteX25" fmla="*/ 5020 w 10000"/>
              <a:gd name="connsiteY25" fmla="*/ 5819 h 10000"/>
              <a:gd name="connsiteX26" fmla="*/ 4413 w 10000"/>
              <a:gd name="connsiteY26" fmla="*/ 5685 h 10000"/>
              <a:gd name="connsiteX27" fmla="*/ 4016 w 10000"/>
              <a:gd name="connsiteY27" fmla="*/ 7966 h 10000"/>
              <a:gd name="connsiteX28" fmla="*/ 3260 w 10000"/>
              <a:gd name="connsiteY28" fmla="*/ 8246 h 10000"/>
              <a:gd name="connsiteX29" fmla="*/ 2268 w 10000"/>
              <a:gd name="connsiteY29" fmla="*/ 7463 h 10000"/>
              <a:gd name="connsiteX30" fmla="*/ 1521 w 10000"/>
              <a:gd name="connsiteY30" fmla="*/ 7873 h 10000"/>
              <a:gd name="connsiteX31" fmla="*/ 1095 w 10000"/>
              <a:gd name="connsiteY31" fmla="*/ 7202 h 10000"/>
              <a:gd name="connsiteX32" fmla="*/ 322 w 10000"/>
              <a:gd name="connsiteY32" fmla="*/ 5261 h 10000"/>
              <a:gd name="connsiteX33" fmla="*/ 631 w 10000"/>
              <a:gd name="connsiteY33" fmla="*/ 4030 h 10000"/>
              <a:gd name="connsiteX34" fmla="*/ 0 w 10000"/>
              <a:gd name="connsiteY34" fmla="*/ 3134 h 10000"/>
              <a:gd name="connsiteX0" fmla="*/ 0 w 10000"/>
              <a:gd name="connsiteY0" fmla="*/ 3134 h 10000"/>
              <a:gd name="connsiteX1" fmla="*/ 838 w 10000"/>
              <a:gd name="connsiteY1" fmla="*/ 1903 h 10000"/>
              <a:gd name="connsiteX2" fmla="*/ 2113 w 10000"/>
              <a:gd name="connsiteY2" fmla="*/ 2239 h 10000"/>
              <a:gd name="connsiteX3" fmla="*/ 2616 w 10000"/>
              <a:gd name="connsiteY3" fmla="*/ 224 h 10000"/>
              <a:gd name="connsiteX4" fmla="*/ 3479 w 10000"/>
              <a:gd name="connsiteY4" fmla="*/ 970 h 10000"/>
              <a:gd name="connsiteX5" fmla="*/ 4446 w 10000"/>
              <a:gd name="connsiteY5" fmla="*/ 0 h 10000"/>
              <a:gd name="connsiteX6" fmla="*/ 6546 w 10000"/>
              <a:gd name="connsiteY6" fmla="*/ 4813 h 10000"/>
              <a:gd name="connsiteX7" fmla="*/ 7062 w 10000"/>
              <a:gd name="connsiteY7" fmla="*/ 4328 h 10000"/>
              <a:gd name="connsiteX8" fmla="*/ 7500 w 10000"/>
              <a:gd name="connsiteY8" fmla="*/ 5037 h 10000"/>
              <a:gd name="connsiteX9" fmla="*/ 8492 w 10000"/>
              <a:gd name="connsiteY9" fmla="*/ 5224 h 10000"/>
              <a:gd name="connsiteX10" fmla="*/ 9188 w 10000"/>
              <a:gd name="connsiteY10" fmla="*/ 3956 h 10000"/>
              <a:gd name="connsiteX11" fmla="*/ 9420 w 10000"/>
              <a:gd name="connsiteY11" fmla="*/ 4216 h 10000"/>
              <a:gd name="connsiteX12" fmla="*/ 9420 w 10000"/>
              <a:gd name="connsiteY12" fmla="*/ 5709 h 10000"/>
              <a:gd name="connsiteX13" fmla="*/ 10000 w 10000"/>
              <a:gd name="connsiteY13" fmla="*/ 6866 h 10000"/>
              <a:gd name="connsiteX14" fmla="*/ 10000 w 10000"/>
              <a:gd name="connsiteY14" fmla="*/ 8993 h 10000"/>
              <a:gd name="connsiteX15" fmla="*/ 9394 w 10000"/>
              <a:gd name="connsiteY15" fmla="*/ 10000 h 10000"/>
              <a:gd name="connsiteX16" fmla="*/ 9098 w 10000"/>
              <a:gd name="connsiteY16" fmla="*/ 8993 h 10000"/>
              <a:gd name="connsiteX17" fmla="*/ 8492 w 10000"/>
              <a:gd name="connsiteY17" fmla="*/ 8582 h 10000"/>
              <a:gd name="connsiteX18" fmla="*/ 8093 w 10000"/>
              <a:gd name="connsiteY18" fmla="*/ 8993 h 10000"/>
              <a:gd name="connsiteX19" fmla="*/ 7706 w 10000"/>
              <a:gd name="connsiteY19" fmla="*/ 10000 h 10000"/>
              <a:gd name="connsiteX20" fmla="*/ 7268 w 10000"/>
              <a:gd name="connsiteY20" fmla="*/ 8993 h 10000"/>
              <a:gd name="connsiteX21" fmla="*/ 6946 w 10000"/>
              <a:gd name="connsiteY21" fmla="*/ 8993 h 10000"/>
              <a:gd name="connsiteX22" fmla="*/ 6649 w 10000"/>
              <a:gd name="connsiteY22" fmla="*/ 9440 h 10000"/>
              <a:gd name="connsiteX23" fmla="*/ 5117 w 10000"/>
              <a:gd name="connsiteY23" fmla="*/ 2914 h 10000"/>
              <a:gd name="connsiteX24" fmla="*/ 5457 w 10000"/>
              <a:gd name="connsiteY24" fmla="*/ 5737 h 10000"/>
              <a:gd name="connsiteX25" fmla="*/ 5020 w 10000"/>
              <a:gd name="connsiteY25" fmla="*/ 5819 h 10000"/>
              <a:gd name="connsiteX26" fmla="*/ 4413 w 10000"/>
              <a:gd name="connsiteY26" fmla="*/ 5685 h 10000"/>
              <a:gd name="connsiteX27" fmla="*/ 4016 w 10000"/>
              <a:gd name="connsiteY27" fmla="*/ 7966 h 10000"/>
              <a:gd name="connsiteX28" fmla="*/ 3182 w 10000"/>
              <a:gd name="connsiteY28" fmla="*/ 7226 h 10000"/>
              <a:gd name="connsiteX29" fmla="*/ 2268 w 10000"/>
              <a:gd name="connsiteY29" fmla="*/ 7463 h 10000"/>
              <a:gd name="connsiteX30" fmla="*/ 1521 w 10000"/>
              <a:gd name="connsiteY30" fmla="*/ 7873 h 10000"/>
              <a:gd name="connsiteX31" fmla="*/ 1095 w 10000"/>
              <a:gd name="connsiteY31" fmla="*/ 7202 h 10000"/>
              <a:gd name="connsiteX32" fmla="*/ 322 w 10000"/>
              <a:gd name="connsiteY32" fmla="*/ 5261 h 10000"/>
              <a:gd name="connsiteX33" fmla="*/ 631 w 10000"/>
              <a:gd name="connsiteY33" fmla="*/ 4030 h 10000"/>
              <a:gd name="connsiteX34" fmla="*/ 0 w 10000"/>
              <a:gd name="connsiteY34" fmla="*/ 3134 h 10000"/>
              <a:gd name="connsiteX0" fmla="*/ 0 w 10000"/>
              <a:gd name="connsiteY0" fmla="*/ 3134 h 10000"/>
              <a:gd name="connsiteX1" fmla="*/ 838 w 10000"/>
              <a:gd name="connsiteY1" fmla="*/ 1903 h 10000"/>
              <a:gd name="connsiteX2" fmla="*/ 2113 w 10000"/>
              <a:gd name="connsiteY2" fmla="*/ 2239 h 10000"/>
              <a:gd name="connsiteX3" fmla="*/ 2616 w 10000"/>
              <a:gd name="connsiteY3" fmla="*/ 224 h 10000"/>
              <a:gd name="connsiteX4" fmla="*/ 3479 w 10000"/>
              <a:gd name="connsiteY4" fmla="*/ 970 h 10000"/>
              <a:gd name="connsiteX5" fmla="*/ 4446 w 10000"/>
              <a:gd name="connsiteY5" fmla="*/ 0 h 10000"/>
              <a:gd name="connsiteX6" fmla="*/ 6546 w 10000"/>
              <a:gd name="connsiteY6" fmla="*/ 4813 h 10000"/>
              <a:gd name="connsiteX7" fmla="*/ 7062 w 10000"/>
              <a:gd name="connsiteY7" fmla="*/ 4328 h 10000"/>
              <a:gd name="connsiteX8" fmla="*/ 7500 w 10000"/>
              <a:gd name="connsiteY8" fmla="*/ 5037 h 10000"/>
              <a:gd name="connsiteX9" fmla="*/ 8492 w 10000"/>
              <a:gd name="connsiteY9" fmla="*/ 5224 h 10000"/>
              <a:gd name="connsiteX10" fmla="*/ 9188 w 10000"/>
              <a:gd name="connsiteY10" fmla="*/ 3956 h 10000"/>
              <a:gd name="connsiteX11" fmla="*/ 9420 w 10000"/>
              <a:gd name="connsiteY11" fmla="*/ 4216 h 10000"/>
              <a:gd name="connsiteX12" fmla="*/ 9420 w 10000"/>
              <a:gd name="connsiteY12" fmla="*/ 5709 h 10000"/>
              <a:gd name="connsiteX13" fmla="*/ 10000 w 10000"/>
              <a:gd name="connsiteY13" fmla="*/ 6866 h 10000"/>
              <a:gd name="connsiteX14" fmla="*/ 10000 w 10000"/>
              <a:gd name="connsiteY14" fmla="*/ 8993 h 10000"/>
              <a:gd name="connsiteX15" fmla="*/ 9394 w 10000"/>
              <a:gd name="connsiteY15" fmla="*/ 10000 h 10000"/>
              <a:gd name="connsiteX16" fmla="*/ 9098 w 10000"/>
              <a:gd name="connsiteY16" fmla="*/ 8993 h 10000"/>
              <a:gd name="connsiteX17" fmla="*/ 8492 w 10000"/>
              <a:gd name="connsiteY17" fmla="*/ 8582 h 10000"/>
              <a:gd name="connsiteX18" fmla="*/ 8093 w 10000"/>
              <a:gd name="connsiteY18" fmla="*/ 8993 h 10000"/>
              <a:gd name="connsiteX19" fmla="*/ 7706 w 10000"/>
              <a:gd name="connsiteY19" fmla="*/ 10000 h 10000"/>
              <a:gd name="connsiteX20" fmla="*/ 7268 w 10000"/>
              <a:gd name="connsiteY20" fmla="*/ 8993 h 10000"/>
              <a:gd name="connsiteX21" fmla="*/ 6946 w 10000"/>
              <a:gd name="connsiteY21" fmla="*/ 8993 h 10000"/>
              <a:gd name="connsiteX22" fmla="*/ 6649 w 10000"/>
              <a:gd name="connsiteY22" fmla="*/ 9440 h 10000"/>
              <a:gd name="connsiteX23" fmla="*/ 5117 w 10000"/>
              <a:gd name="connsiteY23" fmla="*/ 2914 h 10000"/>
              <a:gd name="connsiteX24" fmla="*/ 5457 w 10000"/>
              <a:gd name="connsiteY24" fmla="*/ 5737 h 10000"/>
              <a:gd name="connsiteX25" fmla="*/ 5020 w 10000"/>
              <a:gd name="connsiteY25" fmla="*/ 5819 h 10000"/>
              <a:gd name="connsiteX26" fmla="*/ 4413 w 10000"/>
              <a:gd name="connsiteY26" fmla="*/ 5685 h 10000"/>
              <a:gd name="connsiteX27" fmla="*/ 4016 w 10000"/>
              <a:gd name="connsiteY27" fmla="*/ 7966 h 10000"/>
              <a:gd name="connsiteX28" fmla="*/ 3182 w 10000"/>
              <a:gd name="connsiteY28" fmla="*/ 7226 h 10000"/>
              <a:gd name="connsiteX29" fmla="*/ 2268 w 10000"/>
              <a:gd name="connsiteY29" fmla="*/ 7463 h 10000"/>
              <a:gd name="connsiteX30" fmla="*/ 1365 w 10000"/>
              <a:gd name="connsiteY30" fmla="*/ 8440 h 10000"/>
              <a:gd name="connsiteX31" fmla="*/ 1095 w 10000"/>
              <a:gd name="connsiteY31" fmla="*/ 7202 h 10000"/>
              <a:gd name="connsiteX32" fmla="*/ 322 w 10000"/>
              <a:gd name="connsiteY32" fmla="*/ 5261 h 10000"/>
              <a:gd name="connsiteX33" fmla="*/ 631 w 10000"/>
              <a:gd name="connsiteY33" fmla="*/ 4030 h 10000"/>
              <a:gd name="connsiteX34" fmla="*/ 0 w 10000"/>
              <a:gd name="connsiteY34" fmla="*/ 3134 h 10000"/>
              <a:gd name="connsiteX0" fmla="*/ 0 w 10000"/>
              <a:gd name="connsiteY0" fmla="*/ 3134 h 10000"/>
              <a:gd name="connsiteX1" fmla="*/ 838 w 10000"/>
              <a:gd name="connsiteY1" fmla="*/ 1903 h 10000"/>
              <a:gd name="connsiteX2" fmla="*/ 2113 w 10000"/>
              <a:gd name="connsiteY2" fmla="*/ 2239 h 10000"/>
              <a:gd name="connsiteX3" fmla="*/ 2616 w 10000"/>
              <a:gd name="connsiteY3" fmla="*/ 224 h 10000"/>
              <a:gd name="connsiteX4" fmla="*/ 3479 w 10000"/>
              <a:gd name="connsiteY4" fmla="*/ 970 h 10000"/>
              <a:gd name="connsiteX5" fmla="*/ 4446 w 10000"/>
              <a:gd name="connsiteY5" fmla="*/ 0 h 10000"/>
              <a:gd name="connsiteX6" fmla="*/ 6546 w 10000"/>
              <a:gd name="connsiteY6" fmla="*/ 4813 h 10000"/>
              <a:gd name="connsiteX7" fmla="*/ 7062 w 10000"/>
              <a:gd name="connsiteY7" fmla="*/ 4328 h 10000"/>
              <a:gd name="connsiteX8" fmla="*/ 7500 w 10000"/>
              <a:gd name="connsiteY8" fmla="*/ 5037 h 10000"/>
              <a:gd name="connsiteX9" fmla="*/ 8492 w 10000"/>
              <a:gd name="connsiteY9" fmla="*/ 5224 h 10000"/>
              <a:gd name="connsiteX10" fmla="*/ 9188 w 10000"/>
              <a:gd name="connsiteY10" fmla="*/ 3956 h 10000"/>
              <a:gd name="connsiteX11" fmla="*/ 9420 w 10000"/>
              <a:gd name="connsiteY11" fmla="*/ 4216 h 10000"/>
              <a:gd name="connsiteX12" fmla="*/ 9420 w 10000"/>
              <a:gd name="connsiteY12" fmla="*/ 5709 h 10000"/>
              <a:gd name="connsiteX13" fmla="*/ 10000 w 10000"/>
              <a:gd name="connsiteY13" fmla="*/ 6866 h 10000"/>
              <a:gd name="connsiteX14" fmla="*/ 10000 w 10000"/>
              <a:gd name="connsiteY14" fmla="*/ 8993 h 10000"/>
              <a:gd name="connsiteX15" fmla="*/ 9394 w 10000"/>
              <a:gd name="connsiteY15" fmla="*/ 10000 h 10000"/>
              <a:gd name="connsiteX16" fmla="*/ 9098 w 10000"/>
              <a:gd name="connsiteY16" fmla="*/ 8993 h 10000"/>
              <a:gd name="connsiteX17" fmla="*/ 8492 w 10000"/>
              <a:gd name="connsiteY17" fmla="*/ 8582 h 10000"/>
              <a:gd name="connsiteX18" fmla="*/ 8093 w 10000"/>
              <a:gd name="connsiteY18" fmla="*/ 8993 h 10000"/>
              <a:gd name="connsiteX19" fmla="*/ 7706 w 10000"/>
              <a:gd name="connsiteY19" fmla="*/ 10000 h 10000"/>
              <a:gd name="connsiteX20" fmla="*/ 7268 w 10000"/>
              <a:gd name="connsiteY20" fmla="*/ 8993 h 10000"/>
              <a:gd name="connsiteX21" fmla="*/ 6946 w 10000"/>
              <a:gd name="connsiteY21" fmla="*/ 8993 h 10000"/>
              <a:gd name="connsiteX22" fmla="*/ 6649 w 10000"/>
              <a:gd name="connsiteY22" fmla="*/ 9440 h 10000"/>
              <a:gd name="connsiteX23" fmla="*/ 5117 w 10000"/>
              <a:gd name="connsiteY23" fmla="*/ 2914 h 10000"/>
              <a:gd name="connsiteX24" fmla="*/ 5457 w 10000"/>
              <a:gd name="connsiteY24" fmla="*/ 5737 h 10000"/>
              <a:gd name="connsiteX25" fmla="*/ 5020 w 10000"/>
              <a:gd name="connsiteY25" fmla="*/ 5819 h 10000"/>
              <a:gd name="connsiteX26" fmla="*/ 4413 w 10000"/>
              <a:gd name="connsiteY26" fmla="*/ 5685 h 10000"/>
              <a:gd name="connsiteX27" fmla="*/ 4016 w 10000"/>
              <a:gd name="connsiteY27" fmla="*/ 7966 h 10000"/>
              <a:gd name="connsiteX28" fmla="*/ 3182 w 10000"/>
              <a:gd name="connsiteY28" fmla="*/ 7226 h 10000"/>
              <a:gd name="connsiteX29" fmla="*/ 2033 w 10000"/>
              <a:gd name="connsiteY29" fmla="*/ 6783 h 10000"/>
              <a:gd name="connsiteX30" fmla="*/ 1365 w 10000"/>
              <a:gd name="connsiteY30" fmla="*/ 8440 h 10000"/>
              <a:gd name="connsiteX31" fmla="*/ 1095 w 10000"/>
              <a:gd name="connsiteY31" fmla="*/ 7202 h 10000"/>
              <a:gd name="connsiteX32" fmla="*/ 322 w 10000"/>
              <a:gd name="connsiteY32" fmla="*/ 5261 h 10000"/>
              <a:gd name="connsiteX33" fmla="*/ 631 w 10000"/>
              <a:gd name="connsiteY33" fmla="*/ 4030 h 10000"/>
              <a:gd name="connsiteX34" fmla="*/ 0 w 10000"/>
              <a:gd name="connsiteY34" fmla="*/ 3134 h 10000"/>
              <a:gd name="connsiteX0" fmla="*/ 0 w 10000"/>
              <a:gd name="connsiteY0" fmla="*/ 3134 h 10000"/>
              <a:gd name="connsiteX1" fmla="*/ 838 w 10000"/>
              <a:gd name="connsiteY1" fmla="*/ 1903 h 10000"/>
              <a:gd name="connsiteX2" fmla="*/ 2113 w 10000"/>
              <a:gd name="connsiteY2" fmla="*/ 2239 h 10000"/>
              <a:gd name="connsiteX3" fmla="*/ 2616 w 10000"/>
              <a:gd name="connsiteY3" fmla="*/ 224 h 10000"/>
              <a:gd name="connsiteX4" fmla="*/ 3479 w 10000"/>
              <a:gd name="connsiteY4" fmla="*/ 970 h 10000"/>
              <a:gd name="connsiteX5" fmla="*/ 4446 w 10000"/>
              <a:gd name="connsiteY5" fmla="*/ 0 h 10000"/>
              <a:gd name="connsiteX6" fmla="*/ 6546 w 10000"/>
              <a:gd name="connsiteY6" fmla="*/ 4813 h 10000"/>
              <a:gd name="connsiteX7" fmla="*/ 7062 w 10000"/>
              <a:gd name="connsiteY7" fmla="*/ 4328 h 10000"/>
              <a:gd name="connsiteX8" fmla="*/ 7500 w 10000"/>
              <a:gd name="connsiteY8" fmla="*/ 5037 h 10000"/>
              <a:gd name="connsiteX9" fmla="*/ 8492 w 10000"/>
              <a:gd name="connsiteY9" fmla="*/ 5224 h 10000"/>
              <a:gd name="connsiteX10" fmla="*/ 9188 w 10000"/>
              <a:gd name="connsiteY10" fmla="*/ 3956 h 10000"/>
              <a:gd name="connsiteX11" fmla="*/ 9420 w 10000"/>
              <a:gd name="connsiteY11" fmla="*/ 4216 h 10000"/>
              <a:gd name="connsiteX12" fmla="*/ 9420 w 10000"/>
              <a:gd name="connsiteY12" fmla="*/ 5709 h 10000"/>
              <a:gd name="connsiteX13" fmla="*/ 10000 w 10000"/>
              <a:gd name="connsiteY13" fmla="*/ 6866 h 10000"/>
              <a:gd name="connsiteX14" fmla="*/ 10000 w 10000"/>
              <a:gd name="connsiteY14" fmla="*/ 8993 h 10000"/>
              <a:gd name="connsiteX15" fmla="*/ 9394 w 10000"/>
              <a:gd name="connsiteY15" fmla="*/ 10000 h 10000"/>
              <a:gd name="connsiteX16" fmla="*/ 9098 w 10000"/>
              <a:gd name="connsiteY16" fmla="*/ 8993 h 10000"/>
              <a:gd name="connsiteX17" fmla="*/ 8492 w 10000"/>
              <a:gd name="connsiteY17" fmla="*/ 8582 h 10000"/>
              <a:gd name="connsiteX18" fmla="*/ 8093 w 10000"/>
              <a:gd name="connsiteY18" fmla="*/ 8993 h 10000"/>
              <a:gd name="connsiteX19" fmla="*/ 7706 w 10000"/>
              <a:gd name="connsiteY19" fmla="*/ 10000 h 10000"/>
              <a:gd name="connsiteX20" fmla="*/ 7268 w 10000"/>
              <a:gd name="connsiteY20" fmla="*/ 8993 h 10000"/>
              <a:gd name="connsiteX21" fmla="*/ 6946 w 10000"/>
              <a:gd name="connsiteY21" fmla="*/ 8993 h 10000"/>
              <a:gd name="connsiteX22" fmla="*/ 6649 w 10000"/>
              <a:gd name="connsiteY22" fmla="*/ 9440 h 10000"/>
              <a:gd name="connsiteX23" fmla="*/ 5117 w 10000"/>
              <a:gd name="connsiteY23" fmla="*/ 2914 h 10000"/>
              <a:gd name="connsiteX24" fmla="*/ 5457 w 10000"/>
              <a:gd name="connsiteY24" fmla="*/ 5737 h 10000"/>
              <a:gd name="connsiteX25" fmla="*/ 5020 w 10000"/>
              <a:gd name="connsiteY25" fmla="*/ 5819 h 10000"/>
              <a:gd name="connsiteX26" fmla="*/ 4413 w 10000"/>
              <a:gd name="connsiteY26" fmla="*/ 5685 h 10000"/>
              <a:gd name="connsiteX27" fmla="*/ 4016 w 10000"/>
              <a:gd name="connsiteY27" fmla="*/ 7966 h 10000"/>
              <a:gd name="connsiteX28" fmla="*/ 3182 w 10000"/>
              <a:gd name="connsiteY28" fmla="*/ 7226 h 10000"/>
              <a:gd name="connsiteX29" fmla="*/ 2033 w 10000"/>
              <a:gd name="connsiteY29" fmla="*/ 6783 h 10000"/>
              <a:gd name="connsiteX30" fmla="*/ 1365 w 10000"/>
              <a:gd name="connsiteY30" fmla="*/ 8440 h 10000"/>
              <a:gd name="connsiteX31" fmla="*/ 1095 w 10000"/>
              <a:gd name="connsiteY31" fmla="*/ 7202 h 10000"/>
              <a:gd name="connsiteX32" fmla="*/ 322 w 10000"/>
              <a:gd name="connsiteY32" fmla="*/ 5261 h 10000"/>
              <a:gd name="connsiteX33" fmla="*/ 631 w 10000"/>
              <a:gd name="connsiteY33" fmla="*/ 4030 h 10000"/>
              <a:gd name="connsiteX34" fmla="*/ 0 w 10000"/>
              <a:gd name="connsiteY34" fmla="*/ 3134 h 10000"/>
              <a:gd name="connsiteX0" fmla="*/ 0 w 10000"/>
              <a:gd name="connsiteY0" fmla="*/ 3134 h 10000"/>
              <a:gd name="connsiteX1" fmla="*/ 838 w 10000"/>
              <a:gd name="connsiteY1" fmla="*/ 1903 h 10000"/>
              <a:gd name="connsiteX2" fmla="*/ 2113 w 10000"/>
              <a:gd name="connsiteY2" fmla="*/ 2239 h 10000"/>
              <a:gd name="connsiteX3" fmla="*/ 2616 w 10000"/>
              <a:gd name="connsiteY3" fmla="*/ 224 h 10000"/>
              <a:gd name="connsiteX4" fmla="*/ 3479 w 10000"/>
              <a:gd name="connsiteY4" fmla="*/ 970 h 10000"/>
              <a:gd name="connsiteX5" fmla="*/ 4446 w 10000"/>
              <a:gd name="connsiteY5" fmla="*/ 0 h 10000"/>
              <a:gd name="connsiteX6" fmla="*/ 6546 w 10000"/>
              <a:gd name="connsiteY6" fmla="*/ 4813 h 10000"/>
              <a:gd name="connsiteX7" fmla="*/ 7062 w 10000"/>
              <a:gd name="connsiteY7" fmla="*/ 4328 h 10000"/>
              <a:gd name="connsiteX8" fmla="*/ 7500 w 10000"/>
              <a:gd name="connsiteY8" fmla="*/ 5037 h 10000"/>
              <a:gd name="connsiteX9" fmla="*/ 8492 w 10000"/>
              <a:gd name="connsiteY9" fmla="*/ 5224 h 10000"/>
              <a:gd name="connsiteX10" fmla="*/ 9188 w 10000"/>
              <a:gd name="connsiteY10" fmla="*/ 3956 h 10000"/>
              <a:gd name="connsiteX11" fmla="*/ 9420 w 10000"/>
              <a:gd name="connsiteY11" fmla="*/ 4216 h 10000"/>
              <a:gd name="connsiteX12" fmla="*/ 9420 w 10000"/>
              <a:gd name="connsiteY12" fmla="*/ 5709 h 10000"/>
              <a:gd name="connsiteX13" fmla="*/ 10000 w 10000"/>
              <a:gd name="connsiteY13" fmla="*/ 6866 h 10000"/>
              <a:gd name="connsiteX14" fmla="*/ 10000 w 10000"/>
              <a:gd name="connsiteY14" fmla="*/ 8993 h 10000"/>
              <a:gd name="connsiteX15" fmla="*/ 9394 w 10000"/>
              <a:gd name="connsiteY15" fmla="*/ 10000 h 10000"/>
              <a:gd name="connsiteX16" fmla="*/ 9098 w 10000"/>
              <a:gd name="connsiteY16" fmla="*/ 8993 h 10000"/>
              <a:gd name="connsiteX17" fmla="*/ 8492 w 10000"/>
              <a:gd name="connsiteY17" fmla="*/ 8582 h 10000"/>
              <a:gd name="connsiteX18" fmla="*/ 8093 w 10000"/>
              <a:gd name="connsiteY18" fmla="*/ 8993 h 10000"/>
              <a:gd name="connsiteX19" fmla="*/ 7706 w 10000"/>
              <a:gd name="connsiteY19" fmla="*/ 10000 h 10000"/>
              <a:gd name="connsiteX20" fmla="*/ 7268 w 10000"/>
              <a:gd name="connsiteY20" fmla="*/ 8993 h 10000"/>
              <a:gd name="connsiteX21" fmla="*/ 6946 w 10000"/>
              <a:gd name="connsiteY21" fmla="*/ 8993 h 10000"/>
              <a:gd name="connsiteX22" fmla="*/ 6649 w 10000"/>
              <a:gd name="connsiteY22" fmla="*/ 9440 h 10000"/>
              <a:gd name="connsiteX23" fmla="*/ 5117 w 10000"/>
              <a:gd name="connsiteY23" fmla="*/ 2914 h 10000"/>
              <a:gd name="connsiteX24" fmla="*/ 5457 w 10000"/>
              <a:gd name="connsiteY24" fmla="*/ 5737 h 10000"/>
              <a:gd name="connsiteX25" fmla="*/ 5020 w 10000"/>
              <a:gd name="connsiteY25" fmla="*/ 5819 h 10000"/>
              <a:gd name="connsiteX26" fmla="*/ 4413 w 10000"/>
              <a:gd name="connsiteY26" fmla="*/ 5685 h 10000"/>
              <a:gd name="connsiteX27" fmla="*/ 4016 w 10000"/>
              <a:gd name="connsiteY27" fmla="*/ 7966 h 10000"/>
              <a:gd name="connsiteX28" fmla="*/ 3104 w 10000"/>
              <a:gd name="connsiteY28" fmla="*/ 7679 h 10000"/>
              <a:gd name="connsiteX29" fmla="*/ 2033 w 10000"/>
              <a:gd name="connsiteY29" fmla="*/ 6783 h 10000"/>
              <a:gd name="connsiteX30" fmla="*/ 1365 w 10000"/>
              <a:gd name="connsiteY30" fmla="*/ 8440 h 10000"/>
              <a:gd name="connsiteX31" fmla="*/ 1095 w 10000"/>
              <a:gd name="connsiteY31" fmla="*/ 7202 h 10000"/>
              <a:gd name="connsiteX32" fmla="*/ 322 w 10000"/>
              <a:gd name="connsiteY32" fmla="*/ 5261 h 10000"/>
              <a:gd name="connsiteX33" fmla="*/ 631 w 10000"/>
              <a:gd name="connsiteY33" fmla="*/ 4030 h 10000"/>
              <a:gd name="connsiteX34" fmla="*/ 0 w 10000"/>
              <a:gd name="connsiteY34" fmla="*/ 3134 h 10000"/>
              <a:gd name="connsiteX0" fmla="*/ 0 w 10000"/>
              <a:gd name="connsiteY0" fmla="*/ 3134 h 10000"/>
              <a:gd name="connsiteX1" fmla="*/ 838 w 10000"/>
              <a:gd name="connsiteY1" fmla="*/ 1903 h 10000"/>
              <a:gd name="connsiteX2" fmla="*/ 2113 w 10000"/>
              <a:gd name="connsiteY2" fmla="*/ 2239 h 10000"/>
              <a:gd name="connsiteX3" fmla="*/ 2616 w 10000"/>
              <a:gd name="connsiteY3" fmla="*/ 224 h 10000"/>
              <a:gd name="connsiteX4" fmla="*/ 3479 w 10000"/>
              <a:gd name="connsiteY4" fmla="*/ 970 h 10000"/>
              <a:gd name="connsiteX5" fmla="*/ 4446 w 10000"/>
              <a:gd name="connsiteY5" fmla="*/ 0 h 10000"/>
              <a:gd name="connsiteX6" fmla="*/ 6546 w 10000"/>
              <a:gd name="connsiteY6" fmla="*/ 4813 h 10000"/>
              <a:gd name="connsiteX7" fmla="*/ 7062 w 10000"/>
              <a:gd name="connsiteY7" fmla="*/ 4328 h 10000"/>
              <a:gd name="connsiteX8" fmla="*/ 7500 w 10000"/>
              <a:gd name="connsiteY8" fmla="*/ 5037 h 10000"/>
              <a:gd name="connsiteX9" fmla="*/ 8492 w 10000"/>
              <a:gd name="connsiteY9" fmla="*/ 5224 h 10000"/>
              <a:gd name="connsiteX10" fmla="*/ 9188 w 10000"/>
              <a:gd name="connsiteY10" fmla="*/ 3956 h 10000"/>
              <a:gd name="connsiteX11" fmla="*/ 9420 w 10000"/>
              <a:gd name="connsiteY11" fmla="*/ 4216 h 10000"/>
              <a:gd name="connsiteX12" fmla="*/ 9420 w 10000"/>
              <a:gd name="connsiteY12" fmla="*/ 5709 h 10000"/>
              <a:gd name="connsiteX13" fmla="*/ 10000 w 10000"/>
              <a:gd name="connsiteY13" fmla="*/ 6866 h 10000"/>
              <a:gd name="connsiteX14" fmla="*/ 10000 w 10000"/>
              <a:gd name="connsiteY14" fmla="*/ 8993 h 10000"/>
              <a:gd name="connsiteX15" fmla="*/ 9394 w 10000"/>
              <a:gd name="connsiteY15" fmla="*/ 10000 h 10000"/>
              <a:gd name="connsiteX16" fmla="*/ 9098 w 10000"/>
              <a:gd name="connsiteY16" fmla="*/ 8993 h 10000"/>
              <a:gd name="connsiteX17" fmla="*/ 8492 w 10000"/>
              <a:gd name="connsiteY17" fmla="*/ 8582 h 10000"/>
              <a:gd name="connsiteX18" fmla="*/ 8093 w 10000"/>
              <a:gd name="connsiteY18" fmla="*/ 8993 h 10000"/>
              <a:gd name="connsiteX19" fmla="*/ 7706 w 10000"/>
              <a:gd name="connsiteY19" fmla="*/ 10000 h 10000"/>
              <a:gd name="connsiteX20" fmla="*/ 7268 w 10000"/>
              <a:gd name="connsiteY20" fmla="*/ 8993 h 10000"/>
              <a:gd name="connsiteX21" fmla="*/ 6946 w 10000"/>
              <a:gd name="connsiteY21" fmla="*/ 8993 h 10000"/>
              <a:gd name="connsiteX22" fmla="*/ 6649 w 10000"/>
              <a:gd name="connsiteY22" fmla="*/ 9440 h 10000"/>
              <a:gd name="connsiteX23" fmla="*/ 5117 w 10000"/>
              <a:gd name="connsiteY23" fmla="*/ 2914 h 10000"/>
              <a:gd name="connsiteX24" fmla="*/ 5457 w 10000"/>
              <a:gd name="connsiteY24" fmla="*/ 5737 h 10000"/>
              <a:gd name="connsiteX25" fmla="*/ 5020 w 10000"/>
              <a:gd name="connsiteY25" fmla="*/ 5819 h 10000"/>
              <a:gd name="connsiteX26" fmla="*/ 4413 w 10000"/>
              <a:gd name="connsiteY26" fmla="*/ 5685 h 10000"/>
              <a:gd name="connsiteX27" fmla="*/ 3938 w 10000"/>
              <a:gd name="connsiteY27" fmla="*/ 7626 h 10000"/>
              <a:gd name="connsiteX28" fmla="*/ 3104 w 10000"/>
              <a:gd name="connsiteY28" fmla="*/ 7679 h 10000"/>
              <a:gd name="connsiteX29" fmla="*/ 2033 w 10000"/>
              <a:gd name="connsiteY29" fmla="*/ 6783 h 10000"/>
              <a:gd name="connsiteX30" fmla="*/ 1365 w 10000"/>
              <a:gd name="connsiteY30" fmla="*/ 8440 h 10000"/>
              <a:gd name="connsiteX31" fmla="*/ 1095 w 10000"/>
              <a:gd name="connsiteY31" fmla="*/ 7202 h 10000"/>
              <a:gd name="connsiteX32" fmla="*/ 322 w 10000"/>
              <a:gd name="connsiteY32" fmla="*/ 5261 h 10000"/>
              <a:gd name="connsiteX33" fmla="*/ 631 w 10000"/>
              <a:gd name="connsiteY33" fmla="*/ 4030 h 10000"/>
              <a:gd name="connsiteX34" fmla="*/ 0 w 10000"/>
              <a:gd name="connsiteY34" fmla="*/ 3134 h 10000"/>
              <a:gd name="connsiteX0" fmla="*/ 0 w 10000"/>
              <a:gd name="connsiteY0" fmla="*/ 3134 h 10000"/>
              <a:gd name="connsiteX1" fmla="*/ 838 w 10000"/>
              <a:gd name="connsiteY1" fmla="*/ 1903 h 10000"/>
              <a:gd name="connsiteX2" fmla="*/ 2113 w 10000"/>
              <a:gd name="connsiteY2" fmla="*/ 2239 h 10000"/>
              <a:gd name="connsiteX3" fmla="*/ 2616 w 10000"/>
              <a:gd name="connsiteY3" fmla="*/ 224 h 10000"/>
              <a:gd name="connsiteX4" fmla="*/ 3479 w 10000"/>
              <a:gd name="connsiteY4" fmla="*/ 970 h 10000"/>
              <a:gd name="connsiteX5" fmla="*/ 4446 w 10000"/>
              <a:gd name="connsiteY5" fmla="*/ 0 h 10000"/>
              <a:gd name="connsiteX6" fmla="*/ 6546 w 10000"/>
              <a:gd name="connsiteY6" fmla="*/ 4813 h 10000"/>
              <a:gd name="connsiteX7" fmla="*/ 7062 w 10000"/>
              <a:gd name="connsiteY7" fmla="*/ 4328 h 10000"/>
              <a:gd name="connsiteX8" fmla="*/ 7500 w 10000"/>
              <a:gd name="connsiteY8" fmla="*/ 5037 h 10000"/>
              <a:gd name="connsiteX9" fmla="*/ 8492 w 10000"/>
              <a:gd name="connsiteY9" fmla="*/ 5224 h 10000"/>
              <a:gd name="connsiteX10" fmla="*/ 9188 w 10000"/>
              <a:gd name="connsiteY10" fmla="*/ 3956 h 10000"/>
              <a:gd name="connsiteX11" fmla="*/ 9420 w 10000"/>
              <a:gd name="connsiteY11" fmla="*/ 4216 h 10000"/>
              <a:gd name="connsiteX12" fmla="*/ 9420 w 10000"/>
              <a:gd name="connsiteY12" fmla="*/ 5709 h 10000"/>
              <a:gd name="connsiteX13" fmla="*/ 10000 w 10000"/>
              <a:gd name="connsiteY13" fmla="*/ 6866 h 10000"/>
              <a:gd name="connsiteX14" fmla="*/ 10000 w 10000"/>
              <a:gd name="connsiteY14" fmla="*/ 8993 h 10000"/>
              <a:gd name="connsiteX15" fmla="*/ 9394 w 10000"/>
              <a:gd name="connsiteY15" fmla="*/ 10000 h 10000"/>
              <a:gd name="connsiteX16" fmla="*/ 9098 w 10000"/>
              <a:gd name="connsiteY16" fmla="*/ 8993 h 10000"/>
              <a:gd name="connsiteX17" fmla="*/ 8492 w 10000"/>
              <a:gd name="connsiteY17" fmla="*/ 8582 h 10000"/>
              <a:gd name="connsiteX18" fmla="*/ 8093 w 10000"/>
              <a:gd name="connsiteY18" fmla="*/ 8993 h 10000"/>
              <a:gd name="connsiteX19" fmla="*/ 7706 w 10000"/>
              <a:gd name="connsiteY19" fmla="*/ 10000 h 10000"/>
              <a:gd name="connsiteX20" fmla="*/ 7268 w 10000"/>
              <a:gd name="connsiteY20" fmla="*/ 8993 h 10000"/>
              <a:gd name="connsiteX21" fmla="*/ 6946 w 10000"/>
              <a:gd name="connsiteY21" fmla="*/ 8993 h 10000"/>
              <a:gd name="connsiteX22" fmla="*/ 6649 w 10000"/>
              <a:gd name="connsiteY22" fmla="*/ 9440 h 10000"/>
              <a:gd name="connsiteX23" fmla="*/ 5117 w 10000"/>
              <a:gd name="connsiteY23" fmla="*/ 2914 h 10000"/>
              <a:gd name="connsiteX24" fmla="*/ 5457 w 10000"/>
              <a:gd name="connsiteY24" fmla="*/ 5737 h 10000"/>
              <a:gd name="connsiteX25" fmla="*/ 5020 w 10000"/>
              <a:gd name="connsiteY25" fmla="*/ 5819 h 10000"/>
              <a:gd name="connsiteX26" fmla="*/ 3865 w 10000"/>
              <a:gd name="connsiteY26" fmla="*/ 4551 h 10000"/>
              <a:gd name="connsiteX27" fmla="*/ 3938 w 10000"/>
              <a:gd name="connsiteY27" fmla="*/ 7626 h 10000"/>
              <a:gd name="connsiteX28" fmla="*/ 3104 w 10000"/>
              <a:gd name="connsiteY28" fmla="*/ 7679 h 10000"/>
              <a:gd name="connsiteX29" fmla="*/ 2033 w 10000"/>
              <a:gd name="connsiteY29" fmla="*/ 6783 h 10000"/>
              <a:gd name="connsiteX30" fmla="*/ 1365 w 10000"/>
              <a:gd name="connsiteY30" fmla="*/ 8440 h 10000"/>
              <a:gd name="connsiteX31" fmla="*/ 1095 w 10000"/>
              <a:gd name="connsiteY31" fmla="*/ 7202 h 10000"/>
              <a:gd name="connsiteX32" fmla="*/ 322 w 10000"/>
              <a:gd name="connsiteY32" fmla="*/ 5261 h 10000"/>
              <a:gd name="connsiteX33" fmla="*/ 631 w 10000"/>
              <a:gd name="connsiteY33" fmla="*/ 4030 h 10000"/>
              <a:gd name="connsiteX34" fmla="*/ 0 w 10000"/>
              <a:gd name="connsiteY34" fmla="*/ 3134 h 10000"/>
              <a:gd name="connsiteX0" fmla="*/ 0 w 10000"/>
              <a:gd name="connsiteY0" fmla="*/ 3134 h 10000"/>
              <a:gd name="connsiteX1" fmla="*/ 838 w 10000"/>
              <a:gd name="connsiteY1" fmla="*/ 1903 h 10000"/>
              <a:gd name="connsiteX2" fmla="*/ 2113 w 10000"/>
              <a:gd name="connsiteY2" fmla="*/ 2239 h 10000"/>
              <a:gd name="connsiteX3" fmla="*/ 2616 w 10000"/>
              <a:gd name="connsiteY3" fmla="*/ 224 h 10000"/>
              <a:gd name="connsiteX4" fmla="*/ 3479 w 10000"/>
              <a:gd name="connsiteY4" fmla="*/ 970 h 10000"/>
              <a:gd name="connsiteX5" fmla="*/ 4446 w 10000"/>
              <a:gd name="connsiteY5" fmla="*/ 0 h 10000"/>
              <a:gd name="connsiteX6" fmla="*/ 6546 w 10000"/>
              <a:gd name="connsiteY6" fmla="*/ 4813 h 10000"/>
              <a:gd name="connsiteX7" fmla="*/ 7062 w 10000"/>
              <a:gd name="connsiteY7" fmla="*/ 4328 h 10000"/>
              <a:gd name="connsiteX8" fmla="*/ 7500 w 10000"/>
              <a:gd name="connsiteY8" fmla="*/ 5037 h 10000"/>
              <a:gd name="connsiteX9" fmla="*/ 8492 w 10000"/>
              <a:gd name="connsiteY9" fmla="*/ 5224 h 10000"/>
              <a:gd name="connsiteX10" fmla="*/ 9188 w 10000"/>
              <a:gd name="connsiteY10" fmla="*/ 3956 h 10000"/>
              <a:gd name="connsiteX11" fmla="*/ 9420 w 10000"/>
              <a:gd name="connsiteY11" fmla="*/ 4216 h 10000"/>
              <a:gd name="connsiteX12" fmla="*/ 9420 w 10000"/>
              <a:gd name="connsiteY12" fmla="*/ 5709 h 10000"/>
              <a:gd name="connsiteX13" fmla="*/ 10000 w 10000"/>
              <a:gd name="connsiteY13" fmla="*/ 6866 h 10000"/>
              <a:gd name="connsiteX14" fmla="*/ 10000 w 10000"/>
              <a:gd name="connsiteY14" fmla="*/ 8993 h 10000"/>
              <a:gd name="connsiteX15" fmla="*/ 9394 w 10000"/>
              <a:gd name="connsiteY15" fmla="*/ 10000 h 10000"/>
              <a:gd name="connsiteX16" fmla="*/ 9098 w 10000"/>
              <a:gd name="connsiteY16" fmla="*/ 8993 h 10000"/>
              <a:gd name="connsiteX17" fmla="*/ 8492 w 10000"/>
              <a:gd name="connsiteY17" fmla="*/ 8582 h 10000"/>
              <a:gd name="connsiteX18" fmla="*/ 8093 w 10000"/>
              <a:gd name="connsiteY18" fmla="*/ 8993 h 10000"/>
              <a:gd name="connsiteX19" fmla="*/ 7706 w 10000"/>
              <a:gd name="connsiteY19" fmla="*/ 10000 h 10000"/>
              <a:gd name="connsiteX20" fmla="*/ 7268 w 10000"/>
              <a:gd name="connsiteY20" fmla="*/ 8993 h 10000"/>
              <a:gd name="connsiteX21" fmla="*/ 6946 w 10000"/>
              <a:gd name="connsiteY21" fmla="*/ 8993 h 10000"/>
              <a:gd name="connsiteX22" fmla="*/ 6649 w 10000"/>
              <a:gd name="connsiteY22" fmla="*/ 9440 h 10000"/>
              <a:gd name="connsiteX23" fmla="*/ 5117 w 10000"/>
              <a:gd name="connsiteY23" fmla="*/ 2914 h 10000"/>
              <a:gd name="connsiteX24" fmla="*/ 5457 w 10000"/>
              <a:gd name="connsiteY24" fmla="*/ 5737 h 10000"/>
              <a:gd name="connsiteX25" fmla="*/ 5020 w 10000"/>
              <a:gd name="connsiteY25" fmla="*/ 5819 h 10000"/>
              <a:gd name="connsiteX26" fmla="*/ 3865 w 10000"/>
              <a:gd name="connsiteY26" fmla="*/ 4551 h 10000"/>
              <a:gd name="connsiteX27" fmla="*/ 3938 w 10000"/>
              <a:gd name="connsiteY27" fmla="*/ 7626 h 10000"/>
              <a:gd name="connsiteX28" fmla="*/ 3104 w 10000"/>
              <a:gd name="connsiteY28" fmla="*/ 7679 h 10000"/>
              <a:gd name="connsiteX29" fmla="*/ 2033 w 10000"/>
              <a:gd name="connsiteY29" fmla="*/ 6783 h 10000"/>
              <a:gd name="connsiteX30" fmla="*/ 1365 w 10000"/>
              <a:gd name="connsiteY30" fmla="*/ 8440 h 10000"/>
              <a:gd name="connsiteX31" fmla="*/ 1095 w 10000"/>
              <a:gd name="connsiteY31" fmla="*/ 7202 h 10000"/>
              <a:gd name="connsiteX32" fmla="*/ 322 w 10000"/>
              <a:gd name="connsiteY32" fmla="*/ 5261 h 10000"/>
              <a:gd name="connsiteX33" fmla="*/ 631 w 10000"/>
              <a:gd name="connsiteY33" fmla="*/ 4030 h 10000"/>
              <a:gd name="connsiteX34" fmla="*/ 0 w 10000"/>
              <a:gd name="connsiteY34" fmla="*/ 3134 h 10000"/>
              <a:gd name="connsiteX0" fmla="*/ 0 w 10000"/>
              <a:gd name="connsiteY0" fmla="*/ 3134 h 10000"/>
              <a:gd name="connsiteX1" fmla="*/ 838 w 10000"/>
              <a:gd name="connsiteY1" fmla="*/ 1903 h 10000"/>
              <a:gd name="connsiteX2" fmla="*/ 2113 w 10000"/>
              <a:gd name="connsiteY2" fmla="*/ 2239 h 10000"/>
              <a:gd name="connsiteX3" fmla="*/ 2616 w 10000"/>
              <a:gd name="connsiteY3" fmla="*/ 224 h 10000"/>
              <a:gd name="connsiteX4" fmla="*/ 3479 w 10000"/>
              <a:gd name="connsiteY4" fmla="*/ 970 h 10000"/>
              <a:gd name="connsiteX5" fmla="*/ 4446 w 10000"/>
              <a:gd name="connsiteY5" fmla="*/ 0 h 10000"/>
              <a:gd name="connsiteX6" fmla="*/ 6546 w 10000"/>
              <a:gd name="connsiteY6" fmla="*/ 4813 h 10000"/>
              <a:gd name="connsiteX7" fmla="*/ 7062 w 10000"/>
              <a:gd name="connsiteY7" fmla="*/ 4328 h 10000"/>
              <a:gd name="connsiteX8" fmla="*/ 7500 w 10000"/>
              <a:gd name="connsiteY8" fmla="*/ 5037 h 10000"/>
              <a:gd name="connsiteX9" fmla="*/ 8492 w 10000"/>
              <a:gd name="connsiteY9" fmla="*/ 5224 h 10000"/>
              <a:gd name="connsiteX10" fmla="*/ 9188 w 10000"/>
              <a:gd name="connsiteY10" fmla="*/ 3956 h 10000"/>
              <a:gd name="connsiteX11" fmla="*/ 9420 w 10000"/>
              <a:gd name="connsiteY11" fmla="*/ 4216 h 10000"/>
              <a:gd name="connsiteX12" fmla="*/ 9420 w 10000"/>
              <a:gd name="connsiteY12" fmla="*/ 5709 h 10000"/>
              <a:gd name="connsiteX13" fmla="*/ 10000 w 10000"/>
              <a:gd name="connsiteY13" fmla="*/ 6866 h 10000"/>
              <a:gd name="connsiteX14" fmla="*/ 10000 w 10000"/>
              <a:gd name="connsiteY14" fmla="*/ 8993 h 10000"/>
              <a:gd name="connsiteX15" fmla="*/ 9394 w 10000"/>
              <a:gd name="connsiteY15" fmla="*/ 10000 h 10000"/>
              <a:gd name="connsiteX16" fmla="*/ 9098 w 10000"/>
              <a:gd name="connsiteY16" fmla="*/ 8993 h 10000"/>
              <a:gd name="connsiteX17" fmla="*/ 8492 w 10000"/>
              <a:gd name="connsiteY17" fmla="*/ 8582 h 10000"/>
              <a:gd name="connsiteX18" fmla="*/ 8093 w 10000"/>
              <a:gd name="connsiteY18" fmla="*/ 8993 h 10000"/>
              <a:gd name="connsiteX19" fmla="*/ 7706 w 10000"/>
              <a:gd name="connsiteY19" fmla="*/ 10000 h 10000"/>
              <a:gd name="connsiteX20" fmla="*/ 7268 w 10000"/>
              <a:gd name="connsiteY20" fmla="*/ 8993 h 10000"/>
              <a:gd name="connsiteX21" fmla="*/ 6946 w 10000"/>
              <a:gd name="connsiteY21" fmla="*/ 8993 h 10000"/>
              <a:gd name="connsiteX22" fmla="*/ 6649 w 10000"/>
              <a:gd name="connsiteY22" fmla="*/ 9440 h 10000"/>
              <a:gd name="connsiteX23" fmla="*/ 5117 w 10000"/>
              <a:gd name="connsiteY23" fmla="*/ 2914 h 10000"/>
              <a:gd name="connsiteX24" fmla="*/ 5457 w 10000"/>
              <a:gd name="connsiteY24" fmla="*/ 5737 h 10000"/>
              <a:gd name="connsiteX25" fmla="*/ 5020 w 10000"/>
              <a:gd name="connsiteY25" fmla="*/ 5819 h 10000"/>
              <a:gd name="connsiteX26" fmla="*/ 4256 w 10000"/>
              <a:gd name="connsiteY26" fmla="*/ 4778 h 10000"/>
              <a:gd name="connsiteX27" fmla="*/ 3938 w 10000"/>
              <a:gd name="connsiteY27" fmla="*/ 7626 h 10000"/>
              <a:gd name="connsiteX28" fmla="*/ 3104 w 10000"/>
              <a:gd name="connsiteY28" fmla="*/ 7679 h 10000"/>
              <a:gd name="connsiteX29" fmla="*/ 2033 w 10000"/>
              <a:gd name="connsiteY29" fmla="*/ 6783 h 10000"/>
              <a:gd name="connsiteX30" fmla="*/ 1365 w 10000"/>
              <a:gd name="connsiteY30" fmla="*/ 8440 h 10000"/>
              <a:gd name="connsiteX31" fmla="*/ 1095 w 10000"/>
              <a:gd name="connsiteY31" fmla="*/ 7202 h 10000"/>
              <a:gd name="connsiteX32" fmla="*/ 322 w 10000"/>
              <a:gd name="connsiteY32" fmla="*/ 5261 h 10000"/>
              <a:gd name="connsiteX33" fmla="*/ 631 w 10000"/>
              <a:gd name="connsiteY33" fmla="*/ 4030 h 10000"/>
              <a:gd name="connsiteX34" fmla="*/ 0 w 10000"/>
              <a:gd name="connsiteY34" fmla="*/ 3134 h 10000"/>
              <a:gd name="connsiteX0" fmla="*/ 0 w 10000"/>
              <a:gd name="connsiteY0" fmla="*/ 3134 h 10000"/>
              <a:gd name="connsiteX1" fmla="*/ 838 w 10000"/>
              <a:gd name="connsiteY1" fmla="*/ 1903 h 10000"/>
              <a:gd name="connsiteX2" fmla="*/ 2113 w 10000"/>
              <a:gd name="connsiteY2" fmla="*/ 2239 h 10000"/>
              <a:gd name="connsiteX3" fmla="*/ 2616 w 10000"/>
              <a:gd name="connsiteY3" fmla="*/ 224 h 10000"/>
              <a:gd name="connsiteX4" fmla="*/ 3479 w 10000"/>
              <a:gd name="connsiteY4" fmla="*/ 970 h 10000"/>
              <a:gd name="connsiteX5" fmla="*/ 4446 w 10000"/>
              <a:gd name="connsiteY5" fmla="*/ 0 h 10000"/>
              <a:gd name="connsiteX6" fmla="*/ 6546 w 10000"/>
              <a:gd name="connsiteY6" fmla="*/ 4813 h 10000"/>
              <a:gd name="connsiteX7" fmla="*/ 7062 w 10000"/>
              <a:gd name="connsiteY7" fmla="*/ 4328 h 10000"/>
              <a:gd name="connsiteX8" fmla="*/ 7500 w 10000"/>
              <a:gd name="connsiteY8" fmla="*/ 5037 h 10000"/>
              <a:gd name="connsiteX9" fmla="*/ 8492 w 10000"/>
              <a:gd name="connsiteY9" fmla="*/ 5224 h 10000"/>
              <a:gd name="connsiteX10" fmla="*/ 9188 w 10000"/>
              <a:gd name="connsiteY10" fmla="*/ 3956 h 10000"/>
              <a:gd name="connsiteX11" fmla="*/ 9420 w 10000"/>
              <a:gd name="connsiteY11" fmla="*/ 4216 h 10000"/>
              <a:gd name="connsiteX12" fmla="*/ 9420 w 10000"/>
              <a:gd name="connsiteY12" fmla="*/ 5709 h 10000"/>
              <a:gd name="connsiteX13" fmla="*/ 10000 w 10000"/>
              <a:gd name="connsiteY13" fmla="*/ 6866 h 10000"/>
              <a:gd name="connsiteX14" fmla="*/ 10000 w 10000"/>
              <a:gd name="connsiteY14" fmla="*/ 8993 h 10000"/>
              <a:gd name="connsiteX15" fmla="*/ 9394 w 10000"/>
              <a:gd name="connsiteY15" fmla="*/ 10000 h 10000"/>
              <a:gd name="connsiteX16" fmla="*/ 9098 w 10000"/>
              <a:gd name="connsiteY16" fmla="*/ 8993 h 10000"/>
              <a:gd name="connsiteX17" fmla="*/ 8492 w 10000"/>
              <a:gd name="connsiteY17" fmla="*/ 8582 h 10000"/>
              <a:gd name="connsiteX18" fmla="*/ 8093 w 10000"/>
              <a:gd name="connsiteY18" fmla="*/ 8993 h 10000"/>
              <a:gd name="connsiteX19" fmla="*/ 7706 w 10000"/>
              <a:gd name="connsiteY19" fmla="*/ 10000 h 10000"/>
              <a:gd name="connsiteX20" fmla="*/ 7268 w 10000"/>
              <a:gd name="connsiteY20" fmla="*/ 8993 h 10000"/>
              <a:gd name="connsiteX21" fmla="*/ 6946 w 10000"/>
              <a:gd name="connsiteY21" fmla="*/ 8993 h 10000"/>
              <a:gd name="connsiteX22" fmla="*/ 6649 w 10000"/>
              <a:gd name="connsiteY22" fmla="*/ 9440 h 10000"/>
              <a:gd name="connsiteX23" fmla="*/ 5117 w 10000"/>
              <a:gd name="connsiteY23" fmla="*/ 2914 h 10000"/>
              <a:gd name="connsiteX24" fmla="*/ 5457 w 10000"/>
              <a:gd name="connsiteY24" fmla="*/ 5737 h 10000"/>
              <a:gd name="connsiteX25" fmla="*/ 4256 w 10000"/>
              <a:gd name="connsiteY25" fmla="*/ 4778 h 10000"/>
              <a:gd name="connsiteX26" fmla="*/ 3938 w 10000"/>
              <a:gd name="connsiteY26" fmla="*/ 7626 h 10000"/>
              <a:gd name="connsiteX27" fmla="*/ 3104 w 10000"/>
              <a:gd name="connsiteY27" fmla="*/ 7679 h 10000"/>
              <a:gd name="connsiteX28" fmla="*/ 2033 w 10000"/>
              <a:gd name="connsiteY28" fmla="*/ 6783 h 10000"/>
              <a:gd name="connsiteX29" fmla="*/ 1365 w 10000"/>
              <a:gd name="connsiteY29" fmla="*/ 8440 h 10000"/>
              <a:gd name="connsiteX30" fmla="*/ 1095 w 10000"/>
              <a:gd name="connsiteY30" fmla="*/ 7202 h 10000"/>
              <a:gd name="connsiteX31" fmla="*/ 322 w 10000"/>
              <a:gd name="connsiteY31" fmla="*/ 5261 h 10000"/>
              <a:gd name="connsiteX32" fmla="*/ 631 w 10000"/>
              <a:gd name="connsiteY32" fmla="*/ 4030 h 10000"/>
              <a:gd name="connsiteX33" fmla="*/ 0 w 10000"/>
              <a:gd name="connsiteY33" fmla="*/ 3134 h 10000"/>
              <a:gd name="connsiteX0" fmla="*/ 0 w 10000"/>
              <a:gd name="connsiteY0" fmla="*/ 3134 h 10000"/>
              <a:gd name="connsiteX1" fmla="*/ 838 w 10000"/>
              <a:gd name="connsiteY1" fmla="*/ 1903 h 10000"/>
              <a:gd name="connsiteX2" fmla="*/ 2113 w 10000"/>
              <a:gd name="connsiteY2" fmla="*/ 2239 h 10000"/>
              <a:gd name="connsiteX3" fmla="*/ 2616 w 10000"/>
              <a:gd name="connsiteY3" fmla="*/ 224 h 10000"/>
              <a:gd name="connsiteX4" fmla="*/ 3479 w 10000"/>
              <a:gd name="connsiteY4" fmla="*/ 970 h 10000"/>
              <a:gd name="connsiteX5" fmla="*/ 4446 w 10000"/>
              <a:gd name="connsiteY5" fmla="*/ 0 h 10000"/>
              <a:gd name="connsiteX6" fmla="*/ 6546 w 10000"/>
              <a:gd name="connsiteY6" fmla="*/ 4813 h 10000"/>
              <a:gd name="connsiteX7" fmla="*/ 7062 w 10000"/>
              <a:gd name="connsiteY7" fmla="*/ 4328 h 10000"/>
              <a:gd name="connsiteX8" fmla="*/ 7500 w 10000"/>
              <a:gd name="connsiteY8" fmla="*/ 5037 h 10000"/>
              <a:gd name="connsiteX9" fmla="*/ 8492 w 10000"/>
              <a:gd name="connsiteY9" fmla="*/ 5224 h 10000"/>
              <a:gd name="connsiteX10" fmla="*/ 9188 w 10000"/>
              <a:gd name="connsiteY10" fmla="*/ 3956 h 10000"/>
              <a:gd name="connsiteX11" fmla="*/ 9420 w 10000"/>
              <a:gd name="connsiteY11" fmla="*/ 4216 h 10000"/>
              <a:gd name="connsiteX12" fmla="*/ 9420 w 10000"/>
              <a:gd name="connsiteY12" fmla="*/ 5709 h 10000"/>
              <a:gd name="connsiteX13" fmla="*/ 10000 w 10000"/>
              <a:gd name="connsiteY13" fmla="*/ 6866 h 10000"/>
              <a:gd name="connsiteX14" fmla="*/ 10000 w 10000"/>
              <a:gd name="connsiteY14" fmla="*/ 8993 h 10000"/>
              <a:gd name="connsiteX15" fmla="*/ 9394 w 10000"/>
              <a:gd name="connsiteY15" fmla="*/ 10000 h 10000"/>
              <a:gd name="connsiteX16" fmla="*/ 9098 w 10000"/>
              <a:gd name="connsiteY16" fmla="*/ 8993 h 10000"/>
              <a:gd name="connsiteX17" fmla="*/ 8492 w 10000"/>
              <a:gd name="connsiteY17" fmla="*/ 8582 h 10000"/>
              <a:gd name="connsiteX18" fmla="*/ 8093 w 10000"/>
              <a:gd name="connsiteY18" fmla="*/ 8993 h 10000"/>
              <a:gd name="connsiteX19" fmla="*/ 7706 w 10000"/>
              <a:gd name="connsiteY19" fmla="*/ 10000 h 10000"/>
              <a:gd name="connsiteX20" fmla="*/ 7268 w 10000"/>
              <a:gd name="connsiteY20" fmla="*/ 8993 h 10000"/>
              <a:gd name="connsiteX21" fmla="*/ 6946 w 10000"/>
              <a:gd name="connsiteY21" fmla="*/ 8993 h 10000"/>
              <a:gd name="connsiteX22" fmla="*/ 6649 w 10000"/>
              <a:gd name="connsiteY22" fmla="*/ 9440 h 10000"/>
              <a:gd name="connsiteX23" fmla="*/ 5117 w 10000"/>
              <a:gd name="connsiteY23" fmla="*/ 2914 h 10000"/>
              <a:gd name="connsiteX24" fmla="*/ 4256 w 10000"/>
              <a:gd name="connsiteY24" fmla="*/ 4778 h 10000"/>
              <a:gd name="connsiteX25" fmla="*/ 3938 w 10000"/>
              <a:gd name="connsiteY25" fmla="*/ 7626 h 10000"/>
              <a:gd name="connsiteX26" fmla="*/ 3104 w 10000"/>
              <a:gd name="connsiteY26" fmla="*/ 7679 h 10000"/>
              <a:gd name="connsiteX27" fmla="*/ 2033 w 10000"/>
              <a:gd name="connsiteY27" fmla="*/ 6783 h 10000"/>
              <a:gd name="connsiteX28" fmla="*/ 1365 w 10000"/>
              <a:gd name="connsiteY28" fmla="*/ 8440 h 10000"/>
              <a:gd name="connsiteX29" fmla="*/ 1095 w 10000"/>
              <a:gd name="connsiteY29" fmla="*/ 7202 h 10000"/>
              <a:gd name="connsiteX30" fmla="*/ 322 w 10000"/>
              <a:gd name="connsiteY30" fmla="*/ 5261 h 10000"/>
              <a:gd name="connsiteX31" fmla="*/ 631 w 10000"/>
              <a:gd name="connsiteY31" fmla="*/ 4030 h 10000"/>
              <a:gd name="connsiteX32" fmla="*/ 0 w 10000"/>
              <a:gd name="connsiteY32" fmla="*/ 3134 h 10000"/>
              <a:gd name="connsiteX0" fmla="*/ 0 w 10000"/>
              <a:gd name="connsiteY0" fmla="*/ 3134 h 10000"/>
              <a:gd name="connsiteX1" fmla="*/ 838 w 10000"/>
              <a:gd name="connsiteY1" fmla="*/ 1903 h 10000"/>
              <a:gd name="connsiteX2" fmla="*/ 2113 w 10000"/>
              <a:gd name="connsiteY2" fmla="*/ 2239 h 10000"/>
              <a:gd name="connsiteX3" fmla="*/ 2616 w 10000"/>
              <a:gd name="connsiteY3" fmla="*/ 224 h 10000"/>
              <a:gd name="connsiteX4" fmla="*/ 3479 w 10000"/>
              <a:gd name="connsiteY4" fmla="*/ 970 h 10000"/>
              <a:gd name="connsiteX5" fmla="*/ 4446 w 10000"/>
              <a:gd name="connsiteY5" fmla="*/ 0 h 10000"/>
              <a:gd name="connsiteX6" fmla="*/ 6546 w 10000"/>
              <a:gd name="connsiteY6" fmla="*/ 4813 h 10000"/>
              <a:gd name="connsiteX7" fmla="*/ 7062 w 10000"/>
              <a:gd name="connsiteY7" fmla="*/ 4328 h 10000"/>
              <a:gd name="connsiteX8" fmla="*/ 7500 w 10000"/>
              <a:gd name="connsiteY8" fmla="*/ 5037 h 10000"/>
              <a:gd name="connsiteX9" fmla="*/ 8492 w 10000"/>
              <a:gd name="connsiteY9" fmla="*/ 5224 h 10000"/>
              <a:gd name="connsiteX10" fmla="*/ 9188 w 10000"/>
              <a:gd name="connsiteY10" fmla="*/ 3956 h 10000"/>
              <a:gd name="connsiteX11" fmla="*/ 9420 w 10000"/>
              <a:gd name="connsiteY11" fmla="*/ 4216 h 10000"/>
              <a:gd name="connsiteX12" fmla="*/ 9420 w 10000"/>
              <a:gd name="connsiteY12" fmla="*/ 5709 h 10000"/>
              <a:gd name="connsiteX13" fmla="*/ 10000 w 10000"/>
              <a:gd name="connsiteY13" fmla="*/ 6866 h 10000"/>
              <a:gd name="connsiteX14" fmla="*/ 10000 w 10000"/>
              <a:gd name="connsiteY14" fmla="*/ 8993 h 10000"/>
              <a:gd name="connsiteX15" fmla="*/ 9394 w 10000"/>
              <a:gd name="connsiteY15" fmla="*/ 10000 h 10000"/>
              <a:gd name="connsiteX16" fmla="*/ 9098 w 10000"/>
              <a:gd name="connsiteY16" fmla="*/ 8993 h 10000"/>
              <a:gd name="connsiteX17" fmla="*/ 8492 w 10000"/>
              <a:gd name="connsiteY17" fmla="*/ 8582 h 10000"/>
              <a:gd name="connsiteX18" fmla="*/ 8093 w 10000"/>
              <a:gd name="connsiteY18" fmla="*/ 8993 h 10000"/>
              <a:gd name="connsiteX19" fmla="*/ 7706 w 10000"/>
              <a:gd name="connsiteY19" fmla="*/ 10000 h 10000"/>
              <a:gd name="connsiteX20" fmla="*/ 7268 w 10000"/>
              <a:gd name="connsiteY20" fmla="*/ 8993 h 10000"/>
              <a:gd name="connsiteX21" fmla="*/ 6946 w 10000"/>
              <a:gd name="connsiteY21" fmla="*/ 8993 h 10000"/>
              <a:gd name="connsiteX22" fmla="*/ 6649 w 10000"/>
              <a:gd name="connsiteY22" fmla="*/ 9440 h 10000"/>
              <a:gd name="connsiteX23" fmla="*/ 5117 w 10000"/>
              <a:gd name="connsiteY23" fmla="*/ 2914 h 10000"/>
              <a:gd name="connsiteX24" fmla="*/ 4256 w 10000"/>
              <a:gd name="connsiteY24" fmla="*/ 4778 h 10000"/>
              <a:gd name="connsiteX25" fmla="*/ 3938 w 10000"/>
              <a:gd name="connsiteY25" fmla="*/ 7626 h 10000"/>
              <a:gd name="connsiteX26" fmla="*/ 3104 w 10000"/>
              <a:gd name="connsiteY26" fmla="*/ 7679 h 10000"/>
              <a:gd name="connsiteX27" fmla="*/ 2033 w 10000"/>
              <a:gd name="connsiteY27" fmla="*/ 6783 h 10000"/>
              <a:gd name="connsiteX28" fmla="*/ 1365 w 10000"/>
              <a:gd name="connsiteY28" fmla="*/ 8440 h 10000"/>
              <a:gd name="connsiteX29" fmla="*/ 1095 w 10000"/>
              <a:gd name="connsiteY29" fmla="*/ 7202 h 10000"/>
              <a:gd name="connsiteX30" fmla="*/ 322 w 10000"/>
              <a:gd name="connsiteY30" fmla="*/ 5261 h 10000"/>
              <a:gd name="connsiteX31" fmla="*/ 631 w 10000"/>
              <a:gd name="connsiteY31" fmla="*/ 4030 h 10000"/>
              <a:gd name="connsiteX32" fmla="*/ 0 w 10000"/>
              <a:gd name="connsiteY32" fmla="*/ 3134 h 10000"/>
              <a:gd name="connsiteX0" fmla="*/ 0 w 10000"/>
              <a:gd name="connsiteY0" fmla="*/ 3134 h 10000"/>
              <a:gd name="connsiteX1" fmla="*/ 838 w 10000"/>
              <a:gd name="connsiteY1" fmla="*/ 1903 h 10000"/>
              <a:gd name="connsiteX2" fmla="*/ 2113 w 10000"/>
              <a:gd name="connsiteY2" fmla="*/ 2239 h 10000"/>
              <a:gd name="connsiteX3" fmla="*/ 2616 w 10000"/>
              <a:gd name="connsiteY3" fmla="*/ 224 h 10000"/>
              <a:gd name="connsiteX4" fmla="*/ 3479 w 10000"/>
              <a:gd name="connsiteY4" fmla="*/ 970 h 10000"/>
              <a:gd name="connsiteX5" fmla="*/ 4446 w 10000"/>
              <a:gd name="connsiteY5" fmla="*/ 0 h 10000"/>
              <a:gd name="connsiteX6" fmla="*/ 6546 w 10000"/>
              <a:gd name="connsiteY6" fmla="*/ 4813 h 10000"/>
              <a:gd name="connsiteX7" fmla="*/ 7062 w 10000"/>
              <a:gd name="connsiteY7" fmla="*/ 4328 h 10000"/>
              <a:gd name="connsiteX8" fmla="*/ 7500 w 10000"/>
              <a:gd name="connsiteY8" fmla="*/ 5037 h 10000"/>
              <a:gd name="connsiteX9" fmla="*/ 8492 w 10000"/>
              <a:gd name="connsiteY9" fmla="*/ 5224 h 10000"/>
              <a:gd name="connsiteX10" fmla="*/ 9188 w 10000"/>
              <a:gd name="connsiteY10" fmla="*/ 3956 h 10000"/>
              <a:gd name="connsiteX11" fmla="*/ 9420 w 10000"/>
              <a:gd name="connsiteY11" fmla="*/ 4216 h 10000"/>
              <a:gd name="connsiteX12" fmla="*/ 9420 w 10000"/>
              <a:gd name="connsiteY12" fmla="*/ 5709 h 10000"/>
              <a:gd name="connsiteX13" fmla="*/ 10000 w 10000"/>
              <a:gd name="connsiteY13" fmla="*/ 6866 h 10000"/>
              <a:gd name="connsiteX14" fmla="*/ 10000 w 10000"/>
              <a:gd name="connsiteY14" fmla="*/ 8993 h 10000"/>
              <a:gd name="connsiteX15" fmla="*/ 9394 w 10000"/>
              <a:gd name="connsiteY15" fmla="*/ 10000 h 10000"/>
              <a:gd name="connsiteX16" fmla="*/ 9098 w 10000"/>
              <a:gd name="connsiteY16" fmla="*/ 8993 h 10000"/>
              <a:gd name="connsiteX17" fmla="*/ 8492 w 10000"/>
              <a:gd name="connsiteY17" fmla="*/ 8582 h 10000"/>
              <a:gd name="connsiteX18" fmla="*/ 8093 w 10000"/>
              <a:gd name="connsiteY18" fmla="*/ 8993 h 10000"/>
              <a:gd name="connsiteX19" fmla="*/ 7706 w 10000"/>
              <a:gd name="connsiteY19" fmla="*/ 10000 h 10000"/>
              <a:gd name="connsiteX20" fmla="*/ 7268 w 10000"/>
              <a:gd name="connsiteY20" fmla="*/ 8993 h 10000"/>
              <a:gd name="connsiteX21" fmla="*/ 6946 w 10000"/>
              <a:gd name="connsiteY21" fmla="*/ 8993 h 10000"/>
              <a:gd name="connsiteX22" fmla="*/ 6649 w 10000"/>
              <a:gd name="connsiteY22" fmla="*/ 9440 h 10000"/>
              <a:gd name="connsiteX23" fmla="*/ 5117 w 10000"/>
              <a:gd name="connsiteY23" fmla="*/ 2914 h 10000"/>
              <a:gd name="connsiteX24" fmla="*/ 4256 w 10000"/>
              <a:gd name="connsiteY24" fmla="*/ 4778 h 10000"/>
              <a:gd name="connsiteX25" fmla="*/ 3938 w 10000"/>
              <a:gd name="connsiteY25" fmla="*/ 7626 h 10000"/>
              <a:gd name="connsiteX26" fmla="*/ 3104 w 10000"/>
              <a:gd name="connsiteY26" fmla="*/ 7679 h 10000"/>
              <a:gd name="connsiteX27" fmla="*/ 2033 w 10000"/>
              <a:gd name="connsiteY27" fmla="*/ 6783 h 10000"/>
              <a:gd name="connsiteX28" fmla="*/ 1365 w 10000"/>
              <a:gd name="connsiteY28" fmla="*/ 8440 h 10000"/>
              <a:gd name="connsiteX29" fmla="*/ 1095 w 10000"/>
              <a:gd name="connsiteY29" fmla="*/ 7202 h 10000"/>
              <a:gd name="connsiteX30" fmla="*/ 322 w 10000"/>
              <a:gd name="connsiteY30" fmla="*/ 5261 h 10000"/>
              <a:gd name="connsiteX31" fmla="*/ 631 w 10000"/>
              <a:gd name="connsiteY31" fmla="*/ 4030 h 10000"/>
              <a:gd name="connsiteX32" fmla="*/ 0 w 10000"/>
              <a:gd name="connsiteY32" fmla="*/ 3134 h 10000"/>
              <a:gd name="connsiteX0" fmla="*/ 0 w 10000"/>
              <a:gd name="connsiteY0" fmla="*/ 3134 h 10000"/>
              <a:gd name="connsiteX1" fmla="*/ 838 w 10000"/>
              <a:gd name="connsiteY1" fmla="*/ 1903 h 10000"/>
              <a:gd name="connsiteX2" fmla="*/ 2113 w 10000"/>
              <a:gd name="connsiteY2" fmla="*/ 2239 h 10000"/>
              <a:gd name="connsiteX3" fmla="*/ 2616 w 10000"/>
              <a:gd name="connsiteY3" fmla="*/ 224 h 10000"/>
              <a:gd name="connsiteX4" fmla="*/ 3479 w 10000"/>
              <a:gd name="connsiteY4" fmla="*/ 970 h 10000"/>
              <a:gd name="connsiteX5" fmla="*/ 4446 w 10000"/>
              <a:gd name="connsiteY5" fmla="*/ 0 h 10000"/>
              <a:gd name="connsiteX6" fmla="*/ 6546 w 10000"/>
              <a:gd name="connsiteY6" fmla="*/ 4813 h 10000"/>
              <a:gd name="connsiteX7" fmla="*/ 7062 w 10000"/>
              <a:gd name="connsiteY7" fmla="*/ 4328 h 10000"/>
              <a:gd name="connsiteX8" fmla="*/ 7500 w 10000"/>
              <a:gd name="connsiteY8" fmla="*/ 5037 h 10000"/>
              <a:gd name="connsiteX9" fmla="*/ 8492 w 10000"/>
              <a:gd name="connsiteY9" fmla="*/ 5224 h 10000"/>
              <a:gd name="connsiteX10" fmla="*/ 9188 w 10000"/>
              <a:gd name="connsiteY10" fmla="*/ 3956 h 10000"/>
              <a:gd name="connsiteX11" fmla="*/ 9420 w 10000"/>
              <a:gd name="connsiteY11" fmla="*/ 4216 h 10000"/>
              <a:gd name="connsiteX12" fmla="*/ 9420 w 10000"/>
              <a:gd name="connsiteY12" fmla="*/ 5709 h 10000"/>
              <a:gd name="connsiteX13" fmla="*/ 10000 w 10000"/>
              <a:gd name="connsiteY13" fmla="*/ 6866 h 10000"/>
              <a:gd name="connsiteX14" fmla="*/ 10000 w 10000"/>
              <a:gd name="connsiteY14" fmla="*/ 8993 h 10000"/>
              <a:gd name="connsiteX15" fmla="*/ 9394 w 10000"/>
              <a:gd name="connsiteY15" fmla="*/ 10000 h 10000"/>
              <a:gd name="connsiteX16" fmla="*/ 9098 w 10000"/>
              <a:gd name="connsiteY16" fmla="*/ 8993 h 10000"/>
              <a:gd name="connsiteX17" fmla="*/ 8492 w 10000"/>
              <a:gd name="connsiteY17" fmla="*/ 8582 h 10000"/>
              <a:gd name="connsiteX18" fmla="*/ 8093 w 10000"/>
              <a:gd name="connsiteY18" fmla="*/ 8993 h 10000"/>
              <a:gd name="connsiteX19" fmla="*/ 7706 w 10000"/>
              <a:gd name="connsiteY19" fmla="*/ 10000 h 10000"/>
              <a:gd name="connsiteX20" fmla="*/ 7268 w 10000"/>
              <a:gd name="connsiteY20" fmla="*/ 8993 h 10000"/>
              <a:gd name="connsiteX21" fmla="*/ 6946 w 10000"/>
              <a:gd name="connsiteY21" fmla="*/ 8993 h 10000"/>
              <a:gd name="connsiteX22" fmla="*/ 6649 w 10000"/>
              <a:gd name="connsiteY22" fmla="*/ 9440 h 10000"/>
              <a:gd name="connsiteX23" fmla="*/ 5117 w 10000"/>
              <a:gd name="connsiteY23" fmla="*/ 2914 h 10000"/>
              <a:gd name="connsiteX24" fmla="*/ 4256 w 10000"/>
              <a:gd name="connsiteY24" fmla="*/ 4778 h 10000"/>
              <a:gd name="connsiteX25" fmla="*/ 3938 w 10000"/>
              <a:gd name="connsiteY25" fmla="*/ 7626 h 10000"/>
              <a:gd name="connsiteX26" fmla="*/ 3104 w 10000"/>
              <a:gd name="connsiteY26" fmla="*/ 7679 h 10000"/>
              <a:gd name="connsiteX27" fmla="*/ 2033 w 10000"/>
              <a:gd name="connsiteY27" fmla="*/ 6783 h 10000"/>
              <a:gd name="connsiteX28" fmla="*/ 1365 w 10000"/>
              <a:gd name="connsiteY28" fmla="*/ 8440 h 10000"/>
              <a:gd name="connsiteX29" fmla="*/ 1095 w 10000"/>
              <a:gd name="connsiteY29" fmla="*/ 7202 h 10000"/>
              <a:gd name="connsiteX30" fmla="*/ 322 w 10000"/>
              <a:gd name="connsiteY30" fmla="*/ 5261 h 10000"/>
              <a:gd name="connsiteX31" fmla="*/ 631 w 10000"/>
              <a:gd name="connsiteY31" fmla="*/ 4030 h 10000"/>
              <a:gd name="connsiteX32" fmla="*/ 0 w 10000"/>
              <a:gd name="connsiteY32" fmla="*/ 3134 h 10000"/>
              <a:gd name="connsiteX0" fmla="*/ 0 w 10000"/>
              <a:gd name="connsiteY0" fmla="*/ 3134 h 10000"/>
              <a:gd name="connsiteX1" fmla="*/ 838 w 10000"/>
              <a:gd name="connsiteY1" fmla="*/ 1903 h 10000"/>
              <a:gd name="connsiteX2" fmla="*/ 2113 w 10000"/>
              <a:gd name="connsiteY2" fmla="*/ 2239 h 10000"/>
              <a:gd name="connsiteX3" fmla="*/ 2616 w 10000"/>
              <a:gd name="connsiteY3" fmla="*/ 224 h 10000"/>
              <a:gd name="connsiteX4" fmla="*/ 3479 w 10000"/>
              <a:gd name="connsiteY4" fmla="*/ 970 h 10000"/>
              <a:gd name="connsiteX5" fmla="*/ 4446 w 10000"/>
              <a:gd name="connsiteY5" fmla="*/ 0 h 10000"/>
              <a:gd name="connsiteX6" fmla="*/ 6546 w 10000"/>
              <a:gd name="connsiteY6" fmla="*/ 4813 h 10000"/>
              <a:gd name="connsiteX7" fmla="*/ 7062 w 10000"/>
              <a:gd name="connsiteY7" fmla="*/ 4328 h 10000"/>
              <a:gd name="connsiteX8" fmla="*/ 7500 w 10000"/>
              <a:gd name="connsiteY8" fmla="*/ 5037 h 10000"/>
              <a:gd name="connsiteX9" fmla="*/ 8492 w 10000"/>
              <a:gd name="connsiteY9" fmla="*/ 5224 h 10000"/>
              <a:gd name="connsiteX10" fmla="*/ 9188 w 10000"/>
              <a:gd name="connsiteY10" fmla="*/ 3956 h 10000"/>
              <a:gd name="connsiteX11" fmla="*/ 9420 w 10000"/>
              <a:gd name="connsiteY11" fmla="*/ 4216 h 10000"/>
              <a:gd name="connsiteX12" fmla="*/ 9420 w 10000"/>
              <a:gd name="connsiteY12" fmla="*/ 5709 h 10000"/>
              <a:gd name="connsiteX13" fmla="*/ 10000 w 10000"/>
              <a:gd name="connsiteY13" fmla="*/ 6866 h 10000"/>
              <a:gd name="connsiteX14" fmla="*/ 10000 w 10000"/>
              <a:gd name="connsiteY14" fmla="*/ 8993 h 10000"/>
              <a:gd name="connsiteX15" fmla="*/ 9394 w 10000"/>
              <a:gd name="connsiteY15" fmla="*/ 10000 h 10000"/>
              <a:gd name="connsiteX16" fmla="*/ 9098 w 10000"/>
              <a:gd name="connsiteY16" fmla="*/ 8993 h 10000"/>
              <a:gd name="connsiteX17" fmla="*/ 8492 w 10000"/>
              <a:gd name="connsiteY17" fmla="*/ 8582 h 10000"/>
              <a:gd name="connsiteX18" fmla="*/ 8093 w 10000"/>
              <a:gd name="connsiteY18" fmla="*/ 8993 h 10000"/>
              <a:gd name="connsiteX19" fmla="*/ 7706 w 10000"/>
              <a:gd name="connsiteY19" fmla="*/ 10000 h 10000"/>
              <a:gd name="connsiteX20" fmla="*/ 7268 w 10000"/>
              <a:gd name="connsiteY20" fmla="*/ 8993 h 10000"/>
              <a:gd name="connsiteX21" fmla="*/ 6946 w 10000"/>
              <a:gd name="connsiteY21" fmla="*/ 8993 h 10000"/>
              <a:gd name="connsiteX22" fmla="*/ 6649 w 10000"/>
              <a:gd name="connsiteY22" fmla="*/ 9440 h 10000"/>
              <a:gd name="connsiteX23" fmla="*/ 5117 w 10000"/>
              <a:gd name="connsiteY23" fmla="*/ 2914 h 10000"/>
              <a:gd name="connsiteX24" fmla="*/ 4256 w 10000"/>
              <a:gd name="connsiteY24" fmla="*/ 4778 h 10000"/>
              <a:gd name="connsiteX25" fmla="*/ 3938 w 10000"/>
              <a:gd name="connsiteY25" fmla="*/ 7626 h 10000"/>
              <a:gd name="connsiteX26" fmla="*/ 3104 w 10000"/>
              <a:gd name="connsiteY26" fmla="*/ 7679 h 10000"/>
              <a:gd name="connsiteX27" fmla="*/ 2033 w 10000"/>
              <a:gd name="connsiteY27" fmla="*/ 6783 h 10000"/>
              <a:gd name="connsiteX28" fmla="*/ 1365 w 10000"/>
              <a:gd name="connsiteY28" fmla="*/ 8440 h 10000"/>
              <a:gd name="connsiteX29" fmla="*/ 1095 w 10000"/>
              <a:gd name="connsiteY29" fmla="*/ 7202 h 10000"/>
              <a:gd name="connsiteX30" fmla="*/ 322 w 10000"/>
              <a:gd name="connsiteY30" fmla="*/ 5261 h 10000"/>
              <a:gd name="connsiteX31" fmla="*/ 631 w 10000"/>
              <a:gd name="connsiteY31" fmla="*/ 4030 h 10000"/>
              <a:gd name="connsiteX32" fmla="*/ 0 w 10000"/>
              <a:gd name="connsiteY32" fmla="*/ 3134 h 10000"/>
              <a:gd name="connsiteX0" fmla="*/ 0 w 10000"/>
              <a:gd name="connsiteY0" fmla="*/ 3134 h 10000"/>
              <a:gd name="connsiteX1" fmla="*/ 838 w 10000"/>
              <a:gd name="connsiteY1" fmla="*/ 1903 h 10000"/>
              <a:gd name="connsiteX2" fmla="*/ 2113 w 10000"/>
              <a:gd name="connsiteY2" fmla="*/ 2239 h 10000"/>
              <a:gd name="connsiteX3" fmla="*/ 2616 w 10000"/>
              <a:gd name="connsiteY3" fmla="*/ 224 h 10000"/>
              <a:gd name="connsiteX4" fmla="*/ 3479 w 10000"/>
              <a:gd name="connsiteY4" fmla="*/ 970 h 10000"/>
              <a:gd name="connsiteX5" fmla="*/ 4446 w 10000"/>
              <a:gd name="connsiteY5" fmla="*/ 0 h 10000"/>
              <a:gd name="connsiteX6" fmla="*/ 6546 w 10000"/>
              <a:gd name="connsiteY6" fmla="*/ 4813 h 10000"/>
              <a:gd name="connsiteX7" fmla="*/ 7062 w 10000"/>
              <a:gd name="connsiteY7" fmla="*/ 4328 h 10000"/>
              <a:gd name="connsiteX8" fmla="*/ 7500 w 10000"/>
              <a:gd name="connsiteY8" fmla="*/ 5037 h 10000"/>
              <a:gd name="connsiteX9" fmla="*/ 8492 w 10000"/>
              <a:gd name="connsiteY9" fmla="*/ 5224 h 10000"/>
              <a:gd name="connsiteX10" fmla="*/ 9188 w 10000"/>
              <a:gd name="connsiteY10" fmla="*/ 3956 h 10000"/>
              <a:gd name="connsiteX11" fmla="*/ 9420 w 10000"/>
              <a:gd name="connsiteY11" fmla="*/ 4216 h 10000"/>
              <a:gd name="connsiteX12" fmla="*/ 9420 w 10000"/>
              <a:gd name="connsiteY12" fmla="*/ 5709 h 10000"/>
              <a:gd name="connsiteX13" fmla="*/ 10000 w 10000"/>
              <a:gd name="connsiteY13" fmla="*/ 6866 h 10000"/>
              <a:gd name="connsiteX14" fmla="*/ 10000 w 10000"/>
              <a:gd name="connsiteY14" fmla="*/ 8993 h 10000"/>
              <a:gd name="connsiteX15" fmla="*/ 9394 w 10000"/>
              <a:gd name="connsiteY15" fmla="*/ 10000 h 10000"/>
              <a:gd name="connsiteX16" fmla="*/ 9098 w 10000"/>
              <a:gd name="connsiteY16" fmla="*/ 8993 h 10000"/>
              <a:gd name="connsiteX17" fmla="*/ 8492 w 10000"/>
              <a:gd name="connsiteY17" fmla="*/ 8582 h 10000"/>
              <a:gd name="connsiteX18" fmla="*/ 8093 w 10000"/>
              <a:gd name="connsiteY18" fmla="*/ 8993 h 10000"/>
              <a:gd name="connsiteX19" fmla="*/ 7706 w 10000"/>
              <a:gd name="connsiteY19" fmla="*/ 10000 h 10000"/>
              <a:gd name="connsiteX20" fmla="*/ 7268 w 10000"/>
              <a:gd name="connsiteY20" fmla="*/ 8993 h 10000"/>
              <a:gd name="connsiteX21" fmla="*/ 6946 w 10000"/>
              <a:gd name="connsiteY21" fmla="*/ 8993 h 10000"/>
              <a:gd name="connsiteX22" fmla="*/ 4967 w 10000"/>
              <a:gd name="connsiteY22" fmla="*/ 1958 h 10000"/>
              <a:gd name="connsiteX23" fmla="*/ 5117 w 10000"/>
              <a:gd name="connsiteY23" fmla="*/ 2914 h 10000"/>
              <a:gd name="connsiteX24" fmla="*/ 4256 w 10000"/>
              <a:gd name="connsiteY24" fmla="*/ 4778 h 10000"/>
              <a:gd name="connsiteX25" fmla="*/ 3938 w 10000"/>
              <a:gd name="connsiteY25" fmla="*/ 7626 h 10000"/>
              <a:gd name="connsiteX26" fmla="*/ 3104 w 10000"/>
              <a:gd name="connsiteY26" fmla="*/ 7679 h 10000"/>
              <a:gd name="connsiteX27" fmla="*/ 2033 w 10000"/>
              <a:gd name="connsiteY27" fmla="*/ 6783 h 10000"/>
              <a:gd name="connsiteX28" fmla="*/ 1365 w 10000"/>
              <a:gd name="connsiteY28" fmla="*/ 8440 h 10000"/>
              <a:gd name="connsiteX29" fmla="*/ 1095 w 10000"/>
              <a:gd name="connsiteY29" fmla="*/ 7202 h 10000"/>
              <a:gd name="connsiteX30" fmla="*/ 322 w 10000"/>
              <a:gd name="connsiteY30" fmla="*/ 5261 h 10000"/>
              <a:gd name="connsiteX31" fmla="*/ 631 w 10000"/>
              <a:gd name="connsiteY31" fmla="*/ 4030 h 10000"/>
              <a:gd name="connsiteX32" fmla="*/ 0 w 10000"/>
              <a:gd name="connsiteY32" fmla="*/ 3134 h 10000"/>
              <a:gd name="connsiteX0" fmla="*/ 0 w 10000"/>
              <a:gd name="connsiteY0" fmla="*/ 3134 h 10000"/>
              <a:gd name="connsiteX1" fmla="*/ 838 w 10000"/>
              <a:gd name="connsiteY1" fmla="*/ 1903 h 10000"/>
              <a:gd name="connsiteX2" fmla="*/ 2113 w 10000"/>
              <a:gd name="connsiteY2" fmla="*/ 2239 h 10000"/>
              <a:gd name="connsiteX3" fmla="*/ 2616 w 10000"/>
              <a:gd name="connsiteY3" fmla="*/ 224 h 10000"/>
              <a:gd name="connsiteX4" fmla="*/ 3479 w 10000"/>
              <a:gd name="connsiteY4" fmla="*/ 970 h 10000"/>
              <a:gd name="connsiteX5" fmla="*/ 4446 w 10000"/>
              <a:gd name="connsiteY5" fmla="*/ 0 h 10000"/>
              <a:gd name="connsiteX6" fmla="*/ 6546 w 10000"/>
              <a:gd name="connsiteY6" fmla="*/ 4813 h 10000"/>
              <a:gd name="connsiteX7" fmla="*/ 7062 w 10000"/>
              <a:gd name="connsiteY7" fmla="*/ 4328 h 10000"/>
              <a:gd name="connsiteX8" fmla="*/ 7500 w 10000"/>
              <a:gd name="connsiteY8" fmla="*/ 5037 h 10000"/>
              <a:gd name="connsiteX9" fmla="*/ 8492 w 10000"/>
              <a:gd name="connsiteY9" fmla="*/ 5224 h 10000"/>
              <a:gd name="connsiteX10" fmla="*/ 9188 w 10000"/>
              <a:gd name="connsiteY10" fmla="*/ 3956 h 10000"/>
              <a:gd name="connsiteX11" fmla="*/ 9420 w 10000"/>
              <a:gd name="connsiteY11" fmla="*/ 4216 h 10000"/>
              <a:gd name="connsiteX12" fmla="*/ 9420 w 10000"/>
              <a:gd name="connsiteY12" fmla="*/ 5709 h 10000"/>
              <a:gd name="connsiteX13" fmla="*/ 10000 w 10000"/>
              <a:gd name="connsiteY13" fmla="*/ 6866 h 10000"/>
              <a:gd name="connsiteX14" fmla="*/ 10000 w 10000"/>
              <a:gd name="connsiteY14" fmla="*/ 8993 h 10000"/>
              <a:gd name="connsiteX15" fmla="*/ 9394 w 10000"/>
              <a:gd name="connsiteY15" fmla="*/ 10000 h 10000"/>
              <a:gd name="connsiteX16" fmla="*/ 9098 w 10000"/>
              <a:gd name="connsiteY16" fmla="*/ 8993 h 10000"/>
              <a:gd name="connsiteX17" fmla="*/ 8492 w 10000"/>
              <a:gd name="connsiteY17" fmla="*/ 8582 h 10000"/>
              <a:gd name="connsiteX18" fmla="*/ 8093 w 10000"/>
              <a:gd name="connsiteY18" fmla="*/ 8993 h 10000"/>
              <a:gd name="connsiteX19" fmla="*/ 7706 w 10000"/>
              <a:gd name="connsiteY19" fmla="*/ 10000 h 10000"/>
              <a:gd name="connsiteX20" fmla="*/ 7268 w 10000"/>
              <a:gd name="connsiteY20" fmla="*/ 8993 h 10000"/>
              <a:gd name="connsiteX21" fmla="*/ 6946 w 10000"/>
              <a:gd name="connsiteY21" fmla="*/ 8993 h 10000"/>
              <a:gd name="connsiteX22" fmla="*/ 4967 w 10000"/>
              <a:gd name="connsiteY22" fmla="*/ 1958 h 10000"/>
              <a:gd name="connsiteX23" fmla="*/ 4648 w 10000"/>
              <a:gd name="connsiteY23" fmla="*/ 4048 h 10000"/>
              <a:gd name="connsiteX24" fmla="*/ 4256 w 10000"/>
              <a:gd name="connsiteY24" fmla="*/ 4778 h 10000"/>
              <a:gd name="connsiteX25" fmla="*/ 3938 w 10000"/>
              <a:gd name="connsiteY25" fmla="*/ 7626 h 10000"/>
              <a:gd name="connsiteX26" fmla="*/ 3104 w 10000"/>
              <a:gd name="connsiteY26" fmla="*/ 7679 h 10000"/>
              <a:gd name="connsiteX27" fmla="*/ 2033 w 10000"/>
              <a:gd name="connsiteY27" fmla="*/ 6783 h 10000"/>
              <a:gd name="connsiteX28" fmla="*/ 1365 w 10000"/>
              <a:gd name="connsiteY28" fmla="*/ 8440 h 10000"/>
              <a:gd name="connsiteX29" fmla="*/ 1095 w 10000"/>
              <a:gd name="connsiteY29" fmla="*/ 7202 h 10000"/>
              <a:gd name="connsiteX30" fmla="*/ 322 w 10000"/>
              <a:gd name="connsiteY30" fmla="*/ 5261 h 10000"/>
              <a:gd name="connsiteX31" fmla="*/ 631 w 10000"/>
              <a:gd name="connsiteY31" fmla="*/ 4030 h 10000"/>
              <a:gd name="connsiteX32" fmla="*/ 0 w 10000"/>
              <a:gd name="connsiteY32" fmla="*/ 3134 h 10000"/>
              <a:gd name="connsiteX0" fmla="*/ 0 w 10000"/>
              <a:gd name="connsiteY0" fmla="*/ 3134 h 10000"/>
              <a:gd name="connsiteX1" fmla="*/ 838 w 10000"/>
              <a:gd name="connsiteY1" fmla="*/ 1903 h 10000"/>
              <a:gd name="connsiteX2" fmla="*/ 2113 w 10000"/>
              <a:gd name="connsiteY2" fmla="*/ 2239 h 10000"/>
              <a:gd name="connsiteX3" fmla="*/ 2616 w 10000"/>
              <a:gd name="connsiteY3" fmla="*/ 224 h 10000"/>
              <a:gd name="connsiteX4" fmla="*/ 3479 w 10000"/>
              <a:gd name="connsiteY4" fmla="*/ 970 h 10000"/>
              <a:gd name="connsiteX5" fmla="*/ 4446 w 10000"/>
              <a:gd name="connsiteY5" fmla="*/ 0 h 10000"/>
              <a:gd name="connsiteX6" fmla="*/ 6546 w 10000"/>
              <a:gd name="connsiteY6" fmla="*/ 4813 h 10000"/>
              <a:gd name="connsiteX7" fmla="*/ 7062 w 10000"/>
              <a:gd name="connsiteY7" fmla="*/ 4328 h 10000"/>
              <a:gd name="connsiteX8" fmla="*/ 7500 w 10000"/>
              <a:gd name="connsiteY8" fmla="*/ 5037 h 10000"/>
              <a:gd name="connsiteX9" fmla="*/ 8492 w 10000"/>
              <a:gd name="connsiteY9" fmla="*/ 5224 h 10000"/>
              <a:gd name="connsiteX10" fmla="*/ 9188 w 10000"/>
              <a:gd name="connsiteY10" fmla="*/ 3956 h 10000"/>
              <a:gd name="connsiteX11" fmla="*/ 9420 w 10000"/>
              <a:gd name="connsiteY11" fmla="*/ 4216 h 10000"/>
              <a:gd name="connsiteX12" fmla="*/ 9420 w 10000"/>
              <a:gd name="connsiteY12" fmla="*/ 5709 h 10000"/>
              <a:gd name="connsiteX13" fmla="*/ 10000 w 10000"/>
              <a:gd name="connsiteY13" fmla="*/ 6866 h 10000"/>
              <a:gd name="connsiteX14" fmla="*/ 10000 w 10000"/>
              <a:gd name="connsiteY14" fmla="*/ 8993 h 10000"/>
              <a:gd name="connsiteX15" fmla="*/ 9394 w 10000"/>
              <a:gd name="connsiteY15" fmla="*/ 10000 h 10000"/>
              <a:gd name="connsiteX16" fmla="*/ 9098 w 10000"/>
              <a:gd name="connsiteY16" fmla="*/ 8993 h 10000"/>
              <a:gd name="connsiteX17" fmla="*/ 8492 w 10000"/>
              <a:gd name="connsiteY17" fmla="*/ 8582 h 10000"/>
              <a:gd name="connsiteX18" fmla="*/ 8093 w 10000"/>
              <a:gd name="connsiteY18" fmla="*/ 8993 h 10000"/>
              <a:gd name="connsiteX19" fmla="*/ 7706 w 10000"/>
              <a:gd name="connsiteY19" fmla="*/ 10000 h 10000"/>
              <a:gd name="connsiteX20" fmla="*/ 7268 w 10000"/>
              <a:gd name="connsiteY20" fmla="*/ 8993 h 10000"/>
              <a:gd name="connsiteX21" fmla="*/ 6946 w 10000"/>
              <a:gd name="connsiteY21" fmla="*/ 8993 h 10000"/>
              <a:gd name="connsiteX22" fmla="*/ 4967 w 10000"/>
              <a:gd name="connsiteY22" fmla="*/ 1958 h 10000"/>
              <a:gd name="connsiteX23" fmla="*/ 4648 w 10000"/>
              <a:gd name="connsiteY23" fmla="*/ 4048 h 10000"/>
              <a:gd name="connsiteX24" fmla="*/ 4256 w 10000"/>
              <a:gd name="connsiteY24" fmla="*/ 4778 h 10000"/>
              <a:gd name="connsiteX25" fmla="*/ 3938 w 10000"/>
              <a:gd name="connsiteY25" fmla="*/ 7626 h 10000"/>
              <a:gd name="connsiteX26" fmla="*/ 3104 w 10000"/>
              <a:gd name="connsiteY26" fmla="*/ 7679 h 10000"/>
              <a:gd name="connsiteX27" fmla="*/ 2033 w 10000"/>
              <a:gd name="connsiteY27" fmla="*/ 6783 h 10000"/>
              <a:gd name="connsiteX28" fmla="*/ 1365 w 10000"/>
              <a:gd name="connsiteY28" fmla="*/ 8440 h 10000"/>
              <a:gd name="connsiteX29" fmla="*/ 1095 w 10000"/>
              <a:gd name="connsiteY29" fmla="*/ 7202 h 10000"/>
              <a:gd name="connsiteX30" fmla="*/ 322 w 10000"/>
              <a:gd name="connsiteY30" fmla="*/ 5261 h 10000"/>
              <a:gd name="connsiteX31" fmla="*/ 631 w 10000"/>
              <a:gd name="connsiteY31" fmla="*/ 4030 h 10000"/>
              <a:gd name="connsiteX32" fmla="*/ 0 w 10000"/>
              <a:gd name="connsiteY32" fmla="*/ 3134 h 10000"/>
              <a:gd name="connsiteX0" fmla="*/ 0 w 10000"/>
              <a:gd name="connsiteY0" fmla="*/ 3134 h 10000"/>
              <a:gd name="connsiteX1" fmla="*/ 838 w 10000"/>
              <a:gd name="connsiteY1" fmla="*/ 1903 h 10000"/>
              <a:gd name="connsiteX2" fmla="*/ 2113 w 10000"/>
              <a:gd name="connsiteY2" fmla="*/ 2239 h 10000"/>
              <a:gd name="connsiteX3" fmla="*/ 2616 w 10000"/>
              <a:gd name="connsiteY3" fmla="*/ 224 h 10000"/>
              <a:gd name="connsiteX4" fmla="*/ 3479 w 10000"/>
              <a:gd name="connsiteY4" fmla="*/ 970 h 10000"/>
              <a:gd name="connsiteX5" fmla="*/ 4446 w 10000"/>
              <a:gd name="connsiteY5" fmla="*/ 0 h 10000"/>
              <a:gd name="connsiteX6" fmla="*/ 6546 w 10000"/>
              <a:gd name="connsiteY6" fmla="*/ 4813 h 10000"/>
              <a:gd name="connsiteX7" fmla="*/ 7062 w 10000"/>
              <a:gd name="connsiteY7" fmla="*/ 4328 h 10000"/>
              <a:gd name="connsiteX8" fmla="*/ 7500 w 10000"/>
              <a:gd name="connsiteY8" fmla="*/ 5037 h 10000"/>
              <a:gd name="connsiteX9" fmla="*/ 8492 w 10000"/>
              <a:gd name="connsiteY9" fmla="*/ 5224 h 10000"/>
              <a:gd name="connsiteX10" fmla="*/ 9188 w 10000"/>
              <a:gd name="connsiteY10" fmla="*/ 3956 h 10000"/>
              <a:gd name="connsiteX11" fmla="*/ 9420 w 10000"/>
              <a:gd name="connsiteY11" fmla="*/ 4216 h 10000"/>
              <a:gd name="connsiteX12" fmla="*/ 9420 w 10000"/>
              <a:gd name="connsiteY12" fmla="*/ 5709 h 10000"/>
              <a:gd name="connsiteX13" fmla="*/ 10000 w 10000"/>
              <a:gd name="connsiteY13" fmla="*/ 6866 h 10000"/>
              <a:gd name="connsiteX14" fmla="*/ 10000 w 10000"/>
              <a:gd name="connsiteY14" fmla="*/ 8993 h 10000"/>
              <a:gd name="connsiteX15" fmla="*/ 9394 w 10000"/>
              <a:gd name="connsiteY15" fmla="*/ 10000 h 10000"/>
              <a:gd name="connsiteX16" fmla="*/ 9098 w 10000"/>
              <a:gd name="connsiteY16" fmla="*/ 8993 h 10000"/>
              <a:gd name="connsiteX17" fmla="*/ 8492 w 10000"/>
              <a:gd name="connsiteY17" fmla="*/ 8582 h 10000"/>
              <a:gd name="connsiteX18" fmla="*/ 8093 w 10000"/>
              <a:gd name="connsiteY18" fmla="*/ 8993 h 10000"/>
              <a:gd name="connsiteX19" fmla="*/ 7706 w 10000"/>
              <a:gd name="connsiteY19" fmla="*/ 10000 h 10000"/>
              <a:gd name="connsiteX20" fmla="*/ 7268 w 10000"/>
              <a:gd name="connsiteY20" fmla="*/ 8993 h 10000"/>
              <a:gd name="connsiteX21" fmla="*/ 4967 w 10000"/>
              <a:gd name="connsiteY21" fmla="*/ 1958 h 10000"/>
              <a:gd name="connsiteX22" fmla="*/ 4648 w 10000"/>
              <a:gd name="connsiteY22" fmla="*/ 4048 h 10000"/>
              <a:gd name="connsiteX23" fmla="*/ 4256 w 10000"/>
              <a:gd name="connsiteY23" fmla="*/ 4778 h 10000"/>
              <a:gd name="connsiteX24" fmla="*/ 3938 w 10000"/>
              <a:gd name="connsiteY24" fmla="*/ 7626 h 10000"/>
              <a:gd name="connsiteX25" fmla="*/ 3104 w 10000"/>
              <a:gd name="connsiteY25" fmla="*/ 7679 h 10000"/>
              <a:gd name="connsiteX26" fmla="*/ 2033 w 10000"/>
              <a:gd name="connsiteY26" fmla="*/ 6783 h 10000"/>
              <a:gd name="connsiteX27" fmla="*/ 1365 w 10000"/>
              <a:gd name="connsiteY27" fmla="*/ 8440 h 10000"/>
              <a:gd name="connsiteX28" fmla="*/ 1095 w 10000"/>
              <a:gd name="connsiteY28" fmla="*/ 7202 h 10000"/>
              <a:gd name="connsiteX29" fmla="*/ 322 w 10000"/>
              <a:gd name="connsiteY29" fmla="*/ 5261 h 10000"/>
              <a:gd name="connsiteX30" fmla="*/ 631 w 10000"/>
              <a:gd name="connsiteY30" fmla="*/ 4030 h 10000"/>
              <a:gd name="connsiteX31" fmla="*/ 0 w 10000"/>
              <a:gd name="connsiteY31" fmla="*/ 3134 h 10000"/>
              <a:gd name="connsiteX0" fmla="*/ 0 w 10000"/>
              <a:gd name="connsiteY0" fmla="*/ 3134 h 10385"/>
              <a:gd name="connsiteX1" fmla="*/ 838 w 10000"/>
              <a:gd name="connsiteY1" fmla="*/ 1903 h 10385"/>
              <a:gd name="connsiteX2" fmla="*/ 2113 w 10000"/>
              <a:gd name="connsiteY2" fmla="*/ 2239 h 10385"/>
              <a:gd name="connsiteX3" fmla="*/ 2616 w 10000"/>
              <a:gd name="connsiteY3" fmla="*/ 224 h 10385"/>
              <a:gd name="connsiteX4" fmla="*/ 3479 w 10000"/>
              <a:gd name="connsiteY4" fmla="*/ 970 h 10385"/>
              <a:gd name="connsiteX5" fmla="*/ 4446 w 10000"/>
              <a:gd name="connsiteY5" fmla="*/ 0 h 10385"/>
              <a:gd name="connsiteX6" fmla="*/ 6546 w 10000"/>
              <a:gd name="connsiteY6" fmla="*/ 4813 h 10385"/>
              <a:gd name="connsiteX7" fmla="*/ 7062 w 10000"/>
              <a:gd name="connsiteY7" fmla="*/ 4328 h 10385"/>
              <a:gd name="connsiteX8" fmla="*/ 7500 w 10000"/>
              <a:gd name="connsiteY8" fmla="*/ 5037 h 10385"/>
              <a:gd name="connsiteX9" fmla="*/ 8492 w 10000"/>
              <a:gd name="connsiteY9" fmla="*/ 5224 h 10385"/>
              <a:gd name="connsiteX10" fmla="*/ 9188 w 10000"/>
              <a:gd name="connsiteY10" fmla="*/ 3956 h 10385"/>
              <a:gd name="connsiteX11" fmla="*/ 9420 w 10000"/>
              <a:gd name="connsiteY11" fmla="*/ 4216 h 10385"/>
              <a:gd name="connsiteX12" fmla="*/ 9420 w 10000"/>
              <a:gd name="connsiteY12" fmla="*/ 5709 h 10385"/>
              <a:gd name="connsiteX13" fmla="*/ 10000 w 10000"/>
              <a:gd name="connsiteY13" fmla="*/ 6866 h 10385"/>
              <a:gd name="connsiteX14" fmla="*/ 10000 w 10000"/>
              <a:gd name="connsiteY14" fmla="*/ 8993 h 10385"/>
              <a:gd name="connsiteX15" fmla="*/ 9394 w 10000"/>
              <a:gd name="connsiteY15" fmla="*/ 10000 h 10385"/>
              <a:gd name="connsiteX16" fmla="*/ 9098 w 10000"/>
              <a:gd name="connsiteY16" fmla="*/ 8993 h 10385"/>
              <a:gd name="connsiteX17" fmla="*/ 8492 w 10000"/>
              <a:gd name="connsiteY17" fmla="*/ 8582 h 10385"/>
              <a:gd name="connsiteX18" fmla="*/ 8093 w 10000"/>
              <a:gd name="connsiteY18" fmla="*/ 8993 h 10385"/>
              <a:gd name="connsiteX19" fmla="*/ 7706 w 10000"/>
              <a:gd name="connsiteY19" fmla="*/ 10000 h 10385"/>
              <a:gd name="connsiteX20" fmla="*/ 4967 w 10000"/>
              <a:gd name="connsiteY20" fmla="*/ 1958 h 10385"/>
              <a:gd name="connsiteX21" fmla="*/ 4648 w 10000"/>
              <a:gd name="connsiteY21" fmla="*/ 4048 h 10385"/>
              <a:gd name="connsiteX22" fmla="*/ 4256 w 10000"/>
              <a:gd name="connsiteY22" fmla="*/ 4778 h 10385"/>
              <a:gd name="connsiteX23" fmla="*/ 3938 w 10000"/>
              <a:gd name="connsiteY23" fmla="*/ 7626 h 10385"/>
              <a:gd name="connsiteX24" fmla="*/ 3104 w 10000"/>
              <a:gd name="connsiteY24" fmla="*/ 7679 h 10385"/>
              <a:gd name="connsiteX25" fmla="*/ 2033 w 10000"/>
              <a:gd name="connsiteY25" fmla="*/ 6783 h 10385"/>
              <a:gd name="connsiteX26" fmla="*/ 1365 w 10000"/>
              <a:gd name="connsiteY26" fmla="*/ 8440 h 10385"/>
              <a:gd name="connsiteX27" fmla="*/ 1095 w 10000"/>
              <a:gd name="connsiteY27" fmla="*/ 7202 h 10385"/>
              <a:gd name="connsiteX28" fmla="*/ 322 w 10000"/>
              <a:gd name="connsiteY28" fmla="*/ 5261 h 10385"/>
              <a:gd name="connsiteX29" fmla="*/ 631 w 10000"/>
              <a:gd name="connsiteY29" fmla="*/ 4030 h 10385"/>
              <a:gd name="connsiteX30" fmla="*/ 0 w 10000"/>
              <a:gd name="connsiteY30" fmla="*/ 3134 h 10385"/>
              <a:gd name="connsiteX0" fmla="*/ 0 w 10000"/>
              <a:gd name="connsiteY0" fmla="*/ 3134 h 10000"/>
              <a:gd name="connsiteX1" fmla="*/ 838 w 10000"/>
              <a:gd name="connsiteY1" fmla="*/ 1903 h 10000"/>
              <a:gd name="connsiteX2" fmla="*/ 2113 w 10000"/>
              <a:gd name="connsiteY2" fmla="*/ 2239 h 10000"/>
              <a:gd name="connsiteX3" fmla="*/ 2616 w 10000"/>
              <a:gd name="connsiteY3" fmla="*/ 224 h 10000"/>
              <a:gd name="connsiteX4" fmla="*/ 3479 w 10000"/>
              <a:gd name="connsiteY4" fmla="*/ 970 h 10000"/>
              <a:gd name="connsiteX5" fmla="*/ 4446 w 10000"/>
              <a:gd name="connsiteY5" fmla="*/ 0 h 10000"/>
              <a:gd name="connsiteX6" fmla="*/ 6546 w 10000"/>
              <a:gd name="connsiteY6" fmla="*/ 4813 h 10000"/>
              <a:gd name="connsiteX7" fmla="*/ 7062 w 10000"/>
              <a:gd name="connsiteY7" fmla="*/ 4328 h 10000"/>
              <a:gd name="connsiteX8" fmla="*/ 7500 w 10000"/>
              <a:gd name="connsiteY8" fmla="*/ 5037 h 10000"/>
              <a:gd name="connsiteX9" fmla="*/ 8492 w 10000"/>
              <a:gd name="connsiteY9" fmla="*/ 5224 h 10000"/>
              <a:gd name="connsiteX10" fmla="*/ 9188 w 10000"/>
              <a:gd name="connsiteY10" fmla="*/ 3956 h 10000"/>
              <a:gd name="connsiteX11" fmla="*/ 9420 w 10000"/>
              <a:gd name="connsiteY11" fmla="*/ 4216 h 10000"/>
              <a:gd name="connsiteX12" fmla="*/ 9420 w 10000"/>
              <a:gd name="connsiteY12" fmla="*/ 5709 h 10000"/>
              <a:gd name="connsiteX13" fmla="*/ 10000 w 10000"/>
              <a:gd name="connsiteY13" fmla="*/ 6866 h 10000"/>
              <a:gd name="connsiteX14" fmla="*/ 10000 w 10000"/>
              <a:gd name="connsiteY14" fmla="*/ 8993 h 10000"/>
              <a:gd name="connsiteX15" fmla="*/ 9394 w 10000"/>
              <a:gd name="connsiteY15" fmla="*/ 10000 h 10000"/>
              <a:gd name="connsiteX16" fmla="*/ 9098 w 10000"/>
              <a:gd name="connsiteY16" fmla="*/ 8993 h 10000"/>
              <a:gd name="connsiteX17" fmla="*/ 8492 w 10000"/>
              <a:gd name="connsiteY17" fmla="*/ 8582 h 10000"/>
              <a:gd name="connsiteX18" fmla="*/ 8093 w 10000"/>
              <a:gd name="connsiteY18" fmla="*/ 8993 h 10000"/>
              <a:gd name="connsiteX19" fmla="*/ 4967 w 10000"/>
              <a:gd name="connsiteY19" fmla="*/ 1958 h 10000"/>
              <a:gd name="connsiteX20" fmla="*/ 4648 w 10000"/>
              <a:gd name="connsiteY20" fmla="*/ 4048 h 10000"/>
              <a:gd name="connsiteX21" fmla="*/ 4256 w 10000"/>
              <a:gd name="connsiteY21" fmla="*/ 4778 h 10000"/>
              <a:gd name="connsiteX22" fmla="*/ 3938 w 10000"/>
              <a:gd name="connsiteY22" fmla="*/ 7626 h 10000"/>
              <a:gd name="connsiteX23" fmla="*/ 3104 w 10000"/>
              <a:gd name="connsiteY23" fmla="*/ 7679 h 10000"/>
              <a:gd name="connsiteX24" fmla="*/ 2033 w 10000"/>
              <a:gd name="connsiteY24" fmla="*/ 6783 h 10000"/>
              <a:gd name="connsiteX25" fmla="*/ 1365 w 10000"/>
              <a:gd name="connsiteY25" fmla="*/ 8440 h 10000"/>
              <a:gd name="connsiteX26" fmla="*/ 1095 w 10000"/>
              <a:gd name="connsiteY26" fmla="*/ 7202 h 10000"/>
              <a:gd name="connsiteX27" fmla="*/ 322 w 10000"/>
              <a:gd name="connsiteY27" fmla="*/ 5261 h 10000"/>
              <a:gd name="connsiteX28" fmla="*/ 631 w 10000"/>
              <a:gd name="connsiteY28" fmla="*/ 4030 h 10000"/>
              <a:gd name="connsiteX29" fmla="*/ 0 w 10000"/>
              <a:gd name="connsiteY29" fmla="*/ 3134 h 10000"/>
              <a:gd name="connsiteX0" fmla="*/ 0 w 10000"/>
              <a:gd name="connsiteY0" fmla="*/ 3134 h 10000"/>
              <a:gd name="connsiteX1" fmla="*/ 838 w 10000"/>
              <a:gd name="connsiteY1" fmla="*/ 1903 h 10000"/>
              <a:gd name="connsiteX2" fmla="*/ 2113 w 10000"/>
              <a:gd name="connsiteY2" fmla="*/ 2239 h 10000"/>
              <a:gd name="connsiteX3" fmla="*/ 2616 w 10000"/>
              <a:gd name="connsiteY3" fmla="*/ 224 h 10000"/>
              <a:gd name="connsiteX4" fmla="*/ 3479 w 10000"/>
              <a:gd name="connsiteY4" fmla="*/ 970 h 10000"/>
              <a:gd name="connsiteX5" fmla="*/ 4446 w 10000"/>
              <a:gd name="connsiteY5" fmla="*/ 0 h 10000"/>
              <a:gd name="connsiteX6" fmla="*/ 6546 w 10000"/>
              <a:gd name="connsiteY6" fmla="*/ 4813 h 10000"/>
              <a:gd name="connsiteX7" fmla="*/ 7062 w 10000"/>
              <a:gd name="connsiteY7" fmla="*/ 4328 h 10000"/>
              <a:gd name="connsiteX8" fmla="*/ 7500 w 10000"/>
              <a:gd name="connsiteY8" fmla="*/ 5037 h 10000"/>
              <a:gd name="connsiteX9" fmla="*/ 8492 w 10000"/>
              <a:gd name="connsiteY9" fmla="*/ 5224 h 10000"/>
              <a:gd name="connsiteX10" fmla="*/ 9188 w 10000"/>
              <a:gd name="connsiteY10" fmla="*/ 3956 h 10000"/>
              <a:gd name="connsiteX11" fmla="*/ 9420 w 10000"/>
              <a:gd name="connsiteY11" fmla="*/ 4216 h 10000"/>
              <a:gd name="connsiteX12" fmla="*/ 9420 w 10000"/>
              <a:gd name="connsiteY12" fmla="*/ 5709 h 10000"/>
              <a:gd name="connsiteX13" fmla="*/ 10000 w 10000"/>
              <a:gd name="connsiteY13" fmla="*/ 6866 h 10000"/>
              <a:gd name="connsiteX14" fmla="*/ 10000 w 10000"/>
              <a:gd name="connsiteY14" fmla="*/ 8993 h 10000"/>
              <a:gd name="connsiteX15" fmla="*/ 9394 w 10000"/>
              <a:gd name="connsiteY15" fmla="*/ 10000 h 10000"/>
              <a:gd name="connsiteX16" fmla="*/ 9098 w 10000"/>
              <a:gd name="connsiteY16" fmla="*/ 8993 h 10000"/>
              <a:gd name="connsiteX17" fmla="*/ 8492 w 10000"/>
              <a:gd name="connsiteY17" fmla="*/ 8582 h 10000"/>
              <a:gd name="connsiteX18" fmla="*/ 4967 w 10000"/>
              <a:gd name="connsiteY18" fmla="*/ 1958 h 10000"/>
              <a:gd name="connsiteX19" fmla="*/ 4648 w 10000"/>
              <a:gd name="connsiteY19" fmla="*/ 4048 h 10000"/>
              <a:gd name="connsiteX20" fmla="*/ 4256 w 10000"/>
              <a:gd name="connsiteY20" fmla="*/ 4778 h 10000"/>
              <a:gd name="connsiteX21" fmla="*/ 3938 w 10000"/>
              <a:gd name="connsiteY21" fmla="*/ 7626 h 10000"/>
              <a:gd name="connsiteX22" fmla="*/ 3104 w 10000"/>
              <a:gd name="connsiteY22" fmla="*/ 7679 h 10000"/>
              <a:gd name="connsiteX23" fmla="*/ 2033 w 10000"/>
              <a:gd name="connsiteY23" fmla="*/ 6783 h 10000"/>
              <a:gd name="connsiteX24" fmla="*/ 1365 w 10000"/>
              <a:gd name="connsiteY24" fmla="*/ 8440 h 10000"/>
              <a:gd name="connsiteX25" fmla="*/ 1095 w 10000"/>
              <a:gd name="connsiteY25" fmla="*/ 7202 h 10000"/>
              <a:gd name="connsiteX26" fmla="*/ 322 w 10000"/>
              <a:gd name="connsiteY26" fmla="*/ 5261 h 10000"/>
              <a:gd name="connsiteX27" fmla="*/ 631 w 10000"/>
              <a:gd name="connsiteY27" fmla="*/ 4030 h 10000"/>
              <a:gd name="connsiteX28" fmla="*/ 0 w 10000"/>
              <a:gd name="connsiteY28" fmla="*/ 3134 h 10000"/>
              <a:gd name="connsiteX0" fmla="*/ 0 w 10000"/>
              <a:gd name="connsiteY0" fmla="*/ 3134 h 10036"/>
              <a:gd name="connsiteX1" fmla="*/ 838 w 10000"/>
              <a:gd name="connsiteY1" fmla="*/ 1903 h 10036"/>
              <a:gd name="connsiteX2" fmla="*/ 2113 w 10000"/>
              <a:gd name="connsiteY2" fmla="*/ 2239 h 10036"/>
              <a:gd name="connsiteX3" fmla="*/ 2616 w 10000"/>
              <a:gd name="connsiteY3" fmla="*/ 224 h 10036"/>
              <a:gd name="connsiteX4" fmla="*/ 3479 w 10000"/>
              <a:gd name="connsiteY4" fmla="*/ 970 h 10036"/>
              <a:gd name="connsiteX5" fmla="*/ 4446 w 10000"/>
              <a:gd name="connsiteY5" fmla="*/ 0 h 10036"/>
              <a:gd name="connsiteX6" fmla="*/ 6546 w 10000"/>
              <a:gd name="connsiteY6" fmla="*/ 4813 h 10036"/>
              <a:gd name="connsiteX7" fmla="*/ 7062 w 10000"/>
              <a:gd name="connsiteY7" fmla="*/ 4328 h 10036"/>
              <a:gd name="connsiteX8" fmla="*/ 7500 w 10000"/>
              <a:gd name="connsiteY8" fmla="*/ 5037 h 10036"/>
              <a:gd name="connsiteX9" fmla="*/ 8492 w 10000"/>
              <a:gd name="connsiteY9" fmla="*/ 5224 h 10036"/>
              <a:gd name="connsiteX10" fmla="*/ 9188 w 10000"/>
              <a:gd name="connsiteY10" fmla="*/ 3956 h 10036"/>
              <a:gd name="connsiteX11" fmla="*/ 9420 w 10000"/>
              <a:gd name="connsiteY11" fmla="*/ 4216 h 10036"/>
              <a:gd name="connsiteX12" fmla="*/ 9420 w 10000"/>
              <a:gd name="connsiteY12" fmla="*/ 5709 h 10036"/>
              <a:gd name="connsiteX13" fmla="*/ 10000 w 10000"/>
              <a:gd name="connsiteY13" fmla="*/ 6866 h 10036"/>
              <a:gd name="connsiteX14" fmla="*/ 10000 w 10000"/>
              <a:gd name="connsiteY14" fmla="*/ 8993 h 10036"/>
              <a:gd name="connsiteX15" fmla="*/ 9394 w 10000"/>
              <a:gd name="connsiteY15" fmla="*/ 10000 h 10036"/>
              <a:gd name="connsiteX16" fmla="*/ 9098 w 10000"/>
              <a:gd name="connsiteY16" fmla="*/ 8993 h 10036"/>
              <a:gd name="connsiteX17" fmla="*/ 4967 w 10000"/>
              <a:gd name="connsiteY17" fmla="*/ 1958 h 10036"/>
              <a:gd name="connsiteX18" fmla="*/ 4648 w 10000"/>
              <a:gd name="connsiteY18" fmla="*/ 4048 h 10036"/>
              <a:gd name="connsiteX19" fmla="*/ 4256 w 10000"/>
              <a:gd name="connsiteY19" fmla="*/ 4778 h 10036"/>
              <a:gd name="connsiteX20" fmla="*/ 3938 w 10000"/>
              <a:gd name="connsiteY20" fmla="*/ 7626 h 10036"/>
              <a:gd name="connsiteX21" fmla="*/ 3104 w 10000"/>
              <a:gd name="connsiteY21" fmla="*/ 7679 h 10036"/>
              <a:gd name="connsiteX22" fmla="*/ 2033 w 10000"/>
              <a:gd name="connsiteY22" fmla="*/ 6783 h 10036"/>
              <a:gd name="connsiteX23" fmla="*/ 1365 w 10000"/>
              <a:gd name="connsiteY23" fmla="*/ 8440 h 10036"/>
              <a:gd name="connsiteX24" fmla="*/ 1095 w 10000"/>
              <a:gd name="connsiteY24" fmla="*/ 7202 h 10036"/>
              <a:gd name="connsiteX25" fmla="*/ 322 w 10000"/>
              <a:gd name="connsiteY25" fmla="*/ 5261 h 10036"/>
              <a:gd name="connsiteX26" fmla="*/ 631 w 10000"/>
              <a:gd name="connsiteY26" fmla="*/ 4030 h 10036"/>
              <a:gd name="connsiteX27" fmla="*/ 0 w 10000"/>
              <a:gd name="connsiteY27" fmla="*/ 3134 h 10036"/>
              <a:gd name="connsiteX0" fmla="*/ 0 w 10029"/>
              <a:gd name="connsiteY0" fmla="*/ 3134 h 10346"/>
              <a:gd name="connsiteX1" fmla="*/ 838 w 10029"/>
              <a:gd name="connsiteY1" fmla="*/ 1903 h 10346"/>
              <a:gd name="connsiteX2" fmla="*/ 2113 w 10029"/>
              <a:gd name="connsiteY2" fmla="*/ 2239 h 10346"/>
              <a:gd name="connsiteX3" fmla="*/ 2616 w 10029"/>
              <a:gd name="connsiteY3" fmla="*/ 224 h 10346"/>
              <a:gd name="connsiteX4" fmla="*/ 3479 w 10029"/>
              <a:gd name="connsiteY4" fmla="*/ 970 h 10346"/>
              <a:gd name="connsiteX5" fmla="*/ 4446 w 10029"/>
              <a:gd name="connsiteY5" fmla="*/ 0 h 10346"/>
              <a:gd name="connsiteX6" fmla="*/ 6546 w 10029"/>
              <a:gd name="connsiteY6" fmla="*/ 4813 h 10346"/>
              <a:gd name="connsiteX7" fmla="*/ 7062 w 10029"/>
              <a:gd name="connsiteY7" fmla="*/ 4328 h 10346"/>
              <a:gd name="connsiteX8" fmla="*/ 7500 w 10029"/>
              <a:gd name="connsiteY8" fmla="*/ 5037 h 10346"/>
              <a:gd name="connsiteX9" fmla="*/ 8492 w 10029"/>
              <a:gd name="connsiteY9" fmla="*/ 5224 h 10346"/>
              <a:gd name="connsiteX10" fmla="*/ 9188 w 10029"/>
              <a:gd name="connsiteY10" fmla="*/ 3956 h 10346"/>
              <a:gd name="connsiteX11" fmla="*/ 9420 w 10029"/>
              <a:gd name="connsiteY11" fmla="*/ 4216 h 10346"/>
              <a:gd name="connsiteX12" fmla="*/ 9420 w 10029"/>
              <a:gd name="connsiteY12" fmla="*/ 5709 h 10346"/>
              <a:gd name="connsiteX13" fmla="*/ 10000 w 10029"/>
              <a:gd name="connsiteY13" fmla="*/ 6866 h 10346"/>
              <a:gd name="connsiteX14" fmla="*/ 10000 w 10029"/>
              <a:gd name="connsiteY14" fmla="*/ 8993 h 10346"/>
              <a:gd name="connsiteX15" fmla="*/ 9394 w 10029"/>
              <a:gd name="connsiteY15" fmla="*/ 10000 h 10346"/>
              <a:gd name="connsiteX16" fmla="*/ 4967 w 10029"/>
              <a:gd name="connsiteY16" fmla="*/ 1958 h 10346"/>
              <a:gd name="connsiteX17" fmla="*/ 4648 w 10029"/>
              <a:gd name="connsiteY17" fmla="*/ 4048 h 10346"/>
              <a:gd name="connsiteX18" fmla="*/ 4256 w 10029"/>
              <a:gd name="connsiteY18" fmla="*/ 4778 h 10346"/>
              <a:gd name="connsiteX19" fmla="*/ 3938 w 10029"/>
              <a:gd name="connsiteY19" fmla="*/ 7626 h 10346"/>
              <a:gd name="connsiteX20" fmla="*/ 3104 w 10029"/>
              <a:gd name="connsiteY20" fmla="*/ 7679 h 10346"/>
              <a:gd name="connsiteX21" fmla="*/ 2033 w 10029"/>
              <a:gd name="connsiteY21" fmla="*/ 6783 h 10346"/>
              <a:gd name="connsiteX22" fmla="*/ 1365 w 10029"/>
              <a:gd name="connsiteY22" fmla="*/ 8440 h 10346"/>
              <a:gd name="connsiteX23" fmla="*/ 1095 w 10029"/>
              <a:gd name="connsiteY23" fmla="*/ 7202 h 10346"/>
              <a:gd name="connsiteX24" fmla="*/ 322 w 10029"/>
              <a:gd name="connsiteY24" fmla="*/ 5261 h 10346"/>
              <a:gd name="connsiteX25" fmla="*/ 631 w 10029"/>
              <a:gd name="connsiteY25" fmla="*/ 4030 h 10346"/>
              <a:gd name="connsiteX26" fmla="*/ 0 w 10029"/>
              <a:gd name="connsiteY26" fmla="*/ 3134 h 10346"/>
              <a:gd name="connsiteX0" fmla="*/ 0 w 10000"/>
              <a:gd name="connsiteY0" fmla="*/ 3134 h 8993"/>
              <a:gd name="connsiteX1" fmla="*/ 838 w 10000"/>
              <a:gd name="connsiteY1" fmla="*/ 1903 h 8993"/>
              <a:gd name="connsiteX2" fmla="*/ 2113 w 10000"/>
              <a:gd name="connsiteY2" fmla="*/ 2239 h 8993"/>
              <a:gd name="connsiteX3" fmla="*/ 2616 w 10000"/>
              <a:gd name="connsiteY3" fmla="*/ 224 h 8993"/>
              <a:gd name="connsiteX4" fmla="*/ 3479 w 10000"/>
              <a:gd name="connsiteY4" fmla="*/ 970 h 8993"/>
              <a:gd name="connsiteX5" fmla="*/ 4446 w 10000"/>
              <a:gd name="connsiteY5" fmla="*/ 0 h 8993"/>
              <a:gd name="connsiteX6" fmla="*/ 6546 w 10000"/>
              <a:gd name="connsiteY6" fmla="*/ 4813 h 8993"/>
              <a:gd name="connsiteX7" fmla="*/ 7062 w 10000"/>
              <a:gd name="connsiteY7" fmla="*/ 4328 h 8993"/>
              <a:gd name="connsiteX8" fmla="*/ 7500 w 10000"/>
              <a:gd name="connsiteY8" fmla="*/ 5037 h 8993"/>
              <a:gd name="connsiteX9" fmla="*/ 8492 w 10000"/>
              <a:gd name="connsiteY9" fmla="*/ 5224 h 8993"/>
              <a:gd name="connsiteX10" fmla="*/ 9188 w 10000"/>
              <a:gd name="connsiteY10" fmla="*/ 3956 h 8993"/>
              <a:gd name="connsiteX11" fmla="*/ 9420 w 10000"/>
              <a:gd name="connsiteY11" fmla="*/ 4216 h 8993"/>
              <a:gd name="connsiteX12" fmla="*/ 9420 w 10000"/>
              <a:gd name="connsiteY12" fmla="*/ 5709 h 8993"/>
              <a:gd name="connsiteX13" fmla="*/ 10000 w 10000"/>
              <a:gd name="connsiteY13" fmla="*/ 6866 h 8993"/>
              <a:gd name="connsiteX14" fmla="*/ 10000 w 10000"/>
              <a:gd name="connsiteY14" fmla="*/ 8993 h 8993"/>
              <a:gd name="connsiteX15" fmla="*/ 4967 w 10000"/>
              <a:gd name="connsiteY15" fmla="*/ 1958 h 8993"/>
              <a:gd name="connsiteX16" fmla="*/ 4648 w 10000"/>
              <a:gd name="connsiteY16" fmla="*/ 4048 h 8993"/>
              <a:gd name="connsiteX17" fmla="*/ 4256 w 10000"/>
              <a:gd name="connsiteY17" fmla="*/ 4778 h 8993"/>
              <a:gd name="connsiteX18" fmla="*/ 3938 w 10000"/>
              <a:gd name="connsiteY18" fmla="*/ 7626 h 8993"/>
              <a:gd name="connsiteX19" fmla="*/ 3104 w 10000"/>
              <a:gd name="connsiteY19" fmla="*/ 7679 h 8993"/>
              <a:gd name="connsiteX20" fmla="*/ 2033 w 10000"/>
              <a:gd name="connsiteY20" fmla="*/ 6783 h 8993"/>
              <a:gd name="connsiteX21" fmla="*/ 1365 w 10000"/>
              <a:gd name="connsiteY21" fmla="*/ 8440 h 8993"/>
              <a:gd name="connsiteX22" fmla="*/ 1095 w 10000"/>
              <a:gd name="connsiteY22" fmla="*/ 7202 h 8993"/>
              <a:gd name="connsiteX23" fmla="*/ 322 w 10000"/>
              <a:gd name="connsiteY23" fmla="*/ 5261 h 8993"/>
              <a:gd name="connsiteX24" fmla="*/ 631 w 10000"/>
              <a:gd name="connsiteY24" fmla="*/ 4030 h 8993"/>
              <a:gd name="connsiteX25" fmla="*/ 0 w 10000"/>
              <a:gd name="connsiteY25" fmla="*/ 3134 h 8993"/>
              <a:gd name="connsiteX0" fmla="*/ 0 w 10000"/>
              <a:gd name="connsiteY0" fmla="*/ 3485 h 9389"/>
              <a:gd name="connsiteX1" fmla="*/ 838 w 10000"/>
              <a:gd name="connsiteY1" fmla="*/ 2116 h 9389"/>
              <a:gd name="connsiteX2" fmla="*/ 2113 w 10000"/>
              <a:gd name="connsiteY2" fmla="*/ 2490 h 9389"/>
              <a:gd name="connsiteX3" fmla="*/ 2616 w 10000"/>
              <a:gd name="connsiteY3" fmla="*/ 249 h 9389"/>
              <a:gd name="connsiteX4" fmla="*/ 3479 w 10000"/>
              <a:gd name="connsiteY4" fmla="*/ 1079 h 9389"/>
              <a:gd name="connsiteX5" fmla="*/ 4446 w 10000"/>
              <a:gd name="connsiteY5" fmla="*/ 0 h 9389"/>
              <a:gd name="connsiteX6" fmla="*/ 6546 w 10000"/>
              <a:gd name="connsiteY6" fmla="*/ 5352 h 9389"/>
              <a:gd name="connsiteX7" fmla="*/ 7062 w 10000"/>
              <a:gd name="connsiteY7" fmla="*/ 4813 h 9389"/>
              <a:gd name="connsiteX8" fmla="*/ 7500 w 10000"/>
              <a:gd name="connsiteY8" fmla="*/ 5601 h 9389"/>
              <a:gd name="connsiteX9" fmla="*/ 8492 w 10000"/>
              <a:gd name="connsiteY9" fmla="*/ 5809 h 9389"/>
              <a:gd name="connsiteX10" fmla="*/ 9188 w 10000"/>
              <a:gd name="connsiteY10" fmla="*/ 4399 h 9389"/>
              <a:gd name="connsiteX11" fmla="*/ 9420 w 10000"/>
              <a:gd name="connsiteY11" fmla="*/ 4688 h 9389"/>
              <a:gd name="connsiteX12" fmla="*/ 9420 w 10000"/>
              <a:gd name="connsiteY12" fmla="*/ 6348 h 9389"/>
              <a:gd name="connsiteX13" fmla="*/ 10000 w 10000"/>
              <a:gd name="connsiteY13" fmla="*/ 7635 h 9389"/>
              <a:gd name="connsiteX14" fmla="*/ 4967 w 10000"/>
              <a:gd name="connsiteY14" fmla="*/ 2177 h 9389"/>
              <a:gd name="connsiteX15" fmla="*/ 4648 w 10000"/>
              <a:gd name="connsiteY15" fmla="*/ 4501 h 9389"/>
              <a:gd name="connsiteX16" fmla="*/ 4256 w 10000"/>
              <a:gd name="connsiteY16" fmla="*/ 5313 h 9389"/>
              <a:gd name="connsiteX17" fmla="*/ 3938 w 10000"/>
              <a:gd name="connsiteY17" fmla="*/ 8480 h 9389"/>
              <a:gd name="connsiteX18" fmla="*/ 3104 w 10000"/>
              <a:gd name="connsiteY18" fmla="*/ 8539 h 9389"/>
              <a:gd name="connsiteX19" fmla="*/ 2033 w 10000"/>
              <a:gd name="connsiteY19" fmla="*/ 7543 h 9389"/>
              <a:gd name="connsiteX20" fmla="*/ 1365 w 10000"/>
              <a:gd name="connsiteY20" fmla="*/ 9385 h 9389"/>
              <a:gd name="connsiteX21" fmla="*/ 1095 w 10000"/>
              <a:gd name="connsiteY21" fmla="*/ 8008 h 9389"/>
              <a:gd name="connsiteX22" fmla="*/ 322 w 10000"/>
              <a:gd name="connsiteY22" fmla="*/ 5850 h 9389"/>
              <a:gd name="connsiteX23" fmla="*/ 631 w 10000"/>
              <a:gd name="connsiteY23" fmla="*/ 4481 h 9389"/>
              <a:gd name="connsiteX24" fmla="*/ 0 w 10000"/>
              <a:gd name="connsiteY24" fmla="*/ 3485 h 9389"/>
              <a:gd name="connsiteX0" fmla="*/ 0 w 9420"/>
              <a:gd name="connsiteY0" fmla="*/ 3712 h 10001"/>
              <a:gd name="connsiteX1" fmla="*/ 838 w 9420"/>
              <a:gd name="connsiteY1" fmla="*/ 2254 h 10001"/>
              <a:gd name="connsiteX2" fmla="*/ 2113 w 9420"/>
              <a:gd name="connsiteY2" fmla="*/ 2652 h 10001"/>
              <a:gd name="connsiteX3" fmla="*/ 2616 w 9420"/>
              <a:gd name="connsiteY3" fmla="*/ 265 h 10001"/>
              <a:gd name="connsiteX4" fmla="*/ 3479 w 9420"/>
              <a:gd name="connsiteY4" fmla="*/ 1149 h 10001"/>
              <a:gd name="connsiteX5" fmla="*/ 4446 w 9420"/>
              <a:gd name="connsiteY5" fmla="*/ 0 h 10001"/>
              <a:gd name="connsiteX6" fmla="*/ 6546 w 9420"/>
              <a:gd name="connsiteY6" fmla="*/ 5700 h 10001"/>
              <a:gd name="connsiteX7" fmla="*/ 7062 w 9420"/>
              <a:gd name="connsiteY7" fmla="*/ 5126 h 10001"/>
              <a:gd name="connsiteX8" fmla="*/ 7500 w 9420"/>
              <a:gd name="connsiteY8" fmla="*/ 5965 h 10001"/>
              <a:gd name="connsiteX9" fmla="*/ 8492 w 9420"/>
              <a:gd name="connsiteY9" fmla="*/ 6187 h 10001"/>
              <a:gd name="connsiteX10" fmla="*/ 9188 w 9420"/>
              <a:gd name="connsiteY10" fmla="*/ 4685 h 10001"/>
              <a:gd name="connsiteX11" fmla="*/ 9420 w 9420"/>
              <a:gd name="connsiteY11" fmla="*/ 4993 h 10001"/>
              <a:gd name="connsiteX12" fmla="*/ 9420 w 9420"/>
              <a:gd name="connsiteY12" fmla="*/ 6761 h 10001"/>
              <a:gd name="connsiteX13" fmla="*/ 4967 w 9420"/>
              <a:gd name="connsiteY13" fmla="*/ 2319 h 10001"/>
              <a:gd name="connsiteX14" fmla="*/ 4648 w 9420"/>
              <a:gd name="connsiteY14" fmla="*/ 4794 h 10001"/>
              <a:gd name="connsiteX15" fmla="*/ 4256 w 9420"/>
              <a:gd name="connsiteY15" fmla="*/ 5659 h 10001"/>
              <a:gd name="connsiteX16" fmla="*/ 3938 w 9420"/>
              <a:gd name="connsiteY16" fmla="*/ 9032 h 10001"/>
              <a:gd name="connsiteX17" fmla="*/ 3104 w 9420"/>
              <a:gd name="connsiteY17" fmla="*/ 9095 h 10001"/>
              <a:gd name="connsiteX18" fmla="*/ 2033 w 9420"/>
              <a:gd name="connsiteY18" fmla="*/ 8034 h 10001"/>
              <a:gd name="connsiteX19" fmla="*/ 1365 w 9420"/>
              <a:gd name="connsiteY19" fmla="*/ 9996 h 10001"/>
              <a:gd name="connsiteX20" fmla="*/ 1095 w 9420"/>
              <a:gd name="connsiteY20" fmla="*/ 8529 h 10001"/>
              <a:gd name="connsiteX21" fmla="*/ 322 w 9420"/>
              <a:gd name="connsiteY21" fmla="*/ 6231 h 10001"/>
              <a:gd name="connsiteX22" fmla="*/ 631 w 9420"/>
              <a:gd name="connsiteY22" fmla="*/ 4773 h 10001"/>
              <a:gd name="connsiteX23" fmla="*/ 0 w 9420"/>
              <a:gd name="connsiteY23" fmla="*/ 3712 h 10001"/>
              <a:gd name="connsiteX0" fmla="*/ 0 w 10000"/>
              <a:gd name="connsiteY0" fmla="*/ 3712 h 10000"/>
              <a:gd name="connsiteX1" fmla="*/ 890 w 10000"/>
              <a:gd name="connsiteY1" fmla="*/ 2254 h 10000"/>
              <a:gd name="connsiteX2" fmla="*/ 2243 w 10000"/>
              <a:gd name="connsiteY2" fmla="*/ 2652 h 10000"/>
              <a:gd name="connsiteX3" fmla="*/ 2777 w 10000"/>
              <a:gd name="connsiteY3" fmla="*/ 265 h 10000"/>
              <a:gd name="connsiteX4" fmla="*/ 3693 w 10000"/>
              <a:gd name="connsiteY4" fmla="*/ 1149 h 10000"/>
              <a:gd name="connsiteX5" fmla="*/ 4720 w 10000"/>
              <a:gd name="connsiteY5" fmla="*/ 0 h 10000"/>
              <a:gd name="connsiteX6" fmla="*/ 6949 w 10000"/>
              <a:gd name="connsiteY6" fmla="*/ 5699 h 10000"/>
              <a:gd name="connsiteX7" fmla="*/ 7497 w 10000"/>
              <a:gd name="connsiteY7" fmla="*/ 5125 h 10000"/>
              <a:gd name="connsiteX8" fmla="*/ 7962 w 10000"/>
              <a:gd name="connsiteY8" fmla="*/ 5964 h 10000"/>
              <a:gd name="connsiteX9" fmla="*/ 9015 w 10000"/>
              <a:gd name="connsiteY9" fmla="*/ 6186 h 10000"/>
              <a:gd name="connsiteX10" fmla="*/ 9754 w 10000"/>
              <a:gd name="connsiteY10" fmla="*/ 4685 h 10000"/>
              <a:gd name="connsiteX11" fmla="*/ 10000 w 10000"/>
              <a:gd name="connsiteY11" fmla="*/ 4993 h 10000"/>
              <a:gd name="connsiteX12" fmla="*/ 5273 w 10000"/>
              <a:gd name="connsiteY12" fmla="*/ 2319 h 10000"/>
              <a:gd name="connsiteX13" fmla="*/ 4934 w 10000"/>
              <a:gd name="connsiteY13" fmla="*/ 4794 h 10000"/>
              <a:gd name="connsiteX14" fmla="*/ 4518 w 10000"/>
              <a:gd name="connsiteY14" fmla="*/ 5658 h 10000"/>
              <a:gd name="connsiteX15" fmla="*/ 4180 w 10000"/>
              <a:gd name="connsiteY15" fmla="*/ 9031 h 10000"/>
              <a:gd name="connsiteX16" fmla="*/ 3295 w 10000"/>
              <a:gd name="connsiteY16" fmla="*/ 9094 h 10000"/>
              <a:gd name="connsiteX17" fmla="*/ 2158 w 10000"/>
              <a:gd name="connsiteY17" fmla="*/ 8033 h 10000"/>
              <a:gd name="connsiteX18" fmla="*/ 1449 w 10000"/>
              <a:gd name="connsiteY18" fmla="*/ 9995 h 10000"/>
              <a:gd name="connsiteX19" fmla="*/ 1162 w 10000"/>
              <a:gd name="connsiteY19" fmla="*/ 8528 h 10000"/>
              <a:gd name="connsiteX20" fmla="*/ 342 w 10000"/>
              <a:gd name="connsiteY20" fmla="*/ 6230 h 10000"/>
              <a:gd name="connsiteX21" fmla="*/ 670 w 10000"/>
              <a:gd name="connsiteY21" fmla="*/ 4773 h 10000"/>
              <a:gd name="connsiteX22" fmla="*/ 0 w 10000"/>
              <a:gd name="connsiteY22" fmla="*/ 3712 h 10000"/>
              <a:gd name="connsiteX0" fmla="*/ 0 w 9941"/>
              <a:gd name="connsiteY0" fmla="*/ 3712 h 10000"/>
              <a:gd name="connsiteX1" fmla="*/ 890 w 9941"/>
              <a:gd name="connsiteY1" fmla="*/ 2254 h 10000"/>
              <a:gd name="connsiteX2" fmla="*/ 2243 w 9941"/>
              <a:gd name="connsiteY2" fmla="*/ 2652 h 10000"/>
              <a:gd name="connsiteX3" fmla="*/ 2777 w 9941"/>
              <a:gd name="connsiteY3" fmla="*/ 265 h 10000"/>
              <a:gd name="connsiteX4" fmla="*/ 3693 w 9941"/>
              <a:gd name="connsiteY4" fmla="*/ 1149 h 10000"/>
              <a:gd name="connsiteX5" fmla="*/ 4720 w 9941"/>
              <a:gd name="connsiteY5" fmla="*/ 0 h 10000"/>
              <a:gd name="connsiteX6" fmla="*/ 6949 w 9941"/>
              <a:gd name="connsiteY6" fmla="*/ 5699 h 10000"/>
              <a:gd name="connsiteX7" fmla="*/ 7497 w 9941"/>
              <a:gd name="connsiteY7" fmla="*/ 5125 h 10000"/>
              <a:gd name="connsiteX8" fmla="*/ 7962 w 9941"/>
              <a:gd name="connsiteY8" fmla="*/ 5964 h 10000"/>
              <a:gd name="connsiteX9" fmla="*/ 9015 w 9941"/>
              <a:gd name="connsiteY9" fmla="*/ 6186 h 10000"/>
              <a:gd name="connsiteX10" fmla="*/ 9754 w 9941"/>
              <a:gd name="connsiteY10" fmla="*/ 4685 h 10000"/>
              <a:gd name="connsiteX11" fmla="*/ 5273 w 9941"/>
              <a:gd name="connsiteY11" fmla="*/ 2319 h 10000"/>
              <a:gd name="connsiteX12" fmla="*/ 4934 w 9941"/>
              <a:gd name="connsiteY12" fmla="*/ 4794 h 10000"/>
              <a:gd name="connsiteX13" fmla="*/ 4518 w 9941"/>
              <a:gd name="connsiteY13" fmla="*/ 5658 h 10000"/>
              <a:gd name="connsiteX14" fmla="*/ 4180 w 9941"/>
              <a:gd name="connsiteY14" fmla="*/ 9031 h 10000"/>
              <a:gd name="connsiteX15" fmla="*/ 3295 w 9941"/>
              <a:gd name="connsiteY15" fmla="*/ 9094 h 10000"/>
              <a:gd name="connsiteX16" fmla="*/ 2158 w 9941"/>
              <a:gd name="connsiteY16" fmla="*/ 8033 h 10000"/>
              <a:gd name="connsiteX17" fmla="*/ 1449 w 9941"/>
              <a:gd name="connsiteY17" fmla="*/ 9995 h 10000"/>
              <a:gd name="connsiteX18" fmla="*/ 1162 w 9941"/>
              <a:gd name="connsiteY18" fmla="*/ 8528 h 10000"/>
              <a:gd name="connsiteX19" fmla="*/ 342 w 9941"/>
              <a:gd name="connsiteY19" fmla="*/ 6230 h 10000"/>
              <a:gd name="connsiteX20" fmla="*/ 670 w 9941"/>
              <a:gd name="connsiteY20" fmla="*/ 4773 h 10000"/>
              <a:gd name="connsiteX21" fmla="*/ 0 w 9941"/>
              <a:gd name="connsiteY21" fmla="*/ 3712 h 10000"/>
              <a:gd name="connsiteX0" fmla="*/ 0 w 9171"/>
              <a:gd name="connsiteY0" fmla="*/ 3712 h 10000"/>
              <a:gd name="connsiteX1" fmla="*/ 895 w 9171"/>
              <a:gd name="connsiteY1" fmla="*/ 2254 h 10000"/>
              <a:gd name="connsiteX2" fmla="*/ 2256 w 9171"/>
              <a:gd name="connsiteY2" fmla="*/ 2652 h 10000"/>
              <a:gd name="connsiteX3" fmla="*/ 2793 w 9171"/>
              <a:gd name="connsiteY3" fmla="*/ 265 h 10000"/>
              <a:gd name="connsiteX4" fmla="*/ 3715 w 9171"/>
              <a:gd name="connsiteY4" fmla="*/ 1149 h 10000"/>
              <a:gd name="connsiteX5" fmla="*/ 4748 w 9171"/>
              <a:gd name="connsiteY5" fmla="*/ 0 h 10000"/>
              <a:gd name="connsiteX6" fmla="*/ 6990 w 9171"/>
              <a:gd name="connsiteY6" fmla="*/ 5699 h 10000"/>
              <a:gd name="connsiteX7" fmla="*/ 7541 w 9171"/>
              <a:gd name="connsiteY7" fmla="*/ 5125 h 10000"/>
              <a:gd name="connsiteX8" fmla="*/ 8009 w 9171"/>
              <a:gd name="connsiteY8" fmla="*/ 5964 h 10000"/>
              <a:gd name="connsiteX9" fmla="*/ 9069 w 9171"/>
              <a:gd name="connsiteY9" fmla="*/ 6186 h 10000"/>
              <a:gd name="connsiteX10" fmla="*/ 5304 w 9171"/>
              <a:gd name="connsiteY10" fmla="*/ 2319 h 10000"/>
              <a:gd name="connsiteX11" fmla="*/ 4963 w 9171"/>
              <a:gd name="connsiteY11" fmla="*/ 4794 h 10000"/>
              <a:gd name="connsiteX12" fmla="*/ 4545 w 9171"/>
              <a:gd name="connsiteY12" fmla="*/ 5658 h 10000"/>
              <a:gd name="connsiteX13" fmla="*/ 4205 w 9171"/>
              <a:gd name="connsiteY13" fmla="*/ 9031 h 10000"/>
              <a:gd name="connsiteX14" fmla="*/ 3315 w 9171"/>
              <a:gd name="connsiteY14" fmla="*/ 9094 h 10000"/>
              <a:gd name="connsiteX15" fmla="*/ 2171 w 9171"/>
              <a:gd name="connsiteY15" fmla="*/ 8033 h 10000"/>
              <a:gd name="connsiteX16" fmla="*/ 1458 w 9171"/>
              <a:gd name="connsiteY16" fmla="*/ 9995 h 10000"/>
              <a:gd name="connsiteX17" fmla="*/ 1169 w 9171"/>
              <a:gd name="connsiteY17" fmla="*/ 8528 h 10000"/>
              <a:gd name="connsiteX18" fmla="*/ 344 w 9171"/>
              <a:gd name="connsiteY18" fmla="*/ 6230 h 10000"/>
              <a:gd name="connsiteX19" fmla="*/ 674 w 9171"/>
              <a:gd name="connsiteY19" fmla="*/ 4773 h 10000"/>
              <a:gd name="connsiteX20" fmla="*/ 0 w 9171"/>
              <a:gd name="connsiteY20" fmla="*/ 3712 h 10000"/>
              <a:gd name="connsiteX0" fmla="*/ 0 w 8852"/>
              <a:gd name="connsiteY0" fmla="*/ 3712 h 10000"/>
              <a:gd name="connsiteX1" fmla="*/ 976 w 8852"/>
              <a:gd name="connsiteY1" fmla="*/ 2254 h 10000"/>
              <a:gd name="connsiteX2" fmla="*/ 2460 w 8852"/>
              <a:gd name="connsiteY2" fmla="*/ 2652 h 10000"/>
              <a:gd name="connsiteX3" fmla="*/ 3045 w 8852"/>
              <a:gd name="connsiteY3" fmla="*/ 265 h 10000"/>
              <a:gd name="connsiteX4" fmla="*/ 4051 w 8852"/>
              <a:gd name="connsiteY4" fmla="*/ 1149 h 10000"/>
              <a:gd name="connsiteX5" fmla="*/ 5177 w 8852"/>
              <a:gd name="connsiteY5" fmla="*/ 0 h 10000"/>
              <a:gd name="connsiteX6" fmla="*/ 7622 w 8852"/>
              <a:gd name="connsiteY6" fmla="*/ 5699 h 10000"/>
              <a:gd name="connsiteX7" fmla="*/ 8223 w 8852"/>
              <a:gd name="connsiteY7" fmla="*/ 5125 h 10000"/>
              <a:gd name="connsiteX8" fmla="*/ 8733 w 8852"/>
              <a:gd name="connsiteY8" fmla="*/ 5964 h 10000"/>
              <a:gd name="connsiteX9" fmla="*/ 5783 w 8852"/>
              <a:gd name="connsiteY9" fmla="*/ 2319 h 10000"/>
              <a:gd name="connsiteX10" fmla="*/ 5412 w 8852"/>
              <a:gd name="connsiteY10" fmla="*/ 4794 h 10000"/>
              <a:gd name="connsiteX11" fmla="*/ 4956 w 8852"/>
              <a:gd name="connsiteY11" fmla="*/ 5658 h 10000"/>
              <a:gd name="connsiteX12" fmla="*/ 4585 w 8852"/>
              <a:gd name="connsiteY12" fmla="*/ 9031 h 10000"/>
              <a:gd name="connsiteX13" fmla="*/ 3615 w 8852"/>
              <a:gd name="connsiteY13" fmla="*/ 9094 h 10000"/>
              <a:gd name="connsiteX14" fmla="*/ 2367 w 8852"/>
              <a:gd name="connsiteY14" fmla="*/ 8033 h 10000"/>
              <a:gd name="connsiteX15" fmla="*/ 1590 w 8852"/>
              <a:gd name="connsiteY15" fmla="*/ 9995 h 10000"/>
              <a:gd name="connsiteX16" fmla="*/ 1275 w 8852"/>
              <a:gd name="connsiteY16" fmla="*/ 8528 h 10000"/>
              <a:gd name="connsiteX17" fmla="*/ 375 w 8852"/>
              <a:gd name="connsiteY17" fmla="*/ 6230 h 10000"/>
              <a:gd name="connsiteX18" fmla="*/ 735 w 8852"/>
              <a:gd name="connsiteY18" fmla="*/ 4773 h 10000"/>
              <a:gd name="connsiteX19" fmla="*/ 0 w 8852"/>
              <a:gd name="connsiteY19" fmla="*/ 3712 h 10000"/>
              <a:gd name="connsiteX0" fmla="*/ 0 w 9374"/>
              <a:gd name="connsiteY0" fmla="*/ 3712 h 10000"/>
              <a:gd name="connsiteX1" fmla="*/ 1103 w 9374"/>
              <a:gd name="connsiteY1" fmla="*/ 2254 h 10000"/>
              <a:gd name="connsiteX2" fmla="*/ 2779 w 9374"/>
              <a:gd name="connsiteY2" fmla="*/ 2652 h 10000"/>
              <a:gd name="connsiteX3" fmla="*/ 3440 w 9374"/>
              <a:gd name="connsiteY3" fmla="*/ 265 h 10000"/>
              <a:gd name="connsiteX4" fmla="*/ 4576 w 9374"/>
              <a:gd name="connsiteY4" fmla="*/ 1149 h 10000"/>
              <a:gd name="connsiteX5" fmla="*/ 5848 w 9374"/>
              <a:gd name="connsiteY5" fmla="*/ 0 h 10000"/>
              <a:gd name="connsiteX6" fmla="*/ 8610 w 9374"/>
              <a:gd name="connsiteY6" fmla="*/ 5699 h 10000"/>
              <a:gd name="connsiteX7" fmla="*/ 9289 w 9374"/>
              <a:gd name="connsiteY7" fmla="*/ 5125 h 10000"/>
              <a:gd name="connsiteX8" fmla="*/ 6533 w 9374"/>
              <a:gd name="connsiteY8" fmla="*/ 2319 h 10000"/>
              <a:gd name="connsiteX9" fmla="*/ 6114 w 9374"/>
              <a:gd name="connsiteY9" fmla="*/ 4794 h 10000"/>
              <a:gd name="connsiteX10" fmla="*/ 5599 w 9374"/>
              <a:gd name="connsiteY10" fmla="*/ 5658 h 10000"/>
              <a:gd name="connsiteX11" fmla="*/ 5180 w 9374"/>
              <a:gd name="connsiteY11" fmla="*/ 9031 h 10000"/>
              <a:gd name="connsiteX12" fmla="*/ 4084 w 9374"/>
              <a:gd name="connsiteY12" fmla="*/ 9094 h 10000"/>
              <a:gd name="connsiteX13" fmla="*/ 2674 w 9374"/>
              <a:gd name="connsiteY13" fmla="*/ 8033 h 10000"/>
              <a:gd name="connsiteX14" fmla="*/ 1796 w 9374"/>
              <a:gd name="connsiteY14" fmla="*/ 9995 h 10000"/>
              <a:gd name="connsiteX15" fmla="*/ 1440 w 9374"/>
              <a:gd name="connsiteY15" fmla="*/ 8528 h 10000"/>
              <a:gd name="connsiteX16" fmla="*/ 424 w 9374"/>
              <a:gd name="connsiteY16" fmla="*/ 6230 h 10000"/>
              <a:gd name="connsiteX17" fmla="*/ 830 w 9374"/>
              <a:gd name="connsiteY17" fmla="*/ 4773 h 10000"/>
              <a:gd name="connsiteX18" fmla="*/ 0 w 9374"/>
              <a:gd name="connsiteY18" fmla="*/ 3712 h 10000"/>
              <a:gd name="connsiteX0" fmla="*/ 0 w 9190"/>
              <a:gd name="connsiteY0" fmla="*/ 3712 h 10000"/>
              <a:gd name="connsiteX1" fmla="*/ 1177 w 9190"/>
              <a:gd name="connsiteY1" fmla="*/ 2254 h 10000"/>
              <a:gd name="connsiteX2" fmla="*/ 2965 w 9190"/>
              <a:gd name="connsiteY2" fmla="*/ 2652 h 10000"/>
              <a:gd name="connsiteX3" fmla="*/ 3670 w 9190"/>
              <a:gd name="connsiteY3" fmla="*/ 265 h 10000"/>
              <a:gd name="connsiteX4" fmla="*/ 4882 w 9190"/>
              <a:gd name="connsiteY4" fmla="*/ 1149 h 10000"/>
              <a:gd name="connsiteX5" fmla="*/ 6239 w 9190"/>
              <a:gd name="connsiteY5" fmla="*/ 0 h 10000"/>
              <a:gd name="connsiteX6" fmla="*/ 9185 w 9190"/>
              <a:gd name="connsiteY6" fmla="*/ 5699 h 10000"/>
              <a:gd name="connsiteX7" fmla="*/ 6969 w 9190"/>
              <a:gd name="connsiteY7" fmla="*/ 2319 h 10000"/>
              <a:gd name="connsiteX8" fmla="*/ 6522 w 9190"/>
              <a:gd name="connsiteY8" fmla="*/ 4794 h 10000"/>
              <a:gd name="connsiteX9" fmla="*/ 5973 w 9190"/>
              <a:gd name="connsiteY9" fmla="*/ 5658 h 10000"/>
              <a:gd name="connsiteX10" fmla="*/ 5526 w 9190"/>
              <a:gd name="connsiteY10" fmla="*/ 9031 h 10000"/>
              <a:gd name="connsiteX11" fmla="*/ 4357 w 9190"/>
              <a:gd name="connsiteY11" fmla="*/ 9094 h 10000"/>
              <a:gd name="connsiteX12" fmla="*/ 2853 w 9190"/>
              <a:gd name="connsiteY12" fmla="*/ 8033 h 10000"/>
              <a:gd name="connsiteX13" fmla="*/ 1916 w 9190"/>
              <a:gd name="connsiteY13" fmla="*/ 9995 h 10000"/>
              <a:gd name="connsiteX14" fmla="*/ 1536 w 9190"/>
              <a:gd name="connsiteY14" fmla="*/ 8528 h 10000"/>
              <a:gd name="connsiteX15" fmla="*/ 452 w 9190"/>
              <a:gd name="connsiteY15" fmla="*/ 6230 h 10000"/>
              <a:gd name="connsiteX16" fmla="*/ 885 w 9190"/>
              <a:gd name="connsiteY16" fmla="*/ 4773 h 10000"/>
              <a:gd name="connsiteX17" fmla="*/ 0 w 9190"/>
              <a:gd name="connsiteY17" fmla="*/ 3712 h 10000"/>
              <a:gd name="connsiteX0" fmla="*/ 0 w 7642"/>
              <a:gd name="connsiteY0" fmla="*/ 3715 h 10003"/>
              <a:gd name="connsiteX1" fmla="*/ 1281 w 7642"/>
              <a:gd name="connsiteY1" fmla="*/ 2257 h 10003"/>
              <a:gd name="connsiteX2" fmla="*/ 3226 w 7642"/>
              <a:gd name="connsiteY2" fmla="*/ 2655 h 10003"/>
              <a:gd name="connsiteX3" fmla="*/ 3993 w 7642"/>
              <a:gd name="connsiteY3" fmla="*/ 268 h 10003"/>
              <a:gd name="connsiteX4" fmla="*/ 5312 w 7642"/>
              <a:gd name="connsiteY4" fmla="*/ 1152 h 10003"/>
              <a:gd name="connsiteX5" fmla="*/ 6789 w 7642"/>
              <a:gd name="connsiteY5" fmla="*/ 3 h 10003"/>
              <a:gd name="connsiteX6" fmla="*/ 7547 w 7642"/>
              <a:gd name="connsiteY6" fmla="*/ 1540 h 10003"/>
              <a:gd name="connsiteX7" fmla="*/ 7583 w 7642"/>
              <a:gd name="connsiteY7" fmla="*/ 2322 h 10003"/>
              <a:gd name="connsiteX8" fmla="*/ 7097 w 7642"/>
              <a:gd name="connsiteY8" fmla="*/ 4797 h 10003"/>
              <a:gd name="connsiteX9" fmla="*/ 6499 w 7642"/>
              <a:gd name="connsiteY9" fmla="*/ 5661 h 10003"/>
              <a:gd name="connsiteX10" fmla="*/ 6013 w 7642"/>
              <a:gd name="connsiteY10" fmla="*/ 9034 h 10003"/>
              <a:gd name="connsiteX11" fmla="*/ 4741 w 7642"/>
              <a:gd name="connsiteY11" fmla="*/ 9097 h 10003"/>
              <a:gd name="connsiteX12" fmla="*/ 3104 w 7642"/>
              <a:gd name="connsiteY12" fmla="*/ 8036 h 10003"/>
              <a:gd name="connsiteX13" fmla="*/ 2085 w 7642"/>
              <a:gd name="connsiteY13" fmla="*/ 9998 h 10003"/>
              <a:gd name="connsiteX14" fmla="*/ 1671 w 7642"/>
              <a:gd name="connsiteY14" fmla="*/ 8531 h 10003"/>
              <a:gd name="connsiteX15" fmla="*/ 492 w 7642"/>
              <a:gd name="connsiteY15" fmla="*/ 6233 h 10003"/>
              <a:gd name="connsiteX16" fmla="*/ 963 w 7642"/>
              <a:gd name="connsiteY16" fmla="*/ 4776 h 10003"/>
              <a:gd name="connsiteX17" fmla="*/ 0 w 7642"/>
              <a:gd name="connsiteY17" fmla="*/ 3715 h 10003"/>
              <a:gd name="connsiteX0" fmla="*/ 0 w 10000"/>
              <a:gd name="connsiteY0" fmla="*/ 3714 h 10000"/>
              <a:gd name="connsiteX1" fmla="*/ 1676 w 10000"/>
              <a:gd name="connsiteY1" fmla="*/ 2256 h 10000"/>
              <a:gd name="connsiteX2" fmla="*/ 4221 w 10000"/>
              <a:gd name="connsiteY2" fmla="*/ 2654 h 10000"/>
              <a:gd name="connsiteX3" fmla="*/ 5225 w 10000"/>
              <a:gd name="connsiteY3" fmla="*/ 268 h 10000"/>
              <a:gd name="connsiteX4" fmla="*/ 6951 w 10000"/>
              <a:gd name="connsiteY4" fmla="*/ 1152 h 10000"/>
              <a:gd name="connsiteX5" fmla="*/ 8884 w 10000"/>
              <a:gd name="connsiteY5" fmla="*/ 3 h 10000"/>
              <a:gd name="connsiteX6" fmla="*/ 9876 w 10000"/>
              <a:gd name="connsiteY6" fmla="*/ 1540 h 10000"/>
              <a:gd name="connsiteX7" fmla="*/ 9923 w 10000"/>
              <a:gd name="connsiteY7" fmla="*/ 2321 h 10000"/>
              <a:gd name="connsiteX8" fmla="*/ 9287 w 10000"/>
              <a:gd name="connsiteY8" fmla="*/ 4796 h 10000"/>
              <a:gd name="connsiteX9" fmla="*/ 8504 w 10000"/>
              <a:gd name="connsiteY9" fmla="*/ 5659 h 10000"/>
              <a:gd name="connsiteX10" fmla="*/ 7868 w 10000"/>
              <a:gd name="connsiteY10" fmla="*/ 9031 h 10000"/>
              <a:gd name="connsiteX11" fmla="*/ 6204 w 10000"/>
              <a:gd name="connsiteY11" fmla="*/ 9094 h 10000"/>
              <a:gd name="connsiteX12" fmla="*/ 4062 w 10000"/>
              <a:gd name="connsiteY12" fmla="*/ 8034 h 10000"/>
              <a:gd name="connsiteX13" fmla="*/ 2728 w 10000"/>
              <a:gd name="connsiteY13" fmla="*/ 9995 h 10000"/>
              <a:gd name="connsiteX14" fmla="*/ 2187 w 10000"/>
              <a:gd name="connsiteY14" fmla="*/ 8528 h 10000"/>
              <a:gd name="connsiteX15" fmla="*/ 644 w 10000"/>
              <a:gd name="connsiteY15" fmla="*/ 6231 h 10000"/>
              <a:gd name="connsiteX16" fmla="*/ 1260 w 10000"/>
              <a:gd name="connsiteY16" fmla="*/ 4775 h 10000"/>
              <a:gd name="connsiteX17" fmla="*/ 0 w 10000"/>
              <a:gd name="connsiteY17" fmla="*/ 3714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0000" h="10000">
                <a:moveTo>
                  <a:pt x="0" y="3714"/>
                </a:moveTo>
                <a:lnTo>
                  <a:pt x="1676" y="2256"/>
                </a:lnTo>
                <a:lnTo>
                  <a:pt x="4221" y="2654"/>
                </a:lnTo>
                <a:lnTo>
                  <a:pt x="5225" y="268"/>
                </a:lnTo>
                <a:lnTo>
                  <a:pt x="6951" y="1152"/>
                </a:lnTo>
                <a:cubicBezTo>
                  <a:pt x="7595" y="769"/>
                  <a:pt x="8397" y="-62"/>
                  <a:pt x="8884" y="3"/>
                </a:cubicBezTo>
                <a:cubicBezTo>
                  <a:pt x="9371" y="68"/>
                  <a:pt x="9702" y="1154"/>
                  <a:pt x="9876" y="1540"/>
                </a:cubicBezTo>
                <a:cubicBezTo>
                  <a:pt x="10048" y="1925"/>
                  <a:pt x="10021" y="1778"/>
                  <a:pt x="9923" y="2321"/>
                </a:cubicBezTo>
                <a:cubicBezTo>
                  <a:pt x="9825" y="2864"/>
                  <a:pt x="9500" y="3970"/>
                  <a:pt x="9287" y="4796"/>
                </a:cubicBezTo>
                <a:cubicBezTo>
                  <a:pt x="9050" y="5351"/>
                  <a:pt x="8740" y="4955"/>
                  <a:pt x="8504" y="5659"/>
                </a:cubicBezTo>
                <a:cubicBezTo>
                  <a:pt x="8267" y="6365"/>
                  <a:pt x="8079" y="7908"/>
                  <a:pt x="7868" y="9031"/>
                </a:cubicBezTo>
                <a:lnTo>
                  <a:pt x="6204" y="9094"/>
                </a:lnTo>
                <a:lnTo>
                  <a:pt x="4062" y="8034"/>
                </a:lnTo>
                <a:lnTo>
                  <a:pt x="2728" y="9995"/>
                </a:lnTo>
                <a:cubicBezTo>
                  <a:pt x="2417" y="10078"/>
                  <a:pt x="2535" y="9157"/>
                  <a:pt x="2187" y="8528"/>
                </a:cubicBezTo>
                <a:cubicBezTo>
                  <a:pt x="1841" y="7902"/>
                  <a:pt x="1161" y="6998"/>
                  <a:pt x="644" y="6231"/>
                </a:cubicBezTo>
                <a:lnTo>
                  <a:pt x="1260" y="4775"/>
                </a:lnTo>
                <a:lnTo>
                  <a:pt x="0" y="3714"/>
                </a:lnTo>
                <a:close/>
              </a:path>
            </a:pathLst>
          </a:custGeom>
          <a:solidFill>
            <a:srgbClr val="33495F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 dirty="0"/>
          </a:p>
        </p:txBody>
      </p:sp>
      <p:sp>
        <p:nvSpPr>
          <p:cNvPr id="64" name="Moldova"/>
          <p:cNvSpPr>
            <a:spLocks/>
          </p:cNvSpPr>
          <p:nvPr/>
        </p:nvSpPr>
        <p:spPr bwMode="auto">
          <a:xfrm>
            <a:off x="8436073" y="4050506"/>
            <a:ext cx="467915" cy="425054"/>
          </a:xfrm>
          <a:custGeom>
            <a:avLst/>
            <a:gdLst>
              <a:gd name="T0" fmla="*/ 31 w 544"/>
              <a:gd name="T1" fmla="*/ 52 h 495"/>
              <a:gd name="T2" fmla="*/ 99 w 544"/>
              <a:gd name="T3" fmla="*/ 37 h 495"/>
              <a:gd name="T4" fmla="*/ 139 w 544"/>
              <a:gd name="T5" fmla="*/ 0 h 495"/>
              <a:gd name="T6" fmla="*/ 194 w 544"/>
              <a:gd name="T7" fmla="*/ 23 h 495"/>
              <a:gd name="T8" fmla="*/ 264 w 544"/>
              <a:gd name="T9" fmla="*/ 27 h 495"/>
              <a:gd name="T10" fmla="*/ 356 w 544"/>
              <a:gd name="T11" fmla="*/ 48 h 495"/>
              <a:gd name="T12" fmla="*/ 373 w 544"/>
              <a:gd name="T13" fmla="*/ 120 h 495"/>
              <a:gd name="T14" fmla="*/ 381 w 544"/>
              <a:gd name="T15" fmla="*/ 127 h 495"/>
              <a:gd name="T16" fmla="*/ 426 w 544"/>
              <a:gd name="T17" fmla="*/ 127 h 495"/>
              <a:gd name="T18" fmla="*/ 517 w 544"/>
              <a:gd name="T19" fmla="*/ 226 h 495"/>
              <a:gd name="T20" fmla="*/ 529 w 544"/>
              <a:gd name="T21" fmla="*/ 238 h 495"/>
              <a:gd name="T22" fmla="*/ 544 w 544"/>
              <a:gd name="T23" fmla="*/ 280 h 495"/>
              <a:gd name="T24" fmla="*/ 467 w 544"/>
              <a:gd name="T25" fmla="*/ 308 h 495"/>
              <a:gd name="T26" fmla="*/ 392 w 544"/>
              <a:gd name="T27" fmla="*/ 303 h 495"/>
              <a:gd name="T28" fmla="*/ 424 w 544"/>
              <a:gd name="T29" fmla="*/ 342 h 495"/>
              <a:gd name="T30" fmla="*/ 386 w 544"/>
              <a:gd name="T31" fmla="*/ 418 h 495"/>
              <a:gd name="T32" fmla="*/ 381 w 544"/>
              <a:gd name="T33" fmla="*/ 460 h 495"/>
              <a:gd name="T34" fmla="*/ 383 w 544"/>
              <a:gd name="T35" fmla="*/ 495 h 495"/>
              <a:gd name="T36" fmla="*/ 346 w 544"/>
              <a:gd name="T37" fmla="*/ 478 h 495"/>
              <a:gd name="T38" fmla="*/ 294 w 544"/>
              <a:gd name="T39" fmla="*/ 410 h 495"/>
              <a:gd name="T40" fmla="*/ 299 w 544"/>
              <a:gd name="T41" fmla="*/ 303 h 495"/>
              <a:gd name="T42" fmla="*/ 189 w 544"/>
              <a:gd name="T43" fmla="*/ 213 h 495"/>
              <a:gd name="T44" fmla="*/ 121 w 544"/>
              <a:gd name="T45" fmla="*/ 158 h 495"/>
              <a:gd name="T46" fmla="*/ 72 w 544"/>
              <a:gd name="T47" fmla="*/ 71 h 495"/>
              <a:gd name="T48" fmla="*/ 0 w 544"/>
              <a:gd name="T49" fmla="*/ 88 h 495"/>
              <a:gd name="T50" fmla="*/ 31 w 544"/>
              <a:gd name="T51" fmla="*/ 52 h 4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544" h="495">
                <a:moveTo>
                  <a:pt x="31" y="52"/>
                </a:moveTo>
                <a:cubicBezTo>
                  <a:pt x="99" y="37"/>
                  <a:pt x="99" y="37"/>
                  <a:pt x="99" y="37"/>
                </a:cubicBezTo>
                <a:cubicBezTo>
                  <a:pt x="139" y="0"/>
                  <a:pt x="139" y="0"/>
                  <a:pt x="139" y="0"/>
                </a:cubicBezTo>
                <a:cubicBezTo>
                  <a:pt x="194" y="23"/>
                  <a:pt x="194" y="23"/>
                  <a:pt x="194" y="23"/>
                </a:cubicBezTo>
                <a:cubicBezTo>
                  <a:pt x="264" y="27"/>
                  <a:pt x="264" y="27"/>
                  <a:pt x="264" y="27"/>
                </a:cubicBezTo>
                <a:cubicBezTo>
                  <a:pt x="356" y="48"/>
                  <a:pt x="356" y="48"/>
                  <a:pt x="356" y="48"/>
                </a:cubicBezTo>
                <a:cubicBezTo>
                  <a:pt x="373" y="120"/>
                  <a:pt x="373" y="120"/>
                  <a:pt x="373" y="120"/>
                </a:cubicBezTo>
                <a:cubicBezTo>
                  <a:pt x="381" y="127"/>
                  <a:pt x="381" y="127"/>
                  <a:pt x="381" y="127"/>
                </a:cubicBezTo>
                <a:cubicBezTo>
                  <a:pt x="426" y="127"/>
                  <a:pt x="426" y="127"/>
                  <a:pt x="426" y="127"/>
                </a:cubicBezTo>
                <a:cubicBezTo>
                  <a:pt x="517" y="226"/>
                  <a:pt x="517" y="226"/>
                  <a:pt x="517" y="226"/>
                </a:cubicBezTo>
                <a:cubicBezTo>
                  <a:pt x="529" y="238"/>
                  <a:pt x="529" y="238"/>
                  <a:pt x="529" y="238"/>
                </a:cubicBezTo>
                <a:cubicBezTo>
                  <a:pt x="544" y="280"/>
                  <a:pt x="544" y="280"/>
                  <a:pt x="544" y="280"/>
                </a:cubicBezTo>
                <a:cubicBezTo>
                  <a:pt x="467" y="308"/>
                  <a:pt x="467" y="308"/>
                  <a:pt x="467" y="308"/>
                </a:cubicBezTo>
                <a:cubicBezTo>
                  <a:pt x="392" y="303"/>
                  <a:pt x="392" y="303"/>
                  <a:pt x="392" y="303"/>
                </a:cubicBezTo>
                <a:cubicBezTo>
                  <a:pt x="424" y="342"/>
                  <a:pt x="424" y="342"/>
                  <a:pt x="424" y="342"/>
                </a:cubicBezTo>
                <a:cubicBezTo>
                  <a:pt x="386" y="418"/>
                  <a:pt x="386" y="418"/>
                  <a:pt x="386" y="418"/>
                </a:cubicBezTo>
                <a:cubicBezTo>
                  <a:pt x="381" y="460"/>
                  <a:pt x="381" y="460"/>
                  <a:pt x="381" y="460"/>
                </a:cubicBezTo>
                <a:cubicBezTo>
                  <a:pt x="383" y="495"/>
                  <a:pt x="383" y="495"/>
                  <a:pt x="383" y="495"/>
                </a:cubicBezTo>
                <a:cubicBezTo>
                  <a:pt x="346" y="478"/>
                  <a:pt x="346" y="478"/>
                  <a:pt x="346" y="478"/>
                </a:cubicBezTo>
                <a:cubicBezTo>
                  <a:pt x="294" y="410"/>
                  <a:pt x="294" y="410"/>
                  <a:pt x="294" y="410"/>
                </a:cubicBezTo>
                <a:cubicBezTo>
                  <a:pt x="299" y="303"/>
                  <a:pt x="299" y="303"/>
                  <a:pt x="299" y="303"/>
                </a:cubicBezTo>
                <a:cubicBezTo>
                  <a:pt x="189" y="213"/>
                  <a:pt x="189" y="213"/>
                  <a:pt x="189" y="213"/>
                </a:cubicBezTo>
                <a:cubicBezTo>
                  <a:pt x="189" y="213"/>
                  <a:pt x="123" y="168"/>
                  <a:pt x="121" y="158"/>
                </a:cubicBezTo>
                <a:cubicBezTo>
                  <a:pt x="119" y="148"/>
                  <a:pt x="72" y="71"/>
                  <a:pt x="72" y="71"/>
                </a:cubicBezTo>
                <a:cubicBezTo>
                  <a:pt x="0" y="88"/>
                  <a:pt x="0" y="88"/>
                  <a:pt x="0" y="88"/>
                </a:cubicBezTo>
                <a:lnTo>
                  <a:pt x="31" y="52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65" name="Belarus"/>
          <p:cNvSpPr>
            <a:spLocks/>
          </p:cNvSpPr>
          <p:nvPr/>
        </p:nvSpPr>
        <p:spPr bwMode="auto">
          <a:xfrm>
            <a:off x="7955062" y="2956324"/>
            <a:ext cx="877490" cy="736997"/>
          </a:xfrm>
          <a:custGeom>
            <a:avLst/>
            <a:gdLst>
              <a:gd name="T0" fmla="*/ 946 w 1019"/>
              <a:gd name="T1" fmla="*/ 564 h 856"/>
              <a:gd name="T2" fmla="*/ 902 w 1019"/>
              <a:gd name="T3" fmla="*/ 574 h 856"/>
              <a:gd name="T4" fmla="*/ 879 w 1019"/>
              <a:gd name="T5" fmla="*/ 684 h 856"/>
              <a:gd name="T6" fmla="*/ 904 w 1019"/>
              <a:gd name="T7" fmla="*/ 738 h 856"/>
              <a:gd name="T8" fmla="*/ 855 w 1019"/>
              <a:gd name="T9" fmla="*/ 703 h 856"/>
              <a:gd name="T10" fmla="*/ 809 w 1019"/>
              <a:gd name="T11" fmla="*/ 726 h 856"/>
              <a:gd name="T12" fmla="*/ 716 w 1019"/>
              <a:gd name="T13" fmla="*/ 718 h 856"/>
              <a:gd name="T14" fmla="*/ 661 w 1019"/>
              <a:gd name="T15" fmla="*/ 734 h 856"/>
              <a:gd name="T16" fmla="*/ 519 w 1019"/>
              <a:gd name="T17" fmla="*/ 771 h 856"/>
              <a:gd name="T18" fmla="*/ 376 w 1019"/>
              <a:gd name="T19" fmla="*/ 757 h 856"/>
              <a:gd name="T20" fmla="*/ 298 w 1019"/>
              <a:gd name="T21" fmla="*/ 758 h 856"/>
              <a:gd name="T22" fmla="*/ 205 w 1019"/>
              <a:gd name="T23" fmla="*/ 786 h 856"/>
              <a:gd name="T24" fmla="*/ 137 w 1019"/>
              <a:gd name="T25" fmla="*/ 844 h 856"/>
              <a:gd name="T26" fmla="*/ 82 w 1019"/>
              <a:gd name="T27" fmla="*/ 794 h 856"/>
              <a:gd name="T28" fmla="*/ 15 w 1019"/>
              <a:gd name="T29" fmla="*/ 779 h 856"/>
              <a:gd name="T30" fmla="*/ 82 w 1019"/>
              <a:gd name="T31" fmla="*/ 683 h 856"/>
              <a:gd name="T32" fmla="*/ 3 w 1019"/>
              <a:gd name="T33" fmla="*/ 521 h 856"/>
              <a:gd name="T34" fmla="*/ 60 w 1019"/>
              <a:gd name="T35" fmla="*/ 464 h 856"/>
              <a:gd name="T36" fmla="*/ 134 w 1019"/>
              <a:gd name="T37" fmla="*/ 435 h 856"/>
              <a:gd name="T38" fmla="*/ 178 w 1019"/>
              <a:gd name="T39" fmla="*/ 392 h 856"/>
              <a:gd name="T40" fmla="*/ 229 w 1019"/>
              <a:gd name="T41" fmla="*/ 409 h 856"/>
              <a:gd name="T42" fmla="*/ 214 w 1019"/>
              <a:gd name="T43" fmla="*/ 266 h 856"/>
              <a:gd name="T44" fmla="*/ 241 w 1019"/>
              <a:gd name="T45" fmla="*/ 222 h 856"/>
              <a:gd name="T46" fmla="*/ 287 w 1019"/>
              <a:gd name="T47" fmla="*/ 184 h 856"/>
              <a:gd name="T48" fmla="*/ 258 w 1019"/>
              <a:gd name="T49" fmla="*/ 128 h 856"/>
              <a:gd name="T50" fmla="*/ 318 w 1019"/>
              <a:gd name="T51" fmla="*/ 100 h 856"/>
              <a:gd name="T52" fmla="*/ 358 w 1019"/>
              <a:gd name="T53" fmla="*/ 46 h 856"/>
              <a:gd name="T54" fmla="*/ 441 w 1019"/>
              <a:gd name="T55" fmla="*/ 0 h 856"/>
              <a:gd name="T56" fmla="*/ 544 w 1019"/>
              <a:gd name="T57" fmla="*/ 60 h 856"/>
              <a:gd name="T58" fmla="*/ 704 w 1019"/>
              <a:gd name="T59" fmla="*/ 32 h 856"/>
              <a:gd name="T60" fmla="*/ 724 w 1019"/>
              <a:gd name="T61" fmla="*/ 152 h 856"/>
              <a:gd name="T62" fmla="*/ 784 w 1019"/>
              <a:gd name="T63" fmla="*/ 188 h 856"/>
              <a:gd name="T64" fmla="*/ 894 w 1019"/>
              <a:gd name="T65" fmla="*/ 242 h 856"/>
              <a:gd name="T66" fmla="*/ 966 w 1019"/>
              <a:gd name="T67" fmla="*/ 273 h 856"/>
              <a:gd name="T68" fmla="*/ 1001 w 1019"/>
              <a:gd name="T69" fmla="*/ 402 h 856"/>
              <a:gd name="T70" fmla="*/ 883 w 1019"/>
              <a:gd name="T71" fmla="*/ 422 h 856"/>
              <a:gd name="T72" fmla="*/ 936 w 1019"/>
              <a:gd name="T73" fmla="*/ 499 h 856"/>
              <a:gd name="T74" fmla="*/ 981 w 1019"/>
              <a:gd name="T75" fmla="*/ 564 h 8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019" h="856">
                <a:moveTo>
                  <a:pt x="981" y="564"/>
                </a:moveTo>
                <a:cubicBezTo>
                  <a:pt x="946" y="564"/>
                  <a:pt x="946" y="564"/>
                  <a:pt x="946" y="564"/>
                </a:cubicBezTo>
                <a:cubicBezTo>
                  <a:pt x="935" y="584"/>
                  <a:pt x="935" y="584"/>
                  <a:pt x="935" y="584"/>
                </a:cubicBezTo>
                <a:cubicBezTo>
                  <a:pt x="902" y="574"/>
                  <a:pt x="902" y="574"/>
                  <a:pt x="902" y="574"/>
                </a:cubicBezTo>
                <a:cubicBezTo>
                  <a:pt x="889" y="624"/>
                  <a:pt x="889" y="624"/>
                  <a:pt x="889" y="624"/>
                </a:cubicBezTo>
                <a:cubicBezTo>
                  <a:pt x="879" y="684"/>
                  <a:pt x="879" y="684"/>
                  <a:pt x="879" y="684"/>
                </a:cubicBezTo>
                <a:cubicBezTo>
                  <a:pt x="912" y="717"/>
                  <a:pt x="912" y="717"/>
                  <a:pt x="912" y="717"/>
                </a:cubicBezTo>
                <a:cubicBezTo>
                  <a:pt x="904" y="738"/>
                  <a:pt x="904" y="738"/>
                  <a:pt x="904" y="738"/>
                </a:cubicBezTo>
                <a:cubicBezTo>
                  <a:pt x="879" y="738"/>
                  <a:pt x="879" y="738"/>
                  <a:pt x="879" y="738"/>
                </a:cubicBezTo>
                <a:cubicBezTo>
                  <a:pt x="855" y="703"/>
                  <a:pt x="855" y="703"/>
                  <a:pt x="855" y="703"/>
                </a:cubicBezTo>
                <a:cubicBezTo>
                  <a:pt x="820" y="701"/>
                  <a:pt x="820" y="701"/>
                  <a:pt x="820" y="701"/>
                </a:cubicBezTo>
                <a:cubicBezTo>
                  <a:pt x="809" y="726"/>
                  <a:pt x="809" y="726"/>
                  <a:pt x="809" y="726"/>
                </a:cubicBezTo>
                <a:cubicBezTo>
                  <a:pt x="762" y="748"/>
                  <a:pt x="762" y="748"/>
                  <a:pt x="762" y="748"/>
                </a:cubicBezTo>
                <a:cubicBezTo>
                  <a:pt x="716" y="718"/>
                  <a:pt x="716" y="718"/>
                  <a:pt x="716" y="718"/>
                </a:cubicBezTo>
                <a:cubicBezTo>
                  <a:pt x="694" y="757"/>
                  <a:pt x="694" y="757"/>
                  <a:pt x="694" y="757"/>
                </a:cubicBezTo>
                <a:cubicBezTo>
                  <a:pt x="661" y="734"/>
                  <a:pt x="661" y="734"/>
                  <a:pt x="661" y="734"/>
                </a:cubicBezTo>
                <a:cubicBezTo>
                  <a:pt x="624" y="757"/>
                  <a:pt x="624" y="757"/>
                  <a:pt x="624" y="757"/>
                </a:cubicBezTo>
                <a:cubicBezTo>
                  <a:pt x="519" y="771"/>
                  <a:pt x="519" y="771"/>
                  <a:pt x="519" y="771"/>
                </a:cubicBezTo>
                <a:cubicBezTo>
                  <a:pt x="519" y="771"/>
                  <a:pt x="509" y="738"/>
                  <a:pt x="487" y="739"/>
                </a:cubicBezTo>
                <a:cubicBezTo>
                  <a:pt x="466" y="741"/>
                  <a:pt x="376" y="757"/>
                  <a:pt x="376" y="757"/>
                </a:cubicBezTo>
                <a:cubicBezTo>
                  <a:pt x="360" y="729"/>
                  <a:pt x="360" y="729"/>
                  <a:pt x="360" y="729"/>
                </a:cubicBezTo>
                <a:cubicBezTo>
                  <a:pt x="298" y="758"/>
                  <a:pt x="298" y="758"/>
                  <a:pt x="298" y="758"/>
                </a:cubicBezTo>
                <a:cubicBezTo>
                  <a:pt x="237" y="756"/>
                  <a:pt x="237" y="756"/>
                  <a:pt x="237" y="756"/>
                </a:cubicBezTo>
                <a:cubicBezTo>
                  <a:pt x="205" y="786"/>
                  <a:pt x="205" y="786"/>
                  <a:pt x="205" y="786"/>
                </a:cubicBezTo>
                <a:cubicBezTo>
                  <a:pt x="174" y="786"/>
                  <a:pt x="174" y="786"/>
                  <a:pt x="174" y="786"/>
                </a:cubicBezTo>
                <a:cubicBezTo>
                  <a:pt x="137" y="844"/>
                  <a:pt x="137" y="844"/>
                  <a:pt x="137" y="844"/>
                </a:cubicBezTo>
                <a:cubicBezTo>
                  <a:pt x="71" y="856"/>
                  <a:pt x="71" y="856"/>
                  <a:pt x="71" y="856"/>
                </a:cubicBezTo>
                <a:cubicBezTo>
                  <a:pt x="82" y="794"/>
                  <a:pt x="82" y="794"/>
                  <a:pt x="82" y="794"/>
                </a:cubicBezTo>
                <a:cubicBezTo>
                  <a:pt x="48" y="767"/>
                  <a:pt x="48" y="767"/>
                  <a:pt x="48" y="767"/>
                </a:cubicBezTo>
                <a:cubicBezTo>
                  <a:pt x="15" y="779"/>
                  <a:pt x="15" y="779"/>
                  <a:pt x="15" y="779"/>
                </a:cubicBezTo>
                <a:cubicBezTo>
                  <a:pt x="2" y="758"/>
                  <a:pt x="2" y="758"/>
                  <a:pt x="2" y="758"/>
                </a:cubicBezTo>
                <a:cubicBezTo>
                  <a:pt x="82" y="683"/>
                  <a:pt x="82" y="683"/>
                  <a:pt x="82" y="683"/>
                </a:cubicBezTo>
                <a:cubicBezTo>
                  <a:pt x="82" y="627"/>
                  <a:pt x="82" y="627"/>
                  <a:pt x="82" y="627"/>
                </a:cubicBezTo>
                <a:cubicBezTo>
                  <a:pt x="3" y="521"/>
                  <a:pt x="3" y="521"/>
                  <a:pt x="3" y="521"/>
                </a:cubicBezTo>
                <a:cubicBezTo>
                  <a:pt x="0" y="499"/>
                  <a:pt x="0" y="499"/>
                  <a:pt x="0" y="499"/>
                </a:cubicBezTo>
                <a:cubicBezTo>
                  <a:pt x="60" y="464"/>
                  <a:pt x="60" y="464"/>
                  <a:pt x="60" y="464"/>
                </a:cubicBezTo>
                <a:cubicBezTo>
                  <a:pt x="96" y="484"/>
                  <a:pt x="96" y="484"/>
                  <a:pt x="96" y="484"/>
                </a:cubicBezTo>
                <a:cubicBezTo>
                  <a:pt x="134" y="435"/>
                  <a:pt x="134" y="435"/>
                  <a:pt x="134" y="435"/>
                </a:cubicBezTo>
                <a:cubicBezTo>
                  <a:pt x="178" y="409"/>
                  <a:pt x="178" y="409"/>
                  <a:pt x="178" y="409"/>
                </a:cubicBezTo>
                <a:cubicBezTo>
                  <a:pt x="178" y="392"/>
                  <a:pt x="178" y="392"/>
                  <a:pt x="178" y="392"/>
                </a:cubicBezTo>
                <a:cubicBezTo>
                  <a:pt x="207" y="392"/>
                  <a:pt x="207" y="392"/>
                  <a:pt x="207" y="392"/>
                </a:cubicBezTo>
                <a:cubicBezTo>
                  <a:pt x="229" y="409"/>
                  <a:pt x="229" y="409"/>
                  <a:pt x="229" y="409"/>
                </a:cubicBezTo>
                <a:cubicBezTo>
                  <a:pt x="190" y="297"/>
                  <a:pt x="190" y="297"/>
                  <a:pt x="190" y="297"/>
                </a:cubicBezTo>
                <a:cubicBezTo>
                  <a:pt x="214" y="266"/>
                  <a:pt x="214" y="266"/>
                  <a:pt x="214" y="266"/>
                </a:cubicBezTo>
                <a:cubicBezTo>
                  <a:pt x="241" y="266"/>
                  <a:pt x="241" y="266"/>
                  <a:pt x="241" y="266"/>
                </a:cubicBezTo>
                <a:cubicBezTo>
                  <a:pt x="241" y="222"/>
                  <a:pt x="241" y="222"/>
                  <a:pt x="241" y="222"/>
                </a:cubicBezTo>
                <a:cubicBezTo>
                  <a:pt x="298" y="222"/>
                  <a:pt x="298" y="222"/>
                  <a:pt x="298" y="222"/>
                </a:cubicBezTo>
                <a:cubicBezTo>
                  <a:pt x="287" y="184"/>
                  <a:pt x="287" y="184"/>
                  <a:pt x="287" y="184"/>
                </a:cubicBezTo>
                <a:cubicBezTo>
                  <a:pt x="258" y="168"/>
                  <a:pt x="258" y="168"/>
                  <a:pt x="258" y="168"/>
                </a:cubicBezTo>
                <a:cubicBezTo>
                  <a:pt x="258" y="128"/>
                  <a:pt x="258" y="128"/>
                  <a:pt x="258" y="128"/>
                </a:cubicBezTo>
                <a:cubicBezTo>
                  <a:pt x="282" y="113"/>
                  <a:pt x="282" y="113"/>
                  <a:pt x="282" y="113"/>
                </a:cubicBezTo>
                <a:cubicBezTo>
                  <a:pt x="318" y="100"/>
                  <a:pt x="318" y="100"/>
                  <a:pt x="318" y="100"/>
                </a:cubicBezTo>
                <a:cubicBezTo>
                  <a:pt x="347" y="100"/>
                  <a:pt x="347" y="100"/>
                  <a:pt x="347" y="100"/>
                </a:cubicBezTo>
                <a:cubicBezTo>
                  <a:pt x="358" y="46"/>
                  <a:pt x="358" y="46"/>
                  <a:pt x="358" y="46"/>
                </a:cubicBezTo>
                <a:cubicBezTo>
                  <a:pt x="396" y="7"/>
                  <a:pt x="396" y="7"/>
                  <a:pt x="396" y="7"/>
                </a:cubicBezTo>
                <a:cubicBezTo>
                  <a:pt x="441" y="0"/>
                  <a:pt x="441" y="0"/>
                  <a:pt x="441" y="0"/>
                </a:cubicBezTo>
                <a:cubicBezTo>
                  <a:pt x="521" y="0"/>
                  <a:pt x="521" y="0"/>
                  <a:pt x="521" y="0"/>
                </a:cubicBezTo>
                <a:cubicBezTo>
                  <a:pt x="544" y="60"/>
                  <a:pt x="544" y="60"/>
                  <a:pt x="544" y="60"/>
                </a:cubicBezTo>
                <a:cubicBezTo>
                  <a:pt x="611" y="0"/>
                  <a:pt x="611" y="0"/>
                  <a:pt x="611" y="0"/>
                </a:cubicBezTo>
                <a:cubicBezTo>
                  <a:pt x="704" y="32"/>
                  <a:pt x="704" y="32"/>
                  <a:pt x="704" y="32"/>
                </a:cubicBezTo>
                <a:cubicBezTo>
                  <a:pt x="724" y="97"/>
                  <a:pt x="724" y="97"/>
                  <a:pt x="724" y="97"/>
                </a:cubicBezTo>
                <a:cubicBezTo>
                  <a:pt x="724" y="152"/>
                  <a:pt x="724" y="152"/>
                  <a:pt x="724" y="152"/>
                </a:cubicBezTo>
                <a:cubicBezTo>
                  <a:pt x="766" y="157"/>
                  <a:pt x="766" y="157"/>
                  <a:pt x="766" y="157"/>
                </a:cubicBezTo>
                <a:cubicBezTo>
                  <a:pt x="784" y="188"/>
                  <a:pt x="784" y="188"/>
                  <a:pt x="784" y="188"/>
                </a:cubicBezTo>
                <a:cubicBezTo>
                  <a:pt x="834" y="228"/>
                  <a:pt x="834" y="228"/>
                  <a:pt x="834" y="228"/>
                </a:cubicBezTo>
                <a:cubicBezTo>
                  <a:pt x="894" y="242"/>
                  <a:pt x="894" y="242"/>
                  <a:pt x="894" y="242"/>
                </a:cubicBezTo>
                <a:cubicBezTo>
                  <a:pt x="896" y="282"/>
                  <a:pt x="896" y="282"/>
                  <a:pt x="896" y="282"/>
                </a:cubicBezTo>
                <a:cubicBezTo>
                  <a:pt x="966" y="273"/>
                  <a:pt x="966" y="273"/>
                  <a:pt x="966" y="273"/>
                </a:cubicBezTo>
                <a:cubicBezTo>
                  <a:pt x="1019" y="325"/>
                  <a:pt x="1019" y="325"/>
                  <a:pt x="1019" y="325"/>
                </a:cubicBezTo>
                <a:cubicBezTo>
                  <a:pt x="1001" y="402"/>
                  <a:pt x="1001" y="402"/>
                  <a:pt x="1001" y="402"/>
                </a:cubicBezTo>
                <a:cubicBezTo>
                  <a:pt x="894" y="398"/>
                  <a:pt x="894" y="398"/>
                  <a:pt x="894" y="398"/>
                </a:cubicBezTo>
                <a:cubicBezTo>
                  <a:pt x="883" y="422"/>
                  <a:pt x="883" y="422"/>
                  <a:pt x="883" y="422"/>
                </a:cubicBezTo>
                <a:cubicBezTo>
                  <a:pt x="929" y="449"/>
                  <a:pt x="929" y="449"/>
                  <a:pt x="929" y="449"/>
                </a:cubicBezTo>
                <a:cubicBezTo>
                  <a:pt x="936" y="499"/>
                  <a:pt x="936" y="499"/>
                  <a:pt x="936" y="499"/>
                </a:cubicBezTo>
                <a:cubicBezTo>
                  <a:pt x="981" y="564"/>
                  <a:pt x="981" y="564"/>
                  <a:pt x="981" y="564"/>
                </a:cubicBezTo>
                <a:cubicBezTo>
                  <a:pt x="981" y="564"/>
                  <a:pt x="981" y="564"/>
                  <a:pt x="981" y="564"/>
                </a:cubicBezTo>
                <a:cubicBezTo>
                  <a:pt x="981" y="564"/>
                  <a:pt x="981" y="564"/>
                  <a:pt x="981" y="564"/>
                </a:cubicBezTo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66" name="Lithuania"/>
          <p:cNvSpPr>
            <a:spLocks/>
          </p:cNvSpPr>
          <p:nvPr/>
        </p:nvSpPr>
        <p:spPr bwMode="auto">
          <a:xfrm>
            <a:off x="7663359" y="2996805"/>
            <a:ext cx="548878" cy="389335"/>
          </a:xfrm>
          <a:custGeom>
            <a:avLst/>
            <a:gdLst>
              <a:gd name="T0" fmla="*/ 136 w 461"/>
              <a:gd name="T1" fmla="*/ 198 h 327"/>
              <a:gd name="T2" fmla="*/ 170 w 461"/>
              <a:gd name="T3" fmla="*/ 214 h 327"/>
              <a:gd name="T4" fmla="*/ 162 w 461"/>
              <a:gd name="T5" fmla="*/ 235 h 327"/>
              <a:gd name="T6" fmla="*/ 170 w 461"/>
              <a:gd name="T7" fmla="*/ 270 h 327"/>
              <a:gd name="T8" fmla="*/ 211 w 461"/>
              <a:gd name="T9" fmla="*/ 291 h 327"/>
              <a:gd name="T10" fmla="*/ 241 w 461"/>
              <a:gd name="T11" fmla="*/ 300 h 327"/>
              <a:gd name="T12" fmla="*/ 245 w 461"/>
              <a:gd name="T13" fmla="*/ 327 h 327"/>
              <a:gd name="T14" fmla="*/ 289 w 461"/>
              <a:gd name="T15" fmla="*/ 302 h 327"/>
              <a:gd name="T16" fmla="*/ 315 w 461"/>
              <a:gd name="T17" fmla="*/ 316 h 327"/>
              <a:gd name="T18" fmla="*/ 342 w 461"/>
              <a:gd name="T19" fmla="*/ 281 h 327"/>
              <a:gd name="T20" fmla="*/ 374 w 461"/>
              <a:gd name="T21" fmla="*/ 262 h 327"/>
              <a:gd name="T22" fmla="*/ 374 w 461"/>
              <a:gd name="T23" fmla="*/ 250 h 327"/>
              <a:gd name="T24" fmla="*/ 395 w 461"/>
              <a:gd name="T25" fmla="*/ 250 h 327"/>
              <a:gd name="T26" fmla="*/ 411 w 461"/>
              <a:gd name="T27" fmla="*/ 262 h 327"/>
              <a:gd name="T28" fmla="*/ 383 w 461"/>
              <a:gd name="T29" fmla="*/ 181 h 327"/>
              <a:gd name="T30" fmla="*/ 400 w 461"/>
              <a:gd name="T31" fmla="*/ 159 h 327"/>
              <a:gd name="T32" fmla="*/ 419 w 461"/>
              <a:gd name="T33" fmla="*/ 159 h 327"/>
              <a:gd name="T34" fmla="*/ 419 w 461"/>
              <a:gd name="T35" fmla="*/ 127 h 327"/>
              <a:gd name="T36" fmla="*/ 461 w 461"/>
              <a:gd name="T37" fmla="*/ 127 h 327"/>
              <a:gd name="T38" fmla="*/ 453 w 461"/>
              <a:gd name="T39" fmla="*/ 99 h 327"/>
              <a:gd name="T40" fmla="*/ 432 w 461"/>
              <a:gd name="T41" fmla="*/ 88 h 327"/>
              <a:gd name="T42" fmla="*/ 432 w 461"/>
              <a:gd name="T43" fmla="*/ 59 h 327"/>
              <a:gd name="T44" fmla="*/ 417 w 461"/>
              <a:gd name="T45" fmla="*/ 59 h 327"/>
              <a:gd name="T46" fmla="*/ 352 w 461"/>
              <a:gd name="T47" fmla="*/ 27 h 327"/>
              <a:gd name="T48" fmla="*/ 299 w 461"/>
              <a:gd name="T49" fmla="*/ 27 h 327"/>
              <a:gd name="T50" fmla="*/ 284 w 461"/>
              <a:gd name="T51" fmla="*/ 0 h 327"/>
              <a:gd name="T52" fmla="*/ 254 w 461"/>
              <a:gd name="T53" fmla="*/ 30 h 327"/>
              <a:gd name="T54" fmla="*/ 183 w 461"/>
              <a:gd name="T55" fmla="*/ 30 h 327"/>
              <a:gd name="T56" fmla="*/ 159 w 461"/>
              <a:gd name="T57" fmla="*/ 22 h 327"/>
              <a:gd name="T58" fmla="*/ 154 w 461"/>
              <a:gd name="T59" fmla="*/ 50 h 327"/>
              <a:gd name="T60" fmla="*/ 136 w 461"/>
              <a:gd name="T61" fmla="*/ 32 h 327"/>
              <a:gd name="T62" fmla="*/ 122 w 461"/>
              <a:gd name="T63" fmla="*/ 44 h 327"/>
              <a:gd name="T64" fmla="*/ 66 w 461"/>
              <a:gd name="T65" fmla="*/ 35 h 327"/>
              <a:gd name="T66" fmla="*/ 14 w 461"/>
              <a:gd name="T67" fmla="*/ 69 h 327"/>
              <a:gd name="T68" fmla="*/ 0 w 461"/>
              <a:gd name="T69" fmla="*/ 97 h 327"/>
              <a:gd name="T70" fmla="*/ 0 w 461"/>
              <a:gd name="T71" fmla="*/ 119 h 327"/>
              <a:gd name="T72" fmla="*/ 18 w 461"/>
              <a:gd name="T73" fmla="*/ 141 h 327"/>
              <a:gd name="T74" fmla="*/ 23 w 461"/>
              <a:gd name="T75" fmla="*/ 181 h 327"/>
              <a:gd name="T76" fmla="*/ 58 w 461"/>
              <a:gd name="T77" fmla="*/ 194 h 327"/>
              <a:gd name="T78" fmla="*/ 107 w 461"/>
              <a:gd name="T79" fmla="*/ 207 h 327"/>
              <a:gd name="T80" fmla="*/ 136 w 461"/>
              <a:gd name="T81" fmla="*/ 198 h 3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461" h="327">
                <a:moveTo>
                  <a:pt x="136" y="198"/>
                </a:moveTo>
                <a:lnTo>
                  <a:pt x="170" y="214"/>
                </a:lnTo>
                <a:lnTo>
                  <a:pt x="162" y="235"/>
                </a:lnTo>
                <a:lnTo>
                  <a:pt x="170" y="270"/>
                </a:lnTo>
                <a:lnTo>
                  <a:pt x="211" y="291"/>
                </a:lnTo>
                <a:lnTo>
                  <a:pt x="241" y="300"/>
                </a:lnTo>
                <a:lnTo>
                  <a:pt x="245" y="327"/>
                </a:lnTo>
                <a:lnTo>
                  <a:pt x="289" y="302"/>
                </a:lnTo>
                <a:lnTo>
                  <a:pt x="315" y="316"/>
                </a:lnTo>
                <a:lnTo>
                  <a:pt x="342" y="281"/>
                </a:lnTo>
                <a:lnTo>
                  <a:pt x="374" y="262"/>
                </a:lnTo>
                <a:lnTo>
                  <a:pt x="374" y="250"/>
                </a:lnTo>
                <a:lnTo>
                  <a:pt x="395" y="250"/>
                </a:lnTo>
                <a:lnTo>
                  <a:pt x="411" y="262"/>
                </a:lnTo>
                <a:lnTo>
                  <a:pt x="383" y="181"/>
                </a:lnTo>
                <a:lnTo>
                  <a:pt x="400" y="159"/>
                </a:lnTo>
                <a:lnTo>
                  <a:pt x="419" y="159"/>
                </a:lnTo>
                <a:lnTo>
                  <a:pt x="419" y="127"/>
                </a:lnTo>
                <a:lnTo>
                  <a:pt x="461" y="127"/>
                </a:lnTo>
                <a:lnTo>
                  <a:pt x="453" y="99"/>
                </a:lnTo>
                <a:lnTo>
                  <a:pt x="432" y="88"/>
                </a:lnTo>
                <a:lnTo>
                  <a:pt x="432" y="59"/>
                </a:lnTo>
                <a:lnTo>
                  <a:pt x="417" y="59"/>
                </a:lnTo>
                <a:lnTo>
                  <a:pt x="352" y="27"/>
                </a:lnTo>
                <a:lnTo>
                  <a:pt x="299" y="27"/>
                </a:lnTo>
                <a:lnTo>
                  <a:pt x="284" y="0"/>
                </a:lnTo>
                <a:lnTo>
                  <a:pt x="254" y="30"/>
                </a:lnTo>
                <a:lnTo>
                  <a:pt x="183" y="30"/>
                </a:lnTo>
                <a:lnTo>
                  <a:pt x="159" y="22"/>
                </a:lnTo>
                <a:lnTo>
                  <a:pt x="154" y="50"/>
                </a:lnTo>
                <a:lnTo>
                  <a:pt x="136" y="32"/>
                </a:lnTo>
                <a:lnTo>
                  <a:pt x="122" y="44"/>
                </a:lnTo>
                <a:lnTo>
                  <a:pt x="66" y="35"/>
                </a:lnTo>
                <a:lnTo>
                  <a:pt x="14" y="69"/>
                </a:lnTo>
                <a:lnTo>
                  <a:pt x="0" y="97"/>
                </a:lnTo>
                <a:lnTo>
                  <a:pt x="0" y="119"/>
                </a:lnTo>
                <a:lnTo>
                  <a:pt x="18" y="141"/>
                </a:lnTo>
                <a:lnTo>
                  <a:pt x="23" y="181"/>
                </a:lnTo>
                <a:lnTo>
                  <a:pt x="58" y="194"/>
                </a:lnTo>
                <a:lnTo>
                  <a:pt x="107" y="207"/>
                </a:lnTo>
                <a:lnTo>
                  <a:pt x="136" y="198"/>
                </a:lnTo>
                <a:close/>
              </a:path>
            </a:pathLst>
          </a:custGeom>
          <a:solidFill>
            <a:srgbClr val="33495F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67" name="Hungary"/>
          <p:cNvSpPr>
            <a:spLocks/>
          </p:cNvSpPr>
          <p:nvPr/>
        </p:nvSpPr>
        <p:spPr bwMode="auto">
          <a:xfrm>
            <a:off x="7337128" y="4186237"/>
            <a:ext cx="715565" cy="433388"/>
          </a:xfrm>
          <a:custGeom>
            <a:avLst/>
            <a:gdLst>
              <a:gd name="T0" fmla="*/ 82 w 601"/>
              <a:gd name="T1" fmla="*/ 87 h 364"/>
              <a:gd name="T2" fmla="*/ 101 w 601"/>
              <a:gd name="T3" fmla="*/ 92 h 364"/>
              <a:gd name="T4" fmla="*/ 134 w 601"/>
              <a:gd name="T5" fmla="*/ 131 h 364"/>
              <a:gd name="T6" fmla="*/ 181 w 601"/>
              <a:gd name="T7" fmla="*/ 127 h 364"/>
              <a:gd name="T8" fmla="*/ 238 w 601"/>
              <a:gd name="T9" fmla="*/ 113 h 364"/>
              <a:gd name="T10" fmla="*/ 225 w 601"/>
              <a:gd name="T11" fmla="*/ 100 h 364"/>
              <a:gd name="T12" fmla="*/ 235 w 601"/>
              <a:gd name="T13" fmla="*/ 79 h 364"/>
              <a:gd name="T14" fmla="*/ 283 w 601"/>
              <a:gd name="T15" fmla="*/ 76 h 364"/>
              <a:gd name="T16" fmla="*/ 295 w 601"/>
              <a:gd name="T17" fmla="*/ 49 h 364"/>
              <a:gd name="T18" fmla="*/ 335 w 601"/>
              <a:gd name="T19" fmla="*/ 65 h 364"/>
              <a:gd name="T20" fmla="*/ 355 w 601"/>
              <a:gd name="T21" fmla="*/ 49 h 364"/>
              <a:gd name="T22" fmla="*/ 371 w 601"/>
              <a:gd name="T23" fmla="*/ 31 h 364"/>
              <a:gd name="T24" fmla="*/ 408 w 601"/>
              <a:gd name="T25" fmla="*/ 4 h 364"/>
              <a:gd name="T26" fmla="*/ 487 w 601"/>
              <a:gd name="T27" fmla="*/ 21 h 364"/>
              <a:gd name="T28" fmla="*/ 524 w 601"/>
              <a:gd name="T29" fmla="*/ 0 h 364"/>
              <a:gd name="T30" fmla="*/ 537 w 601"/>
              <a:gd name="T31" fmla="*/ 18 h 364"/>
              <a:gd name="T32" fmla="*/ 558 w 601"/>
              <a:gd name="T33" fmla="*/ 28 h 364"/>
              <a:gd name="T34" fmla="*/ 582 w 601"/>
              <a:gd name="T35" fmla="*/ 31 h 364"/>
              <a:gd name="T36" fmla="*/ 595 w 601"/>
              <a:gd name="T37" fmla="*/ 16 h 364"/>
              <a:gd name="T38" fmla="*/ 601 w 601"/>
              <a:gd name="T39" fmla="*/ 23 h 364"/>
              <a:gd name="T40" fmla="*/ 595 w 601"/>
              <a:gd name="T41" fmla="*/ 34 h 364"/>
              <a:gd name="T42" fmla="*/ 601 w 601"/>
              <a:gd name="T43" fmla="*/ 53 h 364"/>
              <a:gd name="T44" fmla="*/ 592 w 601"/>
              <a:gd name="T45" fmla="*/ 71 h 364"/>
              <a:gd name="T46" fmla="*/ 555 w 601"/>
              <a:gd name="T47" fmla="*/ 74 h 364"/>
              <a:gd name="T48" fmla="*/ 529 w 601"/>
              <a:gd name="T49" fmla="*/ 103 h 364"/>
              <a:gd name="T50" fmla="*/ 526 w 601"/>
              <a:gd name="T51" fmla="*/ 137 h 364"/>
              <a:gd name="T52" fmla="*/ 503 w 601"/>
              <a:gd name="T53" fmla="*/ 181 h 364"/>
              <a:gd name="T54" fmla="*/ 499 w 601"/>
              <a:gd name="T55" fmla="*/ 218 h 364"/>
              <a:gd name="T56" fmla="*/ 474 w 601"/>
              <a:gd name="T57" fmla="*/ 267 h 364"/>
              <a:gd name="T58" fmla="*/ 438 w 601"/>
              <a:gd name="T59" fmla="*/ 275 h 364"/>
              <a:gd name="T60" fmla="*/ 406 w 601"/>
              <a:gd name="T61" fmla="*/ 297 h 364"/>
              <a:gd name="T62" fmla="*/ 341 w 601"/>
              <a:gd name="T63" fmla="*/ 297 h 364"/>
              <a:gd name="T64" fmla="*/ 300 w 601"/>
              <a:gd name="T65" fmla="*/ 332 h 364"/>
              <a:gd name="T66" fmla="*/ 266 w 601"/>
              <a:gd name="T67" fmla="*/ 340 h 364"/>
              <a:gd name="T68" fmla="*/ 232 w 601"/>
              <a:gd name="T69" fmla="*/ 364 h 364"/>
              <a:gd name="T70" fmla="*/ 171 w 601"/>
              <a:gd name="T71" fmla="*/ 361 h 364"/>
              <a:gd name="T72" fmla="*/ 147 w 601"/>
              <a:gd name="T73" fmla="*/ 347 h 364"/>
              <a:gd name="T74" fmla="*/ 118 w 601"/>
              <a:gd name="T75" fmla="*/ 356 h 364"/>
              <a:gd name="T76" fmla="*/ 0 w 601"/>
              <a:gd name="T77" fmla="*/ 263 h 364"/>
              <a:gd name="T78" fmla="*/ 36 w 601"/>
              <a:gd name="T79" fmla="*/ 218 h 364"/>
              <a:gd name="T80" fmla="*/ 17 w 601"/>
              <a:gd name="T81" fmla="*/ 199 h 364"/>
              <a:gd name="T82" fmla="*/ 30 w 601"/>
              <a:gd name="T83" fmla="*/ 170 h 364"/>
              <a:gd name="T84" fmla="*/ 14 w 601"/>
              <a:gd name="T85" fmla="*/ 145 h 364"/>
              <a:gd name="T86" fmla="*/ 82 w 601"/>
              <a:gd name="T87" fmla="*/ 141 h 364"/>
              <a:gd name="T88" fmla="*/ 82 w 601"/>
              <a:gd name="T89" fmla="*/ 87 h 3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601" h="364">
                <a:moveTo>
                  <a:pt x="82" y="87"/>
                </a:moveTo>
                <a:lnTo>
                  <a:pt x="101" y="92"/>
                </a:lnTo>
                <a:lnTo>
                  <a:pt x="134" y="131"/>
                </a:lnTo>
                <a:lnTo>
                  <a:pt x="181" y="127"/>
                </a:lnTo>
                <a:lnTo>
                  <a:pt x="238" y="113"/>
                </a:lnTo>
                <a:lnTo>
                  <a:pt x="225" y="100"/>
                </a:lnTo>
                <a:lnTo>
                  <a:pt x="235" y="79"/>
                </a:lnTo>
                <a:lnTo>
                  <a:pt x="283" y="76"/>
                </a:lnTo>
                <a:lnTo>
                  <a:pt x="295" y="49"/>
                </a:lnTo>
                <a:lnTo>
                  <a:pt x="335" y="65"/>
                </a:lnTo>
                <a:lnTo>
                  <a:pt x="355" y="49"/>
                </a:lnTo>
                <a:lnTo>
                  <a:pt x="371" y="31"/>
                </a:lnTo>
                <a:lnTo>
                  <a:pt x="408" y="4"/>
                </a:lnTo>
                <a:lnTo>
                  <a:pt x="487" y="21"/>
                </a:lnTo>
                <a:lnTo>
                  <a:pt x="524" y="0"/>
                </a:lnTo>
                <a:lnTo>
                  <a:pt x="537" y="18"/>
                </a:lnTo>
                <a:lnTo>
                  <a:pt x="558" y="28"/>
                </a:lnTo>
                <a:lnTo>
                  <a:pt x="582" y="31"/>
                </a:lnTo>
                <a:lnTo>
                  <a:pt x="595" y="16"/>
                </a:lnTo>
                <a:lnTo>
                  <a:pt x="601" y="23"/>
                </a:lnTo>
                <a:lnTo>
                  <a:pt x="595" y="34"/>
                </a:lnTo>
                <a:lnTo>
                  <a:pt x="601" y="53"/>
                </a:lnTo>
                <a:lnTo>
                  <a:pt x="592" y="71"/>
                </a:lnTo>
                <a:lnTo>
                  <a:pt x="555" y="74"/>
                </a:lnTo>
                <a:lnTo>
                  <a:pt x="529" y="103"/>
                </a:lnTo>
                <a:lnTo>
                  <a:pt x="526" y="137"/>
                </a:lnTo>
                <a:lnTo>
                  <a:pt x="503" y="181"/>
                </a:lnTo>
                <a:lnTo>
                  <a:pt x="499" y="218"/>
                </a:lnTo>
                <a:lnTo>
                  <a:pt x="474" y="267"/>
                </a:lnTo>
                <a:lnTo>
                  <a:pt x="438" y="275"/>
                </a:lnTo>
                <a:lnTo>
                  <a:pt x="406" y="297"/>
                </a:lnTo>
                <a:lnTo>
                  <a:pt x="341" y="297"/>
                </a:lnTo>
                <a:lnTo>
                  <a:pt x="300" y="332"/>
                </a:lnTo>
                <a:lnTo>
                  <a:pt x="266" y="340"/>
                </a:lnTo>
                <a:lnTo>
                  <a:pt x="232" y="364"/>
                </a:lnTo>
                <a:lnTo>
                  <a:pt x="171" y="361"/>
                </a:lnTo>
                <a:lnTo>
                  <a:pt x="147" y="347"/>
                </a:lnTo>
                <a:lnTo>
                  <a:pt x="118" y="356"/>
                </a:lnTo>
                <a:lnTo>
                  <a:pt x="0" y="263"/>
                </a:lnTo>
                <a:lnTo>
                  <a:pt x="36" y="218"/>
                </a:lnTo>
                <a:lnTo>
                  <a:pt x="17" y="199"/>
                </a:lnTo>
                <a:lnTo>
                  <a:pt x="30" y="170"/>
                </a:lnTo>
                <a:lnTo>
                  <a:pt x="14" y="145"/>
                </a:lnTo>
                <a:lnTo>
                  <a:pt x="82" y="141"/>
                </a:lnTo>
                <a:lnTo>
                  <a:pt x="82" y="87"/>
                </a:lnTo>
                <a:close/>
              </a:path>
            </a:pathLst>
          </a:custGeom>
          <a:solidFill>
            <a:srgbClr val="33495F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68" name="Slovakia"/>
          <p:cNvSpPr>
            <a:spLocks/>
          </p:cNvSpPr>
          <p:nvPr/>
        </p:nvSpPr>
        <p:spPr bwMode="auto">
          <a:xfrm>
            <a:off x="7400230" y="4042172"/>
            <a:ext cx="645319" cy="300038"/>
          </a:xfrm>
          <a:custGeom>
            <a:avLst/>
            <a:gdLst>
              <a:gd name="T0" fmla="*/ 168 w 542"/>
              <a:gd name="T1" fmla="*/ 24 h 252"/>
              <a:gd name="T2" fmla="*/ 191 w 542"/>
              <a:gd name="T3" fmla="*/ 46 h 252"/>
              <a:gd name="T4" fmla="*/ 217 w 542"/>
              <a:gd name="T5" fmla="*/ 8 h 252"/>
              <a:gd name="T6" fmla="*/ 252 w 542"/>
              <a:gd name="T7" fmla="*/ 28 h 252"/>
              <a:gd name="T8" fmla="*/ 254 w 542"/>
              <a:gd name="T9" fmla="*/ 50 h 252"/>
              <a:gd name="T10" fmla="*/ 280 w 542"/>
              <a:gd name="T11" fmla="*/ 50 h 252"/>
              <a:gd name="T12" fmla="*/ 299 w 542"/>
              <a:gd name="T13" fmla="*/ 18 h 252"/>
              <a:gd name="T14" fmla="*/ 333 w 542"/>
              <a:gd name="T15" fmla="*/ 14 h 252"/>
              <a:gd name="T16" fmla="*/ 355 w 542"/>
              <a:gd name="T17" fmla="*/ 38 h 252"/>
              <a:gd name="T18" fmla="*/ 365 w 542"/>
              <a:gd name="T19" fmla="*/ 8 h 252"/>
              <a:gd name="T20" fmla="*/ 397 w 542"/>
              <a:gd name="T21" fmla="*/ 0 h 252"/>
              <a:gd name="T22" fmla="*/ 450 w 542"/>
              <a:gd name="T23" fmla="*/ 9 h 252"/>
              <a:gd name="T24" fmla="*/ 455 w 542"/>
              <a:gd name="T25" fmla="*/ 25 h 252"/>
              <a:gd name="T26" fmla="*/ 497 w 542"/>
              <a:gd name="T27" fmla="*/ 38 h 252"/>
              <a:gd name="T28" fmla="*/ 499 w 542"/>
              <a:gd name="T29" fmla="*/ 70 h 252"/>
              <a:gd name="T30" fmla="*/ 487 w 542"/>
              <a:gd name="T31" fmla="*/ 106 h 252"/>
              <a:gd name="T32" fmla="*/ 542 w 542"/>
              <a:gd name="T33" fmla="*/ 137 h 252"/>
              <a:gd name="T34" fmla="*/ 529 w 542"/>
              <a:gd name="T35" fmla="*/ 152 h 252"/>
              <a:gd name="T36" fmla="*/ 505 w 542"/>
              <a:gd name="T37" fmla="*/ 149 h 252"/>
              <a:gd name="T38" fmla="*/ 484 w 542"/>
              <a:gd name="T39" fmla="*/ 139 h 252"/>
              <a:gd name="T40" fmla="*/ 471 w 542"/>
              <a:gd name="T41" fmla="*/ 121 h 252"/>
              <a:gd name="T42" fmla="*/ 434 w 542"/>
              <a:gd name="T43" fmla="*/ 142 h 252"/>
              <a:gd name="T44" fmla="*/ 355 w 542"/>
              <a:gd name="T45" fmla="*/ 125 h 252"/>
              <a:gd name="T46" fmla="*/ 318 w 542"/>
              <a:gd name="T47" fmla="*/ 152 h 252"/>
              <a:gd name="T48" fmla="*/ 302 w 542"/>
              <a:gd name="T49" fmla="*/ 170 h 252"/>
              <a:gd name="T50" fmla="*/ 282 w 542"/>
              <a:gd name="T51" fmla="*/ 186 h 252"/>
              <a:gd name="T52" fmla="*/ 242 w 542"/>
              <a:gd name="T53" fmla="*/ 170 h 252"/>
              <a:gd name="T54" fmla="*/ 230 w 542"/>
              <a:gd name="T55" fmla="*/ 197 h 252"/>
              <a:gd name="T56" fmla="*/ 182 w 542"/>
              <a:gd name="T57" fmla="*/ 200 h 252"/>
              <a:gd name="T58" fmla="*/ 172 w 542"/>
              <a:gd name="T59" fmla="*/ 221 h 252"/>
              <a:gd name="T60" fmla="*/ 185 w 542"/>
              <a:gd name="T61" fmla="*/ 234 h 252"/>
              <a:gd name="T62" fmla="*/ 128 w 542"/>
              <a:gd name="T63" fmla="*/ 248 h 252"/>
              <a:gd name="T64" fmla="*/ 81 w 542"/>
              <a:gd name="T65" fmla="*/ 252 h 252"/>
              <a:gd name="T66" fmla="*/ 48 w 542"/>
              <a:gd name="T67" fmla="*/ 213 h 252"/>
              <a:gd name="T68" fmla="*/ 29 w 542"/>
              <a:gd name="T69" fmla="*/ 208 h 252"/>
              <a:gd name="T70" fmla="*/ 0 w 542"/>
              <a:gd name="T71" fmla="*/ 185 h 252"/>
              <a:gd name="T72" fmla="*/ 5 w 542"/>
              <a:gd name="T73" fmla="*/ 138 h 252"/>
              <a:gd name="T74" fmla="*/ 60 w 542"/>
              <a:gd name="T75" fmla="*/ 121 h 252"/>
              <a:gd name="T76" fmla="*/ 94 w 542"/>
              <a:gd name="T77" fmla="*/ 94 h 252"/>
              <a:gd name="T78" fmla="*/ 133 w 542"/>
              <a:gd name="T79" fmla="*/ 42 h 252"/>
              <a:gd name="T80" fmla="*/ 168 w 542"/>
              <a:gd name="T81" fmla="*/ 24 h 2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542" h="252">
                <a:moveTo>
                  <a:pt x="168" y="24"/>
                </a:moveTo>
                <a:lnTo>
                  <a:pt x="191" y="46"/>
                </a:lnTo>
                <a:lnTo>
                  <a:pt x="217" y="8"/>
                </a:lnTo>
                <a:lnTo>
                  <a:pt x="252" y="28"/>
                </a:lnTo>
                <a:lnTo>
                  <a:pt x="254" y="50"/>
                </a:lnTo>
                <a:lnTo>
                  <a:pt x="280" y="50"/>
                </a:lnTo>
                <a:lnTo>
                  <a:pt x="299" y="18"/>
                </a:lnTo>
                <a:lnTo>
                  <a:pt x="333" y="14"/>
                </a:lnTo>
                <a:lnTo>
                  <a:pt x="355" y="38"/>
                </a:lnTo>
                <a:lnTo>
                  <a:pt x="365" y="8"/>
                </a:lnTo>
                <a:lnTo>
                  <a:pt x="397" y="0"/>
                </a:lnTo>
                <a:lnTo>
                  <a:pt x="450" y="9"/>
                </a:lnTo>
                <a:lnTo>
                  <a:pt x="455" y="25"/>
                </a:lnTo>
                <a:lnTo>
                  <a:pt x="497" y="38"/>
                </a:lnTo>
                <a:lnTo>
                  <a:pt x="499" y="70"/>
                </a:lnTo>
                <a:lnTo>
                  <a:pt x="487" y="106"/>
                </a:lnTo>
                <a:lnTo>
                  <a:pt x="542" y="137"/>
                </a:lnTo>
                <a:lnTo>
                  <a:pt x="529" y="152"/>
                </a:lnTo>
                <a:lnTo>
                  <a:pt x="505" y="149"/>
                </a:lnTo>
                <a:lnTo>
                  <a:pt x="484" y="139"/>
                </a:lnTo>
                <a:lnTo>
                  <a:pt x="471" y="121"/>
                </a:lnTo>
                <a:lnTo>
                  <a:pt x="434" y="142"/>
                </a:lnTo>
                <a:lnTo>
                  <a:pt x="355" y="125"/>
                </a:lnTo>
                <a:lnTo>
                  <a:pt x="318" y="152"/>
                </a:lnTo>
                <a:lnTo>
                  <a:pt x="302" y="170"/>
                </a:lnTo>
                <a:lnTo>
                  <a:pt x="282" y="186"/>
                </a:lnTo>
                <a:lnTo>
                  <a:pt x="242" y="170"/>
                </a:lnTo>
                <a:lnTo>
                  <a:pt x="230" y="197"/>
                </a:lnTo>
                <a:lnTo>
                  <a:pt x="182" y="200"/>
                </a:lnTo>
                <a:lnTo>
                  <a:pt x="172" y="221"/>
                </a:lnTo>
                <a:lnTo>
                  <a:pt x="185" y="234"/>
                </a:lnTo>
                <a:lnTo>
                  <a:pt x="128" y="248"/>
                </a:lnTo>
                <a:lnTo>
                  <a:pt x="81" y="252"/>
                </a:lnTo>
                <a:lnTo>
                  <a:pt x="48" y="213"/>
                </a:lnTo>
                <a:lnTo>
                  <a:pt x="29" y="208"/>
                </a:lnTo>
                <a:lnTo>
                  <a:pt x="0" y="185"/>
                </a:lnTo>
                <a:lnTo>
                  <a:pt x="5" y="138"/>
                </a:lnTo>
                <a:lnTo>
                  <a:pt x="60" y="121"/>
                </a:lnTo>
                <a:lnTo>
                  <a:pt x="94" y="94"/>
                </a:lnTo>
                <a:lnTo>
                  <a:pt x="133" y="42"/>
                </a:lnTo>
                <a:lnTo>
                  <a:pt x="168" y="24"/>
                </a:lnTo>
                <a:close/>
              </a:path>
            </a:pathLst>
          </a:custGeom>
          <a:solidFill>
            <a:srgbClr val="33495F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70" name="Czech Republic"/>
          <p:cNvSpPr>
            <a:spLocks/>
          </p:cNvSpPr>
          <p:nvPr/>
        </p:nvSpPr>
        <p:spPr bwMode="auto">
          <a:xfrm>
            <a:off x="6878736" y="3887391"/>
            <a:ext cx="721519" cy="357188"/>
          </a:xfrm>
          <a:custGeom>
            <a:avLst/>
            <a:gdLst>
              <a:gd name="T0" fmla="*/ 188 w 606"/>
              <a:gd name="T1" fmla="*/ 3 h 300"/>
              <a:gd name="T2" fmla="*/ 206 w 606"/>
              <a:gd name="T3" fmla="*/ 0 h 300"/>
              <a:gd name="T4" fmla="*/ 229 w 606"/>
              <a:gd name="T5" fmla="*/ 22 h 300"/>
              <a:gd name="T6" fmla="*/ 254 w 606"/>
              <a:gd name="T7" fmla="*/ 22 h 300"/>
              <a:gd name="T8" fmla="*/ 254 w 606"/>
              <a:gd name="T9" fmla="*/ 4 h 300"/>
              <a:gd name="T10" fmla="*/ 282 w 606"/>
              <a:gd name="T11" fmla="*/ 20 h 300"/>
              <a:gd name="T12" fmla="*/ 315 w 606"/>
              <a:gd name="T13" fmla="*/ 31 h 300"/>
              <a:gd name="T14" fmla="*/ 342 w 606"/>
              <a:gd name="T15" fmla="*/ 39 h 300"/>
              <a:gd name="T16" fmla="*/ 379 w 606"/>
              <a:gd name="T17" fmla="*/ 46 h 300"/>
              <a:gd name="T18" fmla="*/ 357 w 606"/>
              <a:gd name="T19" fmla="*/ 62 h 300"/>
              <a:gd name="T20" fmla="*/ 381 w 606"/>
              <a:gd name="T21" fmla="*/ 77 h 300"/>
              <a:gd name="T22" fmla="*/ 398 w 606"/>
              <a:gd name="T23" fmla="*/ 101 h 300"/>
              <a:gd name="T24" fmla="*/ 411 w 606"/>
              <a:gd name="T25" fmla="*/ 99 h 300"/>
              <a:gd name="T26" fmla="*/ 432 w 606"/>
              <a:gd name="T27" fmla="*/ 78 h 300"/>
              <a:gd name="T28" fmla="*/ 417 w 606"/>
              <a:gd name="T29" fmla="*/ 58 h 300"/>
              <a:gd name="T30" fmla="*/ 460 w 606"/>
              <a:gd name="T31" fmla="*/ 68 h 300"/>
              <a:gd name="T32" fmla="*/ 500 w 606"/>
              <a:gd name="T33" fmla="*/ 68 h 300"/>
              <a:gd name="T34" fmla="*/ 490 w 606"/>
              <a:gd name="T35" fmla="*/ 88 h 300"/>
              <a:gd name="T36" fmla="*/ 509 w 606"/>
              <a:gd name="T37" fmla="*/ 106 h 300"/>
              <a:gd name="T38" fmla="*/ 576 w 606"/>
              <a:gd name="T39" fmla="*/ 107 h 300"/>
              <a:gd name="T40" fmla="*/ 580 w 606"/>
              <a:gd name="T41" fmla="*/ 132 h 300"/>
              <a:gd name="T42" fmla="*/ 605 w 606"/>
              <a:gd name="T43" fmla="*/ 133 h 300"/>
              <a:gd name="T44" fmla="*/ 606 w 606"/>
              <a:gd name="T45" fmla="*/ 154 h 300"/>
              <a:gd name="T46" fmla="*/ 571 w 606"/>
              <a:gd name="T47" fmla="*/ 172 h 300"/>
              <a:gd name="T48" fmla="*/ 532 w 606"/>
              <a:gd name="T49" fmla="*/ 224 h 300"/>
              <a:gd name="T50" fmla="*/ 498 w 606"/>
              <a:gd name="T51" fmla="*/ 251 h 300"/>
              <a:gd name="T52" fmla="*/ 443 w 606"/>
              <a:gd name="T53" fmla="*/ 268 h 300"/>
              <a:gd name="T54" fmla="*/ 419 w 606"/>
              <a:gd name="T55" fmla="*/ 255 h 300"/>
              <a:gd name="T56" fmla="*/ 362 w 606"/>
              <a:gd name="T57" fmla="*/ 268 h 300"/>
              <a:gd name="T58" fmla="*/ 313 w 606"/>
              <a:gd name="T59" fmla="*/ 249 h 300"/>
              <a:gd name="T60" fmla="*/ 291 w 606"/>
              <a:gd name="T61" fmla="*/ 253 h 300"/>
              <a:gd name="T62" fmla="*/ 274 w 606"/>
              <a:gd name="T63" fmla="*/ 236 h 300"/>
              <a:gd name="T64" fmla="*/ 245 w 606"/>
              <a:gd name="T65" fmla="*/ 300 h 300"/>
              <a:gd name="T66" fmla="*/ 239 w 606"/>
              <a:gd name="T67" fmla="*/ 300 h 300"/>
              <a:gd name="T68" fmla="*/ 188 w 606"/>
              <a:gd name="T69" fmla="*/ 300 h 300"/>
              <a:gd name="T70" fmla="*/ 166 w 606"/>
              <a:gd name="T71" fmla="*/ 281 h 300"/>
              <a:gd name="T72" fmla="*/ 138 w 606"/>
              <a:gd name="T73" fmla="*/ 255 h 300"/>
              <a:gd name="T74" fmla="*/ 98 w 606"/>
              <a:gd name="T75" fmla="*/ 242 h 300"/>
              <a:gd name="T76" fmla="*/ 86 w 606"/>
              <a:gd name="T77" fmla="*/ 220 h 300"/>
              <a:gd name="T78" fmla="*/ 57 w 606"/>
              <a:gd name="T79" fmla="*/ 210 h 300"/>
              <a:gd name="T80" fmla="*/ 29 w 606"/>
              <a:gd name="T81" fmla="*/ 166 h 300"/>
              <a:gd name="T82" fmla="*/ 38 w 606"/>
              <a:gd name="T83" fmla="*/ 144 h 300"/>
              <a:gd name="T84" fmla="*/ 0 w 606"/>
              <a:gd name="T85" fmla="*/ 103 h 300"/>
              <a:gd name="T86" fmla="*/ 21 w 606"/>
              <a:gd name="T87" fmla="*/ 112 h 300"/>
              <a:gd name="T88" fmla="*/ 52 w 606"/>
              <a:gd name="T89" fmla="*/ 85 h 300"/>
              <a:gd name="T90" fmla="*/ 68 w 606"/>
              <a:gd name="T91" fmla="*/ 85 h 300"/>
              <a:gd name="T92" fmla="*/ 76 w 606"/>
              <a:gd name="T93" fmla="*/ 68 h 300"/>
              <a:gd name="T94" fmla="*/ 108 w 606"/>
              <a:gd name="T95" fmla="*/ 68 h 300"/>
              <a:gd name="T96" fmla="*/ 191 w 606"/>
              <a:gd name="T97" fmla="*/ 22 h 300"/>
              <a:gd name="T98" fmla="*/ 188 w 606"/>
              <a:gd name="T99" fmla="*/ 3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606" h="300">
                <a:moveTo>
                  <a:pt x="188" y="3"/>
                </a:moveTo>
                <a:lnTo>
                  <a:pt x="206" y="0"/>
                </a:lnTo>
                <a:lnTo>
                  <a:pt x="229" y="22"/>
                </a:lnTo>
                <a:lnTo>
                  <a:pt x="254" y="22"/>
                </a:lnTo>
                <a:lnTo>
                  <a:pt x="254" y="4"/>
                </a:lnTo>
                <a:lnTo>
                  <a:pt x="282" y="20"/>
                </a:lnTo>
                <a:lnTo>
                  <a:pt x="315" y="31"/>
                </a:lnTo>
                <a:lnTo>
                  <a:pt x="342" y="39"/>
                </a:lnTo>
                <a:lnTo>
                  <a:pt x="379" y="46"/>
                </a:lnTo>
                <a:lnTo>
                  <a:pt x="357" y="62"/>
                </a:lnTo>
                <a:lnTo>
                  <a:pt x="381" y="77"/>
                </a:lnTo>
                <a:lnTo>
                  <a:pt x="398" y="101"/>
                </a:lnTo>
                <a:lnTo>
                  <a:pt x="411" y="99"/>
                </a:lnTo>
                <a:lnTo>
                  <a:pt x="432" y="78"/>
                </a:lnTo>
                <a:lnTo>
                  <a:pt x="417" y="58"/>
                </a:lnTo>
                <a:lnTo>
                  <a:pt x="460" y="68"/>
                </a:lnTo>
                <a:lnTo>
                  <a:pt x="500" y="68"/>
                </a:lnTo>
                <a:lnTo>
                  <a:pt x="490" y="88"/>
                </a:lnTo>
                <a:lnTo>
                  <a:pt x="509" y="106"/>
                </a:lnTo>
                <a:lnTo>
                  <a:pt x="576" y="107"/>
                </a:lnTo>
                <a:lnTo>
                  <a:pt x="580" y="132"/>
                </a:lnTo>
                <a:lnTo>
                  <a:pt x="605" y="133"/>
                </a:lnTo>
                <a:lnTo>
                  <a:pt x="606" y="154"/>
                </a:lnTo>
                <a:lnTo>
                  <a:pt x="571" y="172"/>
                </a:lnTo>
                <a:lnTo>
                  <a:pt x="532" y="224"/>
                </a:lnTo>
                <a:lnTo>
                  <a:pt x="498" y="251"/>
                </a:lnTo>
                <a:lnTo>
                  <a:pt x="443" y="268"/>
                </a:lnTo>
                <a:lnTo>
                  <a:pt x="419" y="255"/>
                </a:lnTo>
                <a:lnTo>
                  <a:pt x="362" y="268"/>
                </a:lnTo>
                <a:lnTo>
                  <a:pt x="313" y="249"/>
                </a:lnTo>
                <a:lnTo>
                  <a:pt x="291" y="253"/>
                </a:lnTo>
                <a:lnTo>
                  <a:pt x="274" y="236"/>
                </a:lnTo>
                <a:lnTo>
                  <a:pt x="245" y="300"/>
                </a:lnTo>
                <a:lnTo>
                  <a:pt x="239" y="300"/>
                </a:lnTo>
                <a:lnTo>
                  <a:pt x="188" y="300"/>
                </a:lnTo>
                <a:lnTo>
                  <a:pt x="166" y="281"/>
                </a:lnTo>
                <a:lnTo>
                  <a:pt x="138" y="255"/>
                </a:lnTo>
                <a:lnTo>
                  <a:pt x="98" y="242"/>
                </a:lnTo>
                <a:lnTo>
                  <a:pt x="86" y="220"/>
                </a:lnTo>
                <a:lnTo>
                  <a:pt x="57" y="210"/>
                </a:lnTo>
                <a:lnTo>
                  <a:pt x="29" y="166"/>
                </a:lnTo>
                <a:lnTo>
                  <a:pt x="38" y="144"/>
                </a:lnTo>
                <a:lnTo>
                  <a:pt x="0" y="103"/>
                </a:lnTo>
                <a:lnTo>
                  <a:pt x="21" y="112"/>
                </a:lnTo>
                <a:lnTo>
                  <a:pt x="52" y="85"/>
                </a:lnTo>
                <a:lnTo>
                  <a:pt x="68" y="85"/>
                </a:lnTo>
                <a:lnTo>
                  <a:pt x="76" y="68"/>
                </a:lnTo>
                <a:lnTo>
                  <a:pt x="108" y="68"/>
                </a:lnTo>
                <a:lnTo>
                  <a:pt x="191" y="22"/>
                </a:lnTo>
                <a:lnTo>
                  <a:pt x="188" y="3"/>
                </a:lnTo>
                <a:close/>
              </a:path>
            </a:pathLst>
          </a:custGeom>
          <a:solidFill>
            <a:srgbClr val="33495F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71" name="Latvia"/>
          <p:cNvSpPr>
            <a:spLocks/>
          </p:cNvSpPr>
          <p:nvPr/>
        </p:nvSpPr>
        <p:spPr bwMode="auto">
          <a:xfrm>
            <a:off x="7644307" y="2761060"/>
            <a:ext cx="651272" cy="357188"/>
          </a:xfrm>
          <a:custGeom>
            <a:avLst/>
            <a:gdLst>
              <a:gd name="T0" fmla="*/ 212 w 547"/>
              <a:gd name="T1" fmla="*/ 40 h 300"/>
              <a:gd name="T2" fmla="*/ 271 w 547"/>
              <a:gd name="T3" fmla="*/ 0 h 300"/>
              <a:gd name="T4" fmla="*/ 319 w 547"/>
              <a:gd name="T5" fmla="*/ 21 h 300"/>
              <a:gd name="T6" fmla="*/ 353 w 547"/>
              <a:gd name="T7" fmla="*/ 40 h 300"/>
              <a:gd name="T8" fmla="*/ 379 w 547"/>
              <a:gd name="T9" fmla="*/ 53 h 300"/>
              <a:gd name="T10" fmla="*/ 399 w 547"/>
              <a:gd name="T11" fmla="*/ 26 h 300"/>
              <a:gd name="T12" fmla="*/ 432 w 547"/>
              <a:gd name="T13" fmla="*/ 26 h 300"/>
              <a:gd name="T14" fmla="*/ 495 w 547"/>
              <a:gd name="T15" fmla="*/ 57 h 300"/>
              <a:gd name="T16" fmla="*/ 477 w 547"/>
              <a:gd name="T17" fmla="*/ 80 h 300"/>
              <a:gd name="T18" fmla="*/ 491 w 547"/>
              <a:gd name="T19" fmla="*/ 111 h 300"/>
              <a:gd name="T20" fmla="*/ 503 w 547"/>
              <a:gd name="T21" fmla="*/ 111 h 300"/>
              <a:gd name="T22" fmla="*/ 516 w 547"/>
              <a:gd name="T23" fmla="*/ 127 h 300"/>
              <a:gd name="T24" fmla="*/ 547 w 547"/>
              <a:gd name="T25" fmla="*/ 151 h 300"/>
              <a:gd name="T26" fmla="*/ 547 w 547"/>
              <a:gd name="T27" fmla="*/ 172 h 300"/>
              <a:gd name="T28" fmla="*/ 520 w 547"/>
              <a:gd name="T29" fmla="*/ 198 h 300"/>
              <a:gd name="T30" fmla="*/ 512 w 547"/>
              <a:gd name="T31" fmla="*/ 237 h 300"/>
              <a:gd name="T32" fmla="*/ 491 w 547"/>
              <a:gd name="T33" fmla="*/ 237 h 300"/>
              <a:gd name="T34" fmla="*/ 462 w 547"/>
              <a:gd name="T35" fmla="*/ 250 h 300"/>
              <a:gd name="T36" fmla="*/ 448 w 547"/>
              <a:gd name="T37" fmla="*/ 257 h 300"/>
              <a:gd name="T38" fmla="*/ 433 w 547"/>
              <a:gd name="T39" fmla="*/ 257 h 300"/>
              <a:gd name="T40" fmla="*/ 368 w 547"/>
              <a:gd name="T41" fmla="*/ 225 h 300"/>
              <a:gd name="T42" fmla="*/ 315 w 547"/>
              <a:gd name="T43" fmla="*/ 225 h 300"/>
              <a:gd name="T44" fmla="*/ 300 w 547"/>
              <a:gd name="T45" fmla="*/ 198 h 300"/>
              <a:gd name="T46" fmla="*/ 270 w 547"/>
              <a:gd name="T47" fmla="*/ 228 h 300"/>
              <a:gd name="T48" fmla="*/ 199 w 547"/>
              <a:gd name="T49" fmla="*/ 228 h 300"/>
              <a:gd name="T50" fmla="*/ 175 w 547"/>
              <a:gd name="T51" fmla="*/ 220 h 300"/>
              <a:gd name="T52" fmla="*/ 170 w 547"/>
              <a:gd name="T53" fmla="*/ 248 h 300"/>
              <a:gd name="T54" fmla="*/ 152 w 547"/>
              <a:gd name="T55" fmla="*/ 230 h 300"/>
              <a:gd name="T56" fmla="*/ 138 w 547"/>
              <a:gd name="T57" fmla="*/ 242 h 300"/>
              <a:gd name="T58" fmla="*/ 82 w 547"/>
              <a:gd name="T59" fmla="*/ 233 h 300"/>
              <a:gd name="T60" fmla="*/ 30 w 547"/>
              <a:gd name="T61" fmla="*/ 267 h 300"/>
              <a:gd name="T62" fmla="*/ 16 w 547"/>
              <a:gd name="T63" fmla="*/ 300 h 300"/>
              <a:gd name="T64" fmla="*/ 8 w 547"/>
              <a:gd name="T65" fmla="*/ 261 h 300"/>
              <a:gd name="T66" fmla="*/ 0 w 547"/>
              <a:gd name="T67" fmla="*/ 191 h 300"/>
              <a:gd name="T68" fmla="*/ 16 w 547"/>
              <a:gd name="T69" fmla="*/ 174 h 300"/>
              <a:gd name="T70" fmla="*/ 16 w 547"/>
              <a:gd name="T71" fmla="*/ 131 h 300"/>
              <a:gd name="T72" fmla="*/ 35 w 547"/>
              <a:gd name="T73" fmla="*/ 102 h 300"/>
              <a:gd name="T74" fmla="*/ 68 w 547"/>
              <a:gd name="T75" fmla="*/ 86 h 300"/>
              <a:gd name="T76" fmla="*/ 101 w 547"/>
              <a:gd name="T77" fmla="*/ 68 h 300"/>
              <a:gd name="T78" fmla="*/ 102 w 547"/>
              <a:gd name="T79" fmla="*/ 95 h 300"/>
              <a:gd name="T80" fmla="*/ 138 w 547"/>
              <a:gd name="T81" fmla="*/ 112 h 300"/>
              <a:gd name="T82" fmla="*/ 160 w 547"/>
              <a:gd name="T83" fmla="*/ 151 h 300"/>
              <a:gd name="T84" fmla="*/ 206 w 547"/>
              <a:gd name="T85" fmla="*/ 151 h 300"/>
              <a:gd name="T86" fmla="*/ 238 w 547"/>
              <a:gd name="T87" fmla="*/ 131 h 300"/>
              <a:gd name="T88" fmla="*/ 231 w 547"/>
              <a:gd name="T89" fmla="*/ 100 h 300"/>
              <a:gd name="T90" fmla="*/ 214 w 547"/>
              <a:gd name="T91" fmla="*/ 66 h 300"/>
              <a:gd name="T92" fmla="*/ 212 w 547"/>
              <a:gd name="T93" fmla="*/ 40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547" h="300">
                <a:moveTo>
                  <a:pt x="212" y="40"/>
                </a:moveTo>
                <a:lnTo>
                  <a:pt x="271" y="0"/>
                </a:lnTo>
                <a:lnTo>
                  <a:pt x="319" y="21"/>
                </a:lnTo>
                <a:lnTo>
                  <a:pt x="353" y="40"/>
                </a:lnTo>
                <a:lnTo>
                  <a:pt x="379" y="53"/>
                </a:lnTo>
                <a:lnTo>
                  <a:pt x="399" y="26"/>
                </a:lnTo>
                <a:lnTo>
                  <a:pt x="432" y="26"/>
                </a:lnTo>
                <a:lnTo>
                  <a:pt x="495" y="57"/>
                </a:lnTo>
                <a:lnTo>
                  <a:pt x="477" y="80"/>
                </a:lnTo>
                <a:lnTo>
                  <a:pt x="491" y="111"/>
                </a:lnTo>
                <a:lnTo>
                  <a:pt x="503" y="111"/>
                </a:lnTo>
                <a:lnTo>
                  <a:pt x="516" y="127"/>
                </a:lnTo>
                <a:lnTo>
                  <a:pt x="547" y="151"/>
                </a:lnTo>
                <a:lnTo>
                  <a:pt x="547" y="172"/>
                </a:lnTo>
                <a:lnTo>
                  <a:pt x="520" y="198"/>
                </a:lnTo>
                <a:lnTo>
                  <a:pt x="512" y="237"/>
                </a:lnTo>
                <a:lnTo>
                  <a:pt x="491" y="237"/>
                </a:lnTo>
                <a:lnTo>
                  <a:pt x="462" y="250"/>
                </a:lnTo>
                <a:lnTo>
                  <a:pt x="448" y="257"/>
                </a:lnTo>
                <a:lnTo>
                  <a:pt x="433" y="257"/>
                </a:lnTo>
                <a:lnTo>
                  <a:pt x="368" y="225"/>
                </a:lnTo>
                <a:lnTo>
                  <a:pt x="315" y="225"/>
                </a:lnTo>
                <a:lnTo>
                  <a:pt x="300" y="198"/>
                </a:lnTo>
                <a:lnTo>
                  <a:pt x="270" y="228"/>
                </a:lnTo>
                <a:lnTo>
                  <a:pt x="199" y="228"/>
                </a:lnTo>
                <a:lnTo>
                  <a:pt x="175" y="220"/>
                </a:lnTo>
                <a:lnTo>
                  <a:pt x="170" y="248"/>
                </a:lnTo>
                <a:lnTo>
                  <a:pt x="152" y="230"/>
                </a:lnTo>
                <a:lnTo>
                  <a:pt x="138" y="242"/>
                </a:lnTo>
                <a:lnTo>
                  <a:pt x="82" y="233"/>
                </a:lnTo>
                <a:lnTo>
                  <a:pt x="30" y="267"/>
                </a:lnTo>
                <a:lnTo>
                  <a:pt x="16" y="300"/>
                </a:lnTo>
                <a:lnTo>
                  <a:pt x="8" y="261"/>
                </a:lnTo>
                <a:lnTo>
                  <a:pt x="0" y="191"/>
                </a:lnTo>
                <a:lnTo>
                  <a:pt x="16" y="174"/>
                </a:lnTo>
                <a:lnTo>
                  <a:pt x="16" y="131"/>
                </a:lnTo>
                <a:lnTo>
                  <a:pt x="35" y="102"/>
                </a:lnTo>
                <a:lnTo>
                  <a:pt x="68" y="86"/>
                </a:lnTo>
                <a:lnTo>
                  <a:pt x="101" y="68"/>
                </a:lnTo>
                <a:lnTo>
                  <a:pt x="102" y="95"/>
                </a:lnTo>
                <a:lnTo>
                  <a:pt x="138" y="112"/>
                </a:lnTo>
                <a:lnTo>
                  <a:pt x="160" y="151"/>
                </a:lnTo>
                <a:lnTo>
                  <a:pt x="206" y="151"/>
                </a:lnTo>
                <a:lnTo>
                  <a:pt x="238" y="131"/>
                </a:lnTo>
                <a:lnTo>
                  <a:pt x="231" y="100"/>
                </a:lnTo>
                <a:lnTo>
                  <a:pt x="214" y="66"/>
                </a:lnTo>
                <a:lnTo>
                  <a:pt x="212" y="40"/>
                </a:lnTo>
                <a:close/>
              </a:path>
            </a:pathLst>
          </a:custGeom>
          <a:solidFill>
            <a:srgbClr val="33495F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grpSp>
        <p:nvGrpSpPr>
          <p:cNvPr id="72" name="Estonia"/>
          <p:cNvGrpSpPr/>
          <p:nvPr/>
        </p:nvGrpSpPr>
        <p:grpSpPr>
          <a:xfrm>
            <a:off x="7675265" y="2509837"/>
            <a:ext cx="506015" cy="319088"/>
            <a:chOff x="7197725" y="2203450"/>
            <a:chExt cx="674687" cy="425450"/>
          </a:xfrm>
          <a:solidFill>
            <a:srgbClr val="33495F"/>
          </a:solidFill>
        </p:grpSpPr>
        <p:sp>
          <p:nvSpPr>
            <p:cNvPr id="73" name="Estonia"/>
            <p:cNvSpPr>
              <a:spLocks/>
            </p:cNvSpPr>
            <p:nvPr/>
          </p:nvSpPr>
          <p:spPr bwMode="auto">
            <a:xfrm>
              <a:off x="7337425" y="2203450"/>
              <a:ext cx="534987" cy="425450"/>
            </a:xfrm>
            <a:custGeom>
              <a:avLst/>
              <a:gdLst>
                <a:gd name="T0" fmla="*/ 301 w 337"/>
                <a:gd name="T1" fmla="*/ 157 h 268"/>
                <a:gd name="T2" fmla="*/ 325 w 337"/>
                <a:gd name="T3" fmla="*/ 167 h 268"/>
                <a:gd name="T4" fmla="*/ 337 w 337"/>
                <a:gd name="T5" fmla="*/ 192 h 268"/>
                <a:gd name="T6" fmla="*/ 325 w 337"/>
                <a:gd name="T7" fmla="*/ 207 h 268"/>
                <a:gd name="T8" fmla="*/ 325 w 337"/>
                <a:gd name="T9" fmla="*/ 229 h 268"/>
                <a:gd name="T10" fmla="*/ 337 w 337"/>
                <a:gd name="T11" fmla="*/ 249 h 268"/>
                <a:gd name="T12" fmla="*/ 321 w 337"/>
                <a:gd name="T13" fmla="*/ 241 h 268"/>
                <a:gd name="T14" fmla="*/ 288 w 337"/>
                <a:gd name="T15" fmla="*/ 241 h 268"/>
                <a:gd name="T16" fmla="*/ 268 w 337"/>
                <a:gd name="T17" fmla="*/ 268 h 268"/>
                <a:gd name="T18" fmla="*/ 242 w 337"/>
                <a:gd name="T19" fmla="*/ 255 h 268"/>
                <a:gd name="T20" fmla="*/ 209 w 337"/>
                <a:gd name="T21" fmla="*/ 235 h 268"/>
                <a:gd name="T22" fmla="*/ 160 w 337"/>
                <a:gd name="T23" fmla="*/ 215 h 268"/>
                <a:gd name="T24" fmla="*/ 101 w 337"/>
                <a:gd name="T25" fmla="*/ 255 h 268"/>
                <a:gd name="T26" fmla="*/ 101 w 337"/>
                <a:gd name="T27" fmla="*/ 238 h 268"/>
                <a:gd name="T28" fmla="*/ 108 w 337"/>
                <a:gd name="T29" fmla="*/ 227 h 268"/>
                <a:gd name="T30" fmla="*/ 109 w 337"/>
                <a:gd name="T31" fmla="*/ 195 h 268"/>
                <a:gd name="T32" fmla="*/ 91 w 337"/>
                <a:gd name="T33" fmla="*/ 183 h 268"/>
                <a:gd name="T34" fmla="*/ 82 w 337"/>
                <a:gd name="T35" fmla="*/ 213 h 268"/>
                <a:gd name="T36" fmla="*/ 63 w 337"/>
                <a:gd name="T37" fmla="*/ 201 h 268"/>
                <a:gd name="T38" fmla="*/ 45 w 337"/>
                <a:gd name="T39" fmla="*/ 207 h 268"/>
                <a:gd name="T40" fmla="*/ 39 w 337"/>
                <a:gd name="T41" fmla="*/ 192 h 268"/>
                <a:gd name="T42" fmla="*/ 44 w 337"/>
                <a:gd name="T43" fmla="*/ 177 h 268"/>
                <a:gd name="T44" fmla="*/ 12 w 337"/>
                <a:gd name="T45" fmla="*/ 157 h 268"/>
                <a:gd name="T46" fmla="*/ 17 w 337"/>
                <a:gd name="T47" fmla="*/ 137 h 268"/>
                <a:gd name="T48" fmla="*/ 0 w 337"/>
                <a:gd name="T49" fmla="*/ 110 h 268"/>
                <a:gd name="T50" fmla="*/ 12 w 337"/>
                <a:gd name="T51" fmla="*/ 89 h 268"/>
                <a:gd name="T52" fmla="*/ 44 w 337"/>
                <a:gd name="T53" fmla="*/ 89 h 268"/>
                <a:gd name="T54" fmla="*/ 40 w 337"/>
                <a:gd name="T55" fmla="*/ 71 h 268"/>
                <a:gd name="T56" fmla="*/ 78 w 337"/>
                <a:gd name="T57" fmla="*/ 51 h 268"/>
                <a:gd name="T58" fmla="*/ 92 w 337"/>
                <a:gd name="T59" fmla="*/ 39 h 268"/>
                <a:gd name="T60" fmla="*/ 104 w 337"/>
                <a:gd name="T61" fmla="*/ 47 h 268"/>
                <a:gd name="T62" fmla="*/ 136 w 337"/>
                <a:gd name="T63" fmla="*/ 39 h 268"/>
                <a:gd name="T64" fmla="*/ 142 w 337"/>
                <a:gd name="T65" fmla="*/ 22 h 268"/>
                <a:gd name="T66" fmla="*/ 163 w 337"/>
                <a:gd name="T67" fmla="*/ 15 h 268"/>
                <a:gd name="T68" fmla="*/ 174 w 337"/>
                <a:gd name="T69" fmla="*/ 22 h 268"/>
                <a:gd name="T70" fmla="*/ 269 w 337"/>
                <a:gd name="T71" fmla="*/ 24 h 268"/>
                <a:gd name="T72" fmla="*/ 288 w 337"/>
                <a:gd name="T73" fmla="*/ 15 h 268"/>
                <a:gd name="T74" fmla="*/ 306 w 337"/>
                <a:gd name="T75" fmla="*/ 0 h 268"/>
                <a:gd name="T76" fmla="*/ 312 w 337"/>
                <a:gd name="T77" fmla="*/ 12 h 268"/>
                <a:gd name="T78" fmla="*/ 293 w 337"/>
                <a:gd name="T79" fmla="*/ 33 h 268"/>
                <a:gd name="T80" fmla="*/ 298 w 337"/>
                <a:gd name="T81" fmla="*/ 58 h 268"/>
                <a:gd name="T82" fmla="*/ 277 w 337"/>
                <a:gd name="T83" fmla="*/ 82 h 268"/>
                <a:gd name="T84" fmla="*/ 288 w 337"/>
                <a:gd name="T85" fmla="*/ 116 h 268"/>
                <a:gd name="T86" fmla="*/ 308 w 337"/>
                <a:gd name="T87" fmla="*/ 122 h 268"/>
                <a:gd name="T88" fmla="*/ 301 w 337"/>
                <a:gd name="T89" fmla="*/ 157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37" h="268">
                  <a:moveTo>
                    <a:pt x="301" y="157"/>
                  </a:moveTo>
                  <a:lnTo>
                    <a:pt x="325" y="167"/>
                  </a:lnTo>
                  <a:lnTo>
                    <a:pt x="337" y="192"/>
                  </a:lnTo>
                  <a:lnTo>
                    <a:pt x="325" y="207"/>
                  </a:lnTo>
                  <a:lnTo>
                    <a:pt x="325" y="229"/>
                  </a:lnTo>
                  <a:lnTo>
                    <a:pt x="337" y="249"/>
                  </a:lnTo>
                  <a:lnTo>
                    <a:pt x="321" y="241"/>
                  </a:lnTo>
                  <a:lnTo>
                    <a:pt x="288" y="241"/>
                  </a:lnTo>
                  <a:lnTo>
                    <a:pt x="268" y="268"/>
                  </a:lnTo>
                  <a:lnTo>
                    <a:pt x="242" y="255"/>
                  </a:lnTo>
                  <a:lnTo>
                    <a:pt x="209" y="235"/>
                  </a:lnTo>
                  <a:lnTo>
                    <a:pt x="160" y="215"/>
                  </a:lnTo>
                  <a:lnTo>
                    <a:pt x="101" y="255"/>
                  </a:lnTo>
                  <a:lnTo>
                    <a:pt x="101" y="238"/>
                  </a:lnTo>
                  <a:lnTo>
                    <a:pt x="108" y="227"/>
                  </a:lnTo>
                  <a:lnTo>
                    <a:pt x="109" y="195"/>
                  </a:lnTo>
                  <a:lnTo>
                    <a:pt x="91" y="183"/>
                  </a:lnTo>
                  <a:lnTo>
                    <a:pt x="82" y="213"/>
                  </a:lnTo>
                  <a:lnTo>
                    <a:pt x="63" y="201"/>
                  </a:lnTo>
                  <a:lnTo>
                    <a:pt x="45" y="207"/>
                  </a:lnTo>
                  <a:lnTo>
                    <a:pt x="39" y="192"/>
                  </a:lnTo>
                  <a:lnTo>
                    <a:pt x="44" y="177"/>
                  </a:lnTo>
                  <a:lnTo>
                    <a:pt x="12" y="157"/>
                  </a:lnTo>
                  <a:lnTo>
                    <a:pt x="17" y="137"/>
                  </a:lnTo>
                  <a:lnTo>
                    <a:pt x="0" y="110"/>
                  </a:lnTo>
                  <a:lnTo>
                    <a:pt x="12" y="89"/>
                  </a:lnTo>
                  <a:lnTo>
                    <a:pt x="44" y="89"/>
                  </a:lnTo>
                  <a:lnTo>
                    <a:pt x="40" y="71"/>
                  </a:lnTo>
                  <a:lnTo>
                    <a:pt x="78" y="51"/>
                  </a:lnTo>
                  <a:lnTo>
                    <a:pt x="92" y="39"/>
                  </a:lnTo>
                  <a:lnTo>
                    <a:pt x="104" y="47"/>
                  </a:lnTo>
                  <a:lnTo>
                    <a:pt x="136" y="39"/>
                  </a:lnTo>
                  <a:lnTo>
                    <a:pt x="142" y="22"/>
                  </a:lnTo>
                  <a:lnTo>
                    <a:pt x="163" y="15"/>
                  </a:lnTo>
                  <a:lnTo>
                    <a:pt x="174" y="22"/>
                  </a:lnTo>
                  <a:lnTo>
                    <a:pt x="269" y="24"/>
                  </a:lnTo>
                  <a:lnTo>
                    <a:pt x="288" y="15"/>
                  </a:lnTo>
                  <a:lnTo>
                    <a:pt x="306" y="0"/>
                  </a:lnTo>
                  <a:lnTo>
                    <a:pt x="312" y="12"/>
                  </a:lnTo>
                  <a:lnTo>
                    <a:pt x="293" y="33"/>
                  </a:lnTo>
                  <a:lnTo>
                    <a:pt x="298" y="58"/>
                  </a:lnTo>
                  <a:lnTo>
                    <a:pt x="277" y="82"/>
                  </a:lnTo>
                  <a:lnTo>
                    <a:pt x="288" y="116"/>
                  </a:lnTo>
                  <a:lnTo>
                    <a:pt x="308" y="122"/>
                  </a:lnTo>
                  <a:lnTo>
                    <a:pt x="301" y="157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/>
            </a:p>
          </p:txBody>
        </p:sp>
        <p:sp>
          <p:nvSpPr>
            <p:cNvPr id="74" name="Estonia"/>
            <p:cNvSpPr>
              <a:spLocks/>
            </p:cNvSpPr>
            <p:nvPr/>
          </p:nvSpPr>
          <p:spPr bwMode="auto">
            <a:xfrm>
              <a:off x="7197725" y="2397125"/>
              <a:ext cx="85725" cy="73025"/>
            </a:xfrm>
            <a:custGeom>
              <a:avLst/>
              <a:gdLst>
                <a:gd name="T0" fmla="*/ 31 w 54"/>
                <a:gd name="T1" fmla="*/ 46 h 46"/>
                <a:gd name="T2" fmla="*/ 19 w 54"/>
                <a:gd name="T3" fmla="*/ 35 h 46"/>
                <a:gd name="T4" fmla="*/ 0 w 54"/>
                <a:gd name="T5" fmla="*/ 24 h 46"/>
                <a:gd name="T6" fmla="*/ 31 w 54"/>
                <a:gd name="T7" fmla="*/ 15 h 46"/>
                <a:gd name="T8" fmla="*/ 31 w 54"/>
                <a:gd name="T9" fmla="*/ 0 h 46"/>
                <a:gd name="T10" fmla="*/ 54 w 54"/>
                <a:gd name="T11" fmla="*/ 9 h 46"/>
                <a:gd name="T12" fmla="*/ 54 w 54"/>
                <a:gd name="T13" fmla="*/ 28 h 46"/>
                <a:gd name="T14" fmla="*/ 54 w 54"/>
                <a:gd name="T15" fmla="*/ 46 h 46"/>
                <a:gd name="T16" fmla="*/ 31 w 54"/>
                <a:gd name="T17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4" h="46">
                  <a:moveTo>
                    <a:pt x="31" y="46"/>
                  </a:moveTo>
                  <a:lnTo>
                    <a:pt x="19" y="35"/>
                  </a:lnTo>
                  <a:lnTo>
                    <a:pt x="0" y="24"/>
                  </a:lnTo>
                  <a:lnTo>
                    <a:pt x="31" y="15"/>
                  </a:lnTo>
                  <a:lnTo>
                    <a:pt x="31" y="0"/>
                  </a:lnTo>
                  <a:lnTo>
                    <a:pt x="54" y="9"/>
                  </a:lnTo>
                  <a:lnTo>
                    <a:pt x="54" y="28"/>
                  </a:lnTo>
                  <a:lnTo>
                    <a:pt x="54" y="46"/>
                  </a:lnTo>
                  <a:lnTo>
                    <a:pt x="31" y="46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/>
            </a:p>
          </p:txBody>
        </p:sp>
        <p:sp>
          <p:nvSpPr>
            <p:cNvPr id="79" name="Estonia"/>
            <p:cNvSpPr>
              <a:spLocks/>
            </p:cNvSpPr>
            <p:nvPr/>
          </p:nvSpPr>
          <p:spPr bwMode="auto">
            <a:xfrm>
              <a:off x="7240587" y="2470150"/>
              <a:ext cx="92075" cy="136525"/>
            </a:xfrm>
            <a:custGeom>
              <a:avLst/>
              <a:gdLst>
                <a:gd name="T0" fmla="*/ 6 w 58"/>
                <a:gd name="T1" fmla="*/ 11 h 86"/>
                <a:gd name="T2" fmla="*/ 39 w 58"/>
                <a:gd name="T3" fmla="*/ 0 h 86"/>
                <a:gd name="T4" fmla="*/ 58 w 58"/>
                <a:gd name="T5" fmla="*/ 17 h 86"/>
                <a:gd name="T6" fmla="*/ 54 w 58"/>
                <a:gd name="T7" fmla="*/ 43 h 86"/>
                <a:gd name="T8" fmla="*/ 32 w 58"/>
                <a:gd name="T9" fmla="*/ 57 h 86"/>
                <a:gd name="T10" fmla="*/ 13 w 58"/>
                <a:gd name="T11" fmla="*/ 70 h 86"/>
                <a:gd name="T12" fmla="*/ 5 w 58"/>
                <a:gd name="T13" fmla="*/ 84 h 86"/>
                <a:gd name="T14" fmla="*/ 0 w 58"/>
                <a:gd name="T15" fmla="*/ 86 h 86"/>
                <a:gd name="T16" fmla="*/ 6 w 58"/>
                <a:gd name="T17" fmla="*/ 11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8" h="86">
                  <a:moveTo>
                    <a:pt x="6" y="11"/>
                  </a:moveTo>
                  <a:lnTo>
                    <a:pt x="39" y="0"/>
                  </a:lnTo>
                  <a:lnTo>
                    <a:pt x="58" y="17"/>
                  </a:lnTo>
                  <a:lnTo>
                    <a:pt x="54" y="43"/>
                  </a:lnTo>
                  <a:lnTo>
                    <a:pt x="32" y="57"/>
                  </a:lnTo>
                  <a:lnTo>
                    <a:pt x="13" y="70"/>
                  </a:lnTo>
                  <a:lnTo>
                    <a:pt x="5" y="84"/>
                  </a:lnTo>
                  <a:lnTo>
                    <a:pt x="0" y="86"/>
                  </a:lnTo>
                  <a:lnTo>
                    <a:pt x="6" y="11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/>
            </a:p>
          </p:txBody>
        </p:sp>
      </p:grpSp>
      <p:sp>
        <p:nvSpPr>
          <p:cNvPr id="80" name="Switzerland"/>
          <p:cNvSpPr>
            <a:spLocks/>
          </p:cNvSpPr>
          <p:nvPr/>
        </p:nvSpPr>
        <p:spPr bwMode="auto">
          <a:xfrm>
            <a:off x="6213178" y="4370785"/>
            <a:ext cx="535781" cy="286941"/>
          </a:xfrm>
          <a:custGeom>
            <a:avLst/>
            <a:gdLst>
              <a:gd name="T0" fmla="*/ 344 w 622"/>
              <a:gd name="T1" fmla="*/ 0 h 334"/>
              <a:gd name="T2" fmla="*/ 377 w 622"/>
              <a:gd name="T3" fmla="*/ 24 h 334"/>
              <a:gd name="T4" fmla="*/ 428 w 622"/>
              <a:gd name="T5" fmla="*/ 21 h 334"/>
              <a:gd name="T6" fmla="*/ 465 w 622"/>
              <a:gd name="T7" fmla="*/ 47 h 334"/>
              <a:gd name="T8" fmla="*/ 477 w 622"/>
              <a:gd name="T9" fmla="*/ 73 h 334"/>
              <a:gd name="T10" fmla="*/ 450 w 622"/>
              <a:gd name="T11" fmla="*/ 108 h 334"/>
              <a:gd name="T12" fmla="*/ 482 w 622"/>
              <a:gd name="T13" fmla="*/ 140 h 334"/>
              <a:gd name="T14" fmla="*/ 515 w 622"/>
              <a:gd name="T15" fmla="*/ 156 h 334"/>
              <a:gd name="T16" fmla="*/ 579 w 622"/>
              <a:gd name="T17" fmla="*/ 159 h 334"/>
              <a:gd name="T18" fmla="*/ 606 w 622"/>
              <a:gd name="T19" fmla="*/ 125 h 334"/>
              <a:gd name="T20" fmla="*/ 622 w 622"/>
              <a:gd name="T21" fmla="*/ 157 h 334"/>
              <a:gd name="T22" fmla="*/ 594 w 622"/>
              <a:gd name="T23" fmla="*/ 175 h 334"/>
              <a:gd name="T24" fmla="*/ 589 w 622"/>
              <a:gd name="T25" fmla="*/ 220 h 334"/>
              <a:gd name="T26" fmla="*/ 554 w 622"/>
              <a:gd name="T27" fmla="*/ 193 h 334"/>
              <a:gd name="T28" fmla="*/ 530 w 622"/>
              <a:gd name="T29" fmla="*/ 210 h 334"/>
              <a:gd name="T30" fmla="*/ 555 w 622"/>
              <a:gd name="T31" fmla="*/ 257 h 334"/>
              <a:gd name="T32" fmla="*/ 537 w 622"/>
              <a:gd name="T33" fmla="*/ 278 h 334"/>
              <a:gd name="T34" fmla="*/ 509 w 622"/>
              <a:gd name="T35" fmla="*/ 239 h 334"/>
              <a:gd name="T36" fmla="*/ 467 w 622"/>
              <a:gd name="T37" fmla="*/ 255 h 334"/>
              <a:gd name="T38" fmla="*/ 442 w 622"/>
              <a:gd name="T39" fmla="*/ 210 h 334"/>
              <a:gd name="T40" fmla="*/ 429 w 622"/>
              <a:gd name="T41" fmla="*/ 220 h 334"/>
              <a:gd name="T42" fmla="*/ 429 w 622"/>
              <a:gd name="T43" fmla="*/ 258 h 334"/>
              <a:gd name="T44" fmla="*/ 391 w 622"/>
              <a:gd name="T45" fmla="*/ 296 h 334"/>
              <a:gd name="T46" fmla="*/ 418 w 622"/>
              <a:gd name="T47" fmla="*/ 319 h 334"/>
              <a:gd name="T48" fmla="*/ 397 w 622"/>
              <a:gd name="T49" fmla="*/ 334 h 334"/>
              <a:gd name="T50" fmla="*/ 366 w 622"/>
              <a:gd name="T51" fmla="*/ 318 h 334"/>
              <a:gd name="T52" fmla="*/ 366 w 622"/>
              <a:gd name="T53" fmla="*/ 277 h 334"/>
              <a:gd name="T54" fmla="*/ 329 w 622"/>
              <a:gd name="T55" fmla="*/ 268 h 334"/>
              <a:gd name="T56" fmla="*/ 305 w 622"/>
              <a:gd name="T57" fmla="*/ 233 h 334"/>
              <a:gd name="T58" fmla="*/ 256 w 622"/>
              <a:gd name="T59" fmla="*/ 311 h 334"/>
              <a:gd name="T60" fmla="*/ 115 w 622"/>
              <a:gd name="T61" fmla="*/ 316 h 334"/>
              <a:gd name="T62" fmla="*/ 96 w 622"/>
              <a:gd name="T63" fmla="*/ 214 h 334"/>
              <a:gd name="T64" fmla="*/ 26 w 622"/>
              <a:gd name="T65" fmla="*/ 223 h 334"/>
              <a:gd name="T66" fmla="*/ 0 w 622"/>
              <a:gd name="T67" fmla="*/ 256 h 334"/>
              <a:gd name="T68" fmla="*/ 5 w 622"/>
              <a:gd name="T69" fmla="*/ 203 h 334"/>
              <a:gd name="T70" fmla="*/ 69 w 622"/>
              <a:gd name="T71" fmla="*/ 127 h 334"/>
              <a:gd name="T72" fmla="*/ 214 w 622"/>
              <a:gd name="T73" fmla="*/ 34 h 334"/>
              <a:gd name="T74" fmla="*/ 265 w 622"/>
              <a:gd name="T75" fmla="*/ 35 h 334"/>
              <a:gd name="T76" fmla="*/ 332 w 622"/>
              <a:gd name="T77" fmla="*/ 44 h 334"/>
              <a:gd name="T78" fmla="*/ 344 w 622"/>
              <a:gd name="T79" fmla="*/ 0 h 3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622" h="334">
                <a:moveTo>
                  <a:pt x="344" y="0"/>
                </a:moveTo>
                <a:cubicBezTo>
                  <a:pt x="377" y="24"/>
                  <a:pt x="377" y="24"/>
                  <a:pt x="377" y="24"/>
                </a:cubicBezTo>
                <a:cubicBezTo>
                  <a:pt x="428" y="21"/>
                  <a:pt x="428" y="21"/>
                  <a:pt x="428" y="21"/>
                </a:cubicBezTo>
                <a:cubicBezTo>
                  <a:pt x="465" y="47"/>
                  <a:pt x="465" y="47"/>
                  <a:pt x="465" y="47"/>
                </a:cubicBezTo>
                <a:cubicBezTo>
                  <a:pt x="477" y="73"/>
                  <a:pt x="477" y="73"/>
                  <a:pt x="477" y="73"/>
                </a:cubicBezTo>
                <a:cubicBezTo>
                  <a:pt x="450" y="108"/>
                  <a:pt x="450" y="108"/>
                  <a:pt x="450" y="108"/>
                </a:cubicBezTo>
                <a:cubicBezTo>
                  <a:pt x="482" y="140"/>
                  <a:pt x="482" y="140"/>
                  <a:pt x="482" y="140"/>
                </a:cubicBezTo>
                <a:cubicBezTo>
                  <a:pt x="515" y="156"/>
                  <a:pt x="515" y="156"/>
                  <a:pt x="515" y="156"/>
                </a:cubicBezTo>
                <a:cubicBezTo>
                  <a:pt x="579" y="159"/>
                  <a:pt x="579" y="159"/>
                  <a:pt x="579" y="159"/>
                </a:cubicBezTo>
                <a:cubicBezTo>
                  <a:pt x="606" y="125"/>
                  <a:pt x="606" y="125"/>
                  <a:pt x="606" y="125"/>
                </a:cubicBezTo>
                <a:cubicBezTo>
                  <a:pt x="622" y="157"/>
                  <a:pt x="622" y="157"/>
                  <a:pt x="622" y="157"/>
                </a:cubicBezTo>
                <a:cubicBezTo>
                  <a:pt x="594" y="175"/>
                  <a:pt x="594" y="175"/>
                  <a:pt x="594" y="175"/>
                </a:cubicBezTo>
                <a:cubicBezTo>
                  <a:pt x="589" y="220"/>
                  <a:pt x="589" y="220"/>
                  <a:pt x="589" y="220"/>
                </a:cubicBezTo>
                <a:cubicBezTo>
                  <a:pt x="554" y="193"/>
                  <a:pt x="554" y="193"/>
                  <a:pt x="554" y="193"/>
                </a:cubicBezTo>
                <a:cubicBezTo>
                  <a:pt x="530" y="210"/>
                  <a:pt x="530" y="210"/>
                  <a:pt x="530" y="210"/>
                </a:cubicBezTo>
                <a:cubicBezTo>
                  <a:pt x="555" y="257"/>
                  <a:pt x="555" y="257"/>
                  <a:pt x="555" y="257"/>
                </a:cubicBezTo>
                <a:cubicBezTo>
                  <a:pt x="537" y="278"/>
                  <a:pt x="537" y="278"/>
                  <a:pt x="537" y="278"/>
                </a:cubicBezTo>
                <a:cubicBezTo>
                  <a:pt x="509" y="239"/>
                  <a:pt x="509" y="239"/>
                  <a:pt x="509" y="239"/>
                </a:cubicBezTo>
                <a:cubicBezTo>
                  <a:pt x="467" y="255"/>
                  <a:pt x="467" y="255"/>
                  <a:pt x="467" y="255"/>
                </a:cubicBezTo>
                <a:cubicBezTo>
                  <a:pt x="442" y="210"/>
                  <a:pt x="442" y="210"/>
                  <a:pt x="442" y="210"/>
                </a:cubicBezTo>
                <a:cubicBezTo>
                  <a:pt x="429" y="220"/>
                  <a:pt x="429" y="220"/>
                  <a:pt x="429" y="220"/>
                </a:cubicBezTo>
                <a:cubicBezTo>
                  <a:pt x="429" y="258"/>
                  <a:pt x="429" y="258"/>
                  <a:pt x="429" y="258"/>
                </a:cubicBezTo>
                <a:cubicBezTo>
                  <a:pt x="391" y="296"/>
                  <a:pt x="391" y="296"/>
                  <a:pt x="391" y="296"/>
                </a:cubicBezTo>
                <a:cubicBezTo>
                  <a:pt x="418" y="319"/>
                  <a:pt x="418" y="319"/>
                  <a:pt x="418" y="319"/>
                </a:cubicBezTo>
                <a:cubicBezTo>
                  <a:pt x="397" y="334"/>
                  <a:pt x="397" y="334"/>
                  <a:pt x="397" y="334"/>
                </a:cubicBezTo>
                <a:cubicBezTo>
                  <a:pt x="366" y="318"/>
                  <a:pt x="366" y="318"/>
                  <a:pt x="366" y="318"/>
                </a:cubicBezTo>
                <a:cubicBezTo>
                  <a:pt x="366" y="277"/>
                  <a:pt x="366" y="277"/>
                  <a:pt x="366" y="277"/>
                </a:cubicBezTo>
                <a:cubicBezTo>
                  <a:pt x="329" y="268"/>
                  <a:pt x="329" y="268"/>
                  <a:pt x="329" y="268"/>
                </a:cubicBezTo>
                <a:cubicBezTo>
                  <a:pt x="305" y="233"/>
                  <a:pt x="305" y="233"/>
                  <a:pt x="305" y="233"/>
                </a:cubicBezTo>
                <a:cubicBezTo>
                  <a:pt x="256" y="311"/>
                  <a:pt x="256" y="311"/>
                  <a:pt x="256" y="311"/>
                </a:cubicBezTo>
                <a:cubicBezTo>
                  <a:pt x="256" y="311"/>
                  <a:pt x="111" y="316"/>
                  <a:pt x="115" y="316"/>
                </a:cubicBezTo>
                <a:cubicBezTo>
                  <a:pt x="119" y="316"/>
                  <a:pt x="96" y="214"/>
                  <a:pt x="96" y="214"/>
                </a:cubicBezTo>
                <a:cubicBezTo>
                  <a:pt x="26" y="223"/>
                  <a:pt x="26" y="223"/>
                  <a:pt x="26" y="223"/>
                </a:cubicBezTo>
                <a:cubicBezTo>
                  <a:pt x="0" y="256"/>
                  <a:pt x="0" y="256"/>
                  <a:pt x="0" y="256"/>
                </a:cubicBezTo>
                <a:cubicBezTo>
                  <a:pt x="5" y="203"/>
                  <a:pt x="5" y="203"/>
                  <a:pt x="5" y="203"/>
                </a:cubicBezTo>
                <a:cubicBezTo>
                  <a:pt x="69" y="127"/>
                  <a:pt x="69" y="127"/>
                  <a:pt x="69" y="127"/>
                </a:cubicBezTo>
                <a:cubicBezTo>
                  <a:pt x="214" y="34"/>
                  <a:pt x="214" y="34"/>
                  <a:pt x="214" y="34"/>
                </a:cubicBezTo>
                <a:cubicBezTo>
                  <a:pt x="265" y="35"/>
                  <a:pt x="265" y="35"/>
                  <a:pt x="265" y="35"/>
                </a:cubicBezTo>
                <a:cubicBezTo>
                  <a:pt x="332" y="44"/>
                  <a:pt x="332" y="44"/>
                  <a:pt x="332" y="44"/>
                </a:cubicBezTo>
                <a:lnTo>
                  <a:pt x="344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81" name="Spain"/>
          <p:cNvSpPr>
            <a:spLocks/>
          </p:cNvSpPr>
          <p:nvPr/>
        </p:nvSpPr>
        <p:spPr bwMode="auto">
          <a:xfrm>
            <a:off x="4368897" y="4706541"/>
            <a:ext cx="1471613" cy="1162050"/>
          </a:xfrm>
          <a:custGeom>
            <a:avLst/>
            <a:gdLst>
              <a:gd name="T0" fmla="*/ 638 w 1236"/>
              <a:gd name="T1" fmla="*/ 134 h 976"/>
              <a:gd name="T2" fmla="*/ 709 w 1236"/>
              <a:gd name="T3" fmla="*/ 169 h 976"/>
              <a:gd name="T4" fmla="*/ 777 w 1236"/>
              <a:gd name="T5" fmla="*/ 180 h 976"/>
              <a:gd name="T6" fmla="*/ 841 w 1236"/>
              <a:gd name="T7" fmla="*/ 225 h 976"/>
              <a:gd name="T8" fmla="*/ 914 w 1236"/>
              <a:gd name="T9" fmla="*/ 269 h 976"/>
              <a:gd name="T10" fmla="*/ 997 w 1236"/>
              <a:gd name="T11" fmla="*/ 256 h 976"/>
              <a:gd name="T12" fmla="*/ 1059 w 1236"/>
              <a:gd name="T13" fmla="*/ 298 h 976"/>
              <a:gd name="T14" fmla="*/ 1094 w 1236"/>
              <a:gd name="T15" fmla="*/ 317 h 976"/>
              <a:gd name="T16" fmla="*/ 1171 w 1236"/>
              <a:gd name="T17" fmla="*/ 345 h 976"/>
              <a:gd name="T18" fmla="*/ 1226 w 1236"/>
              <a:gd name="T19" fmla="*/ 399 h 976"/>
              <a:gd name="T20" fmla="*/ 1100 w 1236"/>
              <a:gd name="T21" fmla="*/ 470 h 976"/>
              <a:gd name="T22" fmla="*/ 956 w 1236"/>
              <a:gd name="T23" fmla="*/ 502 h 976"/>
              <a:gd name="T24" fmla="*/ 932 w 1236"/>
              <a:gd name="T25" fmla="*/ 533 h 976"/>
              <a:gd name="T26" fmla="*/ 825 w 1236"/>
              <a:gd name="T27" fmla="*/ 713 h 976"/>
              <a:gd name="T28" fmla="*/ 859 w 1236"/>
              <a:gd name="T29" fmla="*/ 754 h 976"/>
              <a:gd name="T30" fmla="*/ 762 w 1236"/>
              <a:gd name="T31" fmla="*/ 830 h 976"/>
              <a:gd name="T32" fmla="*/ 748 w 1236"/>
              <a:gd name="T33" fmla="*/ 869 h 976"/>
              <a:gd name="T34" fmla="*/ 701 w 1236"/>
              <a:gd name="T35" fmla="*/ 861 h 976"/>
              <a:gd name="T36" fmla="*/ 593 w 1236"/>
              <a:gd name="T37" fmla="*/ 943 h 976"/>
              <a:gd name="T38" fmla="*/ 561 w 1236"/>
              <a:gd name="T39" fmla="*/ 935 h 976"/>
              <a:gd name="T40" fmla="*/ 480 w 1236"/>
              <a:gd name="T41" fmla="*/ 927 h 976"/>
              <a:gd name="T42" fmla="*/ 338 w 1236"/>
              <a:gd name="T43" fmla="*/ 910 h 976"/>
              <a:gd name="T44" fmla="*/ 237 w 1236"/>
              <a:gd name="T45" fmla="*/ 925 h 976"/>
              <a:gd name="T46" fmla="*/ 163 w 1236"/>
              <a:gd name="T47" fmla="*/ 976 h 976"/>
              <a:gd name="T48" fmla="*/ 115 w 1236"/>
              <a:gd name="T49" fmla="*/ 910 h 976"/>
              <a:gd name="T50" fmla="*/ 115 w 1236"/>
              <a:gd name="T51" fmla="*/ 838 h 976"/>
              <a:gd name="T52" fmla="*/ 21 w 1236"/>
              <a:gd name="T53" fmla="*/ 791 h 976"/>
              <a:gd name="T54" fmla="*/ 52 w 1236"/>
              <a:gd name="T55" fmla="*/ 698 h 976"/>
              <a:gd name="T56" fmla="*/ 58 w 1236"/>
              <a:gd name="T57" fmla="*/ 645 h 976"/>
              <a:gd name="T58" fmla="*/ 111 w 1236"/>
              <a:gd name="T59" fmla="*/ 569 h 976"/>
              <a:gd name="T60" fmla="*/ 128 w 1236"/>
              <a:gd name="T61" fmla="*/ 509 h 976"/>
              <a:gd name="T62" fmla="*/ 148 w 1236"/>
              <a:gd name="T63" fmla="*/ 430 h 976"/>
              <a:gd name="T64" fmla="*/ 181 w 1236"/>
              <a:gd name="T65" fmla="*/ 371 h 976"/>
              <a:gd name="T66" fmla="*/ 270 w 1236"/>
              <a:gd name="T67" fmla="*/ 319 h 976"/>
              <a:gd name="T68" fmla="*/ 229 w 1236"/>
              <a:gd name="T69" fmla="*/ 288 h 976"/>
              <a:gd name="T70" fmla="*/ 175 w 1236"/>
              <a:gd name="T71" fmla="*/ 236 h 976"/>
              <a:gd name="T72" fmla="*/ 112 w 1236"/>
              <a:gd name="T73" fmla="*/ 230 h 976"/>
              <a:gd name="T74" fmla="*/ 94 w 1236"/>
              <a:gd name="T75" fmla="*/ 206 h 976"/>
              <a:gd name="T76" fmla="*/ 12 w 1236"/>
              <a:gd name="T77" fmla="*/ 192 h 976"/>
              <a:gd name="T78" fmla="*/ 55 w 1236"/>
              <a:gd name="T79" fmla="*/ 109 h 976"/>
              <a:gd name="T80" fmla="*/ 12 w 1236"/>
              <a:gd name="T81" fmla="*/ 111 h 976"/>
              <a:gd name="T82" fmla="*/ 27 w 1236"/>
              <a:gd name="T83" fmla="*/ 45 h 976"/>
              <a:gd name="T84" fmla="*/ 157 w 1236"/>
              <a:gd name="T85" fmla="*/ 0 h 976"/>
              <a:gd name="T86" fmla="*/ 188 w 1236"/>
              <a:gd name="T87" fmla="*/ 12 h 976"/>
              <a:gd name="T88" fmla="*/ 266 w 1236"/>
              <a:gd name="T89" fmla="*/ 56 h 976"/>
              <a:gd name="T90" fmla="*/ 356 w 1236"/>
              <a:gd name="T91" fmla="*/ 59 h 976"/>
              <a:gd name="T92" fmla="*/ 476 w 1236"/>
              <a:gd name="T93" fmla="*/ 121 h 976"/>
              <a:gd name="T94" fmla="*/ 542 w 1236"/>
              <a:gd name="T95" fmla="*/ 115 h 976"/>
              <a:gd name="T96" fmla="*/ 608 w 1236"/>
              <a:gd name="T97" fmla="*/ 158 h 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236" h="976">
                <a:moveTo>
                  <a:pt x="608" y="158"/>
                </a:moveTo>
                <a:lnTo>
                  <a:pt x="638" y="134"/>
                </a:lnTo>
                <a:lnTo>
                  <a:pt x="672" y="158"/>
                </a:lnTo>
                <a:lnTo>
                  <a:pt x="709" y="169"/>
                </a:lnTo>
                <a:lnTo>
                  <a:pt x="761" y="163"/>
                </a:lnTo>
                <a:lnTo>
                  <a:pt x="777" y="180"/>
                </a:lnTo>
                <a:lnTo>
                  <a:pt x="777" y="205"/>
                </a:lnTo>
                <a:lnTo>
                  <a:pt x="841" y="225"/>
                </a:lnTo>
                <a:lnTo>
                  <a:pt x="897" y="253"/>
                </a:lnTo>
                <a:lnTo>
                  <a:pt x="914" y="269"/>
                </a:lnTo>
                <a:lnTo>
                  <a:pt x="989" y="278"/>
                </a:lnTo>
                <a:lnTo>
                  <a:pt x="997" y="256"/>
                </a:lnTo>
                <a:lnTo>
                  <a:pt x="1045" y="282"/>
                </a:lnTo>
                <a:lnTo>
                  <a:pt x="1059" y="298"/>
                </a:lnTo>
                <a:lnTo>
                  <a:pt x="1059" y="317"/>
                </a:lnTo>
                <a:lnTo>
                  <a:pt x="1094" y="317"/>
                </a:lnTo>
                <a:lnTo>
                  <a:pt x="1109" y="328"/>
                </a:lnTo>
                <a:lnTo>
                  <a:pt x="1171" y="345"/>
                </a:lnTo>
                <a:lnTo>
                  <a:pt x="1236" y="345"/>
                </a:lnTo>
                <a:lnTo>
                  <a:pt x="1226" y="399"/>
                </a:lnTo>
                <a:lnTo>
                  <a:pt x="1129" y="445"/>
                </a:lnTo>
                <a:lnTo>
                  <a:pt x="1100" y="470"/>
                </a:lnTo>
                <a:lnTo>
                  <a:pt x="1001" y="478"/>
                </a:lnTo>
                <a:lnTo>
                  <a:pt x="956" y="502"/>
                </a:lnTo>
                <a:lnTo>
                  <a:pt x="966" y="525"/>
                </a:lnTo>
                <a:lnTo>
                  <a:pt x="932" y="533"/>
                </a:lnTo>
                <a:lnTo>
                  <a:pt x="836" y="637"/>
                </a:lnTo>
                <a:lnTo>
                  <a:pt x="825" y="713"/>
                </a:lnTo>
                <a:lnTo>
                  <a:pt x="867" y="735"/>
                </a:lnTo>
                <a:lnTo>
                  <a:pt x="859" y="754"/>
                </a:lnTo>
                <a:lnTo>
                  <a:pt x="785" y="783"/>
                </a:lnTo>
                <a:lnTo>
                  <a:pt x="762" y="830"/>
                </a:lnTo>
                <a:lnTo>
                  <a:pt x="738" y="840"/>
                </a:lnTo>
                <a:lnTo>
                  <a:pt x="748" y="869"/>
                </a:lnTo>
                <a:lnTo>
                  <a:pt x="731" y="879"/>
                </a:lnTo>
                <a:lnTo>
                  <a:pt x="701" y="861"/>
                </a:lnTo>
                <a:lnTo>
                  <a:pt x="630" y="896"/>
                </a:lnTo>
                <a:lnTo>
                  <a:pt x="593" y="943"/>
                </a:lnTo>
                <a:lnTo>
                  <a:pt x="583" y="964"/>
                </a:lnTo>
                <a:lnTo>
                  <a:pt x="561" y="935"/>
                </a:lnTo>
                <a:lnTo>
                  <a:pt x="517" y="944"/>
                </a:lnTo>
                <a:lnTo>
                  <a:pt x="480" y="927"/>
                </a:lnTo>
                <a:lnTo>
                  <a:pt x="447" y="935"/>
                </a:lnTo>
                <a:lnTo>
                  <a:pt x="338" y="910"/>
                </a:lnTo>
                <a:lnTo>
                  <a:pt x="294" y="941"/>
                </a:lnTo>
                <a:lnTo>
                  <a:pt x="237" y="925"/>
                </a:lnTo>
                <a:lnTo>
                  <a:pt x="202" y="964"/>
                </a:lnTo>
                <a:lnTo>
                  <a:pt x="163" y="976"/>
                </a:lnTo>
                <a:lnTo>
                  <a:pt x="142" y="941"/>
                </a:lnTo>
                <a:lnTo>
                  <a:pt x="115" y="910"/>
                </a:lnTo>
                <a:lnTo>
                  <a:pt x="115" y="869"/>
                </a:lnTo>
                <a:lnTo>
                  <a:pt x="115" y="838"/>
                </a:lnTo>
                <a:lnTo>
                  <a:pt x="76" y="814"/>
                </a:lnTo>
                <a:lnTo>
                  <a:pt x="21" y="791"/>
                </a:lnTo>
                <a:lnTo>
                  <a:pt x="12" y="749"/>
                </a:lnTo>
                <a:lnTo>
                  <a:pt x="52" y="698"/>
                </a:lnTo>
                <a:lnTo>
                  <a:pt x="107" y="698"/>
                </a:lnTo>
                <a:lnTo>
                  <a:pt x="58" y="645"/>
                </a:lnTo>
                <a:lnTo>
                  <a:pt x="109" y="597"/>
                </a:lnTo>
                <a:lnTo>
                  <a:pt x="111" y="569"/>
                </a:lnTo>
                <a:lnTo>
                  <a:pt x="72" y="505"/>
                </a:lnTo>
                <a:lnTo>
                  <a:pt x="128" y="509"/>
                </a:lnTo>
                <a:lnTo>
                  <a:pt x="143" y="465"/>
                </a:lnTo>
                <a:lnTo>
                  <a:pt x="148" y="430"/>
                </a:lnTo>
                <a:lnTo>
                  <a:pt x="165" y="437"/>
                </a:lnTo>
                <a:lnTo>
                  <a:pt x="181" y="371"/>
                </a:lnTo>
                <a:lnTo>
                  <a:pt x="173" y="345"/>
                </a:lnTo>
                <a:lnTo>
                  <a:pt x="270" y="319"/>
                </a:lnTo>
                <a:lnTo>
                  <a:pt x="270" y="286"/>
                </a:lnTo>
                <a:lnTo>
                  <a:pt x="229" y="288"/>
                </a:lnTo>
                <a:lnTo>
                  <a:pt x="235" y="243"/>
                </a:lnTo>
                <a:lnTo>
                  <a:pt x="175" y="236"/>
                </a:lnTo>
                <a:lnTo>
                  <a:pt x="163" y="249"/>
                </a:lnTo>
                <a:lnTo>
                  <a:pt x="112" y="230"/>
                </a:lnTo>
                <a:lnTo>
                  <a:pt x="76" y="231"/>
                </a:lnTo>
                <a:lnTo>
                  <a:pt x="94" y="206"/>
                </a:lnTo>
                <a:lnTo>
                  <a:pt x="63" y="192"/>
                </a:lnTo>
                <a:lnTo>
                  <a:pt x="12" y="192"/>
                </a:lnTo>
                <a:lnTo>
                  <a:pt x="29" y="142"/>
                </a:lnTo>
                <a:lnTo>
                  <a:pt x="55" y="109"/>
                </a:lnTo>
                <a:lnTo>
                  <a:pt x="52" y="90"/>
                </a:lnTo>
                <a:lnTo>
                  <a:pt x="12" y="111"/>
                </a:lnTo>
                <a:lnTo>
                  <a:pt x="0" y="64"/>
                </a:lnTo>
                <a:lnTo>
                  <a:pt x="27" y="45"/>
                </a:lnTo>
                <a:lnTo>
                  <a:pt x="103" y="33"/>
                </a:lnTo>
                <a:lnTo>
                  <a:pt x="157" y="0"/>
                </a:lnTo>
                <a:lnTo>
                  <a:pt x="169" y="22"/>
                </a:lnTo>
                <a:lnTo>
                  <a:pt x="188" y="12"/>
                </a:lnTo>
                <a:lnTo>
                  <a:pt x="224" y="43"/>
                </a:lnTo>
                <a:lnTo>
                  <a:pt x="266" y="56"/>
                </a:lnTo>
                <a:lnTo>
                  <a:pt x="325" y="64"/>
                </a:lnTo>
                <a:lnTo>
                  <a:pt x="356" y="59"/>
                </a:lnTo>
                <a:lnTo>
                  <a:pt x="381" y="82"/>
                </a:lnTo>
                <a:lnTo>
                  <a:pt x="476" y="121"/>
                </a:lnTo>
                <a:lnTo>
                  <a:pt x="536" y="129"/>
                </a:lnTo>
                <a:lnTo>
                  <a:pt x="542" y="115"/>
                </a:lnTo>
                <a:lnTo>
                  <a:pt x="583" y="119"/>
                </a:lnTo>
                <a:lnTo>
                  <a:pt x="608" y="158"/>
                </a:lnTo>
                <a:close/>
              </a:path>
            </a:pathLst>
          </a:custGeom>
          <a:solidFill>
            <a:srgbClr val="33495F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82" name="Portugal"/>
          <p:cNvSpPr>
            <a:spLocks/>
          </p:cNvSpPr>
          <p:nvPr/>
        </p:nvSpPr>
        <p:spPr bwMode="auto">
          <a:xfrm>
            <a:off x="4170065" y="4935143"/>
            <a:ext cx="520303" cy="741760"/>
          </a:xfrm>
          <a:custGeom>
            <a:avLst/>
            <a:gdLst>
              <a:gd name="T0" fmla="*/ 159 w 437"/>
              <a:gd name="T1" fmla="*/ 106 h 623"/>
              <a:gd name="T2" fmla="*/ 159 w 437"/>
              <a:gd name="T3" fmla="*/ 61 h 623"/>
              <a:gd name="T4" fmla="*/ 148 w 437"/>
              <a:gd name="T5" fmla="*/ 34 h 623"/>
              <a:gd name="T6" fmla="*/ 179 w 437"/>
              <a:gd name="T7" fmla="*/ 0 h 623"/>
              <a:gd name="T8" fmla="*/ 230 w 437"/>
              <a:gd name="T9" fmla="*/ 0 h 623"/>
              <a:gd name="T10" fmla="*/ 261 w 437"/>
              <a:gd name="T11" fmla="*/ 14 h 623"/>
              <a:gd name="T12" fmla="*/ 243 w 437"/>
              <a:gd name="T13" fmla="*/ 39 h 623"/>
              <a:gd name="T14" fmla="*/ 279 w 437"/>
              <a:gd name="T15" fmla="*/ 38 h 623"/>
              <a:gd name="T16" fmla="*/ 330 w 437"/>
              <a:gd name="T17" fmla="*/ 57 h 623"/>
              <a:gd name="T18" fmla="*/ 342 w 437"/>
              <a:gd name="T19" fmla="*/ 44 h 623"/>
              <a:gd name="T20" fmla="*/ 402 w 437"/>
              <a:gd name="T21" fmla="*/ 51 h 623"/>
              <a:gd name="T22" fmla="*/ 396 w 437"/>
              <a:gd name="T23" fmla="*/ 96 h 623"/>
              <a:gd name="T24" fmla="*/ 437 w 437"/>
              <a:gd name="T25" fmla="*/ 94 h 623"/>
              <a:gd name="T26" fmla="*/ 437 w 437"/>
              <a:gd name="T27" fmla="*/ 127 h 623"/>
              <a:gd name="T28" fmla="*/ 340 w 437"/>
              <a:gd name="T29" fmla="*/ 153 h 623"/>
              <a:gd name="T30" fmla="*/ 348 w 437"/>
              <a:gd name="T31" fmla="*/ 179 h 623"/>
              <a:gd name="T32" fmla="*/ 332 w 437"/>
              <a:gd name="T33" fmla="*/ 245 h 623"/>
              <a:gd name="T34" fmla="*/ 315 w 437"/>
              <a:gd name="T35" fmla="*/ 238 h 623"/>
              <a:gd name="T36" fmla="*/ 310 w 437"/>
              <a:gd name="T37" fmla="*/ 273 h 623"/>
              <a:gd name="T38" fmla="*/ 295 w 437"/>
              <a:gd name="T39" fmla="*/ 317 h 623"/>
              <a:gd name="T40" fmla="*/ 239 w 437"/>
              <a:gd name="T41" fmla="*/ 313 h 623"/>
              <a:gd name="T42" fmla="*/ 278 w 437"/>
              <a:gd name="T43" fmla="*/ 377 h 623"/>
              <a:gd name="T44" fmla="*/ 276 w 437"/>
              <a:gd name="T45" fmla="*/ 405 h 623"/>
              <a:gd name="T46" fmla="*/ 225 w 437"/>
              <a:gd name="T47" fmla="*/ 453 h 623"/>
              <a:gd name="T48" fmla="*/ 274 w 437"/>
              <a:gd name="T49" fmla="*/ 506 h 623"/>
              <a:gd name="T50" fmla="*/ 219 w 437"/>
              <a:gd name="T51" fmla="*/ 506 h 623"/>
              <a:gd name="T52" fmla="*/ 179 w 437"/>
              <a:gd name="T53" fmla="*/ 557 h 623"/>
              <a:gd name="T54" fmla="*/ 188 w 437"/>
              <a:gd name="T55" fmla="*/ 599 h 623"/>
              <a:gd name="T56" fmla="*/ 120 w 437"/>
              <a:gd name="T57" fmla="*/ 623 h 623"/>
              <a:gd name="T58" fmla="*/ 58 w 437"/>
              <a:gd name="T59" fmla="*/ 583 h 623"/>
              <a:gd name="T60" fmla="*/ 0 w 437"/>
              <a:gd name="T61" fmla="*/ 592 h 623"/>
              <a:gd name="T62" fmla="*/ 29 w 437"/>
              <a:gd name="T63" fmla="*/ 544 h 623"/>
              <a:gd name="T64" fmla="*/ 47 w 437"/>
              <a:gd name="T65" fmla="*/ 504 h 623"/>
              <a:gd name="T66" fmla="*/ 34 w 437"/>
              <a:gd name="T67" fmla="*/ 469 h 623"/>
              <a:gd name="T68" fmla="*/ 59 w 437"/>
              <a:gd name="T69" fmla="*/ 450 h 623"/>
              <a:gd name="T70" fmla="*/ 55 w 437"/>
              <a:gd name="T71" fmla="*/ 417 h 623"/>
              <a:gd name="T72" fmla="*/ 16 w 437"/>
              <a:gd name="T73" fmla="*/ 419 h 623"/>
              <a:gd name="T74" fmla="*/ 0 w 437"/>
              <a:gd name="T75" fmla="*/ 368 h 623"/>
              <a:gd name="T76" fmla="*/ 25 w 437"/>
              <a:gd name="T77" fmla="*/ 328 h 623"/>
              <a:gd name="T78" fmla="*/ 26 w 437"/>
              <a:gd name="T79" fmla="*/ 296 h 623"/>
              <a:gd name="T80" fmla="*/ 59 w 437"/>
              <a:gd name="T81" fmla="*/ 296 h 623"/>
              <a:gd name="T82" fmla="*/ 101 w 437"/>
              <a:gd name="T83" fmla="*/ 247 h 623"/>
              <a:gd name="T84" fmla="*/ 110 w 437"/>
              <a:gd name="T85" fmla="*/ 198 h 623"/>
              <a:gd name="T86" fmla="*/ 167 w 437"/>
              <a:gd name="T87" fmla="*/ 143 h 623"/>
              <a:gd name="T88" fmla="*/ 159 w 437"/>
              <a:gd name="T89" fmla="*/ 106 h 6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437" h="623">
                <a:moveTo>
                  <a:pt x="159" y="106"/>
                </a:moveTo>
                <a:lnTo>
                  <a:pt x="159" y="61"/>
                </a:lnTo>
                <a:lnTo>
                  <a:pt x="148" y="34"/>
                </a:lnTo>
                <a:lnTo>
                  <a:pt x="179" y="0"/>
                </a:lnTo>
                <a:lnTo>
                  <a:pt x="230" y="0"/>
                </a:lnTo>
                <a:lnTo>
                  <a:pt x="261" y="14"/>
                </a:lnTo>
                <a:lnTo>
                  <a:pt x="243" y="39"/>
                </a:lnTo>
                <a:lnTo>
                  <a:pt x="279" y="38"/>
                </a:lnTo>
                <a:lnTo>
                  <a:pt x="330" y="57"/>
                </a:lnTo>
                <a:lnTo>
                  <a:pt x="342" y="44"/>
                </a:lnTo>
                <a:lnTo>
                  <a:pt x="402" y="51"/>
                </a:lnTo>
                <a:lnTo>
                  <a:pt x="396" y="96"/>
                </a:lnTo>
                <a:lnTo>
                  <a:pt x="437" y="94"/>
                </a:lnTo>
                <a:lnTo>
                  <a:pt x="437" y="127"/>
                </a:lnTo>
                <a:lnTo>
                  <a:pt x="340" y="153"/>
                </a:lnTo>
                <a:lnTo>
                  <a:pt x="348" y="179"/>
                </a:lnTo>
                <a:lnTo>
                  <a:pt x="332" y="245"/>
                </a:lnTo>
                <a:lnTo>
                  <a:pt x="315" y="238"/>
                </a:lnTo>
                <a:lnTo>
                  <a:pt x="310" y="273"/>
                </a:lnTo>
                <a:lnTo>
                  <a:pt x="295" y="317"/>
                </a:lnTo>
                <a:lnTo>
                  <a:pt x="239" y="313"/>
                </a:lnTo>
                <a:lnTo>
                  <a:pt x="278" y="377"/>
                </a:lnTo>
                <a:lnTo>
                  <a:pt x="276" y="405"/>
                </a:lnTo>
                <a:lnTo>
                  <a:pt x="225" y="453"/>
                </a:lnTo>
                <a:lnTo>
                  <a:pt x="274" y="506"/>
                </a:lnTo>
                <a:lnTo>
                  <a:pt x="219" y="506"/>
                </a:lnTo>
                <a:lnTo>
                  <a:pt x="179" y="557"/>
                </a:lnTo>
                <a:lnTo>
                  <a:pt x="188" y="599"/>
                </a:lnTo>
                <a:lnTo>
                  <a:pt x="120" y="623"/>
                </a:lnTo>
                <a:lnTo>
                  <a:pt x="58" y="583"/>
                </a:lnTo>
                <a:lnTo>
                  <a:pt x="0" y="592"/>
                </a:lnTo>
                <a:lnTo>
                  <a:pt x="29" y="544"/>
                </a:lnTo>
                <a:lnTo>
                  <a:pt x="47" y="504"/>
                </a:lnTo>
                <a:lnTo>
                  <a:pt x="34" y="469"/>
                </a:lnTo>
                <a:lnTo>
                  <a:pt x="59" y="450"/>
                </a:lnTo>
                <a:lnTo>
                  <a:pt x="55" y="417"/>
                </a:lnTo>
                <a:lnTo>
                  <a:pt x="16" y="419"/>
                </a:lnTo>
                <a:lnTo>
                  <a:pt x="0" y="368"/>
                </a:lnTo>
                <a:lnTo>
                  <a:pt x="25" y="328"/>
                </a:lnTo>
                <a:lnTo>
                  <a:pt x="26" y="296"/>
                </a:lnTo>
                <a:lnTo>
                  <a:pt x="59" y="296"/>
                </a:lnTo>
                <a:lnTo>
                  <a:pt x="101" y="247"/>
                </a:lnTo>
                <a:lnTo>
                  <a:pt x="110" y="198"/>
                </a:lnTo>
                <a:lnTo>
                  <a:pt x="167" y="143"/>
                </a:lnTo>
                <a:lnTo>
                  <a:pt x="159" y="106"/>
                </a:lnTo>
                <a:close/>
              </a:path>
            </a:pathLst>
          </a:custGeom>
          <a:solidFill>
            <a:srgbClr val="33495F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grpSp>
        <p:nvGrpSpPr>
          <p:cNvPr id="86" name="Italy"/>
          <p:cNvGrpSpPr/>
          <p:nvPr/>
        </p:nvGrpSpPr>
        <p:grpSpPr>
          <a:xfrm>
            <a:off x="6282234" y="4461274"/>
            <a:ext cx="1450181" cy="1532335"/>
            <a:chOff x="5340350" y="4805363"/>
            <a:chExt cx="1933575" cy="2043113"/>
          </a:xfrm>
          <a:solidFill>
            <a:srgbClr val="33495F"/>
          </a:solidFill>
        </p:grpSpPr>
        <p:sp>
          <p:nvSpPr>
            <p:cNvPr id="87" name="Sardinia"/>
            <p:cNvSpPr>
              <a:spLocks/>
            </p:cNvSpPr>
            <p:nvPr/>
          </p:nvSpPr>
          <p:spPr bwMode="auto">
            <a:xfrm>
              <a:off x="5699125" y="6057900"/>
              <a:ext cx="296862" cy="533400"/>
            </a:xfrm>
            <a:custGeom>
              <a:avLst/>
              <a:gdLst>
                <a:gd name="T0" fmla="*/ 0 w 187"/>
                <a:gd name="T1" fmla="*/ 61 h 336"/>
                <a:gd name="T2" fmla="*/ 31 w 187"/>
                <a:gd name="T3" fmla="*/ 70 h 336"/>
                <a:gd name="T4" fmla="*/ 62 w 187"/>
                <a:gd name="T5" fmla="*/ 36 h 336"/>
                <a:gd name="T6" fmla="*/ 77 w 187"/>
                <a:gd name="T7" fmla="*/ 10 h 336"/>
                <a:gd name="T8" fmla="*/ 105 w 187"/>
                <a:gd name="T9" fmla="*/ 0 h 336"/>
                <a:gd name="T10" fmla="*/ 116 w 187"/>
                <a:gd name="T11" fmla="*/ 36 h 336"/>
                <a:gd name="T12" fmla="*/ 158 w 187"/>
                <a:gd name="T13" fmla="*/ 98 h 336"/>
                <a:gd name="T14" fmla="*/ 144 w 187"/>
                <a:gd name="T15" fmla="*/ 123 h 336"/>
                <a:gd name="T16" fmla="*/ 158 w 187"/>
                <a:gd name="T17" fmla="*/ 145 h 336"/>
                <a:gd name="T18" fmla="*/ 187 w 187"/>
                <a:gd name="T19" fmla="*/ 247 h 336"/>
                <a:gd name="T20" fmla="*/ 187 w 187"/>
                <a:gd name="T21" fmla="*/ 283 h 336"/>
                <a:gd name="T22" fmla="*/ 152 w 187"/>
                <a:gd name="T23" fmla="*/ 283 h 336"/>
                <a:gd name="T24" fmla="*/ 132 w 187"/>
                <a:gd name="T25" fmla="*/ 283 h 336"/>
                <a:gd name="T26" fmla="*/ 138 w 187"/>
                <a:gd name="T27" fmla="*/ 313 h 336"/>
                <a:gd name="T28" fmla="*/ 116 w 187"/>
                <a:gd name="T29" fmla="*/ 336 h 336"/>
                <a:gd name="T30" fmla="*/ 77 w 187"/>
                <a:gd name="T31" fmla="*/ 296 h 336"/>
                <a:gd name="T32" fmla="*/ 77 w 187"/>
                <a:gd name="T33" fmla="*/ 200 h 336"/>
                <a:gd name="T34" fmla="*/ 49 w 187"/>
                <a:gd name="T35" fmla="*/ 169 h 336"/>
                <a:gd name="T36" fmla="*/ 41 w 187"/>
                <a:gd name="T37" fmla="*/ 133 h 336"/>
                <a:gd name="T38" fmla="*/ 14 w 187"/>
                <a:gd name="T39" fmla="*/ 111 h 336"/>
                <a:gd name="T40" fmla="*/ 0 w 187"/>
                <a:gd name="T41" fmla="*/ 61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87" h="336">
                  <a:moveTo>
                    <a:pt x="0" y="61"/>
                  </a:moveTo>
                  <a:lnTo>
                    <a:pt x="31" y="70"/>
                  </a:lnTo>
                  <a:lnTo>
                    <a:pt x="62" y="36"/>
                  </a:lnTo>
                  <a:lnTo>
                    <a:pt x="77" y="10"/>
                  </a:lnTo>
                  <a:lnTo>
                    <a:pt x="105" y="0"/>
                  </a:lnTo>
                  <a:lnTo>
                    <a:pt x="116" y="36"/>
                  </a:lnTo>
                  <a:lnTo>
                    <a:pt x="158" y="98"/>
                  </a:lnTo>
                  <a:lnTo>
                    <a:pt x="144" y="123"/>
                  </a:lnTo>
                  <a:lnTo>
                    <a:pt x="158" y="145"/>
                  </a:lnTo>
                  <a:lnTo>
                    <a:pt x="187" y="247"/>
                  </a:lnTo>
                  <a:lnTo>
                    <a:pt x="187" y="283"/>
                  </a:lnTo>
                  <a:lnTo>
                    <a:pt x="152" y="283"/>
                  </a:lnTo>
                  <a:lnTo>
                    <a:pt x="132" y="283"/>
                  </a:lnTo>
                  <a:lnTo>
                    <a:pt x="138" y="313"/>
                  </a:lnTo>
                  <a:lnTo>
                    <a:pt x="116" y="336"/>
                  </a:lnTo>
                  <a:lnTo>
                    <a:pt x="77" y="296"/>
                  </a:lnTo>
                  <a:lnTo>
                    <a:pt x="77" y="200"/>
                  </a:lnTo>
                  <a:lnTo>
                    <a:pt x="49" y="169"/>
                  </a:lnTo>
                  <a:lnTo>
                    <a:pt x="41" y="133"/>
                  </a:lnTo>
                  <a:lnTo>
                    <a:pt x="14" y="111"/>
                  </a:lnTo>
                  <a:lnTo>
                    <a:pt x="0" y="61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/>
            </a:p>
          </p:txBody>
        </p:sp>
        <p:sp>
          <p:nvSpPr>
            <p:cNvPr id="88" name="Sicily"/>
            <p:cNvSpPr>
              <a:spLocks/>
            </p:cNvSpPr>
            <p:nvPr/>
          </p:nvSpPr>
          <p:spPr bwMode="auto">
            <a:xfrm>
              <a:off x="6405562" y="6507163"/>
              <a:ext cx="436562" cy="341313"/>
            </a:xfrm>
            <a:custGeom>
              <a:avLst/>
              <a:gdLst>
                <a:gd name="T0" fmla="*/ 215 w 275"/>
                <a:gd name="T1" fmla="*/ 37 h 215"/>
                <a:gd name="T2" fmla="*/ 246 w 275"/>
                <a:gd name="T3" fmla="*/ 0 h 215"/>
                <a:gd name="T4" fmla="*/ 252 w 275"/>
                <a:gd name="T5" fmla="*/ 30 h 215"/>
                <a:gd name="T6" fmla="*/ 234 w 275"/>
                <a:gd name="T7" fmla="*/ 74 h 215"/>
                <a:gd name="T8" fmla="*/ 246 w 275"/>
                <a:gd name="T9" fmla="*/ 123 h 215"/>
                <a:gd name="T10" fmla="*/ 275 w 275"/>
                <a:gd name="T11" fmla="*/ 159 h 215"/>
                <a:gd name="T12" fmla="*/ 265 w 275"/>
                <a:gd name="T13" fmla="*/ 191 h 215"/>
                <a:gd name="T14" fmla="*/ 275 w 275"/>
                <a:gd name="T15" fmla="*/ 215 h 215"/>
                <a:gd name="T16" fmla="*/ 245 w 275"/>
                <a:gd name="T17" fmla="*/ 215 h 215"/>
                <a:gd name="T18" fmla="*/ 220 w 275"/>
                <a:gd name="T19" fmla="*/ 215 h 215"/>
                <a:gd name="T20" fmla="*/ 177 w 275"/>
                <a:gd name="T21" fmla="*/ 182 h 215"/>
                <a:gd name="T22" fmla="*/ 158 w 275"/>
                <a:gd name="T23" fmla="*/ 198 h 215"/>
                <a:gd name="T24" fmla="*/ 102 w 275"/>
                <a:gd name="T25" fmla="*/ 181 h 215"/>
                <a:gd name="T26" fmla="*/ 63 w 275"/>
                <a:gd name="T27" fmla="*/ 157 h 215"/>
                <a:gd name="T28" fmla="*/ 29 w 275"/>
                <a:gd name="T29" fmla="*/ 165 h 215"/>
                <a:gd name="T30" fmla="*/ 0 w 275"/>
                <a:gd name="T31" fmla="*/ 133 h 215"/>
                <a:gd name="T32" fmla="*/ 0 w 275"/>
                <a:gd name="T33" fmla="*/ 94 h 215"/>
                <a:gd name="T34" fmla="*/ 5 w 275"/>
                <a:gd name="T35" fmla="*/ 85 h 215"/>
                <a:gd name="T36" fmla="*/ 28 w 275"/>
                <a:gd name="T37" fmla="*/ 97 h 215"/>
                <a:gd name="T38" fmla="*/ 44 w 275"/>
                <a:gd name="T39" fmla="*/ 86 h 215"/>
                <a:gd name="T40" fmla="*/ 36 w 275"/>
                <a:gd name="T41" fmla="*/ 66 h 215"/>
                <a:gd name="T42" fmla="*/ 47 w 275"/>
                <a:gd name="T43" fmla="*/ 62 h 215"/>
                <a:gd name="T44" fmla="*/ 102 w 275"/>
                <a:gd name="T45" fmla="*/ 83 h 215"/>
                <a:gd name="T46" fmla="*/ 120 w 275"/>
                <a:gd name="T47" fmla="*/ 62 h 215"/>
                <a:gd name="T48" fmla="*/ 148 w 275"/>
                <a:gd name="T49" fmla="*/ 66 h 215"/>
                <a:gd name="T50" fmla="*/ 176 w 275"/>
                <a:gd name="T51" fmla="*/ 46 h 215"/>
                <a:gd name="T52" fmla="*/ 190 w 275"/>
                <a:gd name="T53" fmla="*/ 25 h 215"/>
                <a:gd name="T54" fmla="*/ 215 w 275"/>
                <a:gd name="T55" fmla="*/ 37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75" h="215">
                  <a:moveTo>
                    <a:pt x="215" y="37"/>
                  </a:moveTo>
                  <a:lnTo>
                    <a:pt x="246" y="0"/>
                  </a:lnTo>
                  <a:lnTo>
                    <a:pt x="252" y="30"/>
                  </a:lnTo>
                  <a:lnTo>
                    <a:pt x="234" y="74"/>
                  </a:lnTo>
                  <a:lnTo>
                    <a:pt x="246" y="123"/>
                  </a:lnTo>
                  <a:lnTo>
                    <a:pt x="275" y="159"/>
                  </a:lnTo>
                  <a:lnTo>
                    <a:pt x="265" y="191"/>
                  </a:lnTo>
                  <a:lnTo>
                    <a:pt x="275" y="215"/>
                  </a:lnTo>
                  <a:lnTo>
                    <a:pt x="245" y="215"/>
                  </a:lnTo>
                  <a:lnTo>
                    <a:pt x="220" y="215"/>
                  </a:lnTo>
                  <a:lnTo>
                    <a:pt x="177" y="182"/>
                  </a:lnTo>
                  <a:lnTo>
                    <a:pt x="158" y="198"/>
                  </a:lnTo>
                  <a:lnTo>
                    <a:pt x="102" y="181"/>
                  </a:lnTo>
                  <a:lnTo>
                    <a:pt x="63" y="157"/>
                  </a:lnTo>
                  <a:lnTo>
                    <a:pt x="29" y="165"/>
                  </a:lnTo>
                  <a:lnTo>
                    <a:pt x="0" y="133"/>
                  </a:lnTo>
                  <a:lnTo>
                    <a:pt x="0" y="94"/>
                  </a:lnTo>
                  <a:lnTo>
                    <a:pt x="5" y="85"/>
                  </a:lnTo>
                  <a:lnTo>
                    <a:pt x="28" y="97"/>
                  </a:lnTo>
                  <a:lnTo>
                    <a:pt x="44" y="86"/>
                  </a:lnTo>
                  <a:lnTo>
                    <a:pt x="36" y="66"/>
                  </a:lnTo>
                  <a:lnTo>
                    <a:pt x="47" y="62"/>
                  </a:lnTo>
                  <a:lnTo>
                    <a:pt x="102" y="83"/>
                  </a:lnTo>
                  <a:lnTo>
                    <a:pt x="120" y="62"/>
                  </a:lnTo>
                  <a:lnTo>
                    <a:pt x="148" y="66"/>
                  </a:lnTo>
                  <a:lnTo>
                    <a:pt x="176" y="46"/>
                  </a:lnTo>
                  <a:lnTo>
                    <a:pt x="190" y="25"/>
                  </a:lnTo>
                  <a:lnTo>
                    <a:pt x="215" y="37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/>
            </a:p>
          </p:txBody>
        </p:sp>
        <p:sp>
          <p:nvSpPr>
            <p:cNvPr id="89" name="Italy"/>
            <p:cNvSpPr>
              <a:spLocks/>
            </p:cNvSpPr>
            <p:nvPr/>
          </p:nvSpPr>
          <p:spPr bwMode="auto">
            <a:xfrm>
              <a:off x="5340350" y="4805363"/>
              <a:ext cx="1933575" cy="1749425"/>
            </a:xfrm>
            <a:custGeom>
              <a:avLst/>
              <a:gdLst>
                <a:gd name="T0" fmla="*/ 122 w 1218"/>
                <a:gd name="T1" fmla="*/ 411 h 1102"/>
                <a:gd name="T2" fmla="*/ 93 w 1218"/>
                <a:gd name="T3" fmla="*/ 348 h 1102"/>
                <a:gd name="T4" fmla="*/ 25 w 1218"/>
                <a:gd name="T5" fmla="*/ 278 h 1102"/>
                <a:gd name="T6" fmla="*/ 41 w 1218"/>
                <a:gd name="T7" fmla="*/ 198 h 1102"/>
                <a:gd name="T8" fmla="*/ 25 w 1218"/>
                <a:gd name="T9" fmla="*/ 152 h 1102"/>
                <a:gd name="T10" fmla="*/ 163 w 1218"/>
                <a:gd name="T11" fmla="*/ 92 h 1102"/>
                <a:gd name="T12" fmla="*/ 207 w 1218"/>
                <a:gd name="T13" fmla="*/ 124 h 1102"/>
                <a:gd name="T14" fmla="*/ 229 w 1218"/>
                <a:gd name="T15" fmla="*/ 165 h 1102"/>
                <a:gd name="T16" fmla="*/ 225 w 1218"/>
                <a:gd name="T17" fmla="*/ 137 h 1102"/>
                <a:gd name="T18" fmla="*/ 252 w 1218"/>
                <a:gd name="T19" fmla="*/ 83 h 1102"/>
                <a:gd name="T20" fmla="*/ 280 w 1218"/>
                <a:gd name="T21" fmla="*/ 108 h 1102"/>
                <a:gd name="T22" fmla="*/ 330 w 1218"/>
                <a:gd name="T23" fmla="*/ 124 h 1102"/>
                <a:gd name="T24" fmla="*/ 325 w 1218"/>
                <a:gd name="T25" fmla="*/ 75 h 1102"/>
                <a:gd name="T26" fmla="*/ 368 w 1218"/>
                <a:gd name="T27" fmla="*/ 83 h 1102"/>
                <a:gd name="T28" fmla="*/ 392 w 1218"/>
                <a:gd name="T29" fmla="*/ 37 h 1102"/>
                <a:gd name="T30" fmla="*/ 426 w 1218"/>
                <a:gd name="T31" fmla="*/ 19 h 1102"/>
                <a:gd name="T32" fmla="*/ 525 w 1218"/>
                <a:gd name="T33" fmla="*/ 0 h 1102"/>
                <a:gd name="T34" fmla="*/ 592 w 1218"/>
                <a:gd name="T35" fmla="*/ 57 h 1102"/>
                <a:gd name="T36" fmla="*/ 637 w 1218"/>
                <a:gd name="T37" fmla="*/ 93 h 1102"/>
                <a:gd name="T38" fmla="*/ 655 w 1218"/>
                <a:gd name="T39" fmla="*/ 134 h 1102"/>
                <a:gd name="T40" fmla="*/ 679 w 1218"/>
                <a:gd name="T41" fmla="*/ 195 h 1102"/>
                <a:gd name="T42" fmla="*/ 650 w 1218"/>
                <a:gd name="T43" fmla="*/ 171 h 1102"/>
                <a:gd name="T44" fmla="*/ 611 w 1218"/>
                <a:gd name="T45" fmla="*/ 186 h 1102"/>
                <a:gd name="T46" fmla="*/ 535 w 1218"/>
                <a:gd name="T47" fmla="*/ 205 h 1102"/>
                <a:gd name="T48" fmla="*/ 565 w 1218"/>
                <a:gd name="T49" fmla="*/ 291 h 1102"/>
                <a:gd name="T50" fmla="*/ 556 w 1218"/>
                <a:gd name="T51" fmla="*/ 356 h 1102"/>
                <a:gd name="T52" fmla="*/ 679 w 1218"/>
                <a:gd name="T53" fmla="*/ 421 h 1102"/>
                <a:gd name="T54" fmla="*/ 784 w 1218"/>
                <a:gd name="T55" fmla="*/ 589 h 1102"/>
                <a:gd name="T56" fmla="*/ 822 w 1218"/>
                <a:gd name="T57" fmla="*/ 618 h 1102"/>
                <a:gd name="T58" fmla="*/ 926 w 1218"/>
                <a:gd name="T59" fmla="*/ 618 h 1102"/>
                <a:gd name="T60" fmla="*/ 952 w 1218"/>
                <a:gd name="T61" fmla="*/ 613 h 1102"/>
                <a:gd name="T62" fmla="*/ 926 w 1218"/>
                <a:gd name="T63" fmla="*/ 661 h 1102"/>
                <a:gd name="T64" fmla="*/ 1004 w 1218"/>
                <a:gd name="T65" fmla="*/ 697 h 1102"/>
                <a:gd name="T66" fmla="*/ 1073 w 1218"/>
                <a:gd name="T67" fmla="*/ 711 h 1102"/>
                <a:gd name="T68" fmla="*/ 1158 w 1218"/>
                <a:gd name="T69" fmla="*/ 747 h 1102"/>
                <a:gd name="T70" fmla="*/ 1206 w 1218"/>
                <a:gd name="T71" fmla="*/ 783 h 1102"/>
                <a:gd name="T72" fmla="*/ 1202 w 1218"/>
                <a:gd name="T73" fmla="*/ 851 h 1102"/>
                <a:gd name="T74" fmla="*/ 1161 w 1218"/>
                <a:gd name="T75" fmla="*/ 801 h 1102"/>
                <a:gd name="T76" fmla="*/ 1088 w 1218"/>
                <a:gd name="T77" fmla="*/ 791 h 1102"/>
                <a:gd name="T78" fmla="*/ 1018 w 1218"/>
                <a:gd name="T79" fmla="*/ 830 h 1102"/>
                <a:gd name="T80" fmla="*/ 1007 w 1218"/>
                <a:gd name="T81" fmla="*/ 869 h 1102"/>
                <a:gd name="T82" fmla="*/ 1038 w 1218"/>
                <a:gd name="T83" fmla="*/ 880 h 1102"/>
                <a:gd name="T84" fmla="*/ 1083 w 1218"/>
                <a:gd name="T85" fmla="*/ 931 h 1102"/>
                <a:gd name="T86" fmla="*/ 1089 w 1218"/>
                <a:gd name="T87" fmla="*/ 963 h 1102"/>
                <a:gd name="T88" fmla="*/ 1027 w 1218"/>
                <a:gd name="T89" fmla="*/ 1025 h 1102"/>
                <a:gd name="T90" fmla="*/ 981 w 1218"/>
                <a:gd name="T91" fmla="*/ 1102 h 1102"/>
                <a:gd name="T92" fmla="*/ 925 w 1218"/>
                <a:gd name="T93" fmla="*/ 1063 h 1102"/>
                <a:gd name="T94" fmla="*/ 950 w 1218"/>
                <a:gd name="T95" fmla="*/ 999 h 1102"/>
                <a:gd name="T96" fmla="*/ 968 w 1218"/>
                <a:gd name="T97" fmla="*/ 950 h 1102"/>
                <a:gd name="T98" fmla="*/ 926 w 1218"/>
                <a:gd name="T99" fmla="*/ 846 h 1102"/>
                <a:gd name="T100" fmla="*/ 843 w 1218"/>
                <a:gd name="T101" fmla="*/ 822 h 1102"/>
                <a:gd name="T102" fmla="*/ 781 w 1218"/>
                <a:gd name="T103" fmla="*/ 787 h 1102"/>
                <a:gd name="T104" fmla="*/ 739 w 1218"/>
                <a:gd name="T105" fmla="*/ 766 h 1102"/>
                <a:gd name="T106" fmla="*/ 676 w 1218"/>
                <a:gd name="T107" fmla="*/ 711 h 1102"/>
                <a:gd name="T108" fmla="*/ 617 w 1218"/>
                <a:gd name="T109" fmla="*/ 694 h 1102"/>
                <a:gd name="T110" fmla="*/ 538 w 1218"/>
                <a:gd name="T111" fmla="*/ 648 h 1102"/>
                <a:gd name="T112" fmla="*/ 495 w 1218"/>
                <a:gd name="T113" fmla="*/ 606 h 1102"/>
                <a:gd name="T114" fmla="*/ 429 w 1218"/>
                <a:gd name="T115" fmla="*/ 581 h 1102"/>
                <a:gd name="T116" fmla="*/ 361 w 1218"/>
                <a:gd name="T117" fmla="*/ 505 h 1102"/>
                <a:gd name="T118" fmla="*/ 349 w 1218"/>
                <a:gd name="T119" fmla="*/ 429 h 1102"/>
                <a:gd name="T120" fmla="*/ 297 w 1218"/>
                <a:gd name="T121" fmla="*/ 383 h 1102"/>
                <a:gd name="T122" fmla="*/ 241 w 1218"/>
                <a:gd name="T123" fmla="*/ 352 h 1102"/>
                <a:gd name="T124" fmla="*/ 159 w 1218"/>
                <a:gd name="T125" fmla="*/ 352 h 1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218" h="1102">
                  <a:moveTo>
                    <a:pt x="142" y="379"/>
                  </a:moveTo>
                  <a:lnTo>
                    <a:pt x="122" y="411"/>
                  </a:lnTo>
                  <a:lnTo>
                    <a:pt x="70" y="411"/>
                  </a:lnTo>
                  <a:lnTo>
                    <a:pt x="93" y="348"/>
                  </a:lnTo>
                  <a:lnTo>
                    <a:pt x="15" y="335"/>
                  </a:lnTo>
                  <a:lnTo>
                    <a:pt x="25" y="278"/>
                  </a:lnTo>
                  <a:lnTo>
                    <a:pt x="0" y="242"/>
                  </a:lnTo>
                  <a:lnTo>
                    <a:pt x="41" y="198"/>
                  </a:lnTo>
                  <a:lnTo>
                    <a:pt x="2" y="162"/>
                  </a:lnTo>
                  <a:lnTo>
                    <a:pt x="25" y="152"/>
                  </a:lnTo>
                  <a:lnTo>
                    <a:pt x="127" y="148"/>
                  </a:lnTo>
                  <a:lnTo>
                    <a:pt x="163" y="92"/>
                  </a:lnTo>
                  <a:lnTo>
                    <a:pt x="180" y="117"/>
                  </a:lnTo>
                  <a:lnTo>
                    <a:pt x="207" y="124"/>
                  </a:lnTo>
                  <a:lnTo>
                    <a:pt x="207" y="153"/>
                  </a:lnTo>
                  <a:lnTo>
                    <a:pt x="229" y="165"/>
                  </a:lnTo>
                  <a:lnTo>
                    <a:pt x="244" y="154"/>
                  </a:lnTo>
                  <a:lnTo>
                    <a:pt x="225" y="137"/>
                  </a:lnTo>
                  <a:lnTo>
                    <a:pt x="252" y="110"/>
                  </a:lnTo>
                  <a:lnTo>
                    <a:pt x="252" y="83"/>
                  </a:lnTo>
                  <a:lnTo>
                    <a:pt x="262" y="75"/>
                  </a:lnTo>
                  <a:lnTo>
                    <a:pt x="280" y="108"/>
                  </a:lnTo>
                  <a:lnTo>
                    <a:pt x="310" y="96"/>
                  </a:lnTo>
                  <a:lnTo>
                    <a:pt x="330" y="124"/>
                  </a:lnTo>
                  <a:lnTo>
                    <a:pt x="343" y="109"/>
                  </a:lnTo>
                  <a:lnTo>
                    <a:pt x="325" y="75"/>
                  </a:lnTo>
                  <a:lnTo>
                    <a:pt x="343" y="63"/>
                  </a:lnTo>
                  <a:lnTo>
                    <a:pt x="368" y="83"/>
                  </a:lnTo>
                  <a:lnTo>
                    <a:pt x="371" y="50"/>
                  </a:lnTo>
                  <a:lnTo>
                    <a:pt x="392" y="37"/>
                  </a:lnTo>
                  <a:lnTo>
                    <a:pt x="417" y="46"/>
                  </a:lnTo>
                  <a:lnTo>
                    <a:pt x="426" y="19"/>
                  </a:lnTo>
                  <a:lnTo>
                    <a:pt x="502" y="17"/>
                  </a:lnTo>
                  <a:lnTo>
                    <a:pt x="525" y="0"/>
                  </a:lnTo>
                  <a:lnTo>
                    <a:pt x="531" y="43"/>
                  </a:lnTo>
                  <a:lnTo>
                    <a:pt x="592" y="57"/>
                  </a:lnTo>
                  <a:lnTo>
                    <a:pt x="684" y="69"/>
                  </a:lnTo>
                  <a:lnTo>
                    <a:pt x="637" y="93"/>
                  </a:lnTo>
                  <a:lnTo>
                    <a:pt x="672" y="110"/>
                  </a:lnTo>
                  <a:lnTo>
                    <a:pt x="655" y="134"/>
                  </a:lnTo>
                  <a:lnTo>
                    <a:pt x="698" y="171"/>
                  </a:lnTo>
                  <a:lnTo>
                    <a:pt x="679" y="195"/>
                  </a:lnTo>
                  <a:lnTo>
                    <a:pt x="668" y="159"/>
                  </a:lnTo>
                  <a:lnTo>
                    <a:pt x="650" y="171"/>
                  </a:lnTo>
                  <a:lnTo>
                    <a:pt x="617" y="161"/>
                  </a:lnTo>
                  <a:lnTo>
                    <a:pt x="611" y="186"/>
                  </a:lnTo>
                  <a:lnTo>
                    <a:pt x="567" y="213"/>
                  </a:lnTo>
                  <a:lnTo>
                    <a:pt x="535" y="205"/>
                  </a:lnTo>
                  <a:lnTo>
                    <a:pt x="563" y="269"/>
                  </a:lnTo>
                  <a:lnTo>
                    <a:pt x="565" y="291"/>
                  </a:lnTo>
                  <a:lnTo>
                    <a:pt x="540" y="305"/>
                  </a:lnTo>
                  <a:lnTo>
                    <a:pt x="556" y="356"/>
                  </a:lnTo>
                  <a:lnTo>
                    <a:pt x="655" y="421"/>
                  </a:lnTo>
                  <a:lnTo>
                    <a:pt x="679" y="421"/>
                  </a:lnTo>
                  <a:lnTo>
                    <a:pt x="735" y="541"/>
                  </a:lnTo>
                  <a:lnTo>
                    <a:pt x="784" y="589"/>
                  </a:lnTo>
                  <a:lnTo>
                    <a:pt x="796" y="589"/>
                  </a:lnTo>
                  <a:lnTo>
                    <a:pt x="822" y="618"/>
                  </a:lnTo>
                  <a:lnTo>
                    <a:pt x="895" y="618"/>
                  </a:lnTo>
                  <a:lnTo>
                    <a:pt x="926" y="618"/>
                  </a:lnTo>
                  <a:lnTo>
                    <a:pt x="933" y="606"/>
                  </a:lnTo>
                  <a:lnTo>
                    <a:pt x="952" y="613"/>
                  </a:lnTo>
                  <a:lnTo>
                    <a:pt x="952" y="631"/>
                  </a:lnTo>
                  <a:lnTo>
                    <a:pt x="926" y="661"/>
                  </a:lnTo>
                  <a:lnTo>
                    <a:pt x="952" y="679"/>
                  </a:lnTo>
                  <a:lnTo>
                    <a:pt x="1004" y="697"/>
                  </a:lnTo>
                  <a:lnTo>
                    <a:pt x="1038" y="704"/>
                  </a:lnTo>
                  <a:lnTo>
                    <a:pt x="1073" y="711"/>
                  </a:lnTo>
                  <a:lnTo>
                    <a:pt x="1099" y="733"/>
                  </a:lnTo>
                  <a:lnTo>
                    <a:pt x="1158" y="747"/>
                  </a:lnTo>
                  <a:lnTo>
                    <a:pt x="1167" y="767"/>
                  </a:lnTo>
                  <a:lnTo>
                    <a:pt x="1206" y="783"/>
                  </a:lnTo>
                  <a:lnTo>
                    <a:pt x="1218" y="809"/>
                  </a:lnTo>
                  <a:lnTo>
                    <a:pt x="1202" y="851"/>
                  </a:lnTo>
                  <a:lnTo>
                    <a:pt x="1168" y="835"/>
                  </a:lnTo>
                  <a:lnTo>
                    <a:pt x="1161" y="801"/>
                  </a:lnTo>
                  <a:lnTo>
                    <a:pt x="1142" y="788"/>
                  </a:lnTo>
                  <a:lnTo>
                    <a:pt x="1088" y="791"/>
                  </a:lnTo>
                  <a:lnTo>
                    <a:pt x="1058" y="773"/>
                  </a:lnTo>
                  <a:lnTo>
                    <a:pt x="1018" y="830"/>
                  </a:lnTo>
                  <a:lnTo>
                    <a:pt x="1022" y="851"/>
                  </a:lnTo>
                  <a:lnTo>
                    <a:pt x="1007" y="869"/>
                  </a:lnTo>
                  <a:lnTo>
                    <a:pt x="1009" y="880"/>
                  </a:lnTo>
                  <a:lnTo>
                    <a:pt x="1038" y="880"/>
                  </a:lnTo>
                  <a:lnTo>
                    <a:pt x="1083" y="903"/>
                  </a:lnTo>
                  <a:lnTo>
                    <a:pt x="1083" y="931"/>
                  </a:lnTo>
                  <a:lnTo>
                    <a:pt x="1098" y="939"/>
                  </a:lnTo>
                  <a:lnTo>
                    <a:pt x="1089" y="963"/>
                  </a:lnTo>
                  <a:lnTo>
                    <a:pt x="1025" y="990"/>
                  </a:lnTo>
                  <a:lnTo>
                    <a:pt x="1027" y="1025"/>
                  </a:lnTo>
                  <a:lnTo>
                    <a:pt x="1004" y="1055"/>
                  </a:lnTo>
                  <a:lnTo>
                    <a:pt x="981" y="1102"/>
                  </a:lnTo>
                  <a:lnTo>
                    <a:pt x="950" y="1102"/>
                  </a:lnTo>
                  <a:lnTo>
                    <a:pt x="925" y="1063"/>
                  </a:lnTo>
                  <a:lnTo>
                    <a:pt x="954" y="1040"/>
                  </a:lnTo>
                  <a:lnTo>
                    <a:pt x="950" y="999"/>
                  </a:lnTo>
                  <a:lnTo>
                    <a:pt x="996" y="986"/>
                  </a:lnTo>
                  <a:lnTo>
                    <a:pt x="968" y="950"/>
                  </a:lnTo>
                  <a:lnTo>
                    <a:pt x="939" y="885"/>
                  </a:lnTo>
                  <a:lnTo>
                    <a:pt x="926" y="846"/>
                  </a:lnTo>
                  <a:lnTo>
                    <a:pt x="874" y="849"/>
                  </a:lnTo>
                  <a:lnTo>
                    <a:pt x="843" y="822"/>
                  </a:lnTo>
                  <a:lnTo>
                    <a:pt x="826" y="778"/>
                  </a:lnTo>
                  <a:lnTo>
                    <a:pt x="781" y="787"/>
                  </a:lnTo>
                  <a:lnTo>
                    <a:pt x="781" y="760"/>
                  </a:lnTo>
                  <a:lnTo>
                    <a:pt x="739" y="766"/>
                  </a:lnTo>
                  <a:lnTo>
                    <a:pt x="707" y="708"/>
                  </a:lnTo>
                  <a:lnTo>
                    <a:pt x="676" y="711"/>
                  </a:lnTo>
                  <a:lnTo>
                    <a:pt x="633" y="715"/>
                  </a:lnTo>
                  <a:lnTo>
                    <a:pt x="617" y="694"/>
                  </a:lnTo>
                  <a:lnTo>
                    <a:pt x="593" y="694"/>
                  </a:lnTo>
                  <a:lnTo>
                    <a:pt x="538" y="648"/>
                  </a:lnTo>
                  <a:lnTo>
                    <a:pt x="515" y="611"/>
                  </a:lnTo>
                  <a:lnTo>
                    <a:pt x="495" y="606"/>
                  </a:lnTo>
                  <a:lnTo>
                    <a:pt x="470" y="583"/>
                  </a:lnTo>
                  <a:lnTo>
                    <a:pt x="429" y="581"/>
                  </a:lnTo>
                  <a:lnTo>
                    <a:pt x="435" y="560"/>
                  </a:lnTo>
                  <a:lnTo>
                    <a:pt x="361" y="505"/>
                  </a:lnTo>
                  <a:lnTo>
                    <a:pt x="371" y="474"/>
                  </a:lnTo>
                  <a:lnTo>
                    <a:pt x="349" y="429"/>
                  </a:lnTo>
                  <a:lnTo>
                    <a:pt x="349" y="391"/>
                  </a:lnTo>
                  <a:lnTo>
                    <a:pt x="297" y="383"/>
                  </a:lnTo>
                  <a:lnTo>
                    <a:pt x="254" y="348"/>
                  </a:lnTo>
                  <a:lnTo>
                    <a:pt x="241" y="352"/>
                  </a:lnTo>
                  <a:lnTo>
                    <a:pt x="210" y="333"/>
                  </a:lnTo>
                  <a:lnTo>
                    <a:pt x="159" y="352"/>
                  </a:lnTo>
                  <a:lnTo>
                    <a:pt x="142" y="379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/>
            </a:p>
          </p:txBody>
        </p:sp>
      </p:grpSp>
      <p:grpSp>
        <p:nvGrpSpPr>
          <p:cNvPr id="90" name="France"/>
          <p:cNvGrpSpPr/>
          <p:nvPr/>
        </p:nvGrpSpPr>
        <p:grpSpPr>
          <a:xfrm>
            <a:off x="5063032" y="3858818"/>
            <a:ext cx="1593056" cy="1526381"/>
            <a:chOff x="3714750" y="4002088"/>
            <a:chExt cx="2124074" cy="2035175"/>
          </a:xfrm>
          <a:solidFill>
            <a:srgbClr val="33495F"/>
          </a:solidFill>
        </p:grpSpPr>
        <p:sp>
          <p:nvSpPr>
            <p:cNvPr id="91" name="Corsica"/>
            <p:cNvSpPr>
              <a:spLocks/>
            </p:cNvSpPr>
            <p:nvPr/>
          </p:nvSpPr>
          <p:spPr bwMode="auto">
            <a:xfrm>
              <a:off x="5681662" y="5680075"/>
              <a:ext cx="157162" cy="357188"/>
            </a:xfrm>
            <a:custGeom>
              <a:avLst/>
              <a:gdLst>
                <a:gd name="T0" fmla="*/ 42 w 99"/>
                <a:gd name="T1" fmla="*/ 50 h 225"/>
                <a:gd name="T2" fmla="*/ 52 w 99"/>
                <a:gd name="T3" fmla="*/ 18 h 225"/>
                <a:gd name="T4" fmla="*/ 63 w 99"/>
                <a:gd name="T5" fmla="*/ 0 h 225"/>
                <a:gd name="T6" fmla="*/ 63 w 99"/>
                <a:gd name="T7" fmla="*/ 50 h 225"/>
                <a:gd name="T8" fmla="*/ 99 w 99"/>
                <a:gd name="T9" fmla="*/ 103 h 225"/>
                <a:gd name="T10" fmla="*/ 84 w 99"/>
                <a:gd name="T11" fmla="*/ 144 h 225"/>
                <a:gd name="T12" fmla="*/ 99 w 99"/>
                <a:gd name="T13" fmla="*/ 165 h 225"/>
                <a:gd name="T14" fmla="*/ 84 w 99"/>
                <a:gd name="T15" fmla="*/ 225 h 225"/>
                <a:gd name="T16" fmla="*/ 52 w 99"/>
                <a:gd name="T17" fmla="*/ 194 h 225"/>
                <a:gd name="T18" fmla="*/ 42 w 99"/>
                <a:gd name="T19" fmla="*/ 170 h 225"/>
                <a:gd name="T20" fmla="*/ 15 w 99"/>
                <a:gd name="T21" fmla="*/ 163 h 225"/>
                <a:gd name="T22" fmla="*/ 15 w 99"/>
                <a:gd name="T23" fmla="*/ 122 h 225"/>
                <a:gd name="T24" fmla="*/ 0 w 99"/>
                <a:gd name="T25" fmla="*/ 95 h 225"/>
                <a:gd name="T26" fmla="*/ 23 w 99"/>
                <a:gd name="T27" fmla="*/ 62 h 225"/>
                <a:gd name="T28" fmla="*/ 42 w 99"/>
                <a:gd name="T29" fmla="*/ 50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9" h="225">
                  <a:moveTo>
                    <a:pt x="42" y="50"/>
                  </a:moveTo>
                  <a:lnTo>
                    <a:pt x="52" y="18"/>
                  </a:lnTo>
                  <a:lnTo>
                    <a:pt x="63" y="0"/>
                  </a:lnTo>
                  <a:lnTo>
                    <a:pt x="63" y="50"/>
                  </a:lnTo>
                  <a:lnTo>
                    <a:pt x="99" y="103"/>
                  </a:lnTo>
                  <a:lnTo>
                    <a:pt x="84" y="144"/>
                  </a:lnTo>
                  <a:lnTo>
                    <a:pt x="99" y="165"/>
                  </a:lnTo>
                  <a:lnTo>
                    <a:pt x="84" y="225"/>
                  </a:lnTo>
                  <a:lnTo>
                    <a:pt x="52" y="194"/>
                  </a:lnTo>
                  <a:lnTo>
                    <a:pt x="42" y="170"/>
                  </a:lnTo>
                  <a:lnTo>
                    <a:pt x="15" y="163"/>
                  </a:lnTo>
                  <a:lnTo>
                    <a:pt x="15" y="122"/>
                  </a:lnTo>
                  <a:lnTo>
                    <a:pt x="0" y="95"/>
                  </a:lnTo>
                  <a:lnTo>
                    <a:pt x="23" y="62"/>
                  </a:lnTo>
                  <a:lnTo>
                    <a:pt x="42" y="50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/>
            </a:p>
          </p:txBody>
        </p:sp>
        <p:sp>
          <p:nvSpPr>
            <p:cNvPr id="92" name="France"/>
            <p:cNvSpPr>
              <a:spLocks/>
            </p:cNvSpPr>
            <p:nvPr/>
          </p:nvSpPr>
          <p:spPr bwMode="auto">
            <a:xfrm>
              <a:off x="3714750" y="4002088"/>
              <a:ext cx="1890712" cy="1677988"/>
            </a:xfrm>
            <a:custGeom>
              <a:avLst/>
              <a:gdLst>
                <a:gd name="T0" fmla="*/ 616 w 1649"/>
                <a:gd name="T1" fmla="*/ 273 h 1463"/>
                <a:gd name="T2" fmla="*/ 839 w 1649"/>
                <a:gd name="T3" fmla="*/ 160 h 1463"/>
                <a:gd name="T4" fmla="*/ 965 w 1649"/>
                <a:gd name="T5" fmla="*/ 0 h 1463"/>
                <a:gd name="T6" fmla="*/ 1136 w 1649"/>
                <a:gd name="T7" fmla="*/ 136 h 1463"/>
                <a:gd name="T8" fmla="*/ 1225 w 1649"/>
                <a:gd name="T9" fmla="*/ 182 h 1463"/>
                <a:gd name="T10" fmla="*/ 1377 w 1649"/>
                <a:gd name="T11" fmla="*/ 301 h 1463"/>
                <a:gd name="T12" fmla="*/ 1486 w 1649"/>
                <a:gd name="T13" fmla="*/ 376 h 1463"/>
                <a:gd name="T14" fmla="*/ 1571 w 1649"/>
                <a:gd name="T15" fmla="*/ 500 h 1463"/>
                <a:gd name="T16" fmla="*/ 1407 w 1649"/>
                <a:gd name="T17" fmla="*/ 721 h 1463"/>
                <a:gd name="T18" fmla="*/ 1338 w 1649"/>
                <a:gd name="T19" fmla="*/ 850 h 1463"/>
                <a:gd name="T20" fmla="*/ 1439 w 1649"/>
                <a:gd name="T21" fmla="*/ 808 h 1463"/>
                <a:gd name="T22" fmla="*/ 1421 w 1649"/>
                <a:gd name="T23" fmla="*/ 924 h 1463"/>
                <a:gd name="T24" fmla="*/ 1418 w 1649"/>
                <a:gd name="T25" fmla="*/ 1035 h 1463"/>
                <a:gd name="T26" fmla="*/ 1438 w 1649"/>
                <a:gd name="T27" fmla="*/ 1164 h 1463"/>
                <a:gd name="T28" fmla="*/ 1515 w 1649"/>
                <a:gd name="T29" fmla="*/ 1268 h 1463"/>
                <a:gd name="T30" fmla="*/ 1220 w 1649"/>
                <a:gd name="T31" fmla="*/ 1339 h 1463"/>
                <a:gd name="T32" fmla="*/ 1124 w 1649"/>
                <a:gd name="T33" fmla="*/ 1319 h 1463"/>
                <a:gd name="T34" fmla="*/ 905 w 1649"/>
                <a:gd name="T35" fmla="*/ 1323 h 1463"/>
                <a:gd name="T36" fmla="*/ 905 w 1649"/>
                <a:gd name="T37" fmla="*/ 1463 h 1463"/>
                <a:gd name="T38" fmla="*/ 728 w 1649"/>
                <a:gd name="T39" fmla="*/ 1439 h 1463"/>
                <a:gd name="T40" fmla="*/ 660 w 1649"/>
                <a:gd name="T41" fmla="*/ 1397 h 1463"/>
                <a:gd name="T42" fmla="*/ 574 w 1649"/>
                <a:gd name="T43" fmla="*/ 1339 h 1463"/>
                <a:gd name="T44" fmla="*/ 459 w 1649"/>
                <a:gd name="T45" fmla="*/ 1357 h 1463"/>
                <a:gd name="T46" fmla="*/ 357 w 1649"/>
                <a:gd name="T47" fmla="*/ 1296 h 1463"/>
                <a:gd name="T48" fmla="*/ 269 w 1649"/>
                <a:gd name="T49" fmla="*/ 1234 h 1463"/>
                <a:gd name="T50" fmla="*/ 303 w 1649"/>
                <a:gd name="T51" fmla="*/ 1158 h 1463"/>
                <a:gd name="T52" fmla="*/ 377 w 1649"/>
                <a:gd name="T53" fmla="*/ 879 h 1463"/>
                <a:gd name="T54" fmla="*/ 387 w 1649"/>
                <a:gd name="T55" fmla="*/ 843 h 1463"/>
                <a:gd name="T56" fmla="*/ 397 w 1649"/>
                <a:gd name="T57" fmla="*/ 742 h 1463"/>
                <a:gd name="T58" fmla="*/ 315 w 1649"/>
                <a:gd name="T59" fmla="*/ 666 h 1463"/>
                <a:gd name="T60" fmla="*/ 305 w 1649"/>
                <a:gd name="T61" fmla="*/ 606 h 1463"/>
                <a:gd name="T62" fmla="*/ 283 w 1649"/>
                <a:gd name="T63" fmla="*/ 518 h 1463"/>
                <a:gd name="T64" fmla="*/ 114 w 1649"/>
                <a:gd name="T65" fmla="*/ 443 h 1463"/>
                <a:gd name="T66" fmla="*/ 0 w 1649"/>
                <a:gd name="T67" fmla="*/ 391 h 1463"/>
                <a:gd name="T68" fmla="*/ 12 w 1649"/>
                <a:gd name="T69" fmla="*/ 331 h 1463"/>
                <a:gd name="T70" fmla="*/ 108 w 1649"/>
                <a:gd name="T71" fmla="*/ 277 h 1463"/>
                <a:gd name="T72" fmla="*/ 214 w 1649"/>
                <a:gd name="T73" fmla="*/ 275 h 1463"/>
                <a:gd name="T74" fmla="*/ 307 w 1649"/>
                <a:gd name="T75" fmla="*/ 315 h 1463"/>
                <a:gd name="T76" fmla="*/ 431 w 1649"/>
                <a:gd name="T77" fmla="*/ 357 h 1463"/>
                <a:gd name="T78" fmla="*/ 435 w 1649"/>
                <a:gd name="T79" fmla="*/ 249 h 1463"/>
                <a:gd name="T80" fmla="*/ 407 w 1649"/>
                <a:gd name="T81" fmla="*/ 164 h 1463"/>
                <a:gd name="T82" fmla="*/ 471 w 1649"/>
                <a:gd name="T83" fmla="*/ 235 h 1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649" h="1463">
                  <a:moveTo>
                    <a:pt x="502" y="231"/>
                  </a:moveTo>
                  <a:cubicBezTo>
                    <a:pt x="616" y="273"/>
                    <a:pt x="616" y="273"/>
                    <a:pt x="616" y="273"/>
                  </a:cubicBezTo>
                  <a:cubicBezTo>
                    <a:pt x="656" y="202"/>
                    <a:pt x="656" y="202"/>
                    <a:pt x="656" y="202"/>
                  </a:cubicBezTo>
                  <a:cubicBezTo>
                    <a:pt x="839" y="160"/>
                    <a:pt x="839" y="160"/>
                    <a:pt x="839" y="160"/>
                  </a:cubicBezTo>
                  <a:cubicBezTo>
                    <a:pt x="847" y="16"/>
                    <a:pt x="847" y="16"/>
                    <a:pt x="847" y="16"/>
                  </a:cubicBezTo>
                  <a:cubicBezTo>
                    <a:pt x="965" y="0"/>
                    <a:pt x="965" y="0"/>
                    <a:pt x="965" y="0"/>
                  </a:cubicBezTo>
                  <a:cubicBezTo>
                    <a:pt x="1021" y="72"/>
                    <a:pt x="1021" y="72"/>
                    <a:pt x="1021" y="72"/>
                  </a:cubicBezTo>
                  <a:cubicBezTo>
                    <a:pt x="1136" y="136"/>
                    <a:pt x="1136" y="136"/>
                    <a:pt x="1136" y="136"/>
                  </a:cubicBezTo>
                  <a:cubicBezTo>
                    <a:pt x="1160" y="206"/>
                    <a:pt x="1160" y="206"/>
                    <a:pt x="1160" y="206"/>
                  </a:cubicBezTo>
                  <a:cubicBezTo>
                    <a:pt x="1225" y="182"/>
                    <a:pt x="1225" y="182"/>
                    <a:pt x="1225" y="182"/>
                  </a:cubicBezTo>
                  <a:cubicBezTo>
                    <a:pt x="1305" y="300"/>
                    <a:pt x="1305" y="300"/>
                    <a:pt x="1305" y="300"/>
                  </a:cubicBezTo>
                  <a:cubicBezTo>
                    <a:pt x="1377" y="301"/>
                    <a:pt x="1377" y="301"/>
                    <a:pt x="1377" y="301"/>
                  </a:cubicBezTo>
                  <a:cubicBezTo>
                    <a:pt x="1427" y="305"/>
                    <a:pt x="1427" y="305"/>
                    <a:pt x="1427" y="305"/>
                  </a:cubicBezTo>
                  <a:cubicBezTo>
                    <a:pt x="1486" y="376"/>
                    <a:pt x="1486" y="376"/>
                    <a:pt x="1486" y="376"/>
                  </a:cubicBezTo>
                  <a:cubicBezTo>
                    <a:pt x="1649" y="382"/>
                    <a:pt x="1649" y="382"/>
                    <a:pt x="1649" y="382"/>
                  </a:cubicBezTo>
                  <a:cubicBezTo>
                    <a:pt x="1571" y="500"/>
                    <a:pt x="1571" y="500"/>
                    <a:pt x="1571" y="500"/>
                  </a:cubicBezTo>
                  <a:cubicBezTo>
                    <a:pt x="1552" y="628"/>
                    <a:pt x="1552" y="628"/>
                    <a:pt x="1552" y="628"/>
                  </a:cubicBezTo>
                  <a:cubicBezTo>
                    <a:pt x="1407" y="721"/>
                    <a:pt x="1407" y="721"/>
                    <a:pt x="1407" y="721"/>
                  </a:cubicBezTo>
                  <a:cubicBezTo>
                    <a:pt x="1343" y="797"/>
                    <a:pt x="1343" y="797"/>
                    <a:pt x="1343" y="797"/>
                  </a:cubicBezTo>
                  <a:cubicBezTo>
                    <a:pt x="1338" y="850"/>
                    <a:pt x="1338" y="850"/>
                    <a:pt x="1338" y="850"/>
                  </a:cubicBezTo>
                  <a:cubicBezTo>
                    <a:pt x="1372" y="811"/>
                    <a:pt x="1372" y="811"/>
                    <a:pt x="1372" y="811"/>
                  </a:cubicBezTo>
                  <a:cubicBezTo>
                    <a:pt x="1439" y="808"/>
                    <a:pt x="1439" y="808"/>
                    <a:pt x="1439" y="808"/>
                  </a:cubicBezTo>
                  <a:cubicBezTo>
                    <a:pt x="1458" y="910"/>
                    <a:pt x="1458" y="910"/>
                    <a:pt x="1458" y="910"/>
                  </a:cubicBezTo>
                  <a:cubicBezTo>
                    <a:pt x="1421" y="924"/>
                    <a:pt x="1421" y="924"/>
                    <a:pt x="1421" y="924"/>
                  </a:cubicBezTo>
                  <a:cubicBezTo>
                    <a:pt x="1474" y="974"/>
                    <a:pt x="1474" y="974"/>
                    <a:pt x="1474" y="974"/>
                  </a:cubicBezTo>
                  <a:cubicBezTo>
                    <a:pt x="1418" y="1035"/>
                    <a:pt x="1418" y="1035"/>
                    <a:pt x="1418" y="1035"/>
                  </a:cubicBezTo>
                  <a:cubicBezTo>
                    <a:pt x="1452" y="1084"/>
                    <a:pt x="1452" y="1084"/>
                    <a:pt x="1452" y="1084"/>
                  </a:cubicBezTo>
                  <a:cubicBezTo>
                    <a:pt x="1438" y="1164"/>
                    <a:pt x="1438" y="1164"/>
                    <a:pt x="1438" y="1164"/>
                  </a:cubicBezTo>
                  <a:cubicBezTo>
                    <a:pt x="1547" y="1182"/>
                    <a:pt x="1547" y="1182"/>
                    <a:pt x="1547" y="1182"/>
                  </a:cubicBezTo>
                  <a:cubicBezTo>
                    <a:pt x="1515" y="1268"/>
                    <a:pt x="1515" y="1268"/>
                    <a:pt x="1515" y="1268"/>
                  </a:cubicBezTo>
                  <a:cubicBezTo>
                    <a:pt x="1349" y="1367"/>
                    <a:pt x="1349" y="1367"/>
                    <a:pt x="1349" y="1367"/>
                  </a:cubicBezTo>
                  <a:cubicBezTo>
                    <a:pt x="1220" y="1339"/>
                    <a:pt x="1220" y="1339"/>
                    <a:pt x="1220" y="1339"/>
                  </a:cubicBezTo>
                  <a:cubicBezTo>
                    <a:pt x="1180" y="1278"/>
                    <a:pt x="1180" y="1278"/>
                    <a:pt x="1180" y="1278"/>
                  </a:cubicBezTo>
                  <a:cubicBezTo>
                    <a:pt x="1180" y="1278"/>
                    <a:pt x="1136" y="1319"/>
                    <a:pt x="1124" y="1319"/>
                  </a:cubicBezTo>
                  <a:cubicBezTo>
                    <a:pt x="1112" y="1319"/>
                    <a:pt x="1029" y="1274"/>
                    <a:pt x="1029" y="1274"/>
                  </a:cubicBezTo>
                  <a:cubicBezTo>
                    <a:pt x="905" y="1323"/>
                    <a:pt x="905" y="1323"/>
                    <a:pt x="905" y="1323"/>
                  </a:cubicBezTo>
                  <a:cubicBezTo>
                    <a:pt x="891" y="1391"/>
                    <a:pt x="891" y="1391"/>
                    <a:pt x="891" y="1391"/>
                  </a:cubicBezTo>
                  <a:cubicBezTo>
                    <a:pt x="905" y="1463"/>
                    <a:pt x="905" y="1463"/>
                    <a:pt x="905" y="1463"/>
                  </a:cubicBezTo>
                  <a:cubicBezTo>
                    <a:pt x="815" y="1463"/>
                    <a:pt x="815" y="1463"/>
                    <a:pt x="815" y="1463"/>
                  </a:cubicBezTo>
                  <a:cubicBezTo>
                    <a:pt x="728" y="1439"/>
                    <a:pt x="728" y="1439"/>
                    <a:pt x="728" y="1439"/>
                  </a:cubicBezTo>
                  <a:cubicBezTo>
                    <a:pt x="696" y="1389"/>
                    <a:pt x="696" y="1389"/>
                    <a:pt x="696" y="1389"/>
                  </a:cubicBezTo>
                  <a:cubicBezTo>
                    <a:pt x="660" y="1397"/>
                    <a:pt x="660" y="1397"/>
                    <a:pt x="660" y="1397"/>
                  </a:cubicBezTo>
                  <a:cubicBezTo>
                    <a:pt x="640" y="1375"/>
                    <a:pt x="640" y="1375"/>
                    <a:pt x="640" y="1375"/>
                  </a:cubicBezTo>
                  <a:cubicBezTo>
                    <a:pt x="574" y="1339"/>
                    <a:pt x="574" y="1339"/>
                    <a:pt x="574" y="1339"/>
                  </a:cubicBezTo>
                  <a:cubicBezTo>
                    <a:pt x="562" y="1369"/>
                    <a:pt x="562" y="1369"/>
                    <a:pt x="562" y="1369"/>
                  </a:cubicBezTo>
                  <a:cubicBezTo>
                    <a:pt x="459" y="1357"/>
                    <a:pt x="459" y="1357"/>
                    <a:pt x="459" y="1357"/>
                  </a:cubicBezTo>
                  <a:cubicBezTo>
                    <a:pt x="435" y="1335"/>
                    <a:pt x="435" y="1335"/>
                    <a:pt x="435" y="1335"/>
                  </a:cubicBezTo>
                  <a:cubicBezTo>
                    <a:pt x="357" y="1296"/>
                    <a:pt x="357" y="1296"/>
                    <a:pt x="357" y="1296"/>
                  </a:cubicBezTo>
                  <a:cubicBezTo>
                    <a:pt x="269" y="1268"/>
                    <a:pt x="269" y="1268"/>
                    <a:pt x="269" y="1268"/>
                  </a:cubicBezTo>
                  <a:cubicBezTo>
                    <a:pt x="269" y="1234"/>
                    <a:pt x="269" y="1234"/>
                    <a:pt x="269" y="1234"/>
                  </a:cubicBezTo>
                  <a:cubicBezTo>
                    <a:pt x="247" y="1210"/>
                    <a:pt x="247" y="1210"/>
                    <a:pt x="247" y="1210"/>
                  </a:cubicBezTo>
                  <a:cubicBezTo>
                    <a:pt x="303" y="1158"/>
                    <a:pt x="303" y="1158"/>
                    <a:pt x="303" y="1158"/>
                  </a:cubicBezTo>
                  <a:cubicBezTo>
                    <a:pt x="327" y="993"/>
                    <a:pt x="327" y="993"/>
                    <a:pt x="327" y="993"/>
                  </a:cubicBezTo>
                  <a:cubicBezTo>
                    <a:pt x="377" y="879"/>
                    <a:pt x="377" y="879"/>
                    <a:pt x="377" y="879"/>
                  </a:cubicBezTo>
                  <a:cubicBezTo>
                    <a:pt x="429" y="929"/>
                    <a:pt x="429" y="929"/>
                    <a:pt x="429" y="929"/>
                  </a:cubicBezTo>
                  <a:cubicBezTo>
                    <a:pt x="387" y="843"/>
                    <a:pt x="387" y="843"/>
                    <a:pt x="387" y="843"/>
                  </a:cubicBezTo>
                  <a:cubicBezTo>
                    <a:pt x="399" y="795"/>
                    <a:pt x="399" y="795"/>
                    <a:pt x="399" y="795"/>
                  </a:cubicBezTo>
                  <a:cubicBezTo>
                    <a:pt x="397" y="742"/>
                    <a:pt x="397" y="742"/>
                    <a:pt x="397" y="742"/>
                  </a:cubicBezTo>
                  <a:cubicBezTo>
                    <a:pt x="319" y="714"/>
                    <a:pt x="319" y="714"/>
                    <a:pt x="319" y="714"/>
                  </a:cubicBezTo>
                  <a:cubicBezTo>
                    <a:pt x="315" y="666"/>
                    <a:pt x="315" y="666"/>
                    <a:pt x="315" y="666"/>
                  </a:cubicBezTo>
                  <a:cubicBezTo>
                    <a:pt x="292" y="636"/>
                    <a:pt x="292" y="636"/>
                    <a:pt x="292" y="636"/>
                  </a:cubicBezTo>
                  <a:cubicBezTo>
                    <a:pt x="305" y="606"/>
                    <a:pt x="305" y="606"/>
                    <a:pt x="305" y="606"/>
                  </a:cubicBezTo>
                  <a:cubicBezTo>
                    <a:pt x="257" y="562"/>
                    <a:pt x="257" y="562"/>
                    <a:pt x="257" y="562"/>
                  </a:cubicBezTo>
                  <a:cubicBezTo>
                    <a:pt x="283" y="518"/>
                    <a:pt x="283" y="518"/>
                    <a:pt x="283" y="518"/>
                  </a:cubicBezTo>
                  <a:cubicBezTo>
                    <a:pt x="180" y="481"/>
                    <a:pt x="180" y="481"/>
                    <a:pt x="180" y="481"/>
                  </a:cubicBezTo>
                  <a:cubicBezTo>
                    <a:pt x="114" y="443"/>
                    <a:pt x="114" y="443"/>
                    <a:pt x="114" y="443"/>
                  </a:cubicBezTo>
                  <a:cubicBezTo>
                    <a:pt x="32" y="439"/>
                    <a:pt x="32" y="439"/>
                    <a:pt x="32" y="439"/>
                  </a:cubicBezTo>
                  <a:cubicBezTo>
                    <a:pt x="0" y="391"/>
                    <a:pt x="0" y="391"/>
                    <a:pt x="0" y="391"/>
                  </a:cubicBezTo>
                  <a:cubicBezTo>
                    <a:pt x="64" y="345"/>
                    <a:pt x="64" y="345"/>
                    <a:pt x="64" y="345"/>
                  </a:cubicBezTo>
                  <a:cubicBezTo>
                    <a:pt x="12" y="331"/>
                    <a:pt x="12" y="331"/>
                    <a:pt x="12" y="331"/>
                  </a:cubicBezTo>
                  <a:cubicBezTo>
                    <a:pt x="30" y="287"/>
                    <a:pt x="30" y="287"/>
                    <a:pt x="30" y="287"/>
                  </a:cubicBezTo>
                  <a:cubicBezTo>
                    <a:pt x="108" y="277"/>
                    <a:pt x="108" y="277"/>
                    <a:pt x="108" y="277"/>
                  </a:cubicBezTo>
                  <a:cubicBezTo>
                    <a:pt x="164" y="305"/>
                    <a:pt x="164" y="305"/>
                    <a:pt x="164" y="305"/>
                  </a:cubicBezTo>
                  <a:cubicBezTo>
                    <a:pt x="214" y="275"/>
                    <a:pt x="214" y="275"/>
                    <a:pt x="214" y="275"/>
                  </a:cubicBezTo>
                  <a:cubicBezTo>
                    <a:pt x="271" y="329"/>
                    <a:pt x="271" y="329"/>
                    <a:pt x="271" y="329"/>
                  </a:cubicBezTo>
                  <a:cubicBezTo>
                    <a:pt x="307" y="315"/>
                    <a:pt x="307" y="315"/>
                    <a:pt x="307" y="315"/>
                  </a:cubicBezTo>
                  <a:cubicBezTo>
                    <a:pt x="351" y="359"/>
                    <a:pt x="351" y="359"/>
                    <a:pt x="351" y="359"/>
                  </a:cubicBezTo>
                  <a:cubicBezTo>
                    <a:pt x="431" y="357"/>
                    <a:pt x="431" y="357"/>
                    <a:pt x="431" y="357"/>
                  </a:cubicBezTo>
                  <a:cubicBezTo>
                    <a:pt x="399" y="319"/>
                    <a:pt x="399" y="319"/>
                    <a:pt x="399" y="319"/>
                  </a:cubicBezTo>
                  <a:cubicBezTo>
                    <a:pt x="435" y="249"/>
                    <a:pt x="435" y="249"/>
                    <a:pt x="435" y="249"/>
                  </a:cubicBezTo>
                  <a:cubicBezTo>
                    <a:pt x="399" y="198"/>
                    <a:pt x="399" y="198"/>
                    <a:pt x="399" y="198"/>
                  </a:cubicBezTo>
                  <a:cubicBezTo>
                    <a:pt x="407" y="164"/>
                    <a:pt x="407" y="164"/>
                    <a:pt x="407" y="164"/>
                  </a:cubicBezTo>
                  <a:cubicBezTo>
                    <a:pt x="479" y="178"/>
                    <a:pt x="479" y="178"/>
                    <a:pt x="479" y="178"/>
                  </a:cubicBezTo>
                  <a:cubicBezTo>
                    <a:pt x="471" y="235"/>
                    <a:pt x="471" y="235"/>
                    <a:pt x="471" y="235"/>
                  </a:cubicBezTo>
                  <a:lnTo>
                    <a:pt x="502" y="231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/>
            </a:p>
          </p:txBody>
        </p:sp>
      </p:grpSp>
      <p:sp>
        <p:nvSpPr>
          <p:cNvPr id="94" name="Belgium"/>
          <p:cNvSpPr>
            <a:spLocks/>
          </p:cNvSpPr>
          <p:nvPr/>
        </p:nvSpPr>
        <p:spPr bwMode="auto">
          <a:xfrm>
            <a:off x="5892899" y="3819526"/>
            <a:ext cx="401240" cy="300641"/>
          </a:xfrm>
          <a:custGeom>
            <a:avLst/>
            <a:gdLst>
              <a:gd name="T0" fmla="*/ 0 w 337"/>
              <a:gd name="T1" fmla="*/ 33 h 251"/>
              <a:gd name="T2" fmla="*/ 35 w 337"/>
              <a:gd name="T3" fmla="*/ 16 h 251"/>
              <a:gd name="T4" fmla="*/ 85 w 337"/>
              <a:gd name="T5" fmla="*/ 7 h 251"/>
              <a:gd name="T6" fmla="*/ 105 w 337"/>
              <a:gd name="T7" fmla="*/ 20 h 251"/>
              <a:gd name="T8" fmla="*/ 131 w 337"/>
              <a:gd name="T9" fmla="*/ 7 h 251"/>
              <a:gd name="T10" fmla="*/ 149 w 337"/>
              <a:gd name="T11" fmla="*/ 33 h 251"/>
              <a:gd name="T12" fmla="*/ 162 w 337"/>
              <a:gd name="T13" fmla="*/ 7 h 251"/>
              <a:gd name="T14" fmla="*/ 188 w 337"/>
              <a:gd name="T15" fmla="*/ 20 h 251"/>
              <a:gd name="T16" fmla="*/ 195 w 337"/>
              <a:gd name="T17" fmla="*/ 0 h 251"/>
              <a:gd name="T18" fmla="*/ 215 w 337"/>
              <a:gd name="T19" fmla="*/ 10 h 251"/>
              <a:gd name="T20" fmla="*/ 243 w 337"/>
              <a:gd name="T21" fmla="*/ 33 h 251"/>
              <a:gd name="T22" fmla="*/ 277 w 337"/>
              <a:gd name="T23" fmla="*/ 39 h 251"/>
              <a:gd name="T24" fmla="*/ 272 w 337"/>
              <a:gd name="T25" fmla="*/ 67 h 251"/>
              <a:gd name="T26" fmla="*/ 277 w 337"/>
              <a:gd name="T27" fmla="*/ 103 h 251"/>
              <a:gd name="T28" fmla="*/ 311 w 337"/>
              <a:gd name="T29" fmla="*/ 103 h 251"/>
              <a:gd name="T30" fmla="*/ 330 w 337"/>
              <a:gd name="T31" fmla="*/ 124 h 251"/>
              <a:gd name="T32" fmla="*/ 337 w 337"/>
              <a:gd name="T33" fmla="*/ 137 h 251"/>
              <a:gd name="T34" fmla="*/ 290 w 337"/>
              <a:gd name="T35" fmla="*/ 163 h 251"/>
              <a:gd name="T36" fmla="*/ 271 w 337"/>
              <a:gd name="T37" fmla="*/ 189 h 251"/>
              <a:gd name="T38" fmla="*/ 296 w 337"/>
              <a:gd name="T39" fmla="*/ 251 h 251"/>
              <a:gd name="T40" fmla="*/ 246 w 337"/>
              <a:gd name="T41" fmla="*/ 251 h 251"/>
              <a:gd name="T42" fmla="*/ 188 w 337"/>
              <a:gd name="T43" fmla="*/ 166 h 251"/>
              <a:gd name="T44" fmla="*/ 141 w 337"/>
              <a:gd name="T45" fmla="*/ 182 h 251"/>
              <a:gd name="T46" fmla="*/ 123 w 337"/>
              <a:gd name="T47" fmla="*/ 132 h 251"/>
              <a:gd name="T48" fmla="*/ 40 w 337"/>
              <a:gd name="T49" fmla="*/ 85 h 251"/>
              <a:gd name="T50" fmla="*/ 0 w 337"/>
              <a:gd name="T51" fmla="*/ 33 h 251"/>
              <a:gd name="connsiteX0" fmla="*/ 0 w 10000"/>
              <a:gd name="connsiteY0" fmla="*/ 1315 h 10000"/>
              <a:gd name="connsiteX1" fmla="*/ 1039 w 10000"/>
              <a:gd name="connsiteY1" fmla="*/ 637 h 10000"/>
              <a:gd name="connsiteX2" fmla="*/ 2522 w 10000"/>
              <a:gd name="connsiteY2" fmla="*/ 279 h 10000"/>
              <a:gd name="connsiteX3" fmla="*/ 3116 w 10000"/>
              <a:gd name="connsiteY3" fmla="*/ 797 h 10000"/>
              <a:gd name="connsiteX4" fmla="*/ 3887 w 10000"/>
              <a:gd name="connsiteY4" fmla="*/ 279 h 10000"/>
              <a:gd name="connsiteX5" fmla="*/ 4421 w 10000"/>
              <a:gd name="connsiteY5" fmla="*/ 1315 h 10000"/>
              <a:gd name="connsiteX6" fmla="*/ 4807 w 10000"/>
              <a:gd name="connsiteY6" fmla="*/ 279 h 10000"/>
              <a:gd name="connsiteX7" fmla="*/ 5579 w 10000"/>
              <a:gd name="connsiteY7" fmla="*/ 797 h 10000"/>
              <a:gd name="connsiteX8" fmla="*/ 5786 w 10000"/>
              <a:gd name="connsiteY8" fmla="*/ 0 h 10000"/>
              <a:gd name="connsiteX9" fmla="*/ 6380 w 10000"/>
              <a:gd name="connsiteY9" fmla="*/ 398 h 10000"/>
              <a:gd name="connsiteX10" fmla="*/ 7211 w 10000"/>
              <a:gd name="connsiteY10" fmla="*/ 1315 h 10000"/>
              <a:gd name="connsiteX11" fmla="*/ 8220 w 10000"/>
              <a:gd name="connsiteY11" fmla="*/ 1554 h 10000"/>
              <a:gd name="connsiteX12" fmla="*/ 8071 w 10000"/>
              <a:gd name="connsiteY12" fmla="*/ 2669 h 10000"/>
              <a:gd name="connsiteX13" fmla="*/ 8220 w 10000"/>
              <a:gd name="connsiteY13" fmla="*/ 4104 h 10000"/>
              <a:gd name="connsiteX14" fmla="*/ 9228 w 10000"/>
              <a:gd name="connsiteY14" fmla="*/ 4104 h 10000"/>
              <a:gd name="connsiteX15" fmla="*/ 9792 w 10000"/>
              <a:gd name="connsiteY15" fmla="*/ 4940 h 10000"/>
              <a:gd name="connsiteX16" fmla="*/ 10000 w 10000"/>
              <a:gd name="connsiteY16" fmla="*/ 5458 h 10000"/>
              <a:gd name="connsiteX17" fmla="*/ 8605 w 10000"/>
              <a:gd name="connsiteY17" fmla="*/ 6494 h 10000"/>
              <a:gd name="connsiteX18" fmla="*/ 8042 w 10000"/>
              <a:gd name="connsiteY18" fmla="*/ 7530 h 10000"/>
              <a:gd name="connsiteX19" fmla="*/ 8294 w 10000"/>
              <a:gd name="connsiteY19" fmla="*/ 8446 h 10000"/>
              <a:gd name="connsiteX20" fmla="*/ 8783 w 10000"/>
              <a:gd name="connsiteY20" fmla="*/ 10000 h 10000"/>
              <a:gd name="connsiteX21" fmla="*/ 7300 w 10000"/>
              <a:gd name="connsiteY21" fmla="*/ 10000 h 10000"/>
              <a:gd name="connsiteX22" fmla="*/ 5579 w 10000"/>
              <a:gd name="connsiteY22" fmla="*/ 6614 h 10000"/>
              <a:gd name="connsiteX23" fmla="*/ 4184 w 10000"/>
              <a:gd name="connsiteY23" fmla="*/ 7251 h 10000"/>
              <a:gd name="connsiteX24" fmla="*/ 3650 w 10000"/>
              <a:gd name="connsiteY24" fmla="*/ 5259 h 10000"/>
              <a:gd name="connsiteX25" fmla="*/ 1187 w 10000"/>
              <a:gd name="connsiteY25" fmla="*/ 3386 h 10000"/>
              <a:gd name="connsiteX26" fmla="*/ 0 w 10000"/>
              <a:gd name="connsiteY26" fmla="*/ 1315 h 10000"/>
              <a:gd name="connsiteX0" fmla="*/ 0 w 10000"/>
              <a:gd name="connsiteY0" fmla="*/ 1315 h 10000"/>
              <a:gd name="connsiteX1" fmla="*/ 1039 w 10000"/>
              <a:gd name="connsiteY1" fmla="*/ 637 h 10000"/>
              <a:gd name="connsiteX2" fmla="*/ 2522 w 10000"/>
              <a:gd name="connsiteY2" fmla="*/ 279 h 10000"/>
              <a:gd name="connsiteX3" fmla="*/ 3116 w 10000"/>
              <a:gd name="connsiteY3" fmla="*/ 797 h 10000"/>
              <a:gd name="connsiteX4" fmla="*/ 3887 w 10000"/>
              <a:gd name="connsiteY4" fmla="*/ 279 h 10000"/>
              <a:gd name="connsiteX5" fmla="*/ 4421 w 10000"/>
              <a:gd name="connsiteY5" fmla="*/ 1315 h 10000"/>
              <a:gd name="connsiteX6" fmla="*/ 4807 w 10000"/>
              <a:gd name="connsiteY6" fmla="*/ 279 h 10000"/>
              <a:gd name="connsiteX7" fmla="*/ 5579 w 10000"/>
              <a:gd name="connsiteY7" fmla="*/ 797 h 10000"/>
              <a:gd name="connsiteX8" fmla="*/ 5786 w 10000"/>
              <a:gd name="connsiteY8" fmla="*/ 0 h 10000"/>
              <a:gd name="connsiteX9" fmla="*/ 6380 w 10000"/>
              <a:gd name="connsiteY9" fmla="*/ 398 h 10000"/>
              <a:gd name="connsiteX10" fmla="*/ 7211 w 10000"/>
              <a:gd name="connsiteY10" fmla="*/ 1315 h 10000"/>
              <a:gd name="connsiteX11" fmla="*/ 8220 w 10000"/>
              <a:gd name="connsiteY11" fmla="*/ 1554 h 10000"/>
              <a:gd name="connsiteX12" fmla="*/ 8071 w 10000"/>
              <a:gd name="connsiteY12" fmla="*/ 2669 h 10000"/>
              <a:gd name="connsiteX13" fmla="*/ 8220 w 10000"/>
              <a:gd name="connsiteY13" fmla="*/ 4104 h 10000"/>
              <a:gd name="connsiteX14" fmla="*/ 9228 w 10000"/>
              <a:gd name="connsiteY14" fmla="*/ 4104 h 10000"/>
              <a:gd name="connsiteX15" fmla="*/ 9792 w 10000"/>
              <a:gd name="connsiteY15" fmla="*/ 4940 h 10000"/>
              <a:gd name="connsiteX16" fmla="*/ 10000 w 10000"/>
              <a:gd name="connsiteY16" fmla="*/ 5458 h 10000"/>
              <a:gd name="connsiteX17" fmla="*/ 8605 w 10000"/>
              <a:gd name="connsiteY17" fmla="*/ 6494 h 10000"/>
              <a:gd name="connsiteX18" fmla="*/ 8042 w 10000"/>
              <a:gd name="connsiteY18" fmla="*/ 7530 h 10000"/>
              <a:gd name="connsiteX19" fmla="*/ 6558 w 10000"/>
              <a:gd name="connsiteY19" fmla="*/ 5518 h 10000"/>
              <a:gd name="connsiteX20" fmla="*/ 8783 w 10000"/>
              <a:gd name="connsiteY20" fmla="*/ 10000 h 10000"/>
              <a:gd name="connsiteX21" fmla="*/ 7300 w 10000"/>
              <a:gd name="connsiteY21" fmla="*/ 10000 h 10000"/>
              <a:gd name="connsiteX22" fmla="*/ 5579 w 10000"/>
              <a:gd name="connsiteY22" fmla="*/ 6614 h 10000"/>
              <a:gd name="connsiteX23" fmla="*/ 4184 w 10000"/>
              <a:gd name="connsiteY23" fmla="*/ 7251 h 10000"/>
              <a:gd name="connsiteX24" fmla="*/ 3650 w 10000"/>
              <a:gd name="connsiteY24" fmla="*/ 5259 h 10000"/>
              <a:gd name="connsiteX25" fmla="*/ 1187 w 10000"/>
              <a:gd name="connsiteY25" fmla="*/ 3386 h 10000"/>
              <a:gd name="connsiteX26" fmla="*/ 0 w 10000"/>
              <a:gd name="connsiteY26" fmla="*/ 1315 h 10000"/>
              <a:gd name="connsiteX0" fmla="*/ 0 w 10000"/>
              <a:gd name="connsiteY0" fmla="*/ 1315 h 10000"/>
              <a:gd name="connsiteX1" fmla="*/ 1039 w 10000"/>
              <a:gd name="connsiteY1" fmla="*/ 637 h 10000"/>
              <a:gd name="connsiteX2" fmla="*/ 2522 w 10000"/>
              <a:gd name="connsiteY2" fmla="*/ 279 h 10000"/>
              <a:gd name="connsiteX3" fmla="*/ 3116 w 10000"/>
              <a:gd name="connsiteY3" fmla="*/ 797 h 10000"/>
              <a:gd name="connsiteX4" fmla="*/ 3887 w 10000"/>
              <a:gd name="connsiteY4" fmla="*/ 279 h 10000"/>
              <a:gd name="connsiteX5" fmla="*/ 4421 w 10000"/>
              <a:gd name="connsiteY5" fmla="*/ 1315 h 10000"/>
              <a:gd name="connsiteX6" fmla="*/ 4807 w 10000"/>
              <a:gd name="connsiteY6" fmla="*/ 279 h 10000"/>
              <a:gd name="connsiteX7" fmla="*/ 5579 w 10000"/>
              <a:gd name="connsiteY7" fmla="*/ 797 h 10000"/>
              <a:gd name="connsiteX8" fmla="*/ 5786 w 10000"/>
              <a:gd name="connsiteY8" fmla="*/ 0 h 10000"/>
              <a:gd name="connsiteX9" fmla="*/ 6380 w 10000"/>
              <a:gd name="connsiteY9" fmla="*/ 398 h 10000"/>
              <a:gd name="connsiteX10" fmla="*/ 7211 w 10000"/>
              <a:gd name="connsiteY10" fmla="*/ 1315 h 10000"/>
              <a:gd name="connsiteX11" fmla="*/ 8220 w 10000"/>
              <a:gd name="connsiteY11" fmla="*/ 1554 h 10000"/>
              <a:gd name="connsiteX12" fmla="*/ 8071 w 10000"/>
              <a:gd name="connsiteY12" fmla="*/ 2669 h 10000"/>
              <a:gd name="connsiteX13" fmla="*/ 8220 w 10000"/>
              <a:gd name="connsiteY13" fmla="*/ 4104 h 10000"/>
              <a:gd name="connsiteX14" fmla="*/ 9228 w 10000"/>
              <a:gd name="connsiteY14" fmla="*/ 4104 h 10000"/>
              <a:gd name="connsiteX15" fmla="*/ 9792 w 10000"/>
              <a:gd name="connsiteY15" fmla="*/ 4940 h 10000"/>
              <a:gd name="connsiteX16" fmla="*/ 10000 w 10000"/>
              <a:gd name="connsiteY16" fmla="*/ 5458 h 10000"/>
              <a:gd name="connsiteX17" fmla="*/ 8605 w 10000"/>
              <a:gd name="connsiteY17" fmla="*/ 6494 h 10000"/>
              <a:gd name="connsiteX18" fmla="*/ 8042 w 10000"/>
              <a:gd name="connsiteY18" fmla="*/ 7530 h 10000"/>
              <a:gd name="connsiteX19" fmla="*/ 7582 w 10000"/>
              <a:gd name="connsiteY19" fmla="*/ 7132 h 10000"/>
              <a:gd name="connsiteX20" fmla="*/ 8783 w 10000"/>
              <a:gd name="connsiteY20" fmla="*/ 10000 h 10000"/>
              <a:gd name="connsiteX21" fmla="*/ 7300 w 10000"/>
              <a:gd name="connsiteY21" fmla="*/ 10000 h 10000"/>
              <a:gd name="connsiteX22" fmla="*/ 5579 w 10000"/>
              <a:gd name="connsiteY22" fmla="*/ 6614 h 10000"/>
              <a:gd name="connsiteX23" fmla="*/ 4184 w 10000"/>
              <a:gd name="connsiteY23" fmla="*/ 7251 h 10000"/>
              <a:gd name="connsiteX24" fmla="*/ 3650 w 10000"/>
              <a:gd name="connsiteY24" fmla="*/ 5259 h 10000"/>
              <a:gd name="connsiteX25" fmla="*/ 1187 w 10000"/>
              <a:gd name="connsiteY25" fmla="*/ 3386 h 10000"/>
              <a:gd name="connsiteX26" fmla="*/ 0 w 10000"/>
              <a:gd name="connsiteY26" fmla="*/ 1315 h 10000"/>
              <a:gd name="connsiteX0" fmla="*/ 0 w 10000"/>
              <a:gd name="connsiteY0" fmla="*/ 1315 h 10000"/>
              <a:gd name="connsiteX1" fmla="*/ 1039 w 10000"/>
              <a:gd name="connsiteY1" fmla="*/ 637 h 10000"/>
              <a:gd name="connsiteX2" fmla="*/ 2522 w 10000"/>
              <a:gd name="connsiteY2" fmla="*/ 279 h 10000"/>
              <a:gd name="connsiteX3" fmla="*/ 3116 w 10000"/>
              <a:gd name="connsiteY3" fmla="*/ 797 h 10000"/>
              <a:gd name="connsiteX4" fmla="*/ 3887 w 10000"/>
              <a:gd name="connsiteY4" fmla="*/ 279 h 10000"/>
              <a:gd name="connsiteX5" fmla="*/ 4421 w 10000"/>
              <a:gd name="connsiteY5" fmla="*/ 1315 h 10000"/>
              <a:gd name="connsiteX6" fmla="*/ 4807 w 10000"/>
              <a:gd name="connsiteY6" fmla="*/ 279 h 10000"/>
              <a:gd name="connsiteX7" fmla="*/ 5579 w 10000"/>
              <a:gd name="connsiteY7" fmla="*/ 797 h 10000"/>
              <a:gd name="connsiteX8" fmla="*/ 5786 w 10000"/>
              <a:gd name="connsiteY8" fmla="*/ 0 h 10000"/>
              <a:gd name="connsiteX9" fmla="*/ 6380 w 10000"/>
              <a:gd name="connsiteY9" fmla="*/ 398 h 10000"/>
              <a:gd name="connsiteX10" fmla="*/ 7211 w 10000"/>
              <a:gd name="connsiteY10" fmla="*/ 1315 h 10000"/>
              <a:gd name="connsiteX11" fmla="*/ 8220 w 10000"/>
              <a:gd name="connsiteY11" fmla="*/ 1554 h 10000"/>
              <a:gd name="connsiteX12" fmla="*/ 8071 w 10000"/>
              <a:gd name="connsiteY12" fmla="*/ 2669 h 10000"/>
              <a:gd name="connsiteX13" fmla="*/ 8220 w 10000"/>
              <a:gd name="connsiteY13" fmla="*/ 4104 h 10000"/>
              <a:gd name="connsiteX14" fmla="*/ 9228 w 10000"/>
              <a:gd name="connsiteY14" fmla="*/ 4104 h 10000"/>
              <a:gd name="connsiteX15" fmla="*/ 9792 w 10000"/>
              <a:gd name="connsiteY15" fmla="*/ 4940 h 10000"/>
              <a:gd name="connsiteX16" fmla="*/ 10000 w 10000"/>
              <a:gd name="connsiteY16" fmla="*/ 5458 h 10000"/>
              <a:gd name="connsiteX17" fmla="*/ 8605 w 10000"/>
              <a:gd name="connsiteY17" fmla="*/ 6494 h 10000"/>
              <a:gd name="connsiteX18" fmla="*/ 8042 w 10000"/>
              <a:gd name="connsiteY18" fmla="*/ 7530 h 10000"/>
              <a:gd name="connsiteX19" fmla="*/ 7582 w 10000"/>
              <a:gd name="connsiteY19" fmla="*/ 7132 h 10000"/>
              <a:gd name="connsiteX20" fmla="*/ 6513 w 10000"/>
              <a:gd name="connsiteY20" fmla="*/ 6175 h 10000"/>
              <a:gd name="connsiteX21" fmla="*/ 7300 w 10000"/>
              <a:gd name="connsiteY21" fmla="*/ 10000 h 10000"/>
              <a:gd name="connsiteX22" fmla="*/ 5579 w 10000"/>
              <a:gd name="connsiteY22" fmla="*/ 6614 h 10000"/>
              <a:gd name="connsiteX23" fmla="*/ 4184 w 10000"/>
              <a:gd name="connsiteY23" fmla="*/ 7251 h 10000"/>
              <a:gd name="connsiteX24" fmla="*/ 3650 w 10000"/>
              <a:gd name="connsiteY24" fmla="*/ 5259 h 10000"/>
              <a:gd name="connsiteX25" fmla="*/ 1187 w 10000"/>
              <a:gd name="connsiteY25" fmla="*/ 3386 h 10000"/>
              <a:gd name="connsiteX26" fmla="*/ 0 w 10000"/>
              <a:gd name="connsiteY26" fmla="*/ 1315 h 10000"/>
              <a:gd name="connsiteX0" fmla="*/ 0 w 10000"/>
              <a:gd name="connsiteY0" fmla="*/ 1315 h 10000"/>
              <a:gd name="connsiteX1" fmla="*/ 1039 w 10000"/>
              <a:gd name="connsiteY1" fmla="*/ 637 h 10000"/>
              <a:gd name="connsiteX2" fmla="*/ 2522 w 10000"/>
              <a:gd name="connsiteY2" fmla="*/ 279 h 10000"/>
              <a:gd name="connsiteX3" fmla="*/ 3116 w 10000"/>
              <a:gd name="connsiteY3" fmla="*/ 797 h 10000"/>
              <a:gd name="connsiteX4" fmla="*/ 3887 w 10000"/>
              <a:gd name="connsiteY4" fmla="*/ 279 h 10000"/>
              <a:gd name="connsiteX5" fmla="*/ 4421 w 10000"/>
              <a:gd name="connsiteY5" fmla="*/ 1315 h 10000"/>
              <a:gd name="connsiteX6" fmla="*/ 4807 w 10000"/>
              <a:gd name="connsiteY6" fmla="*/ 279 h 10000"/>
              <a:gd name="connsiteX7" fmla="*/ 5579 w 10000"/>
              <a:gd name="connsiteY7" fmla="*/ 797 h 10000"/>
              <a:gd name="connsiteX8" fmla="*/ 5786 w 10000"/>
              <a:gd name="connsiteY8" fmla="*/ 0 h 10000"/>
              <a:gd name="connsiteX9" fmla="*/ 6380 w 10000"/>
              <a:gd name="connsiteY9" fmla="*/ 398 h 10000"/>
              <a:gd name="connsiteX10" fmla="*/ 7211 w 10000"/>
              <a:gd name="connsiteY10" fmla="*/ 1315 h 10000"/>
              <a:gd name="connsiteX11" fmla="*/ 8220 w 10000"/>
              <a:gd name="connsiteY11" fmla="*/ 1554 h 10000"/>
              <a:gd name="connsiteX12" fmla="*/ 8071 w 10000"/>
              <a:gd name="connsiteY12" fmla="*/ 2669 h 10000"/>
              <a:gd name="connsiteX13" fmla="*/ 8220 w 10000"/>
              <a:gd name="connsiteY13" fmla="*/ 4104 h 10000"/>
              <a:gd name="connsiteX14" fmla="*/ 9228 w 10000"/>
              <a:gd name="connsiteY14" fmla="*/ 4104 h 10000"/>
              <a:gd name="connsiteX15" fmla="*/ 9792 w 10000"/>
              <a:gd name="connsiteY15" fmla="*/ 4940 h 10000"/>
              <a:gd name="connsiteX16" fmla="*/ 10000 w 10000"/>
              <a:gd name="connsiteY16" fmla="*/ 5458 h 10000"/>
              <a:gd name="connsiteX17" fmla="*/ 8605 w 10000"/>
              <a:gd name="connsiteY17" fmla="*/ 6494 h 10000"/>
              <a:gd name="connsiteX18" fmla="*/ 8042 w 10000"/>
              <a:gd name="connsiteY18" fmla="*/ 7530 h 10000"/>
              <a:gd name="connsiteX19" fmla="*/ 7582 w 10000"/>
              <a:gd name="connsiteY19" fmla="*/ 7132 h 10000"/>
              <a:gd name="connsiteX20" fmla="*/ 7314 w 10000"/>
              <a:gd name="connsiteY20" fmla="*/ 7968 h 10000"/>
              <a:gd name="connsiteX21" fmla="*/ 7300 w 10000"/>
              <a:gd name="connsiteY21" fmla="*/ 10000 h 10000"/>
              <a:gd name="connsiteX22" fmla="*/ 5579 w 10000"/>
              <a:gd name="connsiteY22" fmla="*/ 6614 h 10000"/>
              <a:gd name="connsiteX23" fmla="*/ 4184 w 10000"/>
              <a:gd name="connsiteY23" fmla="*/ 7251 h 10000"/>
              <a:gd name="connsiteX24" fmla="*/ 3650 w 10000"/>
              <a:gd name="connsiteY24" fmla="*/ 5259 h 10000"/>
              <a:gd name="connsiteX25" fmla="*/ 1187 w 10000"/>
              <a:gd name="connsiteY25" fmla="*/ 3386 h 10000"/>
              <a:gd name="connsiteX26" fmla="*/ 0 w 10000"/>
              <a:gd name="connsiteY26" fmla="*/ 1315 h 10000"/>
              <a:gd name="connsiteX0" fmla="*/ 0 w 10000"/>
              <a:gd name="connsiteY0" fmla="*/ 1315 h 10060"/>
              <a:gd name="connsiteX1" fmla="*/ 1039 w 10000"/>
              <a:gd name="connsiteY1" fmla="*/ 637 h 10060"/>
              <a:gd name="connsiteX2" fmla="*/ 2522 w 10000"/>
              <a:gd name="connsiteY2" fmla="*/ 279 h 10060"/>
              <a:gd name="connsiteX3" fmla="*/ 3116 w 10000"/>
              <a:gd name="connsiteY3" fmla="*/ 797 h 10060"/>
              <a:gd name="connsiteX4" fmla="*/ 3887 w 10000"/>
              <a:gd name="connsiteY4" fmla="*/ 279 h 10060"/>
              <a:gd name="connsiteX5" fmla="*/ 4421 w 10000"/>
              <a:gd name="connsiteY5" fmla="*/ 1315 h 10060"/>
              <a:gd name="connsiteX6" fmla="*/ 4807 w 10000"/>
              <a:gd name="connsiteY6" fmla="*/ 279 h 10060"/>
              <a:gd name="connsiteX7" fmla="*/ 5579 w 10000"/>
              <a:gd name="connsiteY7" fmla="*/ 797 h 10060"/>
              <a:gd name="connsiteX8" fmla="*/ 5786 w 10000"/>
              <a:gd name="connsiteY8" fmla="*/ 0 h 10060"/>
              <a:gd name="connsiteX9" fmla="*/ 6380 w 10000"/>
              <a:gd name="connsiteY9" fmla="*/ 398 h 10060"/>
              <a:gd name="connsiteX10" fmla="*/ 7211 w 10000"/>
              <a:gd name="connsiteY10" fmla="*/ 1315 h 10060"/>
              <a:gd name="connsiteX11" fmla="*/ 8220 w 10000"/>
              <a:gd name="connsiteY11" fmla="*/ 1554 h 10060"/>
              <a:gd name="connsiteX12" fmla="*/ 8071 w 10000"/>
              <a:gd name="connsiteY12" fmla="*/ 2669 h 10060"/>
              <a:gd name="connsiteX13" fmla="*/ 8220 w 10000"/>
              <a:gd name="connsiteY13" fmla="*/ 4104 h 10060"/>
              <a:gd name="connsiteX14" fmla="*/ 9228 w 10000"/>
              <a:gd name="connsiteY14" fmla="*/ 4104 h 10060"/>
              <a:gd name="connsiteX15" fmla="*/ 9792 w 10000"/>
              <a:gd name="connsiteY15" fmla="*/ 4940 h 10060"/>
              <a:gd name="connsiteX16" fmla="*/ 10000 w 10000"/>
              <a:gd name="connsiteY16" fmla="*/ 5458 h 10060"/>
              <a:gd name="connsiteX17" fmla="*/ 8605 w 10000"/>
              <a:gd name="connsiteY17" fmla="*/ 6494 h 10060"/>
              <a:gd name="connsiteX18" fmla="*/ 8042 w 10000"/>
              <a:gd name="connsiteY18" fmla="*/ 7530 h 10060"/>
              <a:gd name="connsiteX19" fmla="*/ 7582 w 10000"/>
              <a:gd name="connsiteY19" fmla="*/ 7132 h 10060"/>
              <a:gd name="connsiteX20" fmla="*/ 7314 w 10000"/>
              <a:gd name="connsiteY20" fmla="*/ 7968 h 10060"/>
              <a:gd name="connsiteX21" fmla="*/ 7300 w 10000"/>
              <a:gd name="connsiteY21" fmla="*/ 10060 h 10060"/>
              <a:gd name="connsiteX22" fmla="*/ 5579 w 10000"/>
              <a:gd name="connsiteY22" fmla="*/ 6614 h 10060"/>
              <a:gd name="connsiteX23" fmla="*/ 4184 w 10000"/>
              <a:gd name="connsiteY23" fmla="*/ 7251 h 10060"/>
              <a:gd name="connsiteX24" fmla="*/ 3650 w 10000"/>
              <a:gd name="connsiteY24" fmla="*/ 5259 h 10060"/>
              <a:gd name="connsiteX25" fmla="*/ 1187 w 10000"/>
              <a:gd name="connsiteY25" fmla="*/ 3386 h 10060"/>
              <a:gd name="connsiteX26" fmla="*/ 0 w 10000"/>
              <a:gd name="connsiteY26" fmla="*/ 1315 h 10060"/>
              <a:gd name="connsiteX0" fmla="*/ 0 w 10000"/>
              <a:gd name="connsiteY0" fmla="*/ 1315 h 10136"/>
              <a:gd name="connsiteX1" fmla="*/ 1039 w 10000"/>
              <a:gd name="connsiteY1" fmla="*/ 637 h 10136"/>
              <a:gd name="connsiteX2" fmla="*/ 2522 w 10000"/>
              <a:gd name="connsiteY2" fmla="*/ 279 h 10136"/>
              <a:gd name="connsiteX3" fmla="*/ 3116 w 10000"/>
              <a:gd name="connsiteY3" fmla="*/ 797 h 10136"/>
              <a:gd name="connsiteX4" fmla="*/ 3887 w 10000"/>
              <a:gd name="connsiteY4" fmla="*/ 279 h 10136"/>
              <a:gd name="connsiteX5" fmla="*/ 4421 w 10000"/>
              <a:gd name="connsiteY5" fmla="*/ 1315 h 10136"/>
              <a:gd name="connsiteX6" fmla="*/ 4807 w 10000"/>
              <a:gd name="connsiteY6" fmla="*/ 279 h 10136"/>
              <a:gd name="connsiteX7" fmla="*/ 5579 w 10000"/>
              <a:gd name="connsiteY7" fmla="*/ 797 h 10136"/>
              <a:gd name="connsiteX8" fmla="*/ 5786 w 10000"/>
              <a:gd name="connsiteY8" fmla="*/ 0 h 10136"/>
              <a:gd name="connsiteX9" fmla="*/ 6380 w 10000"/>
              <a:gd name="connsiteY9" fmla="*/ 398 h 10136"/>
              <a:gd name="connsiteX10" fmla="*/ 7211 w 10000"/>
              <a:gd name="connsiteY10" fmla="*/ 1315 h 10136"/>
              <a:gd name="connsiteX11" fmla="*/ 8220 w 10000"/>
              <a:gd name="connsiteY11" fmla="*/ 1554 h 10136"/>
              <a:gd name="connsiteX12" fmla="*/ 8071 w 10000"/>
              <a:gd name="connsiteY12" fmla="*/ 2669 h 10136"/>
              <a:gd name="connsiteX13" fmla="*/ 8220 w 10000"/>
              <a:gd name="connsiteY13" fmla="*/ 4104 h 10136"/>
              <a:gd name="connsiteX14" fmla="*/ 9228 w 10000"/>
              <a:gd name="connsiteY14" fmla="*/ 4104 h 10136"/>
              <a:gd name="connsiteX15" fmla="*/ 9792 w 10000"/>
              <a:gd name="connsiteY15" fmla="*/ 4940 h 10136"/>
              <a:gd name="connsiteX16" fmla="*/ 10000 w 10000"/>
              <a:gd name="connsiteY16" fmla="*/ 5458 h 10136"/>
              <a:gd name="connsiteX17" fmla="*/ 8605 w 10000"/>
              <a:gd name="connsiteY17" fmla="*/ 6494 h 10136"/>
              <a:gd name="connsiteX18" fmla="*/ 8042 w 10000"/>
              <a:gd name="connsiteY18" fmla="*/ 7530 h 10136"/>
              <a:gd name="connsiteX19" fmla="*/ 7582 w 10000"/>
              <a:gd name="connsiteY19" fmla="*/ 7132 h 10136"/>
              <a:gd name="connsiteX20" fmla="*/ 7314 w 10000"/>
              <a:gd name="connsiteY20" fmla="*/ 7968 h 10136"/>
              <a:gd name="connsiteX21" fmla="*/ 7315 w 10000"/>
              <a:gd name="connsiteY21" fmla="*/ 8924 h 10136"/>
              <a:gd name="connsiteX22" fmla="*/ 7300 w 10000"/>
              <a:gd name="connsiteY22" fmla="*/ 10060 h 10136"/>
              <a:gd name="connsiteX23" fmla="*/ 5579 w 10000"/>
              <a:gd name="connsiteY23" fmla="*/ 6614 h 10136"/>
              <a:gd name="connsiteX24" fmla="*/ 4184 w 10000"/>
              <a:gd name="connsiteY24" fmla="*/ 7251 h 10136"/>
              <a:gd name="connsiteX25" fmla="*/ 3650 w 10000"/>
              <a:gd name="connsiteY25" fmla="*/ 5259 h 10136"/>
              <a:gd name="connsiteX26" fmla="*/ 1187 w 10000"/>
              <a:gd name="connsiteY26" fmla="*/ 3386 h 10136"/>
              <a:gd name="connsiteX27" fmla="*/ 0 w 10000"/>
              <a:gd name="connsiteY27" fmla="*/ 1315 h 10136"/>
              <a:gd name="connsiteX0" fmla="*/ 0 w 10000"/>
              <a:gd name="connsiteY0" fmla="*/ 1315 h 11433"/>
              <a:gd name="connsiteX1" fmla="*/ 1039 w 10000"/>
              <a:gd name="connsiteY1" fmla="*/ 637 h 11433"/>
              <a:gd name="connsiteX2" fmla="*/ 2522 w 10000"/>
              <a:gd name="connsiteY2" fmla="*/ 279 h 11433"/>
              <a:gd name="connsiteX3" fmla="*/ 3116 w 10000"/>
              <a:gd name="connsiteY3" fmla="*/ 797 h 11433"/>
              <a:gd name="connsiteX4" fmla="*/ 3887 w 10000"/>
              <a:gd name="connsiteY4" fmla="*/ 279 h 11433"/>
              <a:gd name="connsiteX5" fmla="*/ 4421 w 10000"/>
              <a:gd name="connsiteY5" fmla="*/ 1315 h 11433"/>
              <a:gd name="connsiteX6" fmla="*/ 4807 w 10000"/>
              <a:gd name="connsiteY6" fmla="*/ 279 h 11433"/>
              <a:gd name="connsiteX7" fmla="*/ 5579 w 10000"/>
              <a:gd name="connsiteY7" fmla="*/ 797 h 11433"/>
              <a:gd name="connsiteX8" fmla="*/ 5786 w 10000"/>
              <a:gd name="connsiteY8" fmla="*/ 0 h 11433"/>
              <a:gd name="connsiteX9" fmla="*/ 6380 w 10000"/>
              <a:gd name="connsiteY9" fmla="*/ 398 h 11433"/>
              <a:gd name="connsiteX10" fmla="*/ 7211 w 10000"/>
              <a:gd name="connsiteY10" fmla="*/ 1315 h 11433"/>
              <a:gd name="connsiteX11" fmla="*/ 8220 w 10000"/>
              <a:gd name="connsiteY11" fmla="*/ 1554 h 11433"/>
              <a:gd name="connsiteX12" fmla="*/ 8071 w 10000"/>
              <a:gd name="connsiteY12" fmla="*/ 2669 h 11433"/>
              <a:gd name="connsiteX13" fmla="*/ 8220 w 10000"/>
              <a:gd name="connsiteY13" fmla="*/ 4104 h 11433"/>
              <a:gd name="connsiteX14" fmla="*/ 9228 w 10000"/>
              <a:gd name="connsiteY14" fmla="*/ 4104 h 11433"/>
              <a:gd name="connsiteX15" fmla="*/ 9792 w 10000"/>
              <a:gd name="connsiteY15" fmla="*/ 4940 h 11433"/>
              <a:gd name="connsiteX16" fmla="*/ 10000 w 10000"/>
              <a:gd name="connsiteY16" fmla="*/ 5458 h 11433"/>
              <a:gd name="connsiteX17" fmla="*/ 8605 w 10000"/>
              <a:gd name="connsiteY17" fmla="*/ 6494 h 11433"/>
              <a:gd name="connsiteX18" fmla="*/ 8042 w 10000"/>
              <a:gd name="connsiteY18" fmla="*/ 7530 h 11433"/>
              <a:gd name="connsiteX19" fmla="*/ 7582 w 10000"/>
              <a:gd name="connsiteY19" fmla="*/ 7132 h 11433"/>
              <a:gd name="connsiteX20" fmla="*/ 7314 w 10000"/>
              <a:gd name="connsiteY20" fmla="*/ 7968 h 11433"/>
              <a:gd name="connsiteX21" fmla="*/ 8784 w 10000"/>
              <a:gd name="connsiteY21" fmla="*/ 11374 h 11433"/>
              <a:gd name="connsiteX22" fmla="*/ 7300 w 10000"/>
              <a:gd name="connsiteY22" fmla="*/ 10060 h 11433"/>
              <a:gd name="connsiteX23" fmla="*/ 5579 w 10000"/>
              <a:gd name="connsiteY23" fmla="*/ 6614 h 11433"/>
              <a:gd name="connsiteX24" fmla="*/ 4184 w 10000"/>
              <a:gd name="connsiteY24" fmla="*/ 7251 h 11433"/>
              <a:gd name="connsiteX25" fmla="*/ 3650 w 10000"/>
              <a:gd name="connsiteY25" fmla="*/ 5259 h 11433"/>
              <a:gd name="connsiteX26" fmla="*/ 1187 w 10000"/>
              <a:gd name="connsiteY26" fmla="*/ 3386 h 11433"/>
              <a:gd name="connsiteX27" fmla="*/ 0 w 10000"/>
              <a:gd name="connsiteY27" fmla="*/ 1315 h 11433"/>
              <a:gd name="connsiteX0" fmla="*/ 0 w 10000"/>
              <a:gd name="connsiteY0" fmla="*/ 1315 h 11433"/>
              <a:gd name="connsiteX1" fmla="*/ 1039 w 10000"/>
              <a:gd name="connsiteY1" fmla="*/ 637 h 11433"/>
              <a:gd name="connsiteX2" fmla="*/ 2522 w 10000"/>
              <a:gd name="connsiteY2" fmla="*/ 279 h 11433"/>
              <a:gd name="connsiteX3" fmla="*/ 3116 w 10000"/>
              <a:gd name="connsiteY3" fmla="*/ 797 h 11433"/>
              <a:gd name="connsiteX4" fmla="*/ 3887 w 10000"/>
              <a:gd name="connsiteY4" fmla="*/ 279 h 11433"/>
              <a:gd name="connsiteX5" fmla="*/ 4421 w 10000"/>
              <a:gd name="connsiteY5" fmla="*/ 1315 h 11433"/>
              <a:gd name="connsiteX6" fmla="*/ 4807 w 10000"/>
              <a:gd name="connsiteY6" fmla="*/ 279 h 11433"/>
              <a:gd name="connsiteX7" fmla="*/ 5579 w 10000"/>
              <a:gd name="connsiteY7" fmla="*/ 797 h 11433"/>
              <a:gd name="connsiteX8" fmla="*/ 5786 w 10000"/>
              <a:gd name="connsiteY8" fmla="*/ 0 h 11433"/>
              <a:gd name="connsiteX9" fmla="*/ 6380 w 10000"/>
              <a:gd name="connsiteY9" fmla="*/ 398 h 11433"/>
              <a:gd name="connsiteX10" fmla="*/ 7211 w 10000"/>
              <a:gd name="connsiteY10" fmla="*/ 1315 h 11433"/>
              <a:gd name="connsiteX11" fmla="*/ 8220 w 10000"/>
              <a:gd name="connsiteY11" fmla="*/ 1554 h 11433"/>
              <a:gd name="connsiteX12" fmla="*/ 8071 w 10000"/>
              <a:gd name="connsiteY12" fmla="*/ 2669 h 11433"/>
              <a:gd name="connsiteX13" fmla="*/ 8220 w 10000"/>
              <a:gd name="connsiteY13" fmla="*/ 4104 h 11433"/>
              <a:gd name="connsiteX14" fmla="*/ 9228 w 10000"/>
              <a:gd name="connsiteY14" fmla="*/ 4104 h 11433"/>
              <a:gd name="connsiteX15" fmla="*/ 9792 w 10000"/>
              <a:gd name="connsiteY15" fmla="*/ 4940 h 11433"/>
              <a:gd name="connsiteX16" fmla="*/ 10000 w 10000"/>
              <a:gd name="connsiteY16" fmla="*/ 5458 h 11433"/>
              <a:gd name="connsiteX17" fmla="*/ 8605 w 10000"/>
              <a:gd name="connsiteY17" fmla="*/ 6494 h 11433"/>
              <a:gd name="connsiteX18" fmla="*/ 8042 w 10000"/>
              <a:gd name="connsiteY18" fmla="*/ 7530 h 11433"/>
              <a:gd name="connsiteX19" fmla="*/ 7582 w 10000"/>
              <a:gd name="connsiteY19" fmla="*/ 7132 h 11433"/>
              <a:gd name="connsiteX20" fmla="*/ 7314 w 10000"/>
              <a:gd name="connsiteY20" fmla="*/ 7968 h 11433"/>
              <a:gd name="connsiteX21" fmla="*/ 8784 w 10000"/>
              <a:gd name="connsiteY21" fmla="*/ 11374 h 11433"/>
              <a:gd name="connsiteX22" fmla="*/ 7300 w 10000"/>
              <a:gd name="connsiteY22" fmla="*/ 10060 h 11433"/>
              <a:gd name="connsiteX23" fmla="*/ 5579 w 10000"/>
              <a:gd name="connsiteY23" fmla="*/ 6614 h 11433"/>
              <a:gd name="connsiteX24" fmla="*/ 4184 w 10000"/>
              <a:gd name="connsiteY24" fmla="*/ 7251 h 11433"/>
              <a:gd name="connsiteX25" fmla="*/ 3650 w 10000"/>
              <a:gd name="connsiteY25" fmla="*/ 5259 h 11433"/>
              <a:gd name="connsiteX26" fmla="*/ 1187 w 10000"/>
              <a:gd name="connsiteY26" fmla="*/ 3386 h 11433"/>
              <a:gd name="connsiteX27" fmla="*/ 0 w 10000"/>
              <a:gd name="connsiteY27" fmla="*/ 1315 h 11433"/>
              <a:gd name="connsiteX0" fmla="*/ 0 w 10000"/>
              <a:gd name="connsiteY0" fmla="*/ 1315 h 11433"/>
              <a:gd name="connsiteX1" fmla="*/ 1039 w 10000"/>
              <a:gd name="connsiteY1" fmla="*/ 637 h 11433"/>
              <a:gd name="connsiteX2" fmla="*/ 2522 w 10000"/>
              <a:gd name="connsiteY2" fmla="*/ 279 h 11433"/>
              <a:gd name="connsiteX3" fmla="*/ 3116 w 10000"/>
              <a:gd name="connsiteY3" fmla="*/ 797 h 11433"/>
              <a:gd name="connsiteX4" fmla="*/ 3887 w 10000"/>
              <a:gd name="connsiteY4" fmla="*/ 279 h 11433"/>
              <a:gd name="connsiteX5" fmla="*/ 4421 w 10000"/>
              <a:gd name="connsiteY5" fmla="*/ 1315 h 11433"/>
              <a:gd name="connsiteX6" fmla="*/ 4807 w 10000"/>
              <a:gd name="connsiteY6" fmla="*/ 279 h 11433"/>
              <a:gd name="connsiteX7" fmla="*/ 5579 w 10000"/>
              <a:gd name="connsiteY7" fmla="*/ 797 h 11433"/>
              <a:gd name="connsiteX8" fmla="*/ 5786 w 10000"/>
              <a:gd name="connsiteY8" fmla="*/ 0 h 11433"/>
              <a:gd name="connsiteX9" fmla="*/ 6380 w 10000"/>
              <a:gd name="connsiteY9" fmla="*/ 398 h 11433"/>
              <a:gd name="connsiteX10" fmla="*/ 7211 w 10000"/>
              <a:gd name="connsiteY10" fmla="*/ 1315 h 11433"/>
              <a:gd name="connsiteX11" fmla="*/ 8220 w 10000"/>
              <a:gd name="connsiteY11" fmla="*/ 1554 h 11433"/>
              <a:gd name="connsiteX12" fmla="*/ 8071 w 10000"/>
              <a:gd name="connsiteY12" fmla="*/ 2669 h 11433"/>
              <a:gd name="connsiteX13" fmla="*/ 8220 w 10000"/>
              <a:gd name="connsiteY13" fmla="*/ 4104 h 11433"/>
              <a:gd name="connsiteX14" fmla="*/ 9228 w 10000"/>
              <a:gd name="connsiteY14" fmla="*/ 4104 h 11433"/>
              <a:gd name="connsiteX15" fmla="*/ 9792 w 10000"/>
              <a:gd name="connsiteY15" fmla="*/ 4940 h 11433"/>
              <a:gd name="connsiteX16" fmla="*/ 10000 w 10000"/>
              <a:gd name="connsiteY16" fmla="*/ 5458 h 11433"/>
              <a:gd name="connsiteX17" fmla="*/ 8605 w 10000"/>
              <a:gd name="connsiteY17" fmla="*/ 6494 h 11433"/>
              <a:gd name="connsiteX18" fmla="*/ 8042 w 10000"/>
              <a:gd name="connsiteY18" fmla="*/ 7530 h 11433"/>
              <a:gd name="connsiteX19" fmla="*/ 7582 w 10000"/>
              <a:gd name="connsiteY19" fmla="*/ 7132 h 11433"/>
              <a:gd name="connsiteX20" fmla="*/ 7314 w 10000"/>
              <a:gd name="connsiteY20" fmla="*/ 7968 h 11433"/>
              <a:gd name="connsiteX21" fmla="*/ 8784 w 10000"/>
              <a:gd name="connsiteY21" fmla="*/ 11374 h 11433"/>
              <a:gd name="connsiteX22" fmla="*/ 7300 w 10000"/>
              <a:gd name="connsiteY22" fmla="*/ 10060 h 11433"/>
              <a:gd name="connsiteX23" fmla="*/ 5579 w 10000"/>
              <a:gd name="connsiteY23" fmla="*/ 6614 h 11433"/>
              <a:gd name="connsiteX24" fmla="*/ 4184 w 10000"/>
              <a:gd name="connsiteY24" fmla="*/ 7251 h 11433"/>
              <a:gd name="connsiteX25" fmla="*/ 3650 w 10000"/>
              <a:gd name="connsiteY25" fmla="*/ 5259 h 11433"/>
              <a:gd name="connsiteX26" fmla="*/ 1187 w 10000"/>
              <a:gd name="connsiteY26" fmla="*/ 3386 h 11433"/>
              <a:gd name="connsiteX27" fmla="*/ 0 w 10000"/>
              <a:gd name="connsiteY27" fmla="*/ 1315 h 11433"/>
              <a:gd name="connsiteX0" fmla="*/ 0 w 10000"/>
              <a:gd name="connsiteY0" fmla="*/ 1315 h 11374"/>
              <a:gd name="connsiteX1" fmla="*/ 1039 w 10000"/>
              <a:gd name="connsiteY1" fmla="*/ 637 h 11374"/>
              <a:gd name="connsiteX2" fmla="*/ 2522 w 10000"/>
              <a:gd name="connsiteY2" fmla="*/ 279 h 11374"/>
              <a:gd name="connsiteX3" fmla="*/ 3116 w 10000"/>
              <a:gd name="connsiteY3" fmla="*/ 797 h 11374"/>
              <a:gd name="connsiteX4" fmla="*/ 3887 w 10000"/>
              <a:gd name="connsiteY4" fmla="*/ 279 h 11374"/>
              <a:gd name="connsiteX5" fmla="*/ 4421 w 10000"/>
              <a:gd name="connsiteY5" fmla="*/ 1315 h 11374"/>
              <a:gd name="connsiteX6" fmla="*/ 4807 w 10000"/>
              <a:gd name="connsiteY6" fmla="*/ 279 h 11374"/>
              <a:gd name="connsiteX7" fmla="*/ 5579 w 10000"/>
              <a:gd name="connsiteY7" fmla="*/ 797 h 11374"/>
              <a:gd name="connsiteX8" fmla="*/ 5786 w 10000"/>
              <a:gd name="connsiteY8" fmla="*/ 0 h 11374"/>
              <a:gd name="connsiteX9" fmla="*/ 6380 w 10000"/>
              <a:gd name="connsiteY9" fmla="*/ 398 h 11374"/>
              <a:gd name="connsiteX10" fmla="*/ 7211 w 10000"/>
              <a:gd name="connsiteY10" fmla="*/ 1315 h 11374"/>
              <a:gd name="connsiteX11" fmla="*/ 8220 w 10000"/>
              <a:gd name="connsiteY11" fmla="*/ 1554 h 11374"/>
              <a:gd name="connsiteX12" fmla="*/ 8071 w 10000"/>
              <a:gd name="connsiteY12" fmla="*/ 2669 h 11374"/>
              <a:gd name="connsiteX13" fmla="*/ 8220 w 10000"/>
              <a:gd name="connsiteY13" fmla="*/ 4104 h 11374"/>
              <a:gd name="connsiteX14" fmla="*/ 9228 w 10000"/>
              <a:gd name="connsiteY14" fmla="*/ 4104 h 11374"/>
              <a:gd name="connsiteX15" fmla="*/ 9792 w 10000"/>
              <a:gd name="connsiteY15" fmla="*/ 4940 h 11374"/>
              <a:gd name="connsiteX16" fmla="*/ 10000 w 10000"/>
              <a:gd name="connsiteY16" fmla="*/ 5458 h 11374"/>
              <a:gd name="connsiteX17" fmla="*/ 8605 w 10000"/>
              <a:gd name="connsiteY17" fmla="*/ 6494 h 11374"/>
              <a:gd name="connsiteX18" fmla="*/ 8042 w 10000"/>
              <a:gd name="connsiteY18" fmla="*/ 7530 h 11374"/>
              <a:gd name="connsiteX19" fmla="*/ 7582 w 10000"/>
              <a:gd name="connsiteY19" fmla="*/ 7132 h 11374"/>
              <a:gd name="connsiteX20" fmla="*/ 7314 w 10000"/>
              <a:gd name="connsiteY20" fmla="*/ 7968 h 11374"/>
              <a:gd name="connsiteX21" fmla="*/ 8784 w 10000"/>
              <a:gd name="connsiteY21" fmla="*/ 11374 h 11374"/>
              <a:gd name="connsiteX22" fmla="*/ 7300 w 10000"/>
              <a:gd name="connsiteY22" fmla="*/ 10060 h 11374"/>
              <a:gd name="connsiteX23" fmla="*/ 5579 w 10000"/>
              <a:gd name="connsiteY23" fmla="*/ 6614 h 11374"/>
              <a:gd name="connsiteX24" fmla="*/ 4184 w 10000"/>
              <a:gd name="connsiteY24" fmla="*/ 7251 h 11374"/>
              <a:gd name="connsiteX25" fmla="*/ 3650 w 10000"/>
              <a:gd name="connsiteY25" fmla="*/ 5259 h 11374"/>
              <a:gd name="connsiteX26" fmla="*/ 1187 w 10000"/>
              <a:gd name="connsiteY26" fmla="*/ 3386 h 11374"/>
              <a:gd name="connsiteX27" fmla="*/ 0 w 10000"/>
              <a:gd name="connsiteY27" fmla="*/ 1315 h 11374"/>
              <a:gd name="connsiteX0" fmla="*/ 0 w 10000"/>
              <a:gd name="connsiteY0" fmla="*/ 1315 h 10060"/>
              <a:gd name="connsiteX1" fmla="*/ 1039 w 10000"/>
              <a:gd name="connsiteY1" fmla="*/ 637 h 10060"/>
              <a:gd name="connsiteX2" fmla="*/ 2522 w 10000"/>
              <a:gd name="connsiteY2" fmla="*/ 279 h 10060"/>
              <a:gd name="connsiteX3" fmla="*/ 3116 w 10000"/>
              <a:gd name="connsiteY3" fmla="*/ 797 h 10060"/>
              <a:gd name="connsiteX4" fmla="*/ 3887 w 10000"/>
              <a:gd name="connsiteY4" fmla="*/ 279 h 10060"/>
              <a:gd name="connsiteX5" fmla="*/ 4421 w 10000"/>
              <a:gd name="connsiteY5" fmla="*/ 1315 h 10060"/>
              <a:gd name="connsiteX6" fmla="*/ 4807 w 10000"/>
              <a:gd name="connsiteY6" fmla="*/ 279 h 10060"/>
              <a:gd name="connsiteX7" fmla="*/ 5579 w 10000"/>
              <a:gd name="connsiteY7" fmla="*/ 797 h 10060"/>
              <a:gd name="connsiteX8" fmla="*/ 5786 w 10000"/>
              <a:gd name="connsiteY8" fmla="*/ 0 h 10060"/>
              <a:gd name="connsiteX9" fmla="*/ 6380 w 10000"/>
              <a:gd name="connsiteY9" fmla="*/ 398 h 10060"/>
              <a:gd name="connsiteX10" fmla="*/ 7211 w 10000"/>
              <a:gd name="connsiteY10" fmla="*/ 1315 h 10060"/>
              <a:gd name="connsiteX11" fmla="*/ 8220 w 10000"/>
              <a:gd name="connsiteY11" fmla="*/ 1554 h 10060"/>
              <a:gd name="connsiteX12" fmla="*/ 8071 w 10000"/>
              <a:gd name="connsiteY12" fmla="*/ 2669 h 10060"/>
              <a:gd name="connsiteX13" fmla="*/ 8220 w 10000"/>
              <a:gd name="connsiteY13" fmla="*/ 4104 h 10060"/>
              <a:gd name="connsiteX14" fmla="*/ 9228 w 10000"/>
              <a:gd name="connsiteY14" fmla="*/ 4104 h 10060"/>
              <a:gd name="connsiteX15" fmla="*/ 9792 w 10000"/>
              <a:gd name="connsiteY15" fmla="*/ 4940 h 10060"/>
              <a:gd name="connsiteX16" fmla="*/ 10000 w 10000"/>
              <a:gd name="connsiteY16" fmla="*/ 5458 h 10060"/>
              <a:gd name="connsiteX17" fmla="*/ 8605 w 10000"/>
              <a:gd name="connsiteY17" fmla="*/ 6494 h 10060"/>
              <a:gd name="connsiteX18" fmla="*/ 8042 w 10000"/>
              <a:gd name="connsiteY18" fmla="*/ 7530 h 10060"/>
              <a:gd name="connsiteX19" fmla="*/ 7582 w 10000"/>
              <a:gd name="connsiteY19" fmla="*/ 7132 h 10060"/>
              <a:gd name="connsiteX20" fmla="*/ 7314 w 10000"/>
              <a:gd name="connsiteY20" fmla="*/ 7968 h 10060"/>
              <a:gd name="connsiteX21" fmla="*/ 7538 w 10000"/>
              <a:gd name="connsiteY21" fmla="*/ 9880 h 10060"/>
              <a:gd name="connsiteX22" fmla="*/ 7300 w 10000"/>
              <a:gd name="connsiteY22" fmla="*/ 10060 h 10060"/>
              <a:gd name="connsiteX23" fmla="*/ 5579 w 10000"/>
              <a:gd name="connsiteY23" fmla="*/ 6614 h 10060"/>
              <a:gd name="connsiteX24" fmla="*/ 4184 w 10000"/>
              <a:gd name="connsiteY24" fmla="*/ 7251 h 10060"/>
              <a:gd name="connsiteX25" fmla="*/ 3650 w 10000"/>
              <a:gd name="connsiteY25" fmla="*/ 5259 h 10060"/>
              <a:gd name="connsiteX26" fmla="*/ 1187 w 10000"/>
              <a:gd name="connsiteY26" fmla="*/ 3386 h 10060"/>
              <a:gd name="connsiteX27" fmla="*/ 0 w 10000"/>
              <a:gd name="connsiteY27" fmla="*/ 1315 h 10060"/>
              <a:gd name="connsiteX0" fmla="*/ 0 w 10000"/>
              <a:gd name="connsiteY0" fmla="*/ 1315 h 10060"/>
              <a:gd name="connsiteX1" fmla="*/ 1039 w 10000"/>
              <a:gd name="connsiteY1" fmla="*/ 637 h 10060"/>
              <a:gd name="connsiteX2" fmla="*/ 2522 w 10000"/>
              <a:gd name="connsiteY2" fmla="*/ 279 h 10060"/>
              <a:gd name="connsiteX3" fmla="*/ 3116 w 10000"/>
              <a:gd name="connsiteY3" fmla="*/ 797 h 10060"/>
              <a:gd name="connsiteX4" fmla="*/ 3887 w 10000"/>
              <a:gd name="connsiteY4" fmla="*/ 279 h 10060"/>
              <a:gd name="connsiteX5" fmla="*/ 4421 w 10000"/>
              <a:gd name="connsiteY5" fmla="*/ 1315 h 10060"/>
              <a:gd name="connsiteX6" fmla="*/ 4807 w 10000"/>
              <a:gd name="connsiteY6" fmla="*/ 279 h 10060"/>
              <a:gd name="connsiteX7" fmla="*/ 5579 w 10000"/>
              <a:gd name="connsiteY7" fmla="*/ 797 h 10060"/>
              <a:gd name="connsiteX8" fmla="*/ 5786 w 10000"/>
              <a:gd name="connsiteY8" fmla="*/ 0 h 10060"/>
              <a:gd name="connsiteX9" fmla="*/ 6380 w 10000"/>
              <a:gd name="connsiteY9" fmla="*/ 398 h 10060"/>
              <a:gd name="connsiteX10" fmla="*/ 7211 w 10000"/>
              <a:gd name="connsiteY10" fmla="*/ 1315 h 10060"/>
              <a:gd name="connsiteX11" fmla="*/ 8220 w 10000"/>
              <a:gd name="connsiteY11" fmla="*/ 1554 h 10060"/>
              <a:gd name="connsiteX12" fmla="*/ 8071 w 10000"/>
              <a:gd name="connsiteY12" fmla="*/ 2669 h 10060"/>
              <a:gd name="connsiteX13" fmla="*/ 8220 w 10000"/>
              <a:gd name="connsiteY13" fmla="*/ 4104 h 10060"/>
              <a:gd name="connsiteX14" fmla="*/ 9228 w 10000"/>
              <a:gd name="connsiteY14" fmla="*/ 4104 h 10060"/>
              <a:gd name="connsiteX15" fmla="*/ 9792 w 10000"/>
              <a:gd name="connsiteY15" fmla="*/ 4940 h 10060"/>
              <a:gd name="connsiteX16" fmla="*/ 10000 w 10000"/>
              <a:gd name="connsiteY16" fmla="*/ 5458 h 10060"/>
              <a:gd name="connsiteX17" fmla="*/ 8605 w 10000"/>
              <a:gd name="connsiteY17" fmla="*/ 6494 h 10060"/>
              <a:gd name="connsiteX18" fmla="*/ 8042 w 10000"/>
              <a:gd name="connsiteY18" fmla="*/ 7530 h 10060"/>
              <a:gd name="connsiteX19" fmla="*/ 7582 w 10000"/>
              <a:gd name="connsiteY19" fmla="*/ 7132 h 10060"/>
              <a:gd name="connsiteX20" fmla="*/ 7314 w 10000"/>
              <a:gd name="connsiteY20" fmla="*/ 7968 h 10060"/>
              <a:gd name="connsiteX21" fmla="*/ 7449 w 10000"/>
              <a:gd name="connsiteY21" fmla="*/ 10000 h 10060"/>
              <a:gd name="connsiteX22" fmla="*/ 7300 w 10000"/>
              <a:gd name="connsiteY22" fmla="*/ 10060 h 10060"/>
              <a:gd name="connsiteX23" fmla="*/ 5579 w 10000"/>
              <a:gd name="connsiteY23" fmla="*/ 6614 h 10060"/>
              <a:gd name="connsiteX24" fmla="*/ 4184 w 10000"/>
              <a:gd name="connsiteY24" fmla="*/ 7251 h 10060"/>
              <a:gd name="connsiteX25" fmla="*/ 3650 w 10000"/>
              <a:gd name="connsiteY25" fmla="*/ 5259 h 10060"/>
              <a:gd name="connsiteX26" fmla="*/ 1187 w 10000"/>
              <a:gd name="connsiteY26" fmla="*/ 3386 h 10060"/>
              <a:gd name="connsiteX27" fmla="*/ 0 w 10000"/>
              <a:gd name="connsiteY27" fmla="*/ 1315 h 10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10000" h="10060">
                <a:moveTo>
                  <a:pt x="0" y="1315"/>
                </a:moveTo>
                <a:lnTo>
                  <a:pt x="1039" y="637"/>
                </a:lnTo>
                <a:lnTo>
                  <a:pt x="2522" y="279"/>
                </a:lnTo>
                <a:lnTo>
                  <a:pt x="3116" y="797"/>
                </a:lnTo>
                <a:lnTo>
                  <a:pt x="3887" y="279"/>
                </a:lnTo>
                <a:lnTo>
                  <a:pt x="4421" y="1315"/>
                </a:lnTo>
                <a:lnTo>
                  <a:pt x="4807" y="279"/>
                </a:lnTo>
                <a:lnTo>
                  <a:pt x="5579" y="797"/>
                </a:lnTo>
                <a:lnTo>
                  <a:pt x="5786" y="0"/>
                </a:lnTo>
                <a:lnTo>
                  <a:pt x="6380" y="398"/>
                </a:lnTo>
                <a:lnTo>
                  <a:pt x="7211" y="1315"/>
                </a:lnTo>
                <a:lnTo>
                  <a:pt x="8220" y="1554"/>
                </a:lnTo>
                <a:cubicBezTo>
                  <a:pt x="8170" y="1926"/>
                  <a:pt x="8121" y="2297"/>
                  <a:pt x="8071" y="2669"/>
                </a:cubicBezTo>
                <a:cubicBezTo>
                  <a:pt x="8121" y="3147"/>
                  <a:pt x="8170" y="3626"/>
                  <a:pt x="8220" y="4104"/>
                </a:cubicBezTo>
                <a:lnTo>
                  <a:pt x="9228" y="4104"/>
                </a:lnTo>
                <a:lnTo>
                  <a:pt x="9792" y="4940"/>
                </a:lnTo>
                <a:cubicBezTo>
                  <a:pt x="9861" y="5113"/>
                  <a:pt x="9931" y="5285"/>
                  <a:pt x="10000" y="5458"/>
                </a:cubicBezTo>
                <a:lnTo>
                  <a:pt x="8605" y="6494"/>
                </a:lnTo>
                <a:lnTo>
                  <a:pt x="8042" y="7530"/>
                </a:lnTo>
                <a:lnTo>
                  <a:pt x="7582" y="7132"/>
                </a:lnTo>
                <a:cubicBezTo>
                  <a:pt x="7493" y="7411"/>
                  <a:pt x="7403" y="7689"/>
                  <a:pt x="7314" y="7968"/>
                </a:cubicBezTo>
                <a:cubicBezTo>
                  <a:pt x="7389" y="8605"/>
                  <a:pt x="7374" y="9363"/>
                  <a:pt x="7449" y="10000"/>
                </a:cubicBezTo>
                <a:lnTo>
                  <a:pt x="7300" y="10060"/>
                </a:lnTo>
                <a:lnTo>
                  <a:pt x="5579" y="6614"/>
                </a:lnTo>
                <a:lnTo>
                  <a:pt x="4184" y="7251"/>
                </a:lnTo>
                <a:lnTo>
                  <a:pt x="3650" y="5259"/>
                </a:lnTo>
                <a:lnTo>
                  <a:pt x="1187" y="3386"/>
                </a:lnTo>
                <a:lnTo>
                  <a:pt x="0" y="1315"/>
                </a:lnTo>
                <a:close/>
              </a:path>
            </a:pathLst>
          </a:custGeom>
          <a:solidFill>
            <a:srgbClr val="33495F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95" name="Luxembourg"/>
          <p:cNvSpPr>
            <a:spLocks/>
          </p:cNvSpPr>
          <p:nvPr/>
        </p:nvSpPr>
        <p:spPr bwMode="auto">
          <a:xfrm>
            <a:off x="6186386" y="4030283"/>
            <a:ext cx="58956" cy="88091"/>
          </a:xfrm>
          <a:custGeom>
            <a:avLst/>
            <a:gdLst>
              <a:gd name="T0" fmla="*/ 0 w 337"/>
              <a:gd name="T1" fmla="*/ 33 h 251"/>
              <a:gd name="T2" fmla="*/ 35 w 337"/>
              <a:gd name="T3" fmla="*/ 16 h 251"/>
              <a:gd name="T4" fmla="*/ 85 w 337"/>
              <a:gd name="T5" fmla="*/ 7 h 251"/>
              <a:gd name="T6" fmla="*/ 105 w 337"/>
              <a:gd name="T7" fmla="*/ 20 h 251"/>
              <a:gd name="T8" fmla="*/ 131 w 337"/>
              <a:gd name="T9" fmla="*/ 7 h 251"/>
              <a:gd name="T10" fmla="*/ 149 w 337"/>
              <a:gd name="T11" fmla="*/ 33 h 251"/>
              <a:gd name="T12" fmla="*/ 162 w 337"/>
              <a:gd name="T13" fmla="*/ 7 h 251"/>
              <a:gd name="T14" fmla="*/ 188 w 337"/>
              <a:gd name="T15" fmla="*/ 20 h 251"/>
              <a:gd name="T16" fmla="*/ 195 w 337"/>
              <a:gd name="T17" fmla="*/ 0 h 251"/>
              <a:gd name="T18" fmla="*/ 215 w 337"/>
              <a:gd name="T19" fmla="*/ 10 h 251"/>
              <a:gd name="T20" fmla="*/ 243 w 337"/>
              <a:gd name="T21" fmla="*/ 33 h 251"/>
              <a:gd name="T22" fmla="*/ 277 w 337"/>
              <a:gd name="T23" fmla="*/ 39 h 251"/>
              <a:gd name="T24" fmla="*/ 272 w 337"/>
              <a:gd name="T25" fmla="*/ 67 h 251"/>
              <a:gd name="T26" fmla="*/ 277 w 337"/>
              <a:gd name="T27" fmla="*/ 103 h 251"/>
              <a:gd name="T28" fmla="*/ 311 w 337"/>
              <a:gd name="T29" fmla="*/ 103 h 251"/>
              <a:gd name="T30" fmla="*/ 330 w 337"/>
              <a:gd name="T31" fmla="*/ 124 h 251"/>
              <a:gd name="T32" fmla="*/ 337 w 337"/>
              <a:gd name="T33" fmla="*/ 137 h 251"/>
              <a:gd name="T34" fmla="*/ 290 w 337"/>
              <a:gd name="T35" fmla="*/ 163 h 251"/>
              <a:gd name="T36" fmla="*/ 271 w 337"/>
              <a:gd name="T37" fmla="*/ 189 h 251"/>
              <a:gd name="T38" fmla="*/ 296 w 337"/>
              <a:gd name="T39" fmla="*/ 251 h 251"/>
              <a:gd name="T40" fmla="*/ 246 w 337"/>
              <a:gd name="T41" fmla="*/ 251 h 251"/>
              <a:gd name="T42" fmla="*/ 188 w 337"/>
              <a:gd name="T43" fmla="*/ 166 h 251"/>
              <a:gd name="T44" fmla="*/ 141 w 337"/>
              <a:gd name="T45" fmla="*/ 182 h 251"/>
              <a:gd name="T46" fmla="*/ 123 w 337"/>
              <a:gd name="T47" fmla="*/ 132 h 251"/>
              <a:gd name="T48" fmla="*/ 40 w 337"/>
              <a:gd name="T49" fmla="*/ 85 h 251"/>
              <a:gd name="T50" fmla="*/ 0 w 337"/>
              <a:gd name="T51" fmla="*/ 33 h 251"/>
              <a:gd name="connsiteX0" fmla="*/ 0 w 10000"/>
              <a:gd name="connsiteY0" fmla="*/ 1315 h 10000"/>
              <a:gd name="connsiteX1" fmla="*/ 1039 w 10000"/>
              <a:gd name="connsiteY1" fmla="*/ 637 h 10000"/>
              <a:gd name="connsiteX2" fmla="*/ 2522 w 10000"/>
              <a:gd name="connsiteY2" fmla="*/ 279 h 10000"/>
              <a:gd name="connsiteX3" fmla="*/ 3116 w 10000"/>
              <a:gd name="connsiteY3" fmla="*/ 797 h 10000"/>
              <a:gd name="connsiteX4" fmla="*/ 3887 w 10000"/>
              <a:gd name="connsiteY4" fmla="*/ 279 h 10000"/>
              <a:gd name="connsiteX5" fmla="*/ 4421 w 10000"/>
              <a:gd name="connsiteY5" fmla="*/ 1315 h 10000"/>
              <a:gd name="connsiteX6" fmla="*/ 4807 w 10000"/>
              <a:gd name="connsiteY6" fmla="*/ 279 h 10000"/>
              <a:gd name="connsiteX7" fmla="*/ 5579 w 10000"/>
              <a:gd name="connsiteY7" fmla="*/ 797 h 10000"/>
              <a:gd name="connsiteX8" fmla="*/ 5786 w 10000"/>
              <a:gd name="connsiteY8" fmla="*/ 0 h 10000"/>
              <a:gd name="connsiteX9" fmla="*/ 6380 w 10000"/>
              <a:gd name="connsiteY9" fmla="*/ 398 h 10000"/>
              <a:gd name="connsiteX10" fmla="*/ 7211 w 10000"/>
              <a:gd name="connsiteY10" fmla="*/ 1315 h 10000"/>
              <a:gd name="connsiteX11" fmla="*/ 8220 w 10000"/>
              <a:gd name="connsiteY11" fmla="*/ 1554 h 10000"/>
              <a:gd name="connsiteX12" fmla="*/ 8071 w 10000"/>
              <a:gd name="connsiteY12" fmla="*/ 2669 h 10000"/>
              <a:gd name="connsiteX13" fmla="*/ 8220 w 10000"/>
              <a:gd name="connsiteY13" fmla="*/ 4104 h 10000"/>
              <a:gd name="connsiteX14" fmla="*/ 9228 w 10000"/>
              <a:gd name="connsiteY14" fmla="*/ 4104 h 10000"/>
              <a:gd name="connsiteX15" fmla="*/ 9792 w 10000"/>
              <a:gd name="connsiteY15" fmla="*/ 4940 h 10000"/>
              <a:gd name="connsiteX16" fmla="*/ 10000 w 10000"/>
              <a:gd name="connsiteY16" fmla="*/ 5458 h 10000"/>
              <a:gd name="connsiteX17" fmla="*/ 8605 w 10000"/>
              <a:gd name="connsiteY17" fmla="*/ 6494 h 10000"/>
              <a:gd name="connsiteX18" fmla="*/ 8042 w 10000"/>
              <a:gd name="connsiteY18" fmla="*/ 7530 h 10000"/>
              <a:gd name="connsiteX19" fmla="*/ 8783 w 10000"/>
              <a:gd name="connsiteY19" fmla="*/ 10000 h 10000"/>
              <a:gd name="connsiteX20" fmla="*/ 7300 w 10000"/>
              <a:gd name="connsiteY20" fmla="*/ 10000 h 10000"/>
              <a:gd name="connsiteX21" fmla="*/ 5579 w 10000"/>
              <a:gd name="connsiteY21" fmla="*/ 6614 h 10000"/>
              <a:gd name="connsiteX22" fmla="*/ 3650 w 10000"/>
              <a:gd name="connsiteY22" fmla="*/ 5259 h 10000"/>
              <a:gd name="connsiteX23" fmla="*/ 1187 w 10000"/>
              <a:gd name="connsiteY23" fmla="*/ 3386 h 10000"/>
              <a:gd name="connsiteX24" fmla="*/ 0 w 10000"/>
              <a:gd name="connsiteY24" fmla="*/ 1315 h 10000"/>
              <a:gd name="connsiteX0" fmla="*/ 0 w 10000"/>
              <a:gd name="connsiteY0" fmla="*/ 1315 h 10000"/>
              <a:gd name="connsiteX1" fmla="*/ 1039 w 10000"/>
              <a:gd name="connsiteY1" fmla="*/ 637 h 10000"/>
              <a:gd name="connsiteX2" fmla="*/ 2522 w 10000"/>
              <a:gd name="connsiteY2" fmla="*/ 279 h 10000"/>
              <a:gd name="connsiteX3" fmla="*/ 3116 w 10000"/>
              <a:gd name="connsiteY3" fmla="*/ 797 h 10000"/>
              <a:gd name="connsiteX4" fmla="*/ 3887 w 10000"/>
              <a:gd name="connsiteY4" fmla="*/ 279 h 10000"/>
              <a:gd name="connsiteX5" fmla="*/ 4421 w 10000"/>
              <a:gd name="connsiteY5" fmla="*/ 1315 h 10000"/>
              <a:gd name="connsiteX6" fmla="*/ 4807 w 10000"/>
              <a:gd name="connsiteY6" fmla="*/ 279 h 10000"/>
              <a:gd name="connsiteX7" fmla="*/ 5579 w 10000"/>
              <a:gd name="connsiteY7" fmla="*/ 797 h 10000"/>
              <a:gd name="connsiteX8" fmla="*/ 5786 w 10000"/>
              <a:gd name="connsiteY8" fmla="*/ 0 h 10000"/>
              <a:gd name="connsiteX9" fmla="*/ 6380 w 10000"/>
              <a:gd name="connsiteY9" fmla="*/ 398 h 10000"/>
              <a:gd name="connsiteX10" fmla="*/ 7211 w 10000"/>
              <a:gd name="connsiteY10" fmla="*/ 1315 h 10000"/>
              <a:gd name="connsiteX11" fmla="*/ 8220 w 10000"/>
              <a:gd name="connsiteY11" fmla="*/ 1554 h 10000"/>
              <a:gd name="connsiteX12" fmla="*/ 8071 w 10000"/>
              <a:gd name="connsiteY12" fmla="*/ 2669 h 10000"/>
              <a:gd name="connsiteX13" fmla="*/ 8220 w 10000"/>
              <a:gd name="connsiteY13" fmla="*/ 4104 h 10000"/>
              <a:gd name="connsiteX14" fmla="*/ 9228 w 10000"/>
              <a:gd name="connsiteY14" fmla="*/ 4104 h 10000"/>
              <a:gd name="connsiteX15" fmla="*/ 9792 w 10000"/>
              <a:gd name="connsiteY15" fmla="*/ 4940 h 10000"/>
              <a:gd name="connsiteX16" fmla="*/ 10000 w 10000"/>
              <a:gd name="connsiteY16" fmla="*/ 5458 h 10000"/>
              <a:gd name="connsiteX17" fmla="*/ 8605 w 10000"/>
              <a:gd name="connsiteY17" fmla="*/ 6494 h 10000"/>
              <a:gd name="connsiteX18" fmla="*/ 8042 w 10000"/>
              <a:gd name="connsiteY18" fmla="*/ 7530 h 10000"/>
              <a:gd name="connsiteX19" fmla="*/ 8783 w 10000"/>
              <a:gd name="connsiteY19" fmla="*/ 10000 h 10000"/>
              <a:gd name="connsiteX20" fmla="*/ 7300 w 10000"/>
              <a:gd name="connsiteY20" fmla="*/ 10000 h 10000"/>
              <a:gd name="connsiteX21" fmla="*/ 5579 w 10000"/>
              <a:gd name="connsiteY21" fmla="*/ 6614 h 10000"/>
              <a:gd name="connsiteX22" fmla="*/ 1187 w 10000"/>
              <a:gd name="connsiteY22" fmla="*/ 3386 h 10000"/>
              <a:gd name="connsiteX23" fmla="*/ 0 w 10000"/>
              <a:gd name="connsiteY23" fmla="*/ 1315 h 10000"/>
              <a:gd name="connsiteX0" fmla="*/ 0 w 10000"/>
              <a:gd name="connsiteY0" fmla="*/ 1315 h 10000"/>
              <a:gd name="connsiteX1" fmla="*/ 1039 w 10000"/>
              <a:gd name="connsiteY1" fmla="*/ 637 h 10000"/>
              <a:gd name="connsiteX2" fmla="*/ 2522 w 10000"/>
              <a:gd name="connsiteY2" fmla="*/ 279 h 10000"/>
              <a:gd name="connsiteX3" fmla="*/ 3116 w 10000"/>
              <a:gd name="connsiteY3" fmla="*/ 797 h 10000"/>
              <a:gd name="connsiteX4" fmla="*/ 3887 w 10000"/>
              <a:gd name="connsiteY4" fmla="*/ 279 h 10000"/>
              <a:gd name="connsiteX5" fmla="*/ 4421 w 10000"/>
              <a:gd name="connsiteY5" fmla="*/ 1315 h 10000"/>
              <a:gd name="connsiteX6" fmla="*/ 4807 w 10000"/>
              <a:gd name="connsiteY6" fmla="*/ 279 h 10000"/>
              <a:gd name="connsiteX7" fmla="*/ 5579 w 10000"/>
              <a:gd name="connsiteY7" fmla="*/ 797 h 10000"/>
              <a:gd name="connsiteX8" fmla="*/ 5786 w 10000"/>
              <a:gd name="connsiteY8" fmla="*/ 0 h 10000"/>
              <a:gd name="connsiteX9" fmla="*/ 6380 w 10000"/>
              <a:gd name="connsiteY9" fmla="*/ 398 h 10000"/>
              <a:gd name="connsiteX10" fmla="*/ 7211 w 10000"/>
              <a:gd name="connsiteY10" fmla="*/ 1315 h 10000"/>
              <a:gd name="connsiteX11" fmla="*/ 8220 w 10000"/>
              <a:gd name="connsiteY11" fmla="*/ 1554 h 10000"/>
              <a:gd name="connsiteX12" fmla="*/ 8071 w 10000"/>
              <a:gd name="connsiteY12" fmla="*/ 2669 h 10000"/>
              <a:gd name="connsiteX13" fmla="*/ 8220 w 10000"/>
              <a:gd name="connsiteY13" fmla="*/ 4104 h 10000"/>
              <a:gd name="connsiteX14" fmla="*/ 9228 w 10000"/>
              <a:gd name="connsiteY14" fmla="*/ 4104 h 10000"/>
              <a:gd name="connsiteX15" fmla="*/ 9792 w 10000"/>
              <a:gd name="connsiteY15" fmla="*/ 4940 h 10000"/>
              <a:gd name="connsiteX16" fmla="*/ 10000 w 10000"/>
              <a:gd name="connsiteY16" fmla="*/ 5458 h 10000"/>
              <a:gd name="connsiteX17" fmla="*/ 8605 w 10000"/>
              <a:gd name="connsiteY17" fmla="*/ 6494 h 10000"/>
              <a:gd name="connsiteX18" fmla="*/ 8042 w 10000"/>
              <a:gd name="connsiteY18" fmla="*/ 7530 h 10000"/>
              <a:gd name="connsiteX19" fmla="*/ 8783 w 10000"/>
              <a:gd name="connsiteY19" fmla="*/ 10000 h 10000"/>
              <a:gd name="connsiteX20" fmla="*/ 7300 w 10000"/>
              <a:gd name="connsiteY20" fmla="*/ 10000 h 10000"/>
              <a:gd name="connsiteX21" fmla="*/ 5579 w 10000"/>
              <a:gd name="connsiteY21" fmla="*/ 6614 h 10000"/>
              <a:gd name="connsiteX22" fmla="*/ 0 w 10000"/>
              <a:gd name="connsiteY22" fmla="*/ 1315 h 10000"/>
              <a:gd name="connsiteX0" fmla="*/ 4540 w 8961"/>
              <a:gd name="connsiteY0" fmla="*/ 6614 h 10000"/>
              <a:gd name="connsiteX1" fmla="*/ 0 w 8961"/>
              <a:gd name="connsiteY1" fmla="*/ 637 h 10000"/>
              <a:gd name="connsiteX2" fmla="*/ 1483 w 8961"/>
              <a:gd name="connsiteY2" fmla="*/ 279 h 10000"/>
              <a:gd name="connsiteX3" fmla="*/ 2077 w 8961"/>
              <a:gd name="connsiteY3" fmla="*/ 797 h 10000"/>
              <a:gd name="connsiteX4" fmla="*/ 2848 w 8961"/>
              <a:gd name="connsiteY4" fmla="*/ 279 h 10000"/>
              <a:gd name="connsiteX5" fmla="*/ 3382 w 8961"/>
              <a:gd name="connsiteY5" fmla="*/ 1315 h 10000"/>
              <a:gd name="connsiteX6" fmla="*/ 3768 w 8961"/>
              <a:gd name="connsiteY6" fmla="*/ 279 h 10000"/>
              <a:gd name="connsiteX7" fmla="*/ 4540 w 8961"/>
              <a:gd name="connsiteY7" fmla="*/ 797 h 10000"/>
              <a:gd name="connsiteX8" fmla="*/ 4747 w 8961"/>
              <a:gd name="connsiteY8" fmla="*/ 0 h 10000"/>
              <a:gd name="connsiteX9" fmla="*/ 5341 w 8961"/>
              <a:gd name="connsiteY9" fmla="*/ 398 h 10000"/>
              <a:gd name="connsiteX10" fmla="*/ 6172 w 8961"/>
              <a:gd name="connsiteY10" fmla="*/ 1315 h 10000"/>
              <a:gd name="connsiteX11" fmla="*/ 7181 w 8961"/>
              <a:gd name="connsiteY11" fmla="*/ 1554 h 10000"/>
              <a:gd name="connsiteX12" fmla="*/ 7032 w 8961"/>
              <a:gd name="connsiteY12" fmla="*/ 2669 h 10000"/>
              <a:gd name="connsiteX13" fmla="*/ 7181 w 8961"/>
              <a:gd name="connsiteY13" fmla="*/ 4104 h 10000"/>
              <a:gd name="connsiteX14" fmla="*/ 8189 w 8961"/>
              <a:gd name="connsiteY14" fmla="*/ 4104 h 10000"/>
              <a:gd name="connsiteX15" fmla="*/ 8753 w 8961"/>
              <a:gd name="connsiteY15" fmla="*/ 4940 h 10000"/>
              <a:gd name="connsiteX16" fmla="*/ 8961 w 8961"/>
              <a:gd name="connsiteY16" fmla="*/ 5458 h 10000"/>
              <a:gd name="connsiteX17" fmla="*/ 7566 w 8961"/>
              <a:gd name="connsiteY17" fmla="*/ 6494 h 10000"/>
              <a:gd name="connsiteX18" fmla="*/ 7003 w 8961"/>
              <a:gd name="connsiteY18" fmla="*/ 7530 h 10000"/>
              <a:gd name="connsiteX19" fmla="*/ 7744 w 8961"/>
              <a:gd name="connsiteY19" fmla="*/ 10000 h 10000"/>
              <a:gd name="connsiteX20" fmla="*/ 6261 w 8961"/>
              <a:gd name="connsiteY20" fmla="*/ 10000 h 10000"/>
              <a:gd name="connsiteX21" fmla="*/ 4540 w 8961"/>
              <a:gd name="connsiteY21" fmla="*/ 6614 h 10000"/>
              <a:gd name="connsiteX0" fmla="*/ 3411 w 8345"/>
              <a:gd name="connsiteY0" fmla="*/ 6614 h 10000"/>
              <a:gd name="connsiteX1" fmla="*/ 0 w 8345"/>
              <a:gd name="connsiteY1" fmla="*/ 279 h 10000"/>
              <a:gd name="connsiteX2" fmla="*/ 663 w 8345"/>
              <a:gd name="connsiteY2" fmla="*/ 797 h 10000"/>
              <a:gd name="connsiteX3" fmla="*/ 1523 w 8345"/>
              <a:gd name="connsiteY3" fmla="*/ 279 h 10000"/>
              <a:gd name="connsiteX4" fmla="*/ 2119 w 8345"/>
              <a:gd name="connsiteY4" fmla="*/ 1315 h 10000"/>
              <a:gd name="connsiteX5" fmla="*/ 2550 w 8345"/>
              <a:gd name="connsiteY5" fmla="*/ 279 h 10000"/>
              <a:gd name="connsiteX6" fmla="*/ 3411 w 8345"/>
              <a:gd name="connsiteY6" fmla="*/ 797 h 10000"/>
              <a:gd name="connsiteX7" fmla="*/ 3642 w 8345"/>
              <a:gd name="connsiteY7" fmla="*/ 0 h 10000"/>
              <a:gd name="connsiteX8" fmla="*/ 4305 w 8345"/>
              <a:gd name="connsiteY8" fmla="*/ 398 h 10000"/>
              <a:gd name="connsiteX9" fmla="*/ 5233 w 8345"/>
              <a:gd name="connsiteY9" fmla="*/ 1315 h 10000"/>
              <a:gd name="connsiteX10" fmla="*/ 6359 w 8345"/>
              <a:gd name="connsiteY10" fmla="*/ 1554 h 10000"/>
              <a:gd name="connsiteX11" fmla="*/ 6192 w 8345"/>
              <a:gd name="connsiteY11" fmla="*/ 2669 h 10000"/>
              <a:gd name="connsiteX12" fmla="*/ 6359 w 8345"/>
              <a:gd name="connsiteY12" fmla="*/ 4104 h 10000"/>
              <a:gd name="connsiteX13" fmla="*/ 7483 w 8345"/>
              <a:gd name="connsiteY13" fmla="*/ 4104 h 10000"/>
              <a:gd name="connsiteX14" fmla="*/ 8113 w 8345"/>
              <a:gd name="connsiteY14" fmla="*/ 4940 h 10000"/>
              <a:gd name="connsiteX15" fmla="*/ 8345 w 8345"/>
              <a:gd name="connsiteY15" fmla="*/ 5458 h 10000"/>
              <a:gd name="connsiteX16" fmla="*/ 6788 w 8345"/>
              <a:gd name="connsiteY16" fmla="*/ 6494 h 10000"/>
              <a:gd name="connsiteX17" fmla="*/ 6160 w 8345"/>
              <a:gd name="connsiteY17" fmla="*/ 7530 h 10000"/>
              <a:gd name="connsiteX18" fmla="*/ 6987 w 8345"/>
              <a:gd name="connsiteY18" fmla="*/ 10000 h 10000"/>
              <a:gd name="connsiteX19" fmla="*/ 5332 w 8345"/>
              <a:gd name="connsiteY19" fmla="*/ 10000 h 10000"/>
              <a:gd name="connsiteX20" fmla="*/ 3411 w 8345"/>
              <a:gd name="connsiteY20" fmla="*/ 6614 h 10000"/>
              <a:gd name="connsiteX0" fmla="*/ 3293 w 9206"/>
              <a:gd name="connsiteY0" fmla="*/ 6614 h 10000"/>
              <a:gd name="connsiteX1" fmla="*/ 0 w 9206"/>
              <a:gd name="connsiteY1" fmla="*/ 797 h 10000"/>
              <a:gd name="connsiteX2" fmla="*/ 1031 w 9206"/>
              <a:gd name="connsiteY2" fmla="*/ 279 h 10000"/>
              <a:gd name="connsiteX3" fmla="*/ 1745 w 9206"/>
              <a:gd name="connsiteY3" fmla="*/ 1315 h 10000"/>
              <a:gd name="connsiteX4" fmla="*/ 2262 w 9206"/>
              <a:gd name="connsiteY4" fmla="*/ 279 h 10000"/>
              <a:gd name="connsiteX5" fmla="*/ 3293 w 9206"/>
              <a:gd name="connsiteY5" fmla="*/ 797 h 10000"/>
              <a:gd name="connsiteX6" fmla="*/ 3570 w 9206"/>
              <a:gd name="connsiteY6" fmla="*/ 0 h 10000"/>
              <a:gd name="connsiteX7" fmla="*/ 4365 w 9206"/>
              <a:gd name="connsiteY7" fmla="*/ 398 h 10000"/>
              <a:gd name="connsiteX8" fmla="*/ 5477 w 9206"/>
              <a:gd name="connsiteY8" fmla="*/ 1315 h 10000"/>
              <a:gd name="connsiteX9" fmla="*/ 6826 w 9206"/>
              <a:gd name="connsiteY9" fmla="*/ 1554 h 10000"/>
              <a:gd name="connsiteX10" fmla="*/ 6626 w 9206"/>
              <a:gd name="connsiteY10" fmla="*/ 2669 h 10000"/>
              <a:gd name="connsiteX11" fmla="*/ 6826 w 9206"/>
              <a:gd name="connsiteY11" fmla="*/ 4104 h 10000"/>
              <a:gd name="connsiteX12" fmla="*/ 8173 w 9206"/>
              <a:gd name="connsiteY12" fmla="*/ 4104 h 10000"/>
              <a:gd name="connsiteX13" fmla="*/ 8928 w 9206"/>
              <a:gd name="connsiteY13" fmla="*/ 4940 h 10000"/>
              <a:gd name="connsiteX14" fmla="*/ 9206 w 9206"/>
              <a:gd name="connsiteY14" fmla="*/ 5458 h 10000"/>
              <a:gd name="connsiteX15" fmla="*/ 7340 w 9206"/>
              <a:gd name="connsiteY15" fmla="*/ 6494 h 10000"/>
              <a:gd name="connsiteX16" fmla="*/ 6588 w 9206"/>
              <a:gd name="connsiteY16" fmla="*/ 7530 h 10000"/>
              <a:gd name="connsiteX17" fmla="*/ 7579 w 9206"/>
              <a:gd name="connsiteY17" fmla="*/ 10000 h 10000"/>
              <a:gd name="connsiteX18" fmla="*/ 5595 w 9206"/>
              <a:gd name="connsiteY18" fmla="*/ 10000 h 10000"/>
              <a:gd name="connsiteX19" fmla="*/ 3293 w 9206"/>
              <a:gd name="connsiteY19" fmla="*/ 6614 h 10000"/>
              <a:gd name="connsiteX0" fmla="*/ 2457 w 8880"/>
              <a:gd name="connsiteY0" fmla="*/ 6614 h 10000"/>
              <a:gd name="connsiteX1" fmla="*/ 0 w 8880"/>
              <a:gd name="connsiteY1" fmla="*/ 279 h 10000"/>
              <a:gd name="connsiteX2" fmla="*/ 776 w 8880"/>
              <a:gd name="connsiteY2" fmla="*/ 1315 h 10000"/>
              <a:gd name="connsiteX3" fmla="*/ 1337 w 8880"/>
              <a:gd name="connsiteY3" fmla="*/ 279 h 10000"/>
              <a:gd name="connsiteX4" fmla="*/ 2457 w 8880"/>
              <a:gd name="connsiteY4" fmla="*/ 797 h 10000"/>
              <a:gd name="connsiteX5" fmla="*/ 2758 w 8880"/>
              <a:gd name="connsiteY5" fmla="*/ 0 h 10000"/>
              <a:gd name="connsiteX6" fmla="*/ 3621 w 8880"/>
              <a:gd name="connsiteY6" fmla="*/ 398 h 10000"/>
              <a:gd name="connsiteX7" fmla="*/ 4829 w 8880"/>
              <a:gd name="connsiteY7" fmla="*/ 1315 h 10000"/>
              <a:gd name="connsiteX8" fmla="*/ 6295 w 8880"/>
              <a:gd name="connsiteY8" fmla="*/ 1554 h 10000"/>
              <a:gd name="connsiteX9" fmla="*/ 6077 w 8880"/>
              <a:gd name="connsiteY9" fmla="*/ 2669 h 10000"/>
              <a:gd name="connsiteX10" fmla="*/ 6295 w 8880"/>
              <a:gd name="connsiteY10" fmla="*/ 4104 h 10000"/>
              <a:gd name="connsiteX11" fmla="*/ 7758 w 8880"/>
              <a:gd name="connsiteY11" fmla="*/ 4104 h 10000"/>
              <a:gd name="connsiteX12" fmla="*/ 8578 w 8880"/>
              <a:gd name="connsiteY12" fmla="*/ 4940 h 10000"/>
              <a:gd name="connsiteX13" fmla="*/ 8880 w 8880"/>
              <a:gd name="connsiteY13" fmla="*/ 5458 h 10000"/>
              <a:gd name="connsiteX14" fmla="*/ 6853 w 8880"/>
              <a:gd name="connsiteY14" fmla="*/ 6494 h 10000"/>
              <a:gd name="connsiteX15" fmla="*/ 6036 w 8880"/>
              <a:gd name="connsiteY15" fmla="*/ 7530 h 10000"/>
              <a:gd name="connsiteX16" fmla="*/ 7113 w 8880"/>
              <a:gd name="connsiteY16" fmla="*/ 10000 h 10000"/>
              <a:gd name="connsiteX17" fmla="*/ 4958 w 8880"/>
              <a:gd name="connsiteY17" fmla="*/ 10000 h 10000"/>
              <a:gd name="connsiteX18" fmla="*/ 2457 w 8880"/>
              <a:gd name="connsiteY18" fmla="*/ 6614 h 10000"/>
              <a:gd name="connsiteX0" fmla="*/ 1893 w 9126"/>
              <a:gd name="connsiteY0" fmla="*/ 6614 h 10000"/>
              <a:gd name="connsiteX1" fmla="*/ 0 w 9126"/>
              <a:gd name="connsiteY1" fmla="*/ 1315 h 10000"/>
              <a:gd name="connsiteX2" fmla="*/ 632 w 9126"/>
              <a:gd name="connsiteY2" fmla="*/ 279 h 10000"/>
              <a:gd name="connsiteX3" fmla="*/ 1893 w 9126"/>
              <a:gd name="connsiteY3" fmla="*/ 797 h 10000"/>
              <a:gd name="connsiteX4" fmla="*/ 2232 w 9126"/>
              <a:gd name="connsiteY4" fmla="*/ 0 h 10000"/>
              <a:gd name="connsiteX5" fmla="*/ 3204 w 9126"/>
              <a:gd name="connsiteY5" fmla="*/ 398 h 10000"/>
              <a:gd name="connsiteX6" fmla="*/ 4564 w 9126"/>
              <a:gd name="connsiteY6" fmla="*/ 1315 h 10000"/>
              <a:gd name="connsiteX7" fmla="*/ 6215 w 9126"/>
              <a:gd name="connsiteY7" fmla="*/ 1554 h 10000"/>
              <a:gd name="connsiteX8" fmla="*/ 5969 w 9126"/>
              <a:gd name="connsiteY8" fmla="*/ 2669 h 10000"/>
              <a:gd name="connsiteX9" fmla="*/ 6215 w 9126"/>
              <a:gd name="connsiteY9" fmla="*/ 4104 h 10000"/>
              <a:gd name="connsiteX10" fmla="*/ 7862 w 9126"/>
              <a:gd name="connsiteY10" fmla="*/ 4104 h 10000"/>
              <a:gd name="connsiteX11" fmla="*/ 8786 w 9126"/>
              <a:gd name="connsiteY11" fmla="*/ 4940 h 10000"/>
              <a:gd name="connsiteX12" fmla="*/ 9126 w 9126"/>
              <a:gd name="connsiteY12" fmla="*/ 5458 h 10000"/>
              <a:gd name="connsiteX13" fmla="*/ 6843 w 9126"/>
              <a:gd name="connsiteY13" fmla="*/ 6494 h 10000"/>
              <a:gd name="connsiteX14" fmla="*/ 5923 w 9126"/>
              <a:gd name="connsiteY14" fmla="*/ 7530 h 10000"/>
              <a:gd name="connsiteX15" fmla="*/ 7136 w 9126"/>
              <a:gd name="connsiteY15" fmla="*/ 10000 h 10000"/>
              <a:gd name="connsiteX16" fmla="*/ 4709 w 9126"/>
              <a:gd name="connsiteY16" fmla="*/ 10000 h 10000"/>
              <a:gd name="connsiteX17" fmla="*/ 1893 w 9126"/>
              <a:gd name="connsiteY17" fmla="*/ 6614 h 10000"/>
              <a:gd name="connsiteX0" fmla="*/ 1381 w 9307"/>
              <a:gd name="connsiteY0" fmla="*/ 6614 h 10000"/>
              <a:gd name="connsiteX1" fmla="*/ 0 w 9307"/>
              <a:gd name="connsiteY1" fmla="*/ 279 h 10000"/>
              <a:gd name="connsiteX2" fmla="*/ 1381 w 9307"/>
              <a:gd name="connsiteY2" fmla="*/ 797 h 10000"/>
              <a:gd name="connsiteX3" fmla="*/ 1753 w 9307"/>
              <a:gd name="connsiteY3" fmla="*/ 0 h 10000"/>
              <a:gd name="connsiteX4" fmla="*/ 2818 w 9307"/>
              <a:gd name="connsiteY4" fmla="*/ 398 h 10000"/>
              <a:gd name="connsiteX5" fmla="*/ 4308 w 9307"/>
              <a:gd name="connsiteY5" fmla="*/ 1315 h 10000"/>
              <a:gd name="connsiteX6" fmla="*/ 6117 w 9307"/>
              <a:gd name="connsiteY6" fmla="*/ 1554 h 10000"/>
              <a:gd name="connsiteX7" fmla="*/ 5848 w 9307"/>
              <a:gd name="connsiteY7" fmla="*/ 2669 h 10000"/>
              <a:gd name="connsiteX8" fmla="*/ 6117 w 9307"/>
              <a:gd name="connsiteY8" fmla="*/ 4104 h 10000"/>
              <a:gd name="connsiteX9" fmla="*/ 7922 w 9307"/>
              <a:gd name="connsiteY9" fmla="*/ 4104 h 10000"/>
              <a:gd name="connsiteX10" fmla="*/ 8934 w 9307"/>
              <a:gd name="connsiteY10" fmla="*/ 4940 h 10000"/>
              <a:gd name="connsiteX11" fmla="*/ 9307 w 9307"/>
              <a:gd name="connsiteY11" fmla="*/ 5458 h 10000"/>
              <a:gd name="connsiteX12" fmla="*/ 6805 w 9307"/>
              <a:gd name="connsiteY12" fmla="*/ 6494 h 10000"/>
              <a:gd name="connsiteX13" fmla="*/ 5797 w 9307"/>
              <a:gd name="connsiteY13" fmla="*/ 7530 h 10000"/>
              <a:gd name="connsiteX14" fmla="*/ 7126 w 9307"/>
              <a:gd name="connsiteY14" fmla="*/ 10000 h 10000"/>
              <a:gd name="connsiteX15" fmla="*/ 4467 w 9307"/>
              <a:gd name="connsiteY15" fmla="*/ 10000 h 10000"/>
              <a:gd name="connsiteX16" fmla="*/ 1381 w 9307"/>
              <a:gd name="connsiteY16" fmla="*/ 6614 h 10000"/>
              <a:gd name="connsiteX0" fmla="*/ 0 w 8516"/>
              <a:gd name="connsiteY0" fmla="*/ 6614 h 10000"/>
              <a:gd name="connsiteX1" fmla="*/ 0 w 8516"/>
              <a:gd name="connsiteY1" fmla="*/ 797 h 10000"/>
              <a:gd name="connsiteX2" fmla="*/ 400 w 8516"/>
              <a:gd name="connsiteY2" fmla="*/ 0 h 10000"/>
              <a:gd name="connsiteX3" fmla="*/ 1544 w 8516"/>
              <a:gd name="connsiteY3" fmla="*/ 398 h 10000"/>
              <a:gd name="connsiteX4" fmla="*/ 3145 w 8516"/>
              <a:gd name="connsiteY4" fmla="*/ 1315 h 10000"/>
              <a:gd name="connsiteX5" fmla="*/ 5088 w 8516"/>
              <a:gd name="connsiteY5" fmla="*/ 1554 h 10000"/>
              <a:gd name="connsiteX6" fmla="*/ 4799 w 8516"/>
              <a:gd name="connsiteY6" fmla="*/ 2669 h 10000"/>
              <a:gd name="connsiteX7" fmla="*/ 5088 w 8516"/>
              <a:gd name="connsiteY7" fmla="*/ 4104 h 10000"/>
              <a:gd name="connsiteX8" fmla="*/ 7028 w 8516"/>
              <a:gd name="connsiteY8" fmla="*/ 4104 h 10000"/>
              <a:gd name="connsiteX9" fmla="*/ 8115 w 8516"/>
              <a:gd name="connsiteY9" fmla="*/ 4940 h 10000"/>
              <a:gd name="connsiteX10" fmla="*/ 8516 w 8516"/>
              <a:gd name="connsiteY10" fmla="*/ 5458 h 10000"/>
              <a:gd name="connsiteX11" fmla="*/ 5828 w 8516"/>
              <a:gd name="connsiteY11" fmla="*/ 6494 h 10000"/>
              <a:gd name="connsiteX12" fmla="*/ 4745 w 8516"/>
              <a:gd name="connsiteY12" fmla="*/ 7530 h 10000"/>
              <a:gd name="connsiteX13" fmla="*/ 6173 w 8516"/>
              <a:gd name="connsiteY13" fmla="*/ 10000 h 10000"/>
              <a:gd name="connsiteX14" fmla="*/ 3316 w 8516"/>
              <a:gd name="connsiteY14" fmla="*/ 10000 h 10000"/>
              <a:gd name="connsiteX15" fmla="*/ 0 w 8516"/>
              <a:gd name="connsiteY15" fmla="*/ 6614 h 10000"/>
              <a:gd name="connsiteX0" fmla="*/ 0 w 10000"/>
              <a:gd name="connsiteY0" fmla="*/ 6614 h 10000"/>
              <a:gd name="connsiteX1" fmla="*/ 470 w 10000"/>
              <a:gd name="connsiteY1" fmla="*/ 0 h 10000"/>
              <a:gd name="connsiteX2" fmla="*/ 1813 w 10000"/>
              <a:gd name="connsiteY2" fmla="*/ 398 h 10000"/>
              <a:gd name="connsiteX3" fmla="*/ 3693 w 10000"/>
              <a:gd name="connsiteY3" fmla="*/ 1315 h 10000"/>
              <a:gd name="connsiteX4" fmla="*/ 5975 w 10000"/>
              <a:gd name="connsiteY4" fmla="*/ 1554 h 10000"/>
              <a:gd name="connsiteX5" fmla="*/ 5635 w 10000"/>
              <a:gd name="connsiteY5" fmla="*/ 2669 h 10000"/>
              <a:gd name="connsiteX6" fmla="*/ 5975 w 10000"/>
              <a:gd name="connsiteY6" fmla="*/ 4104 h 10000"/>
              <a:gd name="connsiteX7" fmla="*/ 8253 w 10000"/>
              <a:gd name="connsiteY7" fmla="*/ 4104 h 10000"/>
              <a:gd name="connsiteX8" fmla="*/ 9529 w 10000"/>
              <a:gd name="connsiteY8" fmla="*/ 4940 h 10000"/>
              <a:gd name="connsiteX9" fmla="*/ 10000 w 10000"/>
              <a:gd name="connsiteY9" fmla="*/ 5458 h 10000"/>
              <a:gd name="connsiteX10" fmla="*/ 6844 w 10000"/>
              <a:gd name="connsiteY10" fmla="*/ 6494 h 10000"/>
              <a:gd name="connsiteX11" fmla="*/ 5572 w 10000"/>
              <a:gd name="connsiteY11" fmla="*/ 7530 h 10000"/>
              <a:gd name="connsiteX12" fmla="*/ 7249 w 10000"/>
              <a:gd name="connsiteY12" fmla="*/ 10000 h 10000"/>
              <a:gd name="connsiteX13" fmla="*/ 3894 w 10000"/>
              <a:gd name="connsiteY13" fmla="*/ 10000 h 10000"/>
              <a:gd name="connsiteX14" fmla="*/ 0 w 10000"/>
              <a:gd name="connsiteY14" fmla="*/ 6614 h 10000"/>
              <a:gd name="connsiteX0" fmla="*/ 50 w 10050"/>
              <a:gd name="connsiteY0" fmla="*/ 6216 h 9602"/>
              <a:gd name="connsiteX1" fmla="*/ 1863 w 10050"/>
              <a:gd name="connsiteY1" fmla="*/ 0 h 9602"/>
              <a:gd name="connsiteX2" fmla="*/ 3743 w 10050"/>
              <a:gd name="connsiteY2" fmla="*/ 917 h 9602"/>
              <a:gd name="connsiteX3" fmla="*/ 6025 w 10050"/>
              <a:gd name="connsiteY3" fmla="*/ 1156 h 9602"/>
              <a:gd name="connsiteX4" fmla="*/ 5685 w 10050"/>
              <a:gd name="connsiteY4" fmla="*/ 2271 h 9602"/>
              <a:gd name="connsiteX5" fmla="*/ 6025 w 10050"/>
              <a:gd name="connsiteY5" fmla="*/ 3706 h 9602"/>
              <a:gd name="connsiteX6" fmla="*/ 8303 w 10050"/>
              <a:gd name="connsiteY6" fmla="*/ 3706 h 9602"/>
              <a:gd name="connsiteX7" fmla="*/ 9579 w 10050"/>
              <a:gd name="connsiteY7" fmla="*/ 4542 h 9602"/>
              <a:gd name="connsiteX8" fmla="*/ 10050 w 10050"/>
              <a:gd name="connsiteY8" fmla="*/ 5060 h 9602"/>
              <a:gd name="connsiteX9" fmla="*/ 6894 w 10050"/>
              <a:gd name="connsiteY9" fmla="*/ 6096 h 9602"/>
              <a:gd name="connsiteX10" fmla="*/ 5622 w 10050"/>
              <a:gd name="connsiteY10" fmla="*/ 7132 h 9602"/>
              <a:gd name="connsiteX11" fmla="*/ 7299 w 10050"/>
              <a:gd name="connsiteY11" fmla="*/ 9602 h 9602"/>
              <a:gd name="connsiteX12" fmla="*/ 3944 w 10050"/>
              <a:gd name="connsiteY12" fmla="*/ 9602 h 9602"/>
              <a:gd name="connsiteX13" fmla="*/ 50 w 10050"/>
              <a:gd name="connsiteY13" fmla="*/ 6216 h 9602"/>
              <a:gd name="connsiteX0" fmla="*/ 1 w 9951"/>
              <a:gd name="connsiteY0" fmla="*/ 5519 h 9045"/>
              <a:gd name="connsiteX1" fmla="*/ 3675 w 9951"/>
              <a:gd name="connsiteY1" fmla="*/ 0 h 9045"/>
              <a:gd name="connsiteX2" fmla="*/ 5946 w 9951"/>
              <a:gd name="connsiteY2" fmla="*/ 249 h 9045"/>
              <a:gd name="connsiteX3" fmla="*/ 5608 w 9951"/>
              <a:gd name="connsiteY3" fmla="*/ 1410 h 9045"/>
              <a:gd name="connsiteX4" fmla="*/ 5946 w 9951"/>
              <a:gd name="connsiteY4" fmla="*/ 2905 h 9045"/>
              <a:gd name="connsiteX5" fmla="*/ 8213 w 9951"/>
              <a:gd name="connsiteY5" fmla="*/ 2905 h 9045"/>
              <a:gd name="connsiteX6" fmla="*/ 9482 w 9951"/>
              <a:gd name="connsiteY6" fmla="*/ 3775 h 9045"/>
              <a:gd name="connsiteX7" fmla="*/ 9951 w 9951"/>
              <a:gd name="connsiteY7" fmla="*/ 4315 h 9045"/>
              <a:gd name="connsiteX8" fmla="*/ 6811 w 9951"/>
              <a:gd name="connsiteY8" fmla="*/ 5394 h 9045"/>
              <a:gd name="connsiteX9" fmla="*/ 5545 w 9951"/>
              <a:gd name="connsiteY9" fmla="*/ 6473 h 9045"/>
              <a:gd name="connsiteX10" fmla="*/ 7214 w 9951"/>
              <a:gd name="connsiteY10" fmla="*/ 9045 h 9045"/>
              <a:gd name="connsiteX11" fmla="*/ 3875 w 9951"/>
              <a:gd name="connsiteY11" fmla="*/ 9045 h 9045"/>
              <a:gd name="connsiteX12" fmla="*/ 1 w 9951"/>
              <a:gd name="connsiteY12" fmla="*/ 5519 h 9045"/>
              <a:gd name="connsiteX0" fmla="*/ 0 w 9999"/>
              <a:gd name="connsiteY0" fmla="*/ 6102 h 10000"/>
              <a:gd name="connsiteX1" fmla="*/ 3692 w 9999"/>
              <a:gd name="connsiteY1" fmla="*/ 0 h 10000"/>
              <a:gd name="connsiteX2" fmla="*/ 5974 w 9999"/>
              <a:gd name="connsiteY2" fmla="*/ 275 h 10000"/>
              <a:gd name="connsiteX3" fmla="*/ 5635 w 9999"/>
              <a:gd name="connsiteY3" fmla="*/ 1559 h 10000"/>
              <a:gd name="connsiteX4" fmla="*/ 5974 w 9999"/>
              <a:gd name="connsiteY4" fmla="*/ 3212 h 10000"/>
              <a:gd name="connsiteX5" fmla="*/ 8252 w 9999"/>
              <a:gd name="connsiteY5" fmla="*/ 3212 h 10000"/>
              <a:gd name="connsiteX6" fmla="*/ 9528 w 9999"/>
              <a:gd name="connsiteY6" fmla="*/ 4174 h 10000"/>
              <a:gd name="connsiteX7" fmla="*/ 9999 w 9999"/>
              <a:gd name="connsiteY7" fmla="*/ 4771 h 10000"/>
              <a:gd name="connsiteX8" fmla="*/ 6844 w 9999"/>
              <a:gd name="connsiteY8" fmla="*/ 5964 h 10000"/>
              <a:gd name="connsiteX9" fmla="*/ 5571 w 9999"/>
              <a:gd name="connsiteY9" fmla="*/ 7156 h 10000"/>
              <a:gd name="connsiteX10" fmla="*/ 7249 w 9999"/>
              <a:gd name="connsiteY10" fmla="*/ 10000 h 10000"/>
              <a:gd name="connsiteX11" fmla="*/ 3893 w 9999"/>
              <a:gd name="connsiteY11" fmla="*/ 10000 h 10000"/>
              <a:gd name="connsiteX12" fmla="*/ 0 w 9999"/>
              <a:gd name="connsiteY12" fmla="*/ 6102 h 10000"/>
              <a:gd name="connsiteX0" fmla="*/ 0 w 9529"/>
              <a:gd name="connsiteY0" fmla="*/ 6102 h 10000"/>
              <a:gd name="connsiteX1" fmla="*/ 3692 w 9529"/>
              <a:gd name="connsiteY1" fmla="*/ 0 h 10000"/>
              <a:gd name="connsiteX2" fmla="*/ 5975 w 9529"/>
              <a:gd name="connsiteY2" fmla="*/ 275 h 10000"/>
              <a:gd name="connsiteX3" fmla="*/ 5636 w 9529"/>
              <a:gd name="connsiteY3" fmla="*/ 1559 h 10000"/>
              <a:gd name="connsiteX4" fmla="*/ 5975 w 9529"/>
              <a:gd name="connsiteY4" fmla="*/ 3212 h 10000"/>
              <a:gd name="connsiteX5" fmla="*/ 8253 w 9529"/>
              <a:gd name="connsiteY5" fmla="*/ 3212 h 10000"/>
              <a:gd name="connsiteX6" fmla="*/ 9529 w 9529"/>
              <a:gd name="connsiteY6" fmla="*/ 4174 h 10000"/>
              <a:gd name="connsiteX7" fmla="*/ 6845 w 9529"/>
              <a:gd name="connsiteY7" fmla="*/ 5964 h 10000"/>
              <a:gd name="connsiteX8" fmla="*/ 5572 w 9529"/>
              <a:gd name="connsiteY8" fmla="*/ 7156 h 10000"/>
              <a:gd name="connsiteX9" fmla="*/ 7250 w 9529"/>
              <a:gd name="connsiteY9" fmla="*/ 10000 h 10000"/>
              <a:gd name="connsiteX10" fmla="*/ 3893 w 9529"/>
              <a:gd name="connsiteY10" fmla="*/ 10000 h 10000"/>
              <a:gd name="connsiteX11" fmla="*/ 0 w 9529"/>
              <a:gd name="connsiteY11" fmla="*/ 6102 h 10000"/>
              <a:gd name="connsiteX0" fmla="*/ 0 w 10000"/>
              <a:gd name="connsiteY0" fmla="*/ 6102 h 10000"/>
              <a:gd name="connsiteX1" fmla="*/ 3874 w 10000"/>
              <a:gd name="connsiteY1" fmla="*/ 0 h 10000"/>
              <a:gd name="connsiteX2" fmla="*/ 6270 w 10000"/>
              <a:gd name="connsiteY2" fmla="*/ 275 h 10000"/>
              <a:gd name="connsiteX3" fmla="*/ 5915 w 10000"/>
              <a:gd name="connsiteY3" fmla="*/ 1559 h 10000"/>
              <a:gd name="connsiteX4" fmla="*/ 6270 w 10000"/>
              <a:gd name="connsiteY4" fmla="*/ 3212 h 10000"/>
              <a:gd name="connsiteX5" fmla="*/ 8661 w 10000"/>
              <a:gd name="connsiteY5" fmla="*/ 3212 h 10000"/>
              <a:gd name="connsiteX6" fmla="*/ 10000 w 10000"/>
              <a:gd name="connsiteY6" fmla="*/ 4174 h 10000"/>
              <a:gd name="connsiteX7" fmla="*/ 5847 w 10000"/>
              <a:gd name="connsiteY7" fmla="*/ 7156 h 10000"/>
              <a:gd name="connsiteX8" fmla="*/ 7608 w 10000"/>
              <a:gd name="connsiteY8" fmla="*/ 10000 h 10000"/>
              <a:gd name="connsiteX9" fmla="*/ 4085 w 10000"/>
              <a:gd name="connsiteY9" fmla="*/ 10000 h 10000"/>
              <a:gd name="connsiteX10" fmla="*/ 0 w 10000"/>
              <a:gd name="connsiteY10" fmla="*/ 6102 h 10000"/>
              <a:gd name="connsiteX0" fmla="*/ 0 w 10000"/>
              <a:gd name="connsiteY0" fmla="*/ 6102 h 10000"/>
              <a:gd name="connsiteX1" fmla="*/ 3874 w 10000"/>
              <a:gd name="connsiteY1" fmla="*/ 0 h 10000"/>
              <a:gd name="connsiteX2" fmla="*/ 6270 w 10000"/>
              <a:gd name="connsiteY2" fmla="*/ 275 h 10000"/>
              <a:gd name="connsiteX3" fmla="*/ 5915 w 10000"/>
              <a:gd name="connsiteY3" fmla="*/ 1559 h 10000"/>
              <a:gd name="connsiteX4" fmla="*/ 6270 w 10000"/>
              <a:gd name="connsiteY4" fmla="*/ 3212 h 10000"/>
              <a:gd name="connsiteX5" fmla="*/ 10000 w 10000"/>
              <a:gd name="connsiteY5" fmla="*/ 4174 h 10000"/>
              <a:gd name="connsiteX6" fmla="*/ 5847 w 10000"/>
              <a:gd name="connsiteY6" fmla="*/ 7156 h 10000"/>
              <a:gd name="connsiteX7" fmla="*/ 7608 w 10000"/>
              <a:gd name="connsiteY7" fmla="*/ 10000 h 10000"/>
              <a:gd name="connsiteX8" fmla="*/ 4085 w 10000"/>
              <a:gd name="connsiteY8" fmla="*/ 10000 h 10000"/>
              <a:gd name="connsiteX9" fmla="*/ 0 w 10000"/>
              <a:gd name="connsiteY9" fmla="*/ 6102 h 10000"/>
              <a:gd name="connsiteX0" fmla="*/ 0 w 10000"/>
              <a:gd name="connsiteY0" fmla="*/ 6102 h 10000"/>
              <a:gd name="connsiteX1" fmla="*/ 3874 w 10000"/>
              <a:gd name="connsiteY1" fmla="*/ 0 h 10000"/>
              <a:gd name="connsiteX2" fmla="*/ 6270 w 10000"/>
              <a:gd name="connsiteY2" fmla="*/ 275 h 10000"/>
              <a:gd name="connsiteX3" fmla="*/ 5915 w 10000"/>
              <a:gd name="connsiteY3" fmla="*/ 1559 h 10000"/>
              <a:gd name="connsiteX4" fmla="*/ 10000 w 10000"/>
              <a:gd name="connsiteY4" fmla="*/ 4174 h 10000"/>
              <a:gd name="connsiteX5" fmla="*/ 5847 w 10000"/>
              <a:gd name="connsiteY5" fmla="*/ 7156 h 10000"/>
              <a:gd name="connsiteX6" fmla="*/ 7608 w 10000"/>
              <a:gd name="connsiteY6" fmla="*/ 10000 h 10000"/>
              <a:gd name="connsiteX7" fmla="*/ 4085 w 10000"/>
              <a:gd name="connsiteY7" fmla="*/ 10000 h 10000"/>
              <a:gd name="connsiteX8" fmla="*/ 0 w 10000"/>
              <a:gd name="connsiteY8" fmla="*/ 6102 h 10000"/>
              <a:gd name="connsiteX0" fmla="*/ 0 w 10000"/>
              <a:gd name="connsiteY0" fmla="*/ 6102 h 10000"/>
              <a:gd name="connsiteX1" fmla="*/ 3874 w 10000"/>
              <a:gd name="connsiteY1" fmla="*/ 0 h 10000"/>
              <a:gd name="connsiteX2" fmla="*/ 6270 w 10000"/>
              <a:gd name="connsiteY2" fmla="*/ 275 h 10000"/>
              <a:gd name="connsiteX3" fmla="*/ 5915 w 10000"/>
              <a:gd name="connsiteY3" fmla="*/ 1559 h 10000"/>
              <a:gd name="connsiteX4" fmla="*/ 10000 w 10000"/>
              <a:gd name="connsiteY4" fmla="*/ 4174 h 10000"/>
              <a:gd name="connsiteX5" fmla="*/ 5847 w 10000"/>
              <a:gd name="connsiteY5" fmla="*/ 7156 h 10000"/>
              <a:gd name="connsiteX6" fmla="*/ 7608 w 10000"/>
              <a:gd name="connsiteY6" fmla="*/ 10000 h 10000"/>
              <a:gd name="connsiteX7" fmla="*/ 4085 w 10000"/>
              <a:gd name="connsiteY7" fmla="*/ 10000 h 10000"/>
              <a:gd name="connsiteX8" fmla="*/ 0 w 10000"/>
              <a:gd name="connsiteY8" fmla="*/ 6102 h 10000"/>
              <a:gd name="connsiteX0" fmla="*/ 0 w 10001"/>
              <a:gd name="connsiteY0" fmla="*/ 6102 h 10000"/>
              <a:gd name="connsiteX1" fmla="*/ 3874 w 10001"/>
              <a:gd name="connsiteY1" fmla="*/ 0 h 10000"/>
              <a:gd name="connsiteX2" fmla="*/ 6270 w 10001"/>
              <a:gd name="connsiteY2" fmla="*/ 275 h 10000"/>
              <a:gd name="connsiteX3" fmla="*/ 10000 w 10001"/>
              <a:gd name="connsiteY3" fmla="*/ 4174 h 10000"/>
              <a:gd name="connsiteX4" fmla="*/ 5847 w 10001"/>
              <a:gd name="connsiteY4" fmla="*/ 7156 h 10000"/>
              <a:gd name="connsiteX5" fmla="*/ 7608 w 10001"/>
              <a:gd name="connsiteY5" fmla="*/ 10000 h 10000"/>
              <a:gd name="connsiteX6" fmla="*/ 4085 w 10001"/>
              <a:gd name="connsiteY6" fmla="*/ 10000 h 10000"/>
              <a:gd name="connsiteX7" fmla="*/ 0 w 10001"/>
              <a:gd name="connsiteY7" fmla="*/ 6102 h 10000"/>
              <a:gd name="connsiteX0" fmla="*/ 0 w 10000"/>
              <a:gd name="connsiteY0" fmla="*/ 6102 h 10000"/>
              <a:gd name="connsiteX1" fmla="*/ 3874 w 10000"/>
              <a:gd name="connsiteY1" fmla="*/ 0 h 10000"/>
              <a:gd name="connsiteX2" fmla="*/ 6270 w 10000"/>
              <a:gd name="connsiteY2" fmla="*/ 275 h 10000"/>
              <a:gd name="connsiteX3" fmla="*/ 10000 w 10000"/>
              <a:gd name="connsiteY3" fmla="*/ 4174 h 10000"/>
              <a:gd name="connsiteX4" fmla="*/ 5847 w 10000"/>
              <a:gd name="connsiteY4" fmla="*/ 7156 h 10000"/>
              <a:gd name="connsiteX5" fmla="*/ 7608 w 10000"/>
              <a:gd name="connsiteY5" fmla="*/ 10000 h 10000"/>
              <a:gd name="connsiteX6" fmla="*/ 4085 w 10000"/>
              <a:gd name="connsiteY6" fmla="*/ 10000 h 10000"/>
              <a:gd name="connsiteX7" fmla="*/ 0 w 10000"/>
              <a:gd name="connsiteY7" fmla="*/ 6102 h 10000"/>
              <a:gd name="connsiteX0" fmla="*/ 0 w 10000"/>
              <a:gd name="connsiteY0" fmla="*/ 6102 h 10000"/>
              <a:gd name="connsiteX1" fmla="*/ 3874 w 10000"/>
              <a:gd name="connsiteY1" fmla="*/ 0 h 10000"/>
              <a:gd name="connsiteX2" fmla="*/ 10000 w 10000"/>
              <a:gd name="connsiteY2" fmla="*/ 4174 h 10000"/>
              <a:gd name="connsiteX3" fmla="*/ 5847 w 10000"/>
              <a:gd name="connsiteY3" fmla="*/ 7156 h 10000"/>
              <a:gd name="connsiteX4" fmla="*/ 7608 w 10000"/>
              <a:gd name="connsiteY4" fmla="*/ 10000 h 10000"/>
              <a:gd name="connsiteX5" fmla="*/ 4085 w 10000"/>
              <a:gd name="connsiteY5" fmla="*/ 10000 h 10000"/>
              <a:gd name="connsiteX6" fmla="*/ 0 w 10000"/>
              <a:gd name="connsiteY6" fmla="*/ 6102 h 10000"/>
              <a:gd name="connsiteX0" fmla="*/ 0 w 10000"/>
              <a:gd name="connsiteY0" fmla="*/ 6102 h 10000"/>
              <a:gd name="connsiteX1" fmla="*/ 3874 w 10000"/>
              <a:gd name="connsiteY1" fmla="*/ 0 h 10000"/>
              <a:gd name="connsiteX2" fmla="*/ 10000 w 10000"/>
              <a:gd name="connsiteY2" fmla="*/ 4174 h 10000"/>
              <a:gd name="connsiteX3" fmla="*/ 5847 w 10000"/>
              <a:gd name="connsiteY3" fmla="*/ 7156 h 10000"/>
              <a:gd name="connsiteX4" fmla="*/ 7608 w 10000"/>
              <a:gd name="connsiteY4" fmla="*/ 10000 h 10000"/>
              <a:gd name="connsiteX5" fmla="*/ 4508 w 10000"/>
              <a:gd name="connsiteY5" fmla="*/ 9931 h 10000"/>
              <a:gd name="connsiteX6" fmla="*/ 0 w 10000"/>
              <a:gd name="connsiteY6" fmla="*/ 6102 h 10000"/>
              <a:gd name="connsiteX0" fmla="*/ 246 w 6126"/>
              <a:gd name="connsiteY0" fmla="*/ 7891 h 10000"/>
              <a:gd name="connsiteX1" fmla="*/ 0 w 6126"/>
              <a:gd name="connsiteY1" fmla="*/ 0 h 10000"/>
              <a:gd name="connsiteX2" fmla="*/ 6126 w 6126"/>
              <a:gd name="connsiteY2" fmla="*/ 4174 h 10000"/>
              <a:gd name="connsiteX3" fmla="*/ 1973 w 6126"/>
              <a:gd name="connsiteY3" fmla="*/ 7156 h 10000"/>
              <a:gd name="connsiteX4" fmla="*/ 3734 w 6126"/>
              <a:gd name="connsiteY4" fmla="*/ 10000 h 10000"/>
              <a:gd name="connsiteX5" fmla="*/ 634 w 6126"/>
              <a:gd name="connsiteY5" fmla="*/ 9931 h 10000"/>
              <a:gd name="connsiteX6" fmla="*/ 246 w 6126"/>
              <a:gd name="connsiteY6" fmla="*/ 7891 h 10000"/>
              <a:gd name="connsiteX0" fmla="*/ 402 w 6095"/>
              <a:gd name="connsiteY0" fmla="*/ 7891 h 10000"/>
              <a:gd name="connsiteX1" fmla="*/ 0 w 6095"/>
              <a:gd name="connsiteY1" fmla="*/ 0 h 10000"/>
              <a:gd name="connsiteX2" fmla="*/ 2067 w 6095"/>
              <a:gd name="connsiteY2" fmla="*/ 6445 h 10000"/>
              <a:gd name="connsiteX3" fmla="*/ 3221 w 6095"/>
              <a:gd name="connsiteY3" fmla="*/ 7156 h 10000"/>
              <a:gd name="connsiteX4" fmla="*/ 6095 w 6095"/>
              <a:gd name="connsiteY4" fmla="*/ 10000 h 10000"/>
              <a:gd name="connsiteX5" fmla="*/ 1035 w 6095"/>
              <a:gd name="connsiteY5" fmla="*/ 9931 h 10000"/>
              <a:gd name="connsiteX6" fmla="*/ 402 w 6095"/>
              <a:gd name="connsiteY6" fmla="*/ 7891 h 10000"/>
              <a:gd name="connsiteX0" fmla="*/ 660 w 10000"/>
              <a:gd name="connsiteY0" fmla="*/ 7891 h 10000"/>
              <a:gd name="connsiteX1" fmla="*/ 0 w 10000"/>
              <a:gd name="connsiteY1" fmla="*/ 0 h 10000"/>
              <a:gd name="connsiteX2" fmla="*/ 5285 w 10000"/>
              <a:gd name="connsiteY2" fmla="*/ 7156 h 10000"/>
              <a:gd name="connsiteX3" fmla="*/ 10000 w 10000"/>
              <a:gd name="connsiteY3" fmla="*/ 10000 h 10000"/>
              <a:gd name="connsiteX4" fmla="*/ 1698 w 10000"/>
              <a:gd name="connsiteY4" fmla="*/ 9931 h 10000"/>
              <a:gd name="connsiteX5" fmla="*/ 660 w 10000"/>
              <a:gd name="connsiteY5" fmla="*/ 7891 h 10000"/>
              <a:gd name="connsiteX0" fmla="*/ 0 w 9340"/>
              <a:gd name="connsiteY0" fmla="*/ 1285 h 3394"/>
              <a:gd name="connsiteX1" fmla="*/ 1886 w 9340"/>
              <a:gd name="connsiteY1" fmla="*/ 0 h 3394"/>
              <a:gd name="connsiteX2" fmla="*/ 4625 w 9340"/>
              <a:gd name="connsiteY2" fmla="*/ 550 h 3394"/>
              <a:gd name="connsiteX3" fmla="*/ 9340 w 9340"/>
              <a:gd name="connsiteY3" fmla="*/ 3394 h 3394"/>
              <a:gd name="connsiteX4" fmla="*/ 1038 w 9340"/>
              <a:gd name="connsiteY4" fmla="*/ 3325 h 3394"/>
              <a:gd name="connsiteX5" fmla="*/ 0 w 9340"/>
              <a:gd name="connsiteY5" fmla="*/ 1285 h 3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340" h="3394">
                <a:moveTo>
                  <a:pt x="0" y="1285"/>
                </a:moveTo>
                <a:lnTo>
                  <a:pt x="1886" y="0"/>
                </a:lnTo>
                <a:lnTo>
                  <a:pt x="4625" y="550"/>
                </a:lnTo>
                <a:lnTo>
                  <a:pt x="9340" y="3394"/>
                </a:lnTo>
                <a:lnTo>
                  <a:pt x="1038" y="3325"/>
                </a:lnTo>
                <a:lnTo>
                  <a:pt x="0" y="1285"/>
                </a:lnTo>
                <a:close/>
              </a:path>
            </a:pathLst>
          </a:custGeom>
          <a:solidFill>
            <a:srgbClr val="33495F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96" name="Netherland"/>
          <p:cNvSpPr>
            <a:spLocks/>
          </p:cNvSpPr>
          <p:nvPr/>
        </p:nvSpPr>
        <p:spPr bwMode="auto">
          <a:xfrm>
            <a:off x="6014343" y="3544493"/>
            <a:ext cx="388144" cy="397669"/>
          </a:xfrm>
          <a:custGeom>
            <a:avLst/>
            <a:gdLst>
              <a:gd name="T0" fmla="*/ 45 w 326"/>
              <a:gd name="T1" fmla="*/ 261 h 334"/>
              <a:gd name="T2" fmla="*/ 46 w 326"/>
              <a:gd name="T3" fmla="*/ 231 h 334"/>
              <a:gd name="T4" fmla="*/ 0 w 326"/>
              <a:gd name="T5" fmla="*/ 195 h 334"/>
              <a:gd name="T6" fmla="*/ 34 w 326"/>
              <a:gd name="T7" fmla="*/ 188 h 334"/>
              <a:gd name="T8" fmla="*/ 37 w 326"/>
              <a:gd name="T9" fmla="*/ 163 h 334"/>
              <a:gd name="T10" fmla="*/ 52 w 326"/>
              <a:gd name="T11" fmla="*/ 163 h 334"/>
              <a:gd name="T12" fmla="*/ 58 w 326"/>
              <a:gd name="T13" fmla="*/ 147 h 334"/>
              <a:gd name="T14" fmla="*/ 75 w 326"/>
              <a:gd name="T15" fmla="*/ 147 h 334"/>
              <a:gd name="T16" fmla="*/ 100 w 326"/>
              <a:gd name="T17" fmla="*/ 100 h 334"/>
              <a:gd name="T18" fmla="*/ 94 w 326"/>
              <a:gd name="T19" fmla="*/ 62 h 334"/>
              <a:gd name="T20" fmla="*/ 106 w 326"/>
              <a:gd name="T21" fmla="*/ 48 h 334"/>
              <a:gd name="T22" fmla="*/ 133 w 326"/>
              <a:gd name="T23" fmla="*/ 56 h 334"/>
              <a:gd name="T24" fmla="*/ 156 w 326"/>
              <a:gd name="T25" fmla="*/ 77 h 334"/>
              <a:gd name="T26" fmla="*/ 133 w 326"/>
              <a:gd name="T27" fmla="*/ 120 h 334"/>
              <a:gd name="T28" fmla="*/ 190 w 326"/>
              <a:gd name="T29" fmla="*/ 103 h 334"/>
              <a:gd name="T30" fmla="*/ 190 w 326"/>
              <a:gd name="T31" fmla="*/ 65 h 334"/>
              <a:gd name="T32" fmla="*/ 170 w 326"/>
              <a:gd name="T33" fmla="*/ 62 h 334"/>
              <a:gd name="T34" fmla="*/ 163 w 326"/>
              <a:gd name="T35" fmla="*/ 33 h 334"/>
              <a:gd name="T36" fmla="*/ 221 w 326"/>
              <a:gd name="T37" fmla="*/ 0 h 334"/>
              <a:gd name="T38" fmla="*/ 287 w 326"/>
              <a:gd name="T39" fmla="*/ 0 h 334"/>
              <a:gd name="T40" fmla="*/ 311 w 326"/>
              <a:gd name="T41" fmla="*/ 27 h 334"/>
              <a:gd name="T42" fmla="*/ 326 w 326"/>
              <a:gd name="T43" fmla="*/ 27 h 334"/>
              <a:gd name="T44" fmla="*/ 295 w 326"/>
              <a:gd name="T45" fmla="*/ 98 h 334"/>
              <a:gd name="T46" fmla="*/ 276 w 326"/>
              <a:gd name="T47" fmla="*/ 105 h 334"/>
              <a:gd name="T48" fmla="*/ 294 w 326"/>
              <a:gd name="T49" fmla="*/ 134 h 334"/>
              <a:gd name="T50" fmla="*/ 286 w 326"/>
              <a:gd name="T51" fmla="*/ 166 h 334"/>
              <a:gd name="T52" fmla="*/ 270 w 326"/>
              <a:gd name="T53" fmla="*/ 163 h 334"/>
              <a:gd name="T54" fmla="*/ 279 w 326"/>
              <a:gd name="T55" fmla="*/ 191 h 334"/>
              <a:gd name="T56" fmla="*/ 206 w 326"/>
              <a:gd name="T57" fmla="*/ 192 h 334"/>
              <a:gd name="T58" fmla="*/ 225 w 326"/>
              <a:gd name="T59" fmla="*/ 243 h 334"/>
              <a:gd name="T60" fmla="*/ 214 w 326"/>
              <a:gd name="T61" fmla="*/ 275 h 334"/>
              <a:gd name="T62" fmla="*/ 217 w 326"/>
              <a:gd name="T63" fmla="*/ 291 h 334"/>
              <a:gd name="T64" fmla="*/ 200 w 326"/>
              <a:gd name="T65" fmla="*/ 302 h 334"/>
              <a:gd name="T66" fmla="*/ 209 w 326"/>
              <a:gd name="T67" fmla="*/ 334 h 334"/>
              <a:gd name="T68" fmla="*/ 175 w 326"/>
              <a:gd name="T69" fmla="*/ 334 h 334"/>
              <a:gd name="T70" fmla="*/ 170 w 326"/>
              <a:gd name="T71" fmla="*/ 298 h 334"/>
              <a:gd name="T72" fmla="*/ 175 w 326"/>
              <a:gd name="T73" fmla="*/ 270 h 334"/>
              <a:gd name="T74" fmla="*/ 141 w 326"/>
              <a:gd name="T75" fmla="*/ 264 h 334"/>
              <a:gd name="T76" fmla="*/ 115 w 326"/>
              <a:gd name="T77" fmla="*/ 242 h 334"/>
              <a:gd name="T78" fmla="*/ 93 w 326"/>
              <a:gd name="T79" fmla="*/ 231 h 334"/>
              <a:gd name="T80" fmla="*/ 86 w 326"/>
              <a:gd name="T81" fmla="*/ 251 h 334"/>
              <a:gd name="T82" fmla="*/ 62 w 326"/>
              <a:gd name="T83" fmla="*/ 238 h 334"/>
              <a:gd name="T84" fmla="*/ 47 w 326"/>
              <a:gd name="T85" fmla="*/ 264 h 334"/>
              <a:gd name="T86" fmla="*/ 45 w 326"/>
              <a:gd name="T87" fmla="*/ 261 h 3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326" h="334">
                <a:moveTo>
                  <a:pt x="45" y="261"/>
                </a:moveTo>
                <a:lnTo>
                  <a:pt x="46" y="231"/>
                </a:lnTo>
                <a:lnTo>
                  <a:pt x="0" y="195"/>
                </a:lnTo>
                <a:lnTo>
                  <a:pt x="34" y="188"/>
                </a:lnTo>
                <a:lnTo>
                  <a:pt x="37" y="163"/>
                </a:lnTo>
                <a:lnTo>
                  <a:pt x="52" y="163"/>
                </a:lnTo>
                <a:lnTo>
                  <a:pt x="58" y="147"/>
                </a:lnTo>
                <a:lnTo>
                  <a:pt x="75" y="147"/>
                </a:lnTo>
                <a:lnTo>
                  <a:pt x="100" y="100"/>
                </a:lnTo>
                <a:lnTo>
                  <a:pt x="94" y="62"/>
                </a:lnTo>
                <a:lnTo>
                  <a:pt x="106" y="48"/>
                </a:lnTo>
                <a:lnTo>
                  <a:pt x="133" y="56"/>
                </a:lnTo>
                <a:lnTo>
                  <a:pt x="156" y="77"/>
                </a:lnTo>
                <a:lnTo>
                  <a:pt x="133" y="120"/>
                </a:lnTo>
                <a:lnTo>
                  <a:pt x="190" y="103"/>
                </a:lnTo>
                <a:lnTo>
                  <a:pt x="190" y="65"/>
                </a:lnTo>
                <a:lnTo>
                  <a:pt x="170" y="62"/>
                </a:lnTo>
                <a:lnTo>
                  <a:pt x="163" y="33"/>
                </a:lnTo>
                <a:lnTo>
                  <a:pt x="221" y="0"/>
                </a:lnTo>
                <a:lnTo>
                  <a:pt x="287" y="0"/>
                </a:lnTo>
                <a:lnTo>
                  <a:pt x="311" y="27"/>
                </a:lnTo>
                <a:lnTo>
                  <a:pt x="326" y="27"/>
                </a:lnTo>
                <a:lnTo>
                  <a:pt x="295" y="98"/>
                </a:lnTo>
                <a:lnTo>
                  <a:pt x="276" y="105"/>
                </a:lnTo>
                <a:lnTo>
                  <a:pt x="294" y="134"/>
                </a:lnTo>
                <a:lnTo>
                  <a:pt x="286" y="166"/>
                </a:lnTo>
                <a:lnTo>
                  <a:pt x="270" y="163"/>
                </a:lnTo>
                <a:lnTo>
                  <a:pt x="279" y="191"/>
                </a:lnTo>
                <a:lnTo>
                  <a:pt x="206" y="192"/>
                </a:lnTo>
                <a:lnTo>
                  <a:pt x="225" y="243"/>
                </a:lnTo>
                <a:lnTo>
                  <a:pt x="214" y="275"/>
                </a:lnTo>
                <a:lnTo>
                  <a:pt x="217" y="291"/>
                </a:lnTo>
                <a:lnTo>
                  <a:pt x="200" y="302"/>
                </a:lnTo>
                <a:lnTo>
                  <a:pt x="209" y="334"/>
                </a:lnTo>
                <a:lnTo>
                  <a:pt x="175" y="334"/>
                </a:lnTo>
                <a:lnTo>
                  <a:pt x="170" y="298"/>
                </a:lnTo>
                <a:lnTo>
                  <a:pt x="175" y="270"/>
                </a:lnTo>
                <a:lnTo>
                  <a:pt x="141" y="264"/>
                </a:lnTo>
                <a:lnTo>
                  <a:pt x="115" y="242"/>
                </a:lnTo>
                <a:lnTo>
                  <a:pt x="93" y="231"/>
                </a:lnTo>
                <a:lnTo>
                  <a:pt x="86" y="251"/>
                </a:lnTo>
                <a:lnTo>
                  <a:pt x="62" y="238"/>
                </a:lnTo>
                <a:lnTo>
                  <a:pt x="47" y="264"/>
                </a:lnTo>
                <a:lnTo>
                  <a:pt x="45" y="261"/>
                </a:lnTo>
                <a:close/>
              </a:path>
            </a:pathLst>
          </a:custGeom>
          <a:solidFill>
            <a:srgbClr val="33495F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97" name="Austria"/>
          <p:cNvSpPr>
            <a:spLocks/>
          </p:cNvSpPr>
          <p:nvPr/>
        </p:nvSpPr>
        <p:spPr bwMode="auto">
          <a:xfrm>
            <a:off x="6600130" y="4168379"/>
            <a:ext cx="834628" cy="382191"/>
          </a:xfrm>
          <a:custGeom>
            <a:avLst/>
            <a:gdLst>
              <a:gd name="T0" fmla="*/ 400 w 701"/>
              <a:gd name="T1" fmla="*/ 45 h 321"/>
              <a:gd name="T2" fmla="*/ 422 w 701"/>
              <a:gd name="T3" fmla="*/ 64 h 321"/>
              <a:gd name="T4" fmla="*/ 447 w 701"/>
              <a:gd name="T5" fmla="*/ 64 h 321"/>
              <a:gd name="T6" fmla="*/ 479 w 701"/>
              <a:gd name="T7" fmla="*/ 64 h 321"/>
              <a:gd name="T8" fmla="*/ 508 w 701"/>
              <a:gd name="T9" fmla="*/ 0 h 321"/>
              <a:gd name="T10" fmla="*/ 525 w 701"/>
              <a:gd name="T11" fmla="*/ 17 h 321"/>
              <a:gd name="T12" fmla="*/ 547 w 701"/>
              <a:gd name="T13" fmla="*/ 13 h 321"/>
              <a:gd name="T14" fmla="*/ 596 w 701"/>
              <a:gd name="T15" fmla="*/ 32 h 321"/>
              <a:gd name="T16" fmla="*/ 653 w 701"/>
              <a:gd name="T17" fmla="*/ 19 h 321"/>
              <a:gd name="T18" fmla="*/ 677 w 701"/>
              <a:gd name="T19" fmla="*/ 32 h 321"/>
              <a:gd name="T20" fmla="*/ 672 w 701"/>
              <a:gd name="T21" fmla="*/ 79 h 321"/>
              <a:gd name="T22" fmla="*/ 701 w 701"/>
              <a:gd name="T23" fmla="*/ 102 h 321"/>
              <a:gd name="T24" fmla="*/ 701 w 701"/>
              <a:gd name="T25" fmla="*/ 155 h 321"/>
              <a:gd name="T26" fmla="*/ 633 w 701"/>
              <a:gd name="T27" fmla="*/ 160 h 321"/>
              <a:gd name="T28" fmla="*/ 649 w 701"/>
              <a:gd name="T29" fmla="*/ 185 h 321"/>
              <a:gd name="T30" fmla="*/ 636 w 701"/>
              <a:gd name="T31" fmla="*/ 214 h 321"/>
              <a:gd name="T32" fmla="*/ 654 w 701"/>
              <a:gd name="T33" fmla="*/ 233 h 321"/>
              <a:gd name="T34" fmla="*/ 617 w 701"/>
              <a:gd name="T35" fmla="*/ 279 h 321"/>
              <a:gd name="T36" fmla="*/ 565 w 701"/>
              <a:gd name="T37" fmla="*/ 297 h 321"/>
              <a:gd name="T38" fmla="*/ 516 w 701"/>
              <a:gd name="T39" fmla="*/ 282 h 321"/>
              <a:gd name="T40" fmla="*/ 488 w 701"/>
              <a:gd name="T41" fmla="*/ 321 h 321"/>
              <a:gd name="T42" fmla="*/ 410 w 701"/>
              <a:gd name="T43" fmla="*/ 314 h 321"/>
              <a:gd name="T44" fmla="*/ 325 w 701"/>
              <a:gd name="T45" fmla="*/ 303 h 321"/>
              <a:gd name="T46" fmla="*/ 264 w 701"/>
              <a:gd name="T47" fmla="*/ 289 h 321"/>
              <a:gd name="T48" fmla="*/ 258 w 701"/>
              <a:gd name="T49" fmla="*/ 246 h 321"/>
              <a:gd name="T50" fmla="*/ 235 w 701"/>
              <a:gd name="T51" fmla="*/ 263 h 321"/>
              <a:gd name="T52" fmla="*/ 159 w 701"/>
              <a:gd name="T53" fmla="*/ 265 h 321"/>
              <a:gd name="T54" fmla="*/ 150 w 701"/>
              <a:gd name="T55" fmla="*/ 292 h 321"/>
              <a:gd name="T56" fmla="*/ 125 w 701"/>
              <a:gd name="T57" fmla="*/ 283 h 321"/>
              <a:gd name="T58" fmla="*/ 113 w 701"/>
              <a:gd name="T59" fmla="*/ 260 h 321"/>
              <a:gd name="T60" fmla="*/ 94 w 701"/>
              <a:gd name="T61" fmla="*/ 284 h 321"/>
              <a:gd name="T62" fmla="*/ 47 w 701"/>
              <a:gd name="T63" fmla="*/ 282 h 321"/>
              <a:gd name="T64" fmla="*/ 24 w 701"/>
              <a:gd name="T65" fmla="*/ 271 h 321"/>
              <a:gd name="T66" fmla="*/ 0 w 701"/>
              <a:gd name="T67" fmla="*/ 248 h 321"/>
              <a:gd name="T68" fmla="*/ 20 w 701"/>
              <a:gd name="T69" fmla="*/ 222 h 321"/>
              <a:gd name="T70" fmla="*/ 11 w 701"/>
              <a:gd name="T71" fmla="*/ 204 h 321"/>
              <a:gd name="T72" fmla="*/ 50 w 701"/>
              <a:gd name="T73" fmla="*/ 200 h 321"/>
              <a:gd name="T74" fmla="*/ 73 w 701"/>
              <a:gd name="T75" fmla="*/ 233 h 321"/>
              <a:gd name="T76" fmla="*/ 102 w 701"/>
              <a:gd name="T77" fmla="*/ 196 h 321"/>
              <a:gd name="T78" fmla="*/ 129 w 701"/>
              <a:gd name="T79" fmla="*/ 200 h 321"/>
              <a:gd name="T80" fmla="*/ 151 w 701"/>
              <a:gd name="T81" fmla="*/ 220 h 321"/>
              <a:gd name="T82" fmla="*/ 217 w 701"/>
              <a:gd name="T83" fmla="*/ 187 h 321"/>
              <a:gd name="T84" fmla="*/ 259 w 701"/>
              <a:gd name="T85" fmla="*/ 169 h 321"/>
              <a:gd name="T86" fmla="*/ 316 w 701"/>
              <a:gd name="T87" fmla="*/ 204 h 321"/>
              <a:gd name="T88" fmla="*/ 318 w 701"/>
              <a:gd name="T89" fmla="*/ 182 h 321"/>
              <a:gd name="T90" fmla="*/ 329 w 701"/>
              <a:gd name="T91" fmla="*/ 154 h 321"/>
              <a:gd name="T92" fmla="*/ 307 w 701"/>
              <a:gd name="T93" fmla="*/ 128 h 321"/>
              <a:gd name="T94" fmla="*/ 355 w 701"/>
              <a:gd name="T95" fmla="*/ 98 h 321"/>
              <a:gd name="T96" fmla="*/ 360 w 701"/>
              <a:gd name="T97" fmla="*/ 82 h 321"/>
              <a:gd name="T98" fmla="*/ 399 w 701"/>
              <a:gd name="T99" fmla="*/ 71 h 321"/>
              <a:gd name="T100" fmla="*/ 400 w 701"/>
              <a:gd name="T101" fmla="*/ 45 h 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701" h="321">
                <a:moveTo>
                  <a:pt x="400" y="45"/>
                </a:moveTo>
                <a:lnTo>
                  <a:pt x="422" y="64"/>
                </a:lnTo>
                <a:lnTo>
                  <a:pt x="447" y="64"/>
                </a:lnTo>
                <a:lnTo>
                  <a:pt x="479" y="64"/>
                </a:lnTo>
                <a:lnTo>
                  <a:pt x="508" y="0"/>
                </a:lnTo>
                <a:lnTo>
                  <a:pt x="525" y="17"/>
                </a:lnTo>
                <a:lnTo>
                  <a:pt x="547" y="13"/>
                </a:lnTo>
                <a:lnTo>
                  <a:pt x="596" y="32"/>
                </a:lnTo>
                <a:lnTo>
                  <a:pt x="653" y="19"/>
                </a:lnTo>
                <a:lnTo>
                  <a:pt x="677" y="32"/>
                </a:lnTo>
                <a:lnTo>
                  <a:pt x="672" y="79"/>
                </a:lnTo>
                <a:lnTo>
                  <a:pt x="701" y="102"/>
                </a:lnTo>
                <a:lnTo>
                  <a:pt x="701" y="155"/>
                </a:lnTo>
                <a:lnTo>
                  <a:pt x="633" y="160"/>
                </a:lnTo>
                <a:lnTo>
                  <a:pt x="649" y="185"/>
                </a:lnTo>
                <a:lnTo>
                  <a:pt x="636" y="214"/>
                </a:lnTo>
                <a:lnTo>
                  <a:pt x="654" y="233"/>
                </a:lnTo>
                <a:lnTo>
                  <a:pt x="617" y="279"/>
                </a:lnTo>
                <a:lnTo>
                  <a:pt x="565" y="297"/>
                </a:lnTo>
                <a:lnTo>
                  <a:pt x="516" y="282"/>
                </a:lnTo>
                <a:lnTo>
                  <a:pt x="488" y="321"/>
                </a:lnTo>
                <a:lnTo>
                  <a:pt x="410" y="314"/>
                </a:lnTo>
                <a:lnTo>
                  <a:pt x="325" y="303"/>
                </a:lnTo>
                <a:lnTo>
                  <a:pt x="264" y="289"/>
                </a:lnTo>
                <a:lnTo>
                  <a:pt x="258" y="246"/>
                </a:lnTo>
                <a:lnTo>
                  <a:pt x="235" y="263"/>
                </a:lnTo>
                <a:lnTo>
                  <a:pt x="159" y="265"/>
                </a:lnTo>
                <a:lnTo>
                  <a:pt x="150" y="292"/>
                </a:lnTo>
                <a:lnTo>
                  <a:pt x="125" y="283"/>
                </a:lnTo>
                <a:lnTo>
                  <a:pt x="113" y="260"/>
                </a:lnTo>
                <a:lnTo>
                  <a:pt x="94" y="284"/>
                </a:lnTo>
                <a:lnTo>
                  <a:pt x="47" y="282"/>
                </a:lnTo>
                <a:lnTo>
                  <a:pt x="24" y="271"/>
                </a:lnTo>
                <a:lnTo>
                  <a:pt x="0" y="248"/>
                </a:lnTo>
                <a:lnTo>
                  <a:pt x="20" y="222"/>
                </a:lnTo>
                <a:lnTo>
                  <a:pt x="11" y="204"/>
                </a:lnTo>
                <a:lnTo>
                  <a:pt x="50" y="200"/>
                </a:lnTo>
                <a:lnTo>
                  <a:pt x="73" y="233"/>
                </a:lnTo>
                <a:lnTo>
                  <a:pt x="102" y="196"/>
                </a:lnTo>
                <a:lnTo>
                  <a:pt x="129" y="200"/>
                </a:lnTo>
                <a:lnTo>
                  <a:pt x="151" y="220"/>
                </a:lnTo>
                <a:lnTo>
                  <a:pt x="217" y="187"/>
                </a:lnTo>
                <a:lnTo>
                  <a:pt x="259" y="169"/>
                </a:lnTo>
                <a:lnTo>
                  <a:pt x="316" y="204"/>
                </a:lnTo>
                <a:lnTo>
                  <a:pt x="318" y="182"/>
                </a:lnTo>
                <a:lnTo>
                  <a:pt x="329" y="154"/>
                </a:lnTo>
                <a:lnTo>
                  <a:pt x="307" y="128"/>
                </a:lnTo>
                <a:lnTo>
                  <a:pt x="355" y="98"/>
                </a:lnTo>
                <a:lnTo>
                  <a:pt x="360" y="82"/>
                </a:lnTo>
                <a:lnTo>
                  <a:pt x="399" y="71"/>
                </a:lnTo>
                <a:lnTo>
                  <a:pt x="400" y="45"/>
                </a:lnTo>
                <a:close/>
              </a:path>
            </a:pathLst>
          </a:custGeom>
          <a:solidFill>
            <a:srgbClr val="33495F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98" name="Poland"/>
          <p:cNvSpPr>
            <a:spLocks/>
          </p:cNvSpPr>
          <p:nvPr/>
        </p:nvSpPr>
        <p:spPr bwMode="auto">
          <a:xfrm>
            <a:off x="7062091" y="3307558"/>
            <a:ext cx="1057275" cy="794147"/>
          </a:xfrm>
          <a:custGeom>
            <a:avLst/>
            <a:gdLst>
              <a:gd name="T0" fmla="*/ 3 w 888"/>
              <a:gd name="T1" fmla="*/ 139 h 667"/>
              <a:gd name="T2" fmla="*/ 70 w 888"/>
              <a:gd name="T3" fmla="*/ 112 h 667"/>
              <a:gd name="T4" fmla="*/ 88 w 888"/>
              <a:gd name="T5" fmla="*/ 107 h 667"/>
              <a:gd name="T6" fmla="*/ 175 w 888"/>
              <a:gd name="T7" fmla="*/ 58 h 667"/>
              <a:gd name="T8" fmla="*/ 201 w 888"/>
              <a:gd name="T9" fmla="*/ 50 h 667"/>
              <a:gd name="T10" fmla="*/ 326 w 888"/>
              <a:gd name="T11" fmla="*/ 0 h 667"/>
              <a:gd name="T12" fmla="*/ 336 w 888"/>
              <a:gd name="T13" fmla="*/ 45 h 667"/>
              <a:gd name="T14" fmla="*/ 422 w 888"/>
              <a:gd name="T15" fmla="*/ 30 h 667"/>
              <a:gd name="T16" fmla="*/ 641 w 888"/>
              <a:gd name="T17" fmla="*/ 30 h 667"/>
              <a:gd name="T18" fmla="*/ 716 w 888"/>
              <a:gd name="T19" fmla="*/ 30 h 667"/>
              <a:gd name="T20" fmla="*/ 753 w 888"/>
              <a:gd name="T21" fmla="*/ 82 h 667"/>
              <a:gd name="T22" fmla="*/ 810 w 888"/>
              <a:gd name="T23" fmla="*/ 199 h 667"/>
              <a:gd name="T24" fmla="*/ 761 w 888"/>
              <a:gd name="T25" fmla="*/ 268 h 667"/>
              <a:gd name="T26" fmla="*/ 810 w 888"/>
              <a:gd name="T27" fmla="*/ 279 h 667"/>
              <a:gd name="T28" fmla="*/ 825 w 888"/>
              <a:gd name="T29" fmla="*/ 354 h 667"/>
              <a:gd name="T30" fmla="*/ 878 w 888"/>
              <a:gd name="T31" fmla="*/ 403 h 667"/>
              <a:gd name="T32" fmla="*/ 888 w 888"/>
              <a:gd name="T33" fmla="*/ 448 h 667"/>
              <a:gd name="T34" fmla="*/ 857 w 888"/>
              <a:gd name="T35" fmla="*/ 477 h 667"/>
              <a:gd name="T36" fmla="*/ 785 w 888"/>
              <a:gd name="T37" fmla="*/ 601 h 667"/>
              <a:gd name="T38" fmla="*/ 815 w 888"/>
              <a:gd name="T39" fmla="*/ 645 h 667"/>
              <a:gd name="T40" fmla="*/ 739 w 888"/>
              <a:gd name="T41" fmla="*/ 642 h 667"/>
              <a:gd name="T42" fmla="*/ 681 w 888"/>
              <a:gd name="T43" fmla="*/ 617 h 667"/>
              <a:gd name="T44" fmla="*/ 639 w 888"/>
              <a:gd name="T45" fmla="*/ 655 h 667"/>
              <a:gd name="T46" fmla="*/ 583 w 888"/>
              <a:gd name="T47" fmla="*/ 635 h 667"/>
              <a:gd name="T48" fmla="*/ 538 w 888"/>
              <a:gd name="T49" fmla="*/ 667 h 667"/>
              <a:gd name="T50" fmla="*/ 501 w 888"/>
              <a:gd name="T51" fmla="*/ 625 h 667"/>
              <a:gd name="T52" fmla="*/ 452 w 888"/>
              <a:gd name="T53" fmla="*/ 641 h 667"/>
              <a:gd name="T54" fmla="*/ 426 w 888"/>
              <a:gd name="T55" fmla="*/ 619 h 667"/>
              <a:gd name="T56" fmla="*/ 355 w 888"/>
              <a:gd name="T57" fmla="*/ 593 h 667"/>
              <a:gd name="T58" fmla="*/ 336 w 888"/>
              <a:gd name="T59" fmla="*/ 575 h 667"/>
              <a:gd name="T60" fmla="*/ 306 w 888"/>
              <a:gd name="T61" fmla="*/ 555 h 667"/>
              <a:gd name="T62" fmla="*/ 278 w 888"/>
              <a:gd name="T63" fmla="*/ 565 h 667"/>
              <a:gd name="T64" fmla="*/ 256 w 888"/>
              <a:gd name="T65" fmla="*/ 586 h 667"/>
              <a:gd name="T66" fmla="*/ 227 w 888"/>
              <a:gd name="T67" fmla="*/ 564 h 667"/>
              <a:gd name="T68" fmla="*/ 225 w 888"/>
              <a:gd name="T69" fmla="*/ 533 h 667"/>
              <a:gd name="T70" fmla="*/ 128 w 888"/>
              <a:gd name="T71" fmla="*/ 507 h 667"/>
              <a:gd name="T72" fmla="*/ 90 w 888"/>
              <a:gd name="T73" fmla="*/ 450 h 667"/>
              <a:gd name="T74" fmla="*/ 50 w 888"/>
              <a:gd name="T75" fmla="*/ 401 h 667"/>
              <a:gd name="T76" fmla="*/ 31 w 888"/>
              <a:gd name="T77" fmla="*/ 325 h 667"/>
              <a:gd name="T78" fmla="*/ 0 w 888"/>
              <a:gd name="T79" fmla="*/ 263 h 667"/>
              <a:gd name="T80" fmla="*/ 3 w 888"/>
              <a:gd name="T81" fmla="*/ 167 h 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888" h="667">
                <a:moveTo>
                  <a:pt x="3" y="167"/>
                </a:moveTo>
                <a:lnTo>
                  <a:pt x="3" y="139"/>
                </a:lnTo>
                <a:lnTo>
                  <a:pt x="18" y="139"/>
                </a:lnTo>
                <a:lnTo>
                  <a:pt x="70" y="112"/>
                </a:lnTo>
                <a:lnTo>
                  <a:pt x="79" y="121"/>
                </a:lnTo>
                <a:lnTo>
                  <a:pt x="88" y="107"/>
                </a:lnTo>
                <a:lnTo>
                  <a:pt x="156" y="90"/>
                </a:lnTo>
                <a:lnTo>
                  <a:pt x="175" y="58"/>
                </a:lnTo>
                <a:lnTo>
                  <a:pt x="192" y="41"/>
                </a:lnTo>
                <a:lnTo>
                  <a:pt x="201" y="50"/>
                </a:lnTo>
                <a:lnTo>
                  <a:pt x="280" y="0"/>
                </a:lnTo>
                <a:lnTo>
                  <a:pt x="326" y="0"/>
                </a:lnTo>
                <a:lnTo>
                  <a:pt x="336" y="23"/>
                </a:lnTo>
                <a:lnTo>
                  <a:pt x="336" y="45"/>
                </a:lnTo>
                <a:lnTo>
                  <a:pt x="373" y="60"/>
                </a:lnTo>
                <a:lnTo>
                  <a:pt x="422" y="30"/>
                </a:lnTo>
                <a:lnTo>
                  <a:pt x="542" y="36"/>
                </a:lnTo>
                <a:lnTo>
                  <a:pt x="641" y="30"/>
                </a:lnTo>
                <a:lnTo>
                  <a:pt x="675" y="9"/>
                </a:lnTo>
                <a:lnTo>
                  <a:pt x="716" y="30"/>
                </a:lnTo>
                <a:lnTo>
                  <a:pt x="746" y="39"/>
                </a:lnTo>
                <a:lnTo>
                  <a:pt x="753" y="82"/>
                </a:lnTo>
                <a:lnTo>
                  <a:pt x="810" y="158"/>
                </a:lnTo>
                <a:lnTo>
                  <a:pt x="810" y="199"/>
                </a:lnTo>
                <a:lnTo>
                  <a:pt x="752" y="253"/>
                </a:lnTo>
                <a:lnTo>
                  <a:pt x="761" y="268"/>
                </a:lnTo>
                <a:lnTo>
                  <a:pt x="785" y="260"/>
                </a:lnTo>
                <a:lnTo>
                  <a:pt x="810" y="279"/>
                </a:lnTo>
                <a:lnTo>
                  <a:pt x="802" y="324"/>
                </a:lnTo>
                <a:lnTo>
                  <a:pt x="825" y="354"/>
                </a:lnTo>
                <a:lnTo>
                  <a:pt x="825" y="380"/>
                </a:lnTo>
                <a:lnTo>
                  <a:pt x="878" y="403"/>
                </a:lnTo>
                <a:lnTo>
                  <a:pt x="862" y="422"/>
                </a:lnTo>
                <a:lnTo>
                  <a:pt x="888" y="448"/>
                </a:lnTo>
                <a:lnTo>
                  <a:pt x="883" y="460"/>
                </a:lnTo>
                <a:lnTo>
                  <a:pt x="857" y="477"/>
                </a:lnTo>
                <a:lnTo>
                  <a:pt x="792" y="573"/>
                </a:lnTo>
                <a:lnTo>
                  <a:pt x="785" y="601"/>
                </a:lnTo>
                <a:lnTo>
                  <a:pt x="805" y="635"/>
                </a:lnTo>
                <a:lnTo>
                  <a:pt x="815" y="645"/>
                </a:lnTo>
                <a:lnTo>
                  <a:pt x="781" y="655"/>
                </a:lnTo>
                <a:lnTo>
                  <a:pt x="739" y="642"/>
                </a:lnTo>
                <a:lnTo>
                  <a:pt x="734" y="626"/>
                </a:lnTo>
                <a:lnTo>
                  <a:pt x="681" y="617"/>
                </a:lnTo>
                <a:lnTo>
                  <a:pt x="649" y="625"/>
                </a:lnTo>
                <a:lnTo>
                  <a:pt x="639" y="655"/>
                </a:lnTo>
                <a:lnTo>
                  <a:pt x="617" y="631"/>
                </a:lnTo>
                <a:lnTo>
                  <a:pt x="583" y="635"/>
                </a:lnTo>
                <a:lnTo>
                  <a:pt x="564" y="667"/>
                </a:lnTo>
                <a:lnTo>
                  <a:pt x="538" y="667"/>
                </a:lnTo>
                <a:lnTo>
                  <a:pt x="536" y="645"/>
                </a:lnTo>
                <a:lnTo>
                  <a:pt x="501" y="625"/>
                </a:lnTo>
                <a:lnTo>
                  <a:pt x="475" y="663"/>
                </a:lnTo>
                <a:lnTo>
                  <a:pt x="452" y="641"/>
                </a:lnTo>
                <a:lnTo>
                  <a:pt x="451" y="620"/>
                </a:lnTo>
                <a:lnTo>
                  <a:pt x="426" y="619"/>
                </a:lnTo>
                <a:lnTo>
                  <a:pt x="422" y="594"/>
                </a:lnTo>
                <a:lnTo>
                  <a:pt x="355" y="593"/>
                </a:lnTo>
                <a:lnTo>
                  <a:pt x="344" y="582"/>
                </a:lnTo>
                <a:lnTo>
                  <a:pt x="336" y="575"/>
                </a:lnTo>
                <a:lnTo>
                  <a:pt x="346" y="555"/>
                </a:lnTo>
                <a:lnTo>
                  <a:pt x="306" y="555"/>
                </a:lnTo>
                <a:lnTo>
                  <a:pt x="263" y="545"/>
                </a:lnTo>
                <a:lnTo>
                  <a:pt x="278" y="565"/>
                </a:lnTo>
                <a:lnTo>
                  <a:pt x="263" y="579"/>
                </a:lnTo>
                <a:lnTo>
                  <a:pt x="256" y="586"/>
                </a:lnTo>
                <a:lnTo>
                  <a:pt x="244" y="588"/>
                </a:lnTo>
                <a:lnTo>
                  <a:pt x="227" y="564"/>
                </a:lnTo>
                <a:lnTo>
                  <a:pt x="203" y="549"/>
                </a:lnTo>
                <a:lnTo>
                  <a:pt x="225" y="533"/>
                </a:lnTo>
                <a:lnTo>
                  <a:pt x="188" y="526"/>
                </a:lnTo>
                <a:lnTo>
                  <a:pt x="128" y="507"/>
                </a:lnTo>
                <a:lnTo>
                  <a:pt x="100" y="491"/>
                </a:lnTo>
                <a:lnTo>
                  <a:pt x="90" y="450"/>
                </a:lnTo>
                <a:lnTo>
                  <a:pt x="63" y="423"/>
                </a:lnTo>
                <a:lnTo>
                  <a:pt x="50" y="401"/>
                </a:lnTo>
                <a:lnTo>
                  <a:pt x="58" y="366"/>
                </a:lnTo>
                <a:lnTo>
                  <a:pt x="31" y="325"/>
                </a:lnTo>
                <a:lnTo>
                  <a:pt x="38" y="294"/>
                </a:lnTo>
                <a:lnTo>
                  <a:pt x="0" y="263"/>
                </a:lnTo>
                <a:lnTo>
                  <a:pt x="31" y="226"/>
                </a:lnTo>
                <a:lnTo>
                  <a:pt x="3" y="167"/>
                </a:lnTo>
                <a:close/>
              </a:path>
            </a:pathLst>
          </a:custGeom>
          <a:solidFill>
            <a:srgbClr val="33495F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99" name="Germany"/>
          <p:cNvSpPr>
            <a:spLocks/>
          </p:cNvSpPr>
          <p:nvPr/>
        </p:nvSpPr>
        <p:spPr bwMode="auto">
          <a:xfrm>
            <a:off x="6215557" y="3343277"/>
            <a:ext cx="965597" cy="1102519"/>
          </a:xfrm>
          <a:custGeom>
            <a:avLst/>
            <a:gdLst>
              <a:gd name="T0" fmla="*/ 157 w 811"/>
              <a:gd name="T1" fmla="*/ 145 h 926"/>
              <a:gd name="T2" fmla="*/ 237 w 811"/>
              <a:gd name="T3" fmla="*/ 190 h 926"/>
              <a:gd name="T4" fmla="*/ 261 w 811"/>
              <a:gd name="T5" fmla="*/ 135 h 926"/>
              <a:gd name="T6" fmla="*/ 284 w 811"/>
              <a:gd name="T7" fmla="*/ 133 h 926"/>
              <a:gd name="T8" fmla="*/ 293 w 811"/>
              <a:gd name="T9" fmla="*/ 123 h 926"/>
              <a:gd name="T10" fmla="*/ 261 w 811"/>
              <a:gd name="T11" fmla="*/ 75 h 926"/>
              <a:gd name="T12" fmla="*/ 263 w 811"/>
              <a:gd name="T13" fmla="*/ 17 h 926"/>
              <a:gd name="T14" fmla="*/ 340 w 811"/>
              <a:gd name="T15" fmla="*/ 17 h 926"/>
              <a:gd name="T16" fmla="*/ 378 w 811"/>
              <a:gd name="T17" fmla="*/ 58 h 926"/>
              <a:gd name="T18" fmla="*/ 422 w 811"/>
              <a:gd name="T19" fmla="*/ 70 h 926"/>
              <a:gd name="T20" fmla="*/ 458 w 811"/>
              <a:gd name="T21" fmla="*/ 63 h 926"/>
              <a:gd name="T22" fmla="*/ 465 w 811"/>
              <a:gd name="T23" fmla="*/ 92 h 926"/>
              <a:gd name="T24" fmla="*/ 472 w 811"/>
              <a:gd name="T25" fmla="*/ 110 h 926"/>
              <a:gd name="T26" fmla="*/ 516 w 811"/>
              <a:gd name="T27" fmla="*/ 90 h 926"/>
              <a:gd name="T28" fmla="*/ 578 w 811"/>
              <a:gd name="T29" fmla="*/ 56 h 926"/>
              <a:gd name="T30" fmla="*/ 628 w 811"/>
              <a:gd name="T31" fmla="*/ 42 h 926"/>
              <a:gd name="T32" fmla="*/ 655 w 811"/>
              <a:gd name="T33" fmla="*/ 36 h 926"/>
              <a:gd name="T34" fmla="*/ 676 w 811"/>
              <a:gd name="T35" fmla="*/ 66 h 926"/>
              <a:gd name="T36" fmla="*/ 649 w 811"/>
              <a:gd name="T37" fmla="*/ 84 h 926"/>
              <a:gd name="T38" fmla="*/ 687 w 811"/>
              <a:gd name="T39" fmla="*/ 98 h 926"/>
              <a:gd name="T40" fmla="*/ 714 w 811"/>
              <a:gd name="T41" fmla="*/ 137 h 926"/>
              <a:gd name="T42" fmla="*/ 711 w 811"/>
              <a:gd name="T43" fmla="*/ 233 h 926"/>
              <a:gd name="T44" fmla="*/ 742 w 811"/>
              <a:gd name="T45" fmla="*/ 295 h 926"/>
              <a:gd name="T46" fmla="*/ 761 w 811"/>
              <a:gd name="T47" fmla="*/ 371 h 926"/>
              <a:gd name="T48" fmla="*/ 801 w 811"/>
              <a:gd name="T49" fmla="*/ 420 h 926"/>
              <a:gd name="T50" fmla="*/ 811 w 811"/>
              <a:gd name="T51" fmla="*/ 479 h 926"/>
              <a:gd name="T52" fmla="*/ 763 w 811"/>
              <a:gd name="T53" fmla="*/ 457 h 926"/>
              <a:gd name="T54" fmla="*/ 748 w 811"/>
              <a:gd name="T55" fmla="*/ 479 h 926"/>
              <a:gd name="T56" fmla="*/ 633 w 811"/>
              <a:gd name="T57" fmla="*/ 525 h 926"/>
              <a:gd name="T58" fmla="*/ 609 w 811"/>
              <a:gd name="T59" fmla="*/ 542 h 926"/>
              <a:gd name="T60" fmla="*/ 557 w 811"/>
              <a:gd name="T61" fmla="*/ 560 h 926"/>
              <a:gd name="T62" fmla="*/ 586 w 811"/>
              <a:gd name="T63" fmla="*/ 623 h 926"/>
              <a:gd name="T64" fmla="*/ 643 w 811"/>
              <a:gd name="T65" fmla="*/ 677 h 926"/>
              <a:gd name="T66" fmla="*/ 695 w 811"/>
              <a:gd name="T67" fmla="*/ 712 h 926"/>
              <a:gd name="T68" fmla="*/ 722 w 811"/>
              <a:gd name="T69" fmla="*/ 764 h 926"/>
              <a:gd name="T70" fmla="*/ 678 w 811"/>
              <a:gd name="T71" fmla="*/ 791 h 926"/>
              <a:gd name="T72" fmla="*/ 652 w 811"/>
              <a:gd name="T73" fmla="*/ 847 h 926"/>
              <a:gd name="T74" fmla="*/ 639 w 811"/>
              <a:gd name="T75" fmla="*/ 897 h 926"/>
              <a:gd name="T76" fmla="*/ 540 w 811"/>
              <a:gd name="T77" fmla="*/ 880 h 926"/>
              <a:gd name="T78" fmla="*/ 452 w 811"/>
              <a:gd name="T79" fmla="*/ 893 h 926"/>
              <a:gd name="T80" fmla="*/ 396 w 811"/>
              <a:gd name="T81" fmla="*/ 926 h 926"/>
              <a:gd name="T82" fmla="*/ 334 w 811"/>
              <a:gd name="T83" fmla="*/ 897 h 926"/>
              <a:gd name="T84" fmla="*/ 271 w 811"/>
              <a:gd name="T85" fmla="*/ 880 h 926"/>
              <a:gd name="T86" fmla="*/ 238 w 811"/>
              <a:gd name="T87" fmla="*/ 894 h 926"/>
              <a:gd name="T88" fmla="*/ 149 w 811"/>
              <a:gd name="T89" fmla="*/ 887 h 926"/>
              <a:gd name="T90" fmla="*/ 222 w 811"/>
              <a:gd name="T91" fmla="*/ 710 h 926"/>
              <a:gd name="T92" fmla="*/ 63 w 811"/>
              <a:gd name="T93" fmla="*/ 654 h 926"/>
              <a:gd name="T94" fmla="*/ 0 w 811"/>
              <a:gd name="T95" fmla="*/ 589 h 926"/>
              <a:gd name="T96" fmla="*/ 66 w 811"/>
              <a:gd name="T97" fmla="*/ 537 h 926"/>
              <a:gd name="T98" fmla="*/ 40 w 811"/>
              <a:gd name="T99" fmla="*/ 503 h 926"/>
              <a:gd name="T100" fmla="*/ 48 w 811"/>
              <a:gd name="T101" fmla="*/ 460 h 926"/>
              <a:gd name="T102" fmla="*/ 56 w 811"/>
              <a:gd name="T103" fmla="*/ 412 h 926"/>
              <a:gd name="T104" fmla="*/ 110 w 811"/>
              <a:gd name="T105" fmla="*/ 360 h 926"/>
              <a:gd name="T106" fmla="*/ 117 w 811"/>
              <a:gd name="T107" fmla="*/ 335 h 926"/>
              <a:gd name="T108" fmla="*/ 107 w 811"/>
              <a:gd name="T109" fmla="*/ 274 h 926"/>
              <a:gd name="T110" fmla="*/ 157 w 811"/>
              <a:gd name="T111" fmla="*/ 196 h 926"/>
              <a:gd name="T112" fmla="*/ 128 w 811"/>
              <a:gd name="T113" fmla="*/ 180 h 9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811" h="926">
                <a:moveTo>
                  <a:pt x="128" y="180"/>
                </a:moveTo>
                <a:lnTo>
                  <a:pt x="157" y="145"/>
                </a:lnTo>
                <a:lnTo>
                  <a:pt x="222" y="145"/>
                </a:lnTo>
                <a:lnTo>
                  <a:pt x="237" y="190"/>
                </a:lnTo>
                <a:lnTo>
                  <a:pt x="261" y="196"/>
                </a:lnTo>
                <a:lnTo>
                  <a:pt x="261" y="135"/>
                </a:lnTo>
                <a:lnTo>
                  <a:pt x="273" y="123"/>
                </a:lnTo>
                <a:lnTo>
                  <a:pt x="284" y="133"/>
                </a:lnTo>
                <a:lnTo>
                  <a:pt x="318" y="136"/>
                </a:lnTo>
                <a:lnTo>
                  <a:pt x="293" y="123"/>
                </a:lnTo>
                <a:lnTo>
                  <a:pt x="297" y="82"/>
                </a:lnTo>
                <a:lnTo>
                  <a:pt x="261" y="75"/>
                </a:lnTo>
                <a:lnTo>
                  <a:pt x="298" y="57"/>
                </a:lnTo>
                <a:lnTo>
                  <a:pt x="263" y="17"/>
                </a:lnTo>
                <a:lnTo>
                  <a:pt x="268" y="0"/>
                </a:lnTo>
                <a:lnTo>
                  <a:pt x="340" y="17"/>
                </a:lnTo>
                <a:lnTo>
                  <a:pt x="381" y="22"/>
                </a:lnTo>
                <a:lnTo>
                  <a:pt x="378" y="58"/>
                </a:lnTo>
                <a:lnTo>
                  <a:pt x="392" y="72"/>
                </a:lnTo>
                <a:lnTo>
                  <a:pt x="422" y="70"/>
                </a:lnTo>
                <a:lnTo>
                  <a:pt x="436" y="74"/>
                </a:lnTo>
                <a:lnTo>
                  <a:pt x="458" y="63"/>
                </a:lnTo>
                <a:lnTo>
                  <a:pt x="472" y="67"/>
                </a:lnTo>
                <a:lnTo>
                  <a:pt x="465" y="92"/>
                </a:lnTo>
                <a:lnTo>
                  <a:pt x="445" y="120"/>
                </a:lnTo>
                <a:lnTo>
                  <a:pt x="472" y="110"/>
                </a:lnTo>
                <a:lnTo>
                  <a:pt x="483" y="123"/>
                </a:lnTo>
                <a:lnTo>
                  <a:pt x="516" y="90"/>
                </a:lnTo>
                <a:lnTo>
                  <a:pt x="555" y="98"/>
                </a:lnTo>
                <a:lnTo>
                  <a:pt x="578" y="56"/>
                </a:lnTo>
                <a:lnTo>
                  <a:pt x="613" y="60"/>
                </a:lnTo>
                <a:lnTo>
                  <a:pt x="628" y="42"/>
                </a:lnTo>
                <a:lnTo>
                  <a:pt x="643" y="22"/>
                </a:lnTo>
                <a:lnTo>
                  <a:pt x="655" y="36"/>
                </a:lnTo>
                <a:lnTo>
                  <a:pt x="664" y="43"/>
                </a:lnTo>
                <a:lnTo>
                  <a:pt x="676" y="66"/>
                </a:lnTo>
                <a:lnTo>
                  <a:pt x="667" y="77"/>
                </a:lnTo>
                <a:lnTo>
                  <a:pt x="649" y="84"/>
                </a:lnTo>
                <a:lnTo>
                  <a:pt x="650" y="98"/>
                </a:lnTo>
                <a:lnTo>
                  <a:pt x="687" y="98"/>
                </a:lnTo>
                <a:lnTo>
                  <a:pt x="687" y="130"/>
                </a:lnTo>
                <a:lnTo>
                  <a:pt x="714" y="137"/>
                </a:lnTo>
                <a:lnTo>
                  <a:pt x="742" y="196"/>
                </a:lnTo>
                <a:lnTo>
                  <a:pt x="711" y="233"/>
                </a:lnTo>
                <a:lnTo>
                  <a:pt x="749" y="264"/>
                </a:lnTo>
                <a:lnTo>
                  <a:pt x="742" y="295"/>
                </a:lnTo>
                <a:lnTo>
                  <a:pt x="769" y="336"/>
                </a:lnTo>
                <a:lnTo>
                  <a:pt x="761" y="371"/>
                </a:lnTo>
                <a:lnTo>
                  <a:pt x="774" y="393"/>
                </a:lnTo>
                <a:lnTo>
                  <a:pt x="801" y="420"/>
                </a:lnTo>
                <a:lnTo>
                  <a:pt x="811" y="461"/>
                </a:lnTo>
                <a:lnTo>
                  <a:pt x="811" y="479"/>
                </a:lnTo>
                <a:lnTo>
                  <a:pt x="786" y="479"/>
                </a:lnTo>
                <a:lnTo>
                  <a:pt x="763" y="457"/>
                </a:lnTo>
                <a:lnTo>
                  <a:pt x="745" y="460"/>
                </a:lnTo>
                <a:lnTo>
                  <a:pt x="748" y="479"/>
                </a:lnTo>
                <a:lnTo>
                  <a:pt x="665" y="525"/>
                </a:lnTo>
                <a:lnTo>
                  <a:pt x="633" y="525"/>
                </a:lnTo>
                <a:lnTo>
                  <a:pt x="626" y="542"/>
                </a:lnTo>
                <a:lnTo>
                  <a:pt x="609" y="542"/>
                </a:lnTo>
                <a:lnTo>
                  <a:pt x="577" y="569"/>
                </a:lnTo>
                <a:lnTo>
                  <a:pt x="557" y="560"/>
                </a:lnTo>
                <a:lnTo>
                  <a:pt x="595" y="601"/>
                </a:lnTo>
                <a:lnTo>
                  <a:pt x="586" y="623"/>
                </a:lnTo>
                <a:lnTo>
                  <a:pt x="614" y="667"/>
                </a:lnTo>
                <a:lnTo>
                  <a:pt x="643" y="677"/>
                </a:lnTo>
                <a:lnTo>
                  <a:pt x="655" y="699"/>
                </a:lnTo>
                <a:lnTo>
                  <a:pt x="695" y="712"/>
                </a:lnTo>
                <a:lnTo>
                  <a:pt x="723" y="738"/>
                </a:lnTo>
                <a:lnTo>
                  <a:pt x="722" y="764"/>
                </a:lnTo>
                <a:lnTo>
                  <a:pt x="683" y="775"/>
                </a:lnTo>
                <a:lnTo>
                  <a:pt x="678" y="791"/>
                </a:lnTo>
                <a:lnTo>
                  <a:pt x="630" y="821"/>
                </a:lnTo>
                <a:lnTo>
                  <a:pt x="652" y="847"/>
                </a:lnTo>
                <a:lnTo>
                  <a:pt x="641" y="875"/>
                </a:lnTo>
                <a:lnTo>
                  <a:pt x="639" y="897"/>
                </a:lnTo>
                <a:lnTo>
                  <a:pt x="582" y="862"/>
                </a:lnTo>
                <a:lnTo>
                  <a:pt x="540" y="880"/>
                </a:lnTo>
                <a:lnTo>
                  <a:pt x="474" y="913"/>
                </a:lnTo>
                <a:lnTo>
                  <a:pt x="452" y="893"/>
                </a:lnTo>
                <a:lnTo>
                  <a:pt x="425" y="889"/>
                </a:lnTo>
                <a:lnTo>
                  <a:pt x="396" y="926"/>
                </a:lnTo>
                <a:lnTo>
                  <a:pt x="373" y="893"/>
                </a:lnTo>
                <a:lnTo>
                  <a:pt x="334" y="897"/>
                </a:lnTo>
                <a:lnTo>
                  <a:pt x="308" y="878"/>
                </a:lnTo>
                <a:lnTo>
                  <a:pt x="271" y="880"/>
                </a:lnTo>
                <a:lnTo>
                  <a:pt x="247" y="863"/>
                </a:lnTo>
                <a:lnTo>
                  <a:pt x="238" y="894"/>
                </a:lnTo>
                <a:lnTo>
                  <a:pt x="190" y="888"/>
                </a:lnTo>
                <a:lnTo>
                  <a:pt x="149" y="887"/>
                </a:lnTo>
                <a:lnTo>
                  <a:pt x="167" y="793"/>
                </a:lnTo>
                <a:lnTo>
                  <a:pt x="222" y="710"/>
                </a:lnTo>
                <a:lnTo>
                  <a:pt x="106" y="706"/>
                </a:lnTo>
                <a:lnTo>
                  <a:pt x="63" y="654"/>
                </a:lnTo>
                <a:lnTo>
                  <a:pt x="25" y="651"/>
                </a:lnTo>
                <a:lnTo>
                  <a:pt x="0" y="589"/>
                </a:lnTo>
                <a:lnTo>
                  <a:pt x="19" y="563"/>
                </a:lnTo>
                <a:lnTo>
                  <a:pt x="66" y="537"/>
                </a:lnTo>
                <a:lnTo>
                  <a:pt x="59" y="524"/>
                </a:lnTo>
                <a:lnTo>
                  <a:pt x="40" y="503"/>
                </a:lnTo>
                <a:lnTo>
                  <a:pt x="31" y="471"/>
                </a:lnTo>
                <a:lnTo>
                  <a:pt x="48" y="460"/>
                </a:lnTo>
                <a:lnTo>
                  <a:pt x="45" y="444"/>
                </a:lnTo>
                <a:lnTo>
                  <a:pt x="56" y="412"/>
                </a:lnTo>
                <a:lnTo>
                  <a:pt x="37" y="361"/>
                </a:lnTo>
                <a:lnTo>
                  <a:pt x="110" y="360"/>
                </a:lnTo>
                <a:lnTo>
                  <a:pt x="101" y="332"/>
                </a:lnTo>
                <a:lnTo>
                  <a:pt x="117" y="335"/>
                </a:lnTo>
                <a:lnTo>
                  <a:pt x="125" y="303"/>
                </a:lnTo>
                <a:lnTo>
                  <a:pt x="107" y="274"/>
                </a:lnTo>
                <a:lnTo>
                  <a:pt x="126" y="267"/>
                </a:lnTo>
                <a:lnTo>
                  <a:pt x="157" y="196"/>
                </a:lnTo>
                <a:lnTo>
                  <a:pt x="142" y="196"/>
                </a:lnTo>
                <a:lnTo>
                  <a:pt x="128" y="180"/>
                </a:lnTo>
                <a:close/>
              </a:path>
            </a:pathLst>
          </a:custGeom>
          <a:solidFill>
            <a:srgbClr val="33495F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100" name="Ireland"/>
          <p:cNvSpPr>
            <a:spLocks/>
          </p:cNvSpPr>
          <p:nvPr/>
        </p:nvSpPr>
        <p:spPr bwMode="auto">
          <a:xfrm>
            <a:off x="4635597" y="3109915"/>
            <a:ext cx="514350" cy="507206"/>
          </a:xfrm>
          <a:custGeom>
            <a:avLst/>
            <a:gdLst>
              <a:gd name="T0" fmla="*/ 232 w 480"/>
              <a:gd name="T1" fmla="*/ 44 h 426"/>
              <a:gd name="T2" fmla="*/ 264 w 480"/>
              <a:gd name="T3" fmla="*/ 44 h 426"/>
              <a:gd name="T4" fmla="*/ 264 w 480"/>
              <a:gd name="T5" fmla="*/ 17 h 426"/>
              <a:gd name="T6" fmla="*/ 304 w 480"/>
              <a:gd name="T7" fmla="*/ 0 h 426"/>
              <a:gd name="T8" fmla="*/ 344 w 480"/>
              <a:gd name="T9" fmla="*/ 17 h 426"/>
              <a:gd name="T10" fmla="*/ 359 w 480"/>
              <a:gd name="T11" fmla="*/ 36 h 426"/>
              <a:gd name="T12" fmla="*/ 387 w 480"/>
              <a:gd name="T13" fmla="*/ 22 h 426"/>
              <a:gd name="T14" fmla="*/ 407 w 480"/>
              <a:gd name="T15" fmla="*/ 30 h 426"/>
              <a:gd name="T16" fmla="*/ 428 w 480"/>
              <a:gd name="T17" fmla="*/ 22 h 426"/>
              <a:gd name="T18" fmla="*/ 454 w 480"/>
              <a:gd name="T19" fmla="*/ 35 h 426"/>
              <a:gd name="T20" fmla="*/ 454 w 480"/>
              <a:gd name="T21" fmla="*/ 80 h 426"/>
              <a:gd name="T22" fmla="*/ 470 w 480"/>
              <a:gd name="T23" fmla="*/ 90 h 426"/>
              <a:gd name="T24" fmla="*/ 480 w 480"/>
              <a:gd name="T25" fmla="*/ 146 h 426"/>
              <a:gd name="T26" fmla="*/ 432 w 480"/>
              <a:gd name="T27" fmla="*/ 155 h 426"/>
              <a:gd name="T28" fmla="*/ 394 w 480"/>
              <a:gd name="T29" fmla="*/ 189 h 426"/>
              <a:gd name="T30" fmla="*/ 383 w 480"/>
              <a:gd name="T31" fmla="*/ 270 h 426"/>
              <a:gd name="T32" fmla="*/ 393 w 480"/>
              <a:gd name="T33" fmla="*/ 298 h 426"/>
              <a:gd name="T34" fmla="*/ 356 w 480"/>
              <a:gd name="T35" fmla="*/ 346 h 426"/>
              <a:gd name="T36" fmla="*/ 337 w 480"/>
              <a:gd name="T37" fmla="*/ 384 h 426"/>
              <a:gd name="T38" fmla="*/ 306 w 480"/>
              <a:gd name="T39" fmla="*/ 384 h 426"/>
              <a:gd name="T40" fmla="*/ 259 w 480"/>
              <a:gd name="T41" fmla="*/ 384 h 426"/>
              <a:gd name="T42" fmla="*/ 226 w 480"/>
              <a:gd name="T43" fmla="*/ 391 h 426"/>
              <a:gd name="T44" fmla="*/ 180 w 480"/>
              <a:gd name="T45" fmla="*/ 409 h 426"/>
              <a:gd name="T46" fmla="*/ 169 w 480"/>
              <a:gd name="T47" fmla="*/ 395 h 426"/>
              <a:gd name="T48" fmla="*/ 146 w 480"/>
              <a:gd name="T49" fmla="*/ 416 h 426"/>
              <a:gd name="T50" fmla="*/ 78 w 480"/>
              <a:gd name="T51" fmla="*/ 416 h 426"/>
              <a:gd name="T52" fmla="*/ 33 w 480"/>
              <a:gd name="T53" fmla="*/ 426 h 426"/>
              <a:gd name="T54" fmla="*/ 40 w 480"/>
              <a:gd name="T55" fmla="*/ 395 h 426"/>
              <a:gd name="T56" fmla="*/ 24 w 480"/>
              <a:gd name="T57" fmla="*/ 379 h 426"/>
              <a:gd name="T58" fmla="*/ 0 w 480"/>
              <a:gd name="T59" fmla="*/ 353 h 426"/>
              <a:gd name="T60" fmla="*/ 37 w 480"/>
              <a:gd name="T61" fmla="*/ 340 h 426"/>
              <a:gd name="T62" fmla="*/ 18 w 480"/>
              <a:gd name="T63" fmla="*/ 317 h 426"/>
              <a:gd name="T64" fmla="*/ 52 w 480"/>
              <a:gd name="T65" fmla="*/ 308 h 426"/>
              <a:gd name="T66" fmla="*/ 56 w 480"/>
              <a:gd name="T67" fmla="*/ 298 h 426"/>
              <a:gd name="T68" fmla="*/ 96 w 480"/>
              <a:gd name="T69" fmla="*/ 293 h 426"/>
              <a:gd name="T70" fmla="*/ 100 w 480"/>
              <a:gd name="T71" fmla="*/ 265 h 426"/>
              <a:gd name="T72" fmla="*/ 120 w 480"/>
              <a:gd name="T73" fmla="*/ 241 h 426"/>
              <a:gd name="T74" fmla="*/ 139 w 480"/>
              <a:gd name="T75" fmla="*/ 227 h 426"/>
              <a:gd name="T76" fmla="*/ 169 w 480"/>
              <a:gd name="T77" fmla="*/ 213 h 426"/>
              <a:gd name="T78" fmla="*/ 120 w 480"/>
              <a:gd name="T79" fmla="*/ 206 h 426"/>
              <a:gd name="T80" fmla="*/ 117 w 480"/>
              <a:gd name="T81" fmla="*/ 179 h 426"/>
              <a:gd name="T82" fmla="*/ 73 w 480"/>
              <a:gd name="T83" fmla="*/ 171 h 426"/>
              <a:gd name="T84" fmla="*/ 81 w 480"/>
              <a:gd name="T85" fmla="*/ 155 h 426"/>
              <a:gd name="T86" fmla="*/ 139 w 480"/>
              <a:gd name="T87" fmla="*/ 134 h 426"/>
              <a:gd name="T88" fmla="*/ 108 w 480"/>
              <a:gd name="T89" fmla="*/ 85 h 426"/>
              <a:gd name="T90" fmla="*/ 164 w 480"/>
              <a:gd name="T91" fmla="*/ 75 h 426"/>
              <a:gd name="T92" fmla="*/ 200 w 480"/>
              <a:gd name="T93" fmla="*/ 102 h 426"/>
              <a:gd name="T94" fmla="*/ 226 w 480"/>
              <a:gd name="T95" fmla="*/ 101 h 426"/>
              <a:gd name="T96" fmla="*/ 264 w 480"/>
              <a:gd name="T97" fmla="*/ 80 h 426"/>
              <a:gd name="T98" fmla="*/ 234 w 480"/>
              <a:gd name="T99" fmla="*/ 61 h 426"/>
              <a:gd name="T100" fmla="*/ 232 w 480"/>
              <a:gd name="T101" fmla="*/ 44 h 426"/>
              <a:gd name="connsiteX0" fmla="*/ 4833 w 10000"/>
              <a:gd name="connsiteY0" fmla="*/ 1033 h 10000"/>
              <a:gd name="connsiteX1" fmla="*/ 5500 w 10000"/>
              <a:gd name="connsiteY1" fmla="*/ 1033 h 10000"/>
              <a:gd name="connsiteX2" fmla="*/ 5500 w 10000"/>
              <a:gd name="connsiteY2" fmla="*/ 399 h 10000"/>
              <a:gd name="connsiteX3" fmla="*/ 6333 w 10000"/>
              <a:gd name="connsiteY3" fmla="*/ 0 h 10000"/>
              <a:gd name="connsiteX4" fmla="*/ 7167 w 10000"/>
              <a:gd name="connsiteY4" fmla="*/ 399 h 10000"/>
              <a:gd name="connsiteX5" fmla="*/ 7479 w 10000"/>
              <a:gd name="connsiteY5" fmla="*/ 845 h 10000"/>
              <a:gd name="connsiteX6" fmla="*/ 6844 w 10000"/>
              <a:gd name="connsiteY6" fmla="*/ 1643 h 10000"/>
              <a:gd name="connsiteX7" fmla="*/ 8479 w 10000"/>
              <a:gd name="connsiteY7" fmla="*/ 704 h 10000"/>
              <a:gd name="connsiteX8" fmla="*/ 8917 w 10000"/>
              <a:gd name="connsiteY8" fmla="*/ 516 h 10000"/>
              <a:gd name="connsiteX9" fmla="*/ 9458 w 10000"/>
              <a:gd name="connsiteY9" fmla="*/ 822 h 10000"/>
              <a:gd name="connsiteX10" fmla="*/ 9458 w 10000"/>
              <a:gd name="connsiteY10" fmla="*/ 1878 h 10000"/>
              <a:gd name="connsiteX11" fmla="*/ 9792 w 10000"/>
              <a:gd name="connsiteY11" fmla="*/ 2113 h 10000"/>
              <a:gd name="connsiteX12" fmla="*/ 10000 w 10000"/>
              <a:gd name="connsiteY12" fmla="*/ 3427 h 10000"/>
              <a:gd name="connsiteX13" fmla="*/ 9000 w 10000"/>
              <a:gd name="connsiteY13" fmla="*/ 3638 h 10000"/>
              <a:gd name="connsiteX14" fmla="*/ 8208 w 10000"/>
              <a:gd name="connsiteY14" fmla="*/ 4437 h 10000"/>
              <a:gd name="connsiteX15" fmla="*/ 7979 w 10000"/>
              <a:gd name="connsiteY15" fmla="*/ 6338 h 10000"/>
              <a:gd name="connsiteX16" fmla="*/ 8188 w 10000"/>
              <a:gd name="connsiteY16" fmla="*/ 6995 h 10000"/>
              <a:gd name="connsiteX17" fmla="*/ 7417 w 10000"/>
              <a:gd name="connsiteY17" fmla="*/ 8122 h 10000"/>
              <a:gd name="connsiteX18" fmla="*/ 7021 w 10000"/>
              <a:gd name="connsiteY18" fmla="*/ 9014 h 10000"/>
              <a:gd name="connsiteX19" fmla="*/ 6375 w 10000"/>
              <a:gd name="connsiteY19" fmla="*/ 9014 h 10000"/>
              <a:gd name="connsiteX20" fmla="*/ 5396 w 10000"/>
              <a:gd name="connsiteY20" fmla="*/ 9014 h 10000"/>
              <a:gd name="connsiteX21" fmla="*/ 4708 w 10000"/>
              <a:gd name="connsiteY21" fmla="*/ 9178 h 10000"/>
              <a:gd name="connsiteX22" fmla="*/ 3750 w 10000"/>
              <a:gd name="connsiteY22" fmla="*/ 9601 h 10000"/>
              <a:gd name="connsiteX23" fmla="*/ 3521 w 10000"/>
              <a:gd name="connsiteY23" fmla="*/ 9272 h 10000"/>
              <a:gd name="connsiteX24" fmla="*/ 3042 w 10000"/>
              <a:gd name="connsiteY24" fmla="*/ 9765 h 10000"/>
              <a:gd name="connsiteX25" fmla="*/ 1625 w 10000"/>
              <a:gd name="connsiteY25" fmla="*/ 9765 h 10000"/>
              <a:gd name="connsiteX26" fmla="*/ 688 w 10000"/>
              <a:gd name="connsiteY26" fmla="*/ 10000 h 10000"/>
              <a:gd name="connsiteX27" fmla="*/ 833 w 10000"/>
              <a:gd name="connsiteY27" fmla="*/ 9272 h 10000"/>
              <a:gd name="connsiteX28" fmla="*/ 500 w 10000"/>
              <a:gd name="connsiteY28" fmla="*/ 8897 h 10000"/>
              <a:gd name="connsiteX29" fmla="*/ 0 w 10000"/>
              <a:gd name="connsiteY29" fmla="*/ 8286 h 10000"/>
              <a:gd name="connsiteX30" fmla="*/ 771 w 10000"/>
              <a:gd name="connsiteY30" fmla="*/ 7981 h 10000"/>
              <a:gd name="connsiteX31" fmla="*/ 375 w 10000"/>
              <a:gd name="connsiteY31" fmla="*/ 7441 h 10000"/>
              <a:gd name="connsiteX32" fmla="*/ 1083 w 10000"/>
              <a:gd name="connsiteY32" fmla="*/ 7230 h 10000"/>
              <a:gd name="connsiteX33" fmla="*/ 1167 w 10000"/>
              <a:gd name="connsiteY33" fmla="*/ 6995 h 10000"/>
              <a:gd name="connsiteX34" fmla="*/ 2000 w 10000"/>
              <a:gd name="connsiteY34" fmla="*/ 6878 h 10000"/>
              <a:gd name="connsiteX35" fmla="*/ 2083 w 10000"/>
              <a:gd name="connsiteY35" fmla="*/ 6221 h 10000"/>
              <a:gd name="connsiteX36" fmla="*/ 2500 w 10000"/>
              <a:gd name="connsiteY36" fmla="*/ 5657 h 10000"/>
              <a:gd name="connsiteX37" fmla="*/ 2896 w 10000"/>
              <a:gd name="connsiteY37" fmla="*/ 5329 h 10000"/>
              <a:gd name="connsiteX38" fmla="*/ 3521 w 10000"/>
              <a:gd name="connsiteY38" fmla="*/ 5000 h 10000"/>
              <a:gd name="connsiteX39" fmla="*/ 2500 w 10000"/>
              <a:gd name="connsiteY39" fmla="*/ 4836 h 10000"/>
              <a:gd name="connsiteX40" fmla="*/ 2438 w 10000"/>
              <a:gd name="connsiteY40" fmla="*/ 4202 h 10000"/>
              <a:gd name="connsiteX41" fmla="*/ 1521 w 10000"/>
              <a:gd name="connsiteY41" fmla="*/ 4014 h 10000"/>
              <a:gd name="connsiteX42" fmla="*/ 1688 w 10000"/>
              <a:gd name="connsiteY42" fmla="*/ 3638 h 10000"/>
              <a:gd name="connsiteX43" fmla="*/ 2896 w 10000"/>
              <a:gd name="connsiteY43" fmla="*/ 3146 h 10000"/>
              <a:gd name="connsiteX44" fmla="*/ 2250 w 10000"/>
              <a:gd name="connsiteY44" fmla="*/ 1995 h 10000"/>
              <a:gd name="connsiteX45" fmla="*/ 3417 w 10000"/>
              <a:gd name="connsiteY45" fmla="*/ 1761 h 10000"/>
              <a:gd name="connsiteX46" fmla="*/ 4167 w 10000"/>
              <a:gd name="connsiteY46" fmla="*/ 2394 h 10000"/>
              <a:gd name="connsiteX47" fmla="*/ 4708 w 10000"/>
              <a:gd name="connsiteY47" fmla="*/ 2371 h 10000"/>
              <a:gd name="connsiteX48" fmla="*/ 5500 w 10000"/>
              <a:gd name="connsiteY48" fmla="*/ 1878 h 10000"/>
              <a:gd name="connsiteX49" fmla="*/ 4875 w 10000"/>
              <a:gd name="connsiteY49" fmla="*/ 1432 h 10000"/>
              <a:gd name="connsiteX50" fmla="*/ 4833 w 10000"/>
              <a:gd name="connsiteY50" fmla="*/ 1033 h 10000"/>
              <a:gd name="connsiteX0" fmla="*/ 4833 w 10000"/>
              <a:gd name="connsiteY0" fmla="*/ 1033 h 10000"/>
              <a:gd name="connsiteX1" fmla="*/ 5500 w 10000"/>
              <a:gd name="connsiteY1" fmla="*/ 1033 h 10000"/>
              <a:gd name="connsiteX2" fmla="*/ 5500 w 10000"/>
              <a:gd name="connsiteY2" fmla="*/ 399 h 10000"/>
              <a:gd name="connsiteX3" fmla="*/ 6333 w 10000"/>
              <a:gd name="connsiteY3" fmla="*/ 0 h 10000"/>
              <a:gd name="connsiteX4" fmla="*/ 7167 w 10000"/>
              <a:gd name="connsiteY4" fmla="*/ 399 h 10000"/>
              <a:gd name="connsiteX5" fmla="*/ 7479 w 10000"/>
              <a:gd name="connsiteY5" fmla="*/ 845 h 10000"/>
              <a:gd name="connsiteX6" fmla="*/ 6844 w 10000"/>
              <a:gd name="connsiteY6" fmla="*/ 1643 h 10000"/>
              <a:gd name="connsiteX7" fmla="*/ 6604 w 10000"/>
              <a:gd name="connsiteY7" fmla="*/ 1267 h 10000"/>
              <a:gd name="connsiteX8" fmla="*/ 8917 w 10000"/>
              <a:gd name="connsiteY8" fmla="*/ 516 h 10000"/>
              <a:gd name="connsiteX9" fmla="*/ 9458 w 10000"/>
              <a:gd name="connsiteY9" fmla="*/ 822 h 10000"/>
              <a:gd name="connsiteX10" fmla="*/ 9458 w 10000"/>
              <a:gd name="connsiteY10" fmla="*/ 1878 h 10000"/>
              <a:gd name="connsiteX11" fmla="*/ 9792 w 10000"/>
              <a:gd name="connsiteY11" fmla="*/ 2113 h 10000"/>
              <a:gd name="connsiteX12" fmla="*/ 10000 w 10000"/>
              <a:gd name="connsiteY12" fmla="*/ 3427 h 10000"/>
              <a:gd name="connsiteX13" fmla="*/ 9000 w 10000"/>
              <a:gd name="connsiteY13" fmla="*/ 3638 h 10000"/>
              <a:gd name="connsiteX14" fmla="*/ 8208 w 10000"/>
              <a:gd name="connsiteY14" fmla="*/ 4437 h 10000"/>
              <a:gd name="connsiteX15" fmla="*/ 7979 w 10000"/>
              <a:gd name="connsiteY15" fmla="*/ 6338 h 10000"/>
              <a:gd name="connsiteX16" fmla="*/ 8188 w 10000"/>
              <a:gd name="connsiteY16" fmla="*/ 6995 h 10000"/>
              <a:gd name="connsiteX17" fmla="*/ 7417 w 10000"/>
              <a:gd name="connsiteY17" fmla="*/ 8122 h 10000"/>
              <a:gd name="connsiteX18" fmla="*/ 7021 w 10000"/>
              <a:gd name="connsiteY18" fmla="*/ 9014 h 10000"/>
              <a:gd name="connsiteX19" fmla="*/ 6375 w 10000"/>
              <a:gd name="connsiteY19" fmla="*/ 9014 h 10000"/>
              <a:gd name="connsiteX20" fmla="*/ 5396 w 10000"/>
              <a:gd name="connsiteY20" fmla="*/ 9014 h 10000"/>
              <a:gd name="connsiteX21" fmla="*/ 4708 w 10000"/>
              <a:gd name="connsiteY21" fmla="*/ 9178 h 10000"/>
              <a:gd name="connsiteX22" fmla="*/ 3750 w 10000"/>
              <a:gd name="connsiteY22" fmla="*/ 9601 h 10000"/>
              <a:gd name="connsiteX23" fmla="*/ 3521 w 10000"/>
              <a:gd name="connsiteY23" fmla="*/ 9272 h 10000"/>
              <a:gd name="connsiteX24" fmla="*/ 3042 w 10000"/>
              <a:gd name="connsiteY24" fmla="*/ 9765 h 10000"/>
              <a:gd name="connsiteX25" fmla="*/ 1625 w 10000"/>
              <a:gd name="connsiteY25" fmla="*/ 9765 h 10000"/>
              <a:gd name="connsiteX26" fmla="*/ 688 w 10000"/>
              <a:gd name="connsiteY26" fmla="*/ 10000 h 10000"/>
              <a:gd name="connsiteX27" fmla="*/ 833 w 10000"/>
              <a:gd name="connsiteY27" fmla="*/ 9272 h 10000"/>
              <a:gd name="connsiteX28" fmla="*/ 500 w 10000"/>
              <a:gd name="connsiteY28" fmla="*/ 8897 h 10000"/>
              <a:gd name="connsiteX29" fmla="*/ 0 w 10000"/>
              <a:gd name="connsiteY29" fmla="*/ 8286 h 10000"/>
              <a:gd name="connsiteX30" fmla="*/ 771 w 10000"/>
              <a:gd name="connsiteY30" fmla="*/ 7981 h 10000"/>
              <a:gd name="connsiteX31" fmla="*/ 375 w 10000"/>
              <a:gd name="connsiteY31" fmla="*/ 7441 h 10000"/>
              <a:gd name="connsiteX32" fmla="*/ 1083 w 10000"/>
              <a:gd name="connsiteY32" fmla="*/ 7230 h 10000"/>
              <a:gd name="connsiteX33" fmla="*/ 1167 w 10000"/>
              <a:gd name="connsiteY33" fmla="*/ 6995 h 10000"/>
              <a:gd name="connsiteX34" fmla="*/ 2000 w 10000"/>
              <a:gd name="connsiteY34" fmla="*/ 6878 h 10000"/>
              <a:gd name="connsiteX35" fmla="*/ 2083 w 10000"/>
              <a:gd name="connsiteY35" fmla="*/ 6221 h 10000"/>
              <a:gd name="connsiteX36" fmla="*/ 2500 w 10000"/>
              <a:gd name="connsiteY36" fmla="*/ 5657 h 10000"/>
              <a:gd name="connsiteX37" fmla="*/ 2896 w 10000"/>
              <a:gd name="connsiteY37" fmla="*/ 5329 h 10000"/>
              <a:gd name="connsiteX38" fmla="*/ 3521 w 10000"/>
              <a:gd name="connsiteY38" fmla="*/ 5000 h 10000"/>
              <a:gd name="connsiteX39" fmla="*/ 2500 w 10000"/>
              <a:gd name="connsiteY39" fmla="*/ 4836 h 10000"/>
              <a:gd name="connsiteX40" fmla="*/ 2438 w 10000"/>
              <a:gd name="connsiteY40" fmla="*/ 4202 h 10000"/>
              <a:gd name="connsiteX41" fmla="*/ 1521 w 10000"/>
              <a:gd name="connsiteY41" fmla="*/ 4014 h 10000"/>
              <a:gd name="connsiteX42" fmla="*/ 1688 w 10000"/>
              <a:gd name="connsiteY42" fmla="*/ 3638 h 10000"/>
              <a:gd name="connsiteX43" fmla="*/ 2896 w 10000"/>
              <a:gd name="connsiteY43" fmla="*/ 3146 h 10000"/>
              <a:gd name="connsiteX44" fmla="*/ 2250 w 10000"/>
              <a:gd name="connsiteY44" fmla="*/ 1995 h 10000"/>
              <a:gd name="connsiteX45" fmla="*/ 3417 w 10000"/>
              <a:gd name="connsiteY45" fmla="*/ 1761 h 10000"/>
              <a:gd name="connsiteX46" fmla="*/ 4167 w 10000"/>
              <a:gd name="connsiteY46" fmla="*/ 2394 h 10000"/>
              <a:gd name="connsiteX47" fmla="*/ 4708 w 10000"/>
              <a:gd name="connsiteY47" fmla="*/ 2371 h 10000"/>
              <a:gd name="connsiteX48" fmla="*/ 5500 w 10000"/>
              <a:gd name="connsiteY48" fmla="*/ 1878 h 10000"/>
              <a:gd name="connsiteX49" fmla="*/ 4875 w 10000"/>
              <a:gd name="connsiteY49" fmla="*/ 1432 h 10000"/>
              <a:gd name="connsiteX50" fmla="*/ 4833 w 10000"/>
              <a:gd name="connsiteY50" fmla="*/ 1033 h 10000"/>
              <a:gd name="connsiteX0" fmla="*/ 4833 w 10000"/>
              <a:gd name="connsiteY0" fmla="*/ 1033 h 10000"/>
              <a:gd name="connsiteX1" fmla="*/ 5500 w 10000"/>
              <a:gd name="connsiteY1" fmla="*/ 1033 h 10000"/>
              <a:gd name="connsiteX2" fmla="*/ 5500 w 10000"/>
              <a:gd name="connsiteY2" fmla="*/ 399 h 10000"/>
              <a:gd name="connsiteX3" fmla="*/ 6333 w 10000"/>
              <a:gd name="connsiteY3" fmla="*/ 0 h 10000"/>
              <a:gd name="connsiteX4" fmla="*/ 7167 w 10000"/>
              <a:gd name="connsiteY4" fmla="*/ 399 h 10000"/>
              <a:gd name="connsiteX5" fmla="*/ 7479 w 10000"/>
              <a:gd name="connsiteY5" fmla="*/ 845 h 10000"/>
              <a:gd name="connsiteX6" fmla="*/ 6844 w 10000"/>
              <a:gd name="connsiteY6" fmla="*/ 1643 h 10000"/>
              <a:gd name="connsiteX7" fmla="*/ 6604 w 10000"/>
              <a:gd name="connsiteY7" fmla="*/ 1267 h 10000"/>
              <a:gd name="connsiteX8" fmla="*/ 6386 w 10000"/>
              <a:gd name="connsiteY8" fmla="*/ 1431 h 10000"/>
              <a:gd name="connsiteX9" fmla="*/ 9458 w 10000"/>
              <a:gd name="connsiteY9" fmla="*/ 822 h 10000"/>
              <a:gd name="connsiteX10" fmla="*/ 9458 w 10000"/>
              <a:gd name="connsiteY10" fmla="*/ 1878 h 10000"/>
              <a:gd name="connsiteX11" fmla="*/ 9792 w 10000"/>
              <a:gd name="connsiteY11" fmla="*/ 2113 h 10000"/>
              <a:gd name="connsiteX12" fmla="*/ 10000 w 10000"/>
              <a:gd name="connsiteY12" fmla="*/ 3427 h 10000"/>
              <a:gd name="connsiteX13" fmla="*/ 9000 w 10000"/>
              <a:gd name="connsiteY13" fmla="*/ 3638 h 10000"/>
              <a:gd name="connsiteX14" fmla="*/ 8208 w 10000"/>
              <a:gd name="connsiteY14" fmla="*/ 4437 h 10000"/>
              <a:gd name="connsiteX15" fmla="*/ 7979 w 10000"/>
              <a:gd name="connsiteY15" fmla="*/ 6338 h 10000"/>
              <a:gd name="connsiteX16" fmla="*/ 8188 w 10000"/>
              <a:gd name="connsiteY16" fmla="*/ 6995 h 10000"/>
              <a:gd name="connsiteX17" fmla="*/ 7417 w 10000"/>
              <a:gd name="connsiteY17" fmla="*/ 8122 h 10000"/>
              <a:gd name="connsiteX18" fmla="*/ 7021 w 10000"/>
              <a:gd name="connsiteY18" fmla="*/ 9014 h 10000"/>
              <a:gd name="connsiteX19" fmla="*/ 6375 w 10000"/>
              <a:gd name="connsiteY19" fmla="*/ 9014 h 10000"/>
              <a:gd name="connsiteX20" fmla="*/ 5396 w 10000"/>
              <a:gd name="connsiteY20" fmla="*/ 9014 h 10000"/>
              <a:gd name="connsiteX21" fmla="*/ 4708 w 10000"/>
              <a:gd name="connsiteY21" fmla="*/ 9178 h 10000"/>
              <a:gd name="connsiteX22" fmla="*/ 3750 w 10000"/>
              <a:gd name="connsiteY22" fmla="*/ 9601 h 10000"/>
              <a:gd name="connsiteX23" fmla="*/ 3521 w 10000"/>
              <a:gd name="connsiteY23" fmla="*/ 9272 h 10000"/>
              <a:gd name="connsiteX24" fmla="*/ 3042 w 10000"/>
              <a:gd name="connsiteY24" fmla="*/ 9765 h 10000"/>
              <a:gd name="connsiteX25" fmla="*/ 1625 w 10000"/>
              <a:gd name="connsiteY25" fmla="*/ 9765 h 10000"/>
              <a:gd name="connsiteX26" fmla="*/ 688 w 10000"/>
              <a:gd name="connsiteY26" fmla="*/ 10000 h 10000"/>
              <a:gd name="connsiteX27" fmla="*/ 833 w 10000"/>
              <a:gd name="connsiteY27" fmla="*/ 9272 h 10000"/>
              <a:gd name="connsiteX28" fmla="*/ 500 w 10000"/>
              <a:gd name="connsiteY28" fmla="*/ 8897 h 10000"/>
              <a:gd name="connsiteX29" fmla="*/ 0 w 10000"/>
              <a:gd name="connsiteY29" fmla="*/ 8286 h 10000"/>
              <a:gd name="connsiteX30" fmla="*/ 771 w 10000"/>
              <a:gd name="connsiteY30" fmla="*/ 7981 h 10000"/>
              <a:gd name="connsiteX31" fmla="*/ 375 w 10000"/>
              <a:gd name="connsiteY31" fmla="*/ 7441 h 10000"/>
              <a:gd name="connsiteX32" fmla="*/ 1083 w 10000"/>
              <a:gd name="connsiteY32" fmla="*/ 7230 h 10000"/>
              <a:gd name="connsiteX33" fmla="*/ 1167 w 10000"/>
              <a:gd name="connsiteY33" fmla="*/ 6995 h 10000"/>
              <a:gd name="connsiteX34" fmla="*/ 2000 w 10000"/>
              <a:gd name="connsiteY34" fmla="*/ 6878 h 10000"/>
              <a:gd name="connsiteX35" fmla="*/ 2083 w 10000"/>
              <a:gd name="connsiteY35" fmla="*/ 6221 h 10000"/>
              <a:gd name="connsiteX36" fmla="*/ 2500 w 10000"/>
              <a:gd name="connsiteY36" fmla="*/ 5657 h 10000"/>
              <a:gd name="connsiteX37" fmla="*/ 2896 w 10000"/>
              <a:gd name="connsiteY37" fmla="*/ 5329 h 10000"/>
              <a:gd name="connsiteX38" fmla="*/ 3521 w 10000"/>
              <a:gd name="connsiteY38" fmla="*/ 5000 h 10000"/>
              <a:gd name="connsiteX39" fmla="*/ 2500 w 10000"/>
              <a:gd name="connsiteY39" fmla="*/ 4836 h 10000"/>
              <a:gd name="connsiteX40" fmla="*/ 2438 w 10000"/>
              <a:gd name="connsiteY40" fmla="*/ 4202 h 10000"/>
              <a:gd name="connsiteX41" fmla="*/ 1521 w 10000"/>
              <a:gd name="connsiteY41" fmla="*/ 4014 h 10000"/>
              <a:gd name="connsiteX42" fmla="*/ 1688 w 10000"/>
              <a:gd name="connsiteY42" fmla="*/ 3638 h 10000"/>
              <a:gd name="connsiteX43" fmla="*/ 2896 w 10000"/>
              <a:gd name="connsiteY43" fmla="*/ 3146 h 10000"/>
              <a:gd name="connsiteX44" fmla="*/ 2250 w 10000"/>
              <a:gd name="connsiteY44" fmla="*/ 1995 h 10000"/>
              <a:gd name="connsiteX45" fmla="*/ 3417 w 10000"/>
              <a:gd name="connsiteY45" fmla="*/ 1761 h 10000"/>
              <a:gd name="connsiteX46" fmla="*/ 4167 w 10000"/>
              <a:gd name="connsiteY46" fmla="*/ 2394 h 10000"/>
              <a:gd name="connsiteX47" fmla="*/ 4708 w 10000"/>
              <a:gd name="connsiteY47" fmla="*/ 2371 h 10000"/>
              <a:gd name="connsiteX48" fmla="*/ 5500 w 10000"/>
              <a:gd name="connsiteY48" fmla="*/ 1878 h 10000"/>
              <a:gd name="connsiteX49" fmla="*/ 4875 w 10000"/>
              <a:gd name="connsiteY49" fmla="*/ 1432 h 10000"/>
              <a:gd name="connsiteX50" fmla="*/ 4833 w 10000"/>
              <a:gd name="connsiteY50" fmla="*/ 1033 h 10000"/>
              <a:gd name="connsiteX0" fmla="*/ 4833 w 10000"/>
              <a:gd name="connsiteY0" fmla="*/ 1033 h 10000"/>
              <a:gd name="connsiteX1" fmla="*/ 5500 w 10000"/>
              <a:gd name="connsiteY1" fmla="*/ 1033 h 10000"/>
              <a:gd name="connsiteX2" fmla="*/ 5500 w 10000"/>
              <a:gd name="connsiteY2" fmla="*/ 399 h 10000"/>
              <a:gd name="connsiteX3" fmla="*/ 6333 w 10000"/>
              <a:gd name="connsiteY3" fmla="*/ 0 h 10000"/>
              <a:gd name="connsiteX4" fmla="*/ 7167 w 10000"/>
              <a:gd name="connsiteY4" fmla="*/ 399 h 10000"/>
              <a:gd name="connsiteX5" fmla="*/ 7479 w 10000"/>
              <a:gd name="connsiteY5" fmla="*/ 845 h 10000"/>
              <a:gd name="connsiteX6" fmla="*/ 6844 w 10000"/>
              <a:gd name="connsiteY6" fmla="*/ 1643 h 10000"/>
              <a:gd name="connsiteX7" fmla="*/ 6604 w 10000"/>
              <a:gd name="connsiteY7" fmla="*/ 1267 h 10000"/>
              <a:gd name="connsiteX8" fmla="*/ 6386 w 10000"/>
              <a:gd name="connsiteY8" fmla="*/ 1431 h 10000"/>
              <a:gd name="connsiteX9" fmla="*/ 6614 w 10000"/>
              <a:gd name="connsiteY9" fmla="*/ 1632 h 10000"/>
              <a:gd name="connsiteX10" fmla="*/ 9458 w 10000"/>
              <a:gd name="connsiteY10" fmla="*/ 1878 h 10000"/>
              <a:gd name="connsiteX11" fmla="*/ 9792 w 10000"/>
              <a:gd name="connsiteY11" fmla="*/ 2113 h 10000"/>
              <a:gd name="connsiteX12" fmla="*/ 10000 w 10000"/>
              <a:gd name="connsiteY12" fmla="*/ 3427 h 10000"/>
              <a:gd name="connsiteX13" fmla="*/ 9000 w 10000"/>
              <a:gd name="connsiteY13" fmla="*/ 3638 h 10000"/>
              <a:gd name="connsiteX14" fmla="*/ 8208 w 10000"/>
              <a:gd name="connsiteY14" fmla="*/ 4437 h 10000"/>
              <a:gd name="connsiteX15" fmla="*/ 7979 w 10000"/>
              <a:gd name="connsiteY15" fmla="*/ 6338 h 10000"/>
              <a:gd name="connsiteX16" fmla="*/ 8188 w 10000"/>
              <a:gd name="connsiteY16" fmla="*/ 6995 h 10000"/>
              <a:gd name="connsiteX17" fmla="*/ 7417 w 10000"/>
              <a:gd name="connsiteY17" fmla="*/ 8122 h 10000"/>
              <a:gd name="connsiteX18" fmla="*/ 7021 w 10000"/>
              <a:gd name="connsiteY18" fmla="*/ 9014 h 10000"/>
              <a:gd name="connsiteX19" fmla="*/ 6375 w 10000"/>
              <a:gd name="connsiteY19" fmla="*/ 9014 h 10000"/>
              <a:gd name="connsiteX20" fmla="*/ 5396 w 10000"/>
              <a:gd name="connsiteY20" fmla="*/ 9014 h 10000"/>
              <a:gd name="connsiteX21" fmla="*/ 4708 w 10000"/>
              <a:gd name="connsiteY21" fmla="*/ 9178 h 10000"/>
              <a:gd name="connsiteX22" fmla="*/ 3750 w 10000"/>
              <a:gd name="connsiteY22" fmla="*/ 9601 h 10000"/>
              <a:gd name="connsiteX23" fmla="*/ 3521 w 10000"/>
              <a:gd name="connsiteY23" fmla="*/ 9272 h 10000"/>
              <a:gd name="connsiteX24" fmla="*/ 3042 w 10000"/>
              <a:gd name="connsiteY24" fmla="*/ 9765 h 10000"/>
              <a:gd name="connsiteX25" fmla="*/ 1625 w 10000"/>
              <a:gd name="connsiteY25" fmla="*/ 9765 h 10000"/>
              <a:gd name="connsiteX26" fmla="*/ 688 w 10000"/>
              <a:gd name="connsiteY26" fmla="*/ 10000 h 10000"/>
              <a:gd name="connsiteX27" fmla="*/ 833 w 10000"/>
              <a:gd name="connsiteY27" fmla="*/ 9272 h 10000"/>
              <a:gd name="connsiteX28" fmla="*/ 500 w 10000"/>
              <a:gd name="connsiteY28" fmla="*/ 8897 h 10000"/>
              <a:gd name="connsiteX29" fmla="*/ 0 w 10000"/>
              <a:gd name="connsiteY29" fmla="*/ 8286 h 10000"/>
              <a:gd name="connsiteX30" fmla="*/ 771 w 10000"/>
              <a:gd name="connsiteY30" fmla="*/ 7981 h 10000"/>
              <a:gd name="connsiteX31" fmla="*/ 375 w 10000"/>
              <a:gd name="connsiteY31" fmla="*/ 7441 h 10000"/>
              <a:gd name="connsiteX32" fmla="*/ 1083 w 10000"/>
              <a:gd name="connsiteY32" fmla="*/ 7230 h 10000"/>
              <a:gd name="connsiteX33" fmla="*/ 1167 w 10000"/>
              <a:gd name="connsiteY33" fmla="*/ 6995 h 10000"/>
              <a:gd name="connsiteX34" fmla="*/ 2000 w 10000"/>
              <a:gd name="connsiteY34" fmla="*/ 6878 h 10000"/>
              <a:gd name="connsiteX35" fmla="*/ 2083 w 10000"/>
              <a:gd name="connsiteY35" fmla="*/ 6221 h 10000"/>
              <a:gd name="connsiteX36" fmla="*/ 2500 w 10000"/>
              <a:gd name="connsiteY36" fmla="*/ 5657 h 10000"/>
              <a:gd name="connsiteX37" fmla="*/ 2896 w 10000"/>
              <a:gd name="connsiteY37" fmla="*/ 5329 h 10000"/>
              <a:gd name="connsiteX38" fmla="*/ 3521 w 10000"/>
              <a:gd name="connsiteY38" fmla="*/ 5000 h 10000"/>
              <a:gd name="connsiteX39" fmla="*/ 2500 w 10000"/>
              <a:gd name="connsiteY39" fmla="*/ 4836 h 10000"/>
              <a:gd name="connsiteX40" fmla="*/ 2438 w 10000"/>
              <a:gd name="connsiteY40" fmla="*/ 4202 h 10000"/>
              <a:gd name="connsiteX41" fmla="*/ 1521 w 10000"/>
              <a:gd name="connsiteY41" fmla="*/ 4014 h 10000"/>
              <a:gd name="connsiteX42" fmla="*/ 1688 w 10000"/>
              <a:gd name="connsiteY42" fmla="*/ 3638 h 10000"/>
              <a:gd name="connsiteX43" fmla="*/ 2896 w 10000"/>
              <a:gd name="connsiteY43" fmla="*/ 3146 h 10000"/>
              <a:gd name="connsiteX44" fmla="*/ 2250 w 10000"/>
              <a:gd name="connsiteY44" fmla="*/ 1995 h 10000"/>
              <a:gd name="connsiteX45" fmla="*/ 3417 w 10000"/>
              <a:gd name="connsiteY45" fmla="*/ 1761 h 10000"/>
              <a:gd name="connsiteX46" fmla="*/ 4167 w 10000"/>
              <a:gd name="connsiteY46" fmla="*/ 2394 h 10000"/>
              <a:gd name="connsiteX47" fmla="*/ 4708 w 10000"/>
              <a:gd name="connsiteY47" fmla="*/ 2371 h 10000"/>
              <a:gd name="connsiteX48" fmla="*/ 5500 w 10000"/>
              <a:gd name="connsiteY48" fmla="*/ 1878 h 10000"/>
              <a:gd name="connsiteX49" fmla="*/ 4875 w 10000"/>
              <a:gd name="connsiteY49" fmla="*/ 1432 h 10000"/>
              <a:gd name="connsiteX50" fmla="*/ 4833 w 10000"/>
              <a:gd name="connsiteY50" fmla="*/ 1033 h 10000"/>
              <a:gd name="connsiteX0" fmla="*/ 4833 w 10000"/>
              <a:gd name="connsiteY0" fmla="*/ 1033 h 10000"/>
              <a:gd name="connsiteX1" fmla="*/ 5500 w 10000"/>
              <a:gd name="connsiteY1" fmla="*/ 1033 h 10000"/>
              <a:gd name="connsiteX2" fmla="*/ 5500 w 10000"/>
              <a:gd name="connsiteY2" fmla="*/ 399 h 10000"/>
              <a:gd name="connsiteX3" fmla="*/ 6333 w 10000"/>
              <a:gd name="connsiteY3" fmla="*/ 0 h 10000"/>
              <a:gd name="connsiteX4" fmla="*/ 7167 w 10000"/>
              <a:gd name="connsiteY4" fmla="*/ 399 h 10000"/>
              <a:gd name="connsiteX5" fmla="*/ 7479 w 10000"/>
              <a:gd name="connsiteY5" fmla="*/ 845 h 10000"/>
              <a:gd name="connsiteX6" fmla="*/ 6844 w 10000"/>
              <a:gd name="connsiteY6" fmla="*/ 1643 h 10000"/>
              <a:gd name="connsiteX7" fmla="*/ 6604 w 10000"/>
              <a:gd name="connsiteY7" fmla="*/ 1267 h 10000"/>
              <a:gd name="connsiteX8" fmla="*/ 6386 w 10000"/>
              <a:gd name="connsiteY8" fmla="*/ 1431 h 10000"/>
              <a:gd name="connsiteX9" fmla="*/ 6614 w 10000"/>
              <a:gd name="connsiteY9" fmla="*/ 1632 h 10000"/>
              <a:gd name="connsiteX10" fmla="*/ 6083 w 10000"/>
              <a:gd name="connsiteY10" fmla="*/ 1667 h 10000"/>
              <a:gd name="connsiteX11" fmla="*/ 9792 w 10000"/>
              <a:gd name="connsiteY11" fmla="*/ 2113 h 10000"/>
              <a:gd name="connsiteX12" fmla="*/ 10000 w 10000"/>
              <a:gd name="connsiteY12" fmla="*/ 3427 h 10000"/>
              <a:gd name="connsiteX13" fmla="*/ 9000 w 10000"/>
              <a:gd name="connsiteY13" fmla="*/ 3638 h 10000"/>
              <a:gd name="connsiteX14" fmla="*/ 8208 w 10000"/>
              <a:gd name="connsiteY14" fmla="*/ 4437 h 10000"/>
              <a:gd name="connsiteX15" fmla="*/ 7979 w 10000"/>
              <a:gd name="connsiteY15" fmla="*/ 6338 h 10000"/>
              <a:gd name="connsiteX16" fmla="*/ 8188 w 10000"/>
              <a:gd name="connsiteY16" fmla="*/ 6995 h 10000"/>
              <a:gd name="connsiteX17" fmla="*/ 7417 w 10000"/>
              <a:gd name="connsiteY17" fmla="*/ 8122 h 10000"/>
              <a:gd name="connsiteX18" fmla="*/ 7021 w 10000"/>
              <a:gd name="connsiteY18" fmla="*/ 9014 h 10000"/>
              <a:gd name="connsiteX19" fmla="*/ 6375 w 10000"/>
              <a:gd name="connsiteY19" fmla="*/ 9014 h 10000"/>
              <a:gd name="connsiteX20" fmla="*/ 5396 w 10000"/>
              <a:gd name="connsiteY20" fmla="*/ 9014 h 10000"/>
              <a:gd name="connsiteX21" fmla="*/ 4708 w 10000"/>
              <a:gd name="connsiteY21" fmla="*/ 9178 h 10000"/>
              <a:gd name="connsiteX22" fmla="*/ 3750 w 10000"/>
              <a:gd name="connsiteY22" fmla="*/ 9601 h 10000"/>
              <a:gd name="connsiteX23" fmla="*/ 3521 w 10000"/>
              <a:gd name="connsiteY23" fmla="*/ 9272 h 10000"/>
              <a:gd name="connsiteX24" fmla="*/ 3042 w 10000"/>
              <a:gd name="connsiteY24" fmla="*/ 9765 h 10000"/>
              <a:gd name="connsiteX25" fmla="*/ 1625 w 10000"/>
              <a:gd name="connsiteY25" fmla="*/ 9765 h 10000"/>
              <a:gd name="connsiteX26" fmla="*/ 688 w 10000"/>
              <a:gd name="connsiteY26" fmla="*/ 10000 h 10000"/>
              <a:gd name="connsiteX27" fmla="*/ 833 w 10000"/>
              <a:gd name="connsiteY27" fmla="*/ 9272 h 10000"/>
              <a:gd name="connsiteX28" fmla="*/ 500 w 10000"/>
              <a:gd name="connsiteY28" fmla="*/ 8897 h 10000"/>
              <a:gd name="connsiteX29" fmla="*/ 0 w 10000"/>
              <a:gd name="connsiteY29" fmla="*/ 8286 h 10000"/>
              <a:gd name="connsiteX30" fmla="*/ 771 w 10000"/>
              <a:gd name="connsiteY30" fmla="*/ 7981 h 10000"/>
              <a:gd name="connsiteX31" fmla="*/ 375 w 10000"/>
              <a:gd name="connsiteY31" fmla="*/ 7441 h 10000"/>
              <a:gd name="connsiteX32" fmla="*/ 1083 w 10000"/>
              <a:gd name="connsiteY32" fmla="*/ 7230 h 10000"/>
              <a:gd name="connsiteX33" fmla="*/ 1167 w 10000"/>
              <a:gd name="connsiteY33" fmla="*/ 6995 h 10000"/>
              <a:gd name="connsiteX34" fmla="*/ 2000 w 10000"/>
              <a:gd name="connsiteY34" fmla="*/ 6878 h 10000"/>
              <a:gd name="connsiteX35" fmla="*/ 2083 w 10000"/>
              <a:gd name="connsiteY35" fmla="*/ 6221 h 10000"/>
              <a:gd name="connsiteX36" fmla="*/ 2500 w 10000"/>
              <a:gd name="connsiteY36" fmla="*/ 5657 h 10000"/>
              <a:gd name="connsiteX37" fmla="*/ 2896 w 10000"/>
              <a:gd name="connsiteY37" fmla="*/ 5329 h 10000"/>
              <a:gd name="connsiteX38" fmla="*/ 3521 w 10000"/>
              <a:gd name="connsiteY38" fmla="*/ 5000 h 10000"/>
              <a:gd name="connsiteX39" fmla="*/ 2500 w 10000"/>
              <a:gd name="connsiteY39" fmla="*/ 4836 h 10000"/>
              <a:gd name="connsiteX40" fmla="*/ 2438 w 10000"/>
              <a:gd name="connsiteY40" fmla="*/ 4202 h 10000"/>
              <a:gd name="connsiteX41" fmla="*/ 1521 w 10000"/>
              <a:gd name="connsiteY41" fmla="*/ 4014 h 10000"/>
              <a:gd name="connsiteX42" fmla="*/ 1688 w 10000"/>
              <a:gd name="connsiteY42" fmla="*/ 3638 h 10000"/>
              <a:gd name="connsiteX43" fmla="*/ 2896 w 10000"/>
              <a:gd name="connsiteY43" fmla="*/ 3146 h 10000"/>
              <a:gd name="connsiteX44" fmla="*/ 2250 w 10000"/>
              <a:gd name="connsiteY44" fmla="*/ 1995 h 10000"/>
              <a:gd name="connsiteX45" fmla="*/ 3417 w 10000"/>
              <a:gd name="connsiteY45" fmla="*/ 1761 h 10000"/>
              <a:gd name="connsiteX46" fmla="*/ 4167 w 10000"/>
              <a:gd name="connsiteY46" fmla="*/ 2394 h 10000"/>
              <a:gd name="connsiteX47" fmla="*/ 4708 w 10000"/>
              <a:gd name="connsiteY47" fmla="*/ 2371 h 10000"/>
              <a:gd name="connsiteX48" fmla="*/ 5500 w 10000"/>
              <a:gd name="connsiteY48" fmla="*/ 1878 h 10000"/>
              <a:gd name="connsiteX49" fmla="*/ 4875 w 10000"/>
              <a:gd name="connsiteY49" fmla="*/ 1432 h 10000"/>
              <a:gd name="connsiteX50" fmla="*/ 4833 w 10000"/>
              <a:gd name="connsiteY50" fmla="*/ 1033 h 10000"/>
              <a:gd name="connsiteX0" fmla="*/ 4833 w 10000"/>
              <a:gd name="connsiteY0" fmla="*/ 1033 h 10000"/>
              <a:gd name="connsiteX1" fmla="*/ 5500 w 10000"/>
              <a:gd name="connsiteY1" fmla="*/ 1033 h 10000"/>
              <a:gd name="connsiteX2" fmla="*/ 5500 w 10000"/>
              <a:gd name="connsiteY2" fmla="*/ 399 h 10000"/>
              <a:gd name="connsiteX3" fmla="*/ 6333 w 10000"/>
              <a:gd name="connsiteY3" fmla="*/ 0 h 10000"/>
              <a:gd name="connsiteX4" fmla="*/ 7167 w 10000"/>
              <a:gd name="connsiteY4" fmla="*/ 399 h 10000"/>
              <a:gd name="connsiteX5" fmla="*/ 7479 w 10000"/>
              <a:gd name="connsiteY5" fmla="*/ 845 h 10000"/>
              <a:gd name="connsiteX6" fmla="*/ 6844 w 10000"/>
              <a:gd name="connsiteY6" fmla="*/ 1643 h 10000"/>
              <a:gd name="connsiteX7" fmla="*/ 6604 w 10000"/>
              <a:gd name="connsiteY7" fmla="*/ 1267 h 10000"/>
              <a:gd name="connsiteX8" fmla="*/ 6386 w 10000"/>
              <a:gd name="connsiteY8" fmla="*/ 1431 h 10000"/>
              <a:gd name="connsiteX9" fmla="*/ 6614 w 10000"/>
              <a:gd name="connsiteY9" fmla="*/ 1632 h 10000"/>
              <a:gd name="connsiteX10" fmla="*/ 6083 w 10000"/>
              <a:gd name="connsiteY10" fmla="*/ 1667 h 10000"/>
              <a:gd name="connsiteX11" fmla="*/ 5730 w 10000"/>
              <a:gd name="connsiteY11" fmla="*/ 2571 h 10000"/>
              <a:gd name="connsiteX12" fmla="*/ 10000 w 10000"/>
              <a:gd name="connsiteY12" fmla="*/ 3427 h 10000"/>
              <a:gd name="connsiteX13" fmla="*/ 9000 w 10000"/>
              <a:gd name="connsiteY13" fmla="*/ 3638 h 10000"/>
              <a:gd name="connsiteX14" fmla="*/ 8208 w 10000"/>
              <a:gd name="connsiteY14" fmla="*/ 4437 h 10000"/>
              <a:gd name="connsiteX15" fmla="*/ 7979 w 10000"/>
              <a:gd name="connsiteY15" fmla="*/ 6338 h 10000"/>
              <a:gd name="connsiteX16" fmla="*/ 8188 w 10000"/>
              <a:gd name="connsiteY16" fmla="*/ 6995 h 10000"/>
              <a:gd name="connsiteX17" fmla="*/ 7417 w 10000"/>
              <a:gd name="connsiteY17" fmla="*/ 8122 h 10000"/>
              <a:gd name="connsiteX18" fmla="*/ 7021 w 10000"/>
              <a:gd name="connsiteY18" fmla="*/ 9014 h 10000"/>
              <a:gd name="connsiteX19" fmla="*/ 6375 w 10000"/>
              <a:gd name="connsiteY19" fmla="*/ 9014 h 10000"/>
              <a:gd name="connsiteX20" fmla="*/ 5396 w 10000"/>
              <a:gd name="connsiteY20" fmla="*/ 9014 h 10000"/>
              <a:gd name="connsiteX21" fmla="*/ 4708 w 10000"/>
              <a:gd name="connsiteY21" fmla="*/ 9178 h 10000"/>
              <a:gd name="connsiteX22" fmla="*/ 3750 w 10000"/>
              <a:gd name="connsiteY22" fmla="*/ 9601 h 10000"/>
              <a:gd name="connsiteX23" fmla="*/ 3521 w 10000"/>
              <a:gd name="connsiteY23" fmla="*/ 9272 h 10000"/>
              <a:gd name="connsiteX24" fmla="*/ 3042 w 10000"/>
              <a:gd name="connsiteY24" fmla="*/ 9765 h 10000"/>
              <a:gd name="connsiteX25" fmla="*/ 1625 w 10000"/>
              <a:gd name="connsiteY25" fmla="*/ 9765 h 10000"/>
              <a:gd name="connsiteX26" fmla="*/ 688 w 10000"/>
              <a:gd name="connsiteY26" fmla="*/ 10000 h 10000"/>
              <a:gd name="connsiteX27" fmla="*/ 833 w 10000"/>
              <a:gd name="connsiteY27" fmla="*/ 9272 h 10000"/>
              <a:gd name="connsiteX28" fmla="*/ 500 w 10000"/>
              <a:gd name="connsiteY28" fmla="*/ 8897 h 10000"/>
              <a:gd name="connsiteX29" fmla="*/ 0 w 10000"/>
              <a:gd name="connsiteY29" fmla="*/ 8286 h 10000"/>
              <a:gd name="connsiteX30" fmla="*/ 771 w 10000"/>
              <a:gd name="connsiteY30" fmla="*/ 7981 h 10000"/>
              <a:gd name="connsiteX31" fmla="*/ 375 w 10000"/>
              <a:gd name="connsiteY31" fmla="*/ 7441 h 10000"/>
              <a:gd name="connsiteX32" fmla="*/ 1083 w 10000"/>
              <a:gd name="connsiteY32" fmla="*/ 7230 h 10000"/>
              <a:gd name="connsiteX33" fmla="*/ 1167 w 10000"/>
              <a:gd name="connsiteY33" fmla="*/ 6995 h 10000"/>
              <a:gd name="connsiteX34" fmla="*/ 2000 w 10000"/>
              <a:gd name="connsiteY34" fmla="*/ 6878 h 10000"/>
              <a:gd name="connsiteX35" fmla="*/ 2083 w 10000"/>
              <a:gd name="connsiteY35" fmla="*/ 6221 h 10000"/>
              <a:gd name="connsiteX36" fmla="*/ 2500 w 10000"/>
              <a:gd name="connsiteY36" fmla="*/ 5657 h 10000"/>
              <a:gd name="connsiteX37" fmla="*/ 2896 w 10000"/>
              <a:gd name="connsiteY37" fmla="*/ 5329 h 10000"/>
              <a:gd name="connsiteX38" fmla="*/ 3521 w 10000"/>
              <a:gd name="connsiteY38" fmla="*/ 5000 h 10000"/>
              <a:gd name="connsiteX39" fmla="*/ 2500 w 10000"/>
              <a:gd name="connsiteY39" fmla="*/ 4836 h 10000"/>
              <a:gd name="connsiteX40" fmla="*/ 2438 w 10000"/>
              <a:gd name="connsiteY40" fmla="*/ 4202 h 10000"/>
              <a:gd name="connsiteX41" fmla="*/ 1521 w 10000"/>
              <a:gd name="connsiteY41" fmla="*/ 4014 h 10000"/>
              <a:gd name="connsiteX42" fmla="*/ 1688 w 10000"/>
              <a:gd name="connsiteY42" fmla="*/ 3638 h 10000"/>
              <a:gd name="connsiteX43" fmla="*/ 2896 w 10000"/>
              <a:gd name="connsiteY43" fmla="*/ 3146 h 10000"/>
              <a:gd name="connsiteX44" fmla="*/ 2250 w 10000"/>
              <a:gd name="connsiteY44" fmla="*/ 1995 h 10000"/>
              <a:gd name="connsiteX45" fmla="*/ 3417 w 10000"/>
              <a:gd name="connsiteY45" fmla="*/ 1761 h 10000"/>
              <a:gd name="connsiteX46" fmla="*/ 4167 w 10000"/>
              <a:gd name="connsiteY46" fmla="*/ 2394 h 10000"/>
              <a:gd name="connsiteX47" fmla="*/ 4708 w 10000"/>
              <a:gd name="connsiteY47" fmla="*/ 2371 h 10000"/>
              <a:gd name="connsiteX48" fmla="*/ 5500 w 10000"/>
              <a:gd name="connsiteY48" fmla="*/ 1878 h 10000"/>
              <a:gd name="connsiteX49" fmla="*/ 4875 w 10000"/>
              <a:gd name="connsiteY49" fmla="*/ 1432 h 10000"/>
              <a:gd name="connsiteX50" fmla="*/ 4833 w 10000"/>
              <a:gd name="connsiteY50" fmla="*/ 1033 h 10000"/>
              <a:gd name="connsiteX0" fmla="*/ 4833 w 9000"/>
              <a:gd name="connsiteY0" fmla="*/ 1033 h 10000"/>
              <a:gd name="connsiteX1" fmla="*/ 5500 w 9000"/>
              <a:gd name="connsiteY1" fmla="*/ 1033 h 10000"/>
              <a:gd name="connsiteX2" fmla="*/ 5500 w 9000"/>
              <a:gd name="connsiteY2" fmla="*/ 399 h 10000"/>
              <a:gd name="connsiteX3" fmla="*/ 6333 w 9000"/>
              <a:gd name="connsiteY3" fmla="*/ 0 h 10000"/>
              <a:gd name="connsiteX4" fmla="*/ 7167 w 9000"/>
              <a:gd name="connsiteY4" fmla="*/ 399 h 10000"/>
              <a:gd name="connsiteX5" fmla="*/ 7479 w 9000"/>
              <a:gd name="connsiteY5" fmla="*/ 845 h 10000"/>
              <a:gd name="connsiteX6" fmla="*/ 6844 w 9000"/>
              <a:gd name="connsiteY6" fmla="*/ 1643 h 10000"/>
              <a:gd name="connsiteX7" fmla="*/ 6604 w 9000"/>
              <a:gd name="connsiteY7" fmla="*/ 1267 h 10000"/>
              <a:gd name="connsiteX8" fmla="*/ 6386 w 9000"/>
              <a:gd name="connsiteY8" fmla="*/ 1431 h 10000"/>
              <a:gd name="connsiteX9" fmla="*/ 6614 w 9000"/>
              <a:gd name="connsiteY9" fmla="*/ 1632 h 10000"/>
              <a:gd name="connsiteX10" fmla="*/ 6083 w 9000"/>
              <a:gd name="connsiteY10" fmla="*/ 1667 h 10000"/>
              <a:gd name="connsiteX11" fmla="*/ 5730 w 9000"/>
              <a:gd name="connsiteY11" fmla="*/ 2571 h 10000"/>
              <a:gd name="connsiteX12" fmla="*/ 6687 w 9000"/>
              <a:gd name="connsiteY12" fmla="*/ 3533 h 10000"/>
              <a:gd name="connsiteX13" fmla="*/ 9000 w 9000"/>
              <a:gd name="connsiteY13" fmla="*/ 3638 h 10000"/>
              <a:gd name="connsiteX14" fmla="*/ 8208 w 9000"/>
              <a:gd name="connsiteY14" fmla="*/ 4437 h 10000"/>
              <a:gd name="connsiteX15" fmla="*/ 7979 w 9000"/>
              <a:gd name="connsiteY15" fmla="*/ 6338 h 10000"/>
              <a:gd name="connsiteX16" fmla="*/ 8188 w 9000"/>
              <a:gd name="connsiteY16" fmla="*/ 6995 h 10000"/>
              <a:gd name="connsiteX17" fmla="*/ 7417 w 9000"/>
              <a:gd name="connsiteY17" fmla="*/ 8122 h 10000"/>
              <a:gd name="connsiteX18" fmla="*/ 7021 w 9000"/>
              <a:gd name="connsiteY18" fmla="*/ 9014 h 10000"/>
              <a:gd name="connsiteX19" fmla="*/ 6375 w 9000"/>
              <a:gd name="connsiteY19" fmla="*/ 9014 h 10000"/>
              <a:gd name="connsiteX20" fmla="*/ 5396 w 9000"/>
              <a:gd name="connsiteY20" fmla="*/ 9014 h 10000"/>
              <a:gd name="connsiteX21" fmla="*/ 4708 w 9000"/>
              <a:gd name="connsiteY21" fmla="*/ 9178 h 10000"/>
              <a:gd name="connsiteX22" fmla="*/ 3750 w 9000"/>
              <a:gd name="connsiteY22" fmla="*/ 9601 h 10000"/>
              <a:gd name="connsiteX23" fmla="*/ 3521 w 9000"/>
              <a:gd name="connsiteY23" fmla="*/ 9272 h 10000"/>
              <a:gd name="connsiteX24" fmla="*/ 3042 w 9000"/>
              <a:gd name="connsiteY24" fmla="*/ 9765 h 10000"/>
              <a:gd name="connsiteX25" fmla="*/ 1625 w 9000"/>
              <a:gd name="connsiteY25" fmla="*/ 9765 h 10000"/>
              <a:gd name="connsiteX26" fmla="*/ 688 w 9000"/>
              <a:gd name="connsiteY26" fmla="*/ 10000 h 10000"/>
              <a:gd name="connsiteX27" fmla="*/ 833 w 9000"/>
              <a:gd name="connsiteY27" fmla="*/ 9272 h 10000"/>
              <a:gd name="connsiteX28" fmla="*/ 500 w 9000"/>
              <a:gd name="connsiteY28" fmla="*/ 8897 h 10000"/>
              <a:gd name="connsiteX29" fmla="*/ 0 w 9000"/>
              <a:gd name="connsiteY29" fmla="*/ 8286 h 10000"/>
              <a:gd name="connsiteX30" fmla="*/ 771 w 9000"/>
              <a:gd name="connsiteY30" fmla="*/ 7981 h 10000"/>
              <a:gd name="connsiteX31" fmla="*/ 375 w 9000"/>
              <a:gd name="connsiteY31" fmla="*/ 7441 h 10000"/>
              <a:gd name="connsiteX32" fmla="*/ 1083 w 9000"/>
              <a:gd name="connsiteY32" fmla="*/ 7230 h 10000"/>
              <a:gd name="connsiteX33" fmla="*/ 1167 w 9000"/>
              <a:gd name="connsiteY33" fmla="*/ 6995 h 10000"/>
              <a:gd name="connsiteX34" fmla="*/ 2000 w 9000"/>
              <a:gd name="connsiteY34" fmla="*/ 6878 h 10000"/>
              <a:gd name="connsiteX35" fmla="*/ 2083 w 9000"/>
              <a:gd name="connsiteY35" fmla="*/ 6221 h 10000"/>
              <a:gd name="connsiteX36" fmla="*/ 2500 w 9000"/>
              <a:gd name="connsiteY36" fmla="*/ 5657 h 10000"/>
              <a:gd name="connsiteX37" fmla="*/ 2896 w 9000"/>
              <a:gd name="connsiteY37" fmla="*/ 5329 h 10000"/>
              <a:gd name="connsiteX38" fmla="*/ 3521 w 9000"/>
              <a:gd name="connsiteY38" fmla="*/ 5000 h 10000"/>
              <a:gd name="connsiteX39" fmla="*/ 2500 w 9000"/>
              <a:gd name="connsiteY39" fmla="*/ 4836 h 10000"/>
              <a:gd name="connsiteX40" fmla="*/ 2438 w 9000"/>
              <a:gd name="connsiteY40" fmla="*/ 4202 h 10000"/>
              <a:gd name="connsiteX41" fmla="*/ 1521 w 9000"/>
              <a:gd name="connsiteY41" fmla="*/ 4014 h 10000"/>
              <a:gd name="connsiteX42" fmla="*/ 1688 w 9000"/>
              <a:gd name="connsiteY42" fmla="*/ 3638 h 10000"/>
              <a:gd name="connsiteX43" fmla="*/ 2896 w 9000"/>
              <a:gd name="connsiteY43" fmla="*/ 3146 h 10000"/>
              <a:gd name="connsiteX44" fmla="*/ 2250 w 9000"/>
              <a:gd name="connsiteY44" fmla="*/ 1995 h 10000"/>
              <a:gd name="connsiteX45" fmla="*/ 3417 w 9000"/>
              <a:gd name="connsiteY45" fmla="*/ 1761 h 10000"/>
              <a:gd name="connsiteX46" fmla="*/ 4167 w 9000"/>
              <a:gd name="connsiteY46" fmla="*/ 2394 h 10000"/>
              <a:gd name="connsiteX47" fmla="*/ 4708 w 9000"/>
              <a:gd name="connsiteY47" fmla="*/ 2371 h 10000"/>
              <a:gd name="connsiteX48" fmla="*/ 5500 w 9000"/>
              <a:gd name="connsiteY48" fmla="*/ 1878 h 10000"/>
              <a:gd name="connsiteX49" fmla="*/ 4875 w 9000"/>
              <a:gd name="connsiteY49" fmla="*/ 1432 h 10000"/>
              <a:gd name="connsiteX50" fmla="*/ 4833 w 9000"/>
              <a:gd name="connsiteY50" fmla="*/ 1033 h 10000"/>
              <a:gd name="connsiteX0" fmla="*/ 5370 w 10000"/>
              <a:gd name="connsiteY0" fmla="*/ 1033 h 10000"/>
              <a:gd name="connsiteX1" fmla="*/ 6111 w 10000"/>
              <a:gd name="connsiteY1" fmla="*/ 1033 h 10000"/>
              <a:gd name="connsiteX2" fmla="*/ 6111 w 10000"/>
              <a:gd name="connsiteY2" fmla="*/ 399 h 10000"/>
              <a:gd name="connsiteX3" fmla="*/ 7037 w 10000"/>
              <a:gd name="connsiteY3" fmla="*/ 0 h 10000"/>
              <a:gd name="connsiteX4" fmla="*/ 7963 w 10000"/>
              <a:gd name="connsiteY4" fmla="*/ 399 h 10000"/>
              <a:gd name="connsiteX5" fmla="*/ 8310 w 10000"/>
              <a:gd name="connsiteY5" fmla="*/ 845 h 10000"/>
              <a:gd name="connsiteX6" fmla="*/ 7604 w 10000"/>
              <a:gd name="connsiteY6" fmla="*/ 1643 h 10000"/>
              <a:gd name="connsiteX7" fmla="*/ 7338 w 10000"/>
              <a:gd name="connsiteY7" fmla="*/ 1267 h 10000"/>
              <a:gd name="connsiteX8" fmla="*/ 7096 w 10000"/>
              <a:gd name="connsiteY8" fmla="*/ 1431 h 10000"/>
              <a:gd name="connsiteX9" fmla="*/ 7349 w 10000"/>
              <a:gd name="connsiteY9" fmla="*/ 1632 h 10000"/>
              <a:gd name="connsiteX10" fmla="*/ 6759 w 10000"/>
              <a:gd name="connsiteY10" fmla="*/ 1667 h 10000"/>
              <a:gd name="connsiteX11" fmla="*/ 6367 w 10000"/>
              <a:gd name="connsiteY11" fmla="*/ 2571 h 10000"/>
              <a:gd name="connsiteX12" fmla="*/ 7430 w 10000"/>
              <a:gd name="connsiteY12" fmla="*/ 3533 h 10000"/>
              <a:gd name="connsiteX13" fmla="*/ 8727 w 10000"/>
              <a:gd name="connsiteY13" fmla="*/ 3615 h 10000"/>
              <a:gd name="connsiteX14" fmla="*/ 10000 w 10000"/>
              <a:gd name="connsiteY14" fmla="*/ 3638 h 10000"/>
              <a:gd name="connsiteX15" fmla="*/ 9120 w 10000"/>
              <a:gd name="connsiteY15" fmla="*/ 4437 h 10000"/>
              <a:gd name="connsiteX16" fmla="*/ 8866 w 10000"/>
              <a:gd name="connsiteY16" fmla="*/ 6338 h 10000"/>
              <a:gd name="connsiteX17" fmla="*/ 9098 w 10000"/>
              <a:gd name="connsiteY17" fmla="*/ 6995 h 10000"/>
              <a:gd name="connsiteX18" fmla="*/ 8241 w 10000"/>
              <a:gd name="connsiteY18" fmla="*/ 8122 h 10000"/>
              <a:gd name="connsiteX19" fmla="*/ 7801 w 10000"/>
              <a:gd name="connsiteY19" fmla="*/ 9014 h 10000"/>
              <a:gd name="connsiteX20" fmla="*/ 7083 w 10000"/>
              <a:gd name="connsiteY20" fmla="*/ 9014 h 10000"/>
              <a:gd name="connsiteX21" fmla="*/ 5996 w 10000"/>
              <a:gd name="connsiteY21" fmla="*/ 9014 h 10000"/>
              <a:gd name="connsiteX22" fmla="*/ 5231 w 10000"/>
              <a:gd name="connsiteY22" fmla="*/ 9178 h 10000"/>
              <a:gd name="connsiteX23" fmla="*/ 4167 w 10000"/>
              <a:gd name="connsiteY23" fmla="*/ 9601 h 10000"/>
              <a:gd name="connsiteX24" fmla="*/ 3912 w 10000"/>
              <a:gd name="connsiteY24" fmla="*/ 9272 h 10000"/>
              <a:gd name="connsiteX25" fmla="*/ 3380 w 10000"/>
              <a:gd name="connsiteY25" fmla="*/ 9765 h 10000"/>
              <a:gd name="connsiteX26" fmla="*/ 1806 w 10000"/>
              <a:gd name="connsiteY26" fmla="*/ 9765 h 10000"/>
              <a:gd name="connsiteX27" fmla="*/ 764 w 10000"/>
              <a:gd name="connsiteY27" fmla="*/ 10000 h 10000"/>
              <a:gd name="connsiteX28" fmla="*/ 926 w 10000"/>
              <a:gd name="connsiteY28" fmla="*/ 9272 h 10000"/>
              <a:gd name="connsiteX29" fmla="*/ 556 w 10000"/>
              <a:gd name="connsiteY29" fmla="*/ 8897 h 10000"/>
              <a:gd name="connsiteX30" fmla="*/ 0 w 10000"/>
              <a:gd name="connsiteY30" fmla="*/ 8286 h 10000"/>
              <a:gd name="connsiteX31" fmla="*/ 857 w 10000"/>
              <a:gd name="connsiteY31" fmla="*/ 7981 h 10000"/>
              <a:gd name="connsiteX32" fmla="*/ 417 w 10000"/>
              <a:gd name="connsiteY32" fmla="*/ 7441 h 10000"/>
              <a:gd name="connsiteX33" fmla="*/ 1203 w 10000"/>
              <a:gd name="connsiteY33" fmla="*/ 7230 h 10000"/>
              <a:gd name="connsiteX34" fmla="*/ 1297 w 10000"/>
              <a:gd name="connsiteY34" fmla="*/ 6995 h 10000"/>
              <a:gd name="connsiteX35" fmla="*/ 2222 w 10000"/>
              <a:gd name="connsiteY35" fmla="*/ 6878 h 10000"/>
              <a:gd name="connsiteX36" fmla="*/ 2314 w 10000"/>
              <a:gd name="connsiteY36" fmla="*/ 6221 h 10000"/>
              <a:gd name="connsiteX37" fmla="*/ 2778 w 10000"/>
              <a:gd name="connsiteY37" fmla="*/ 5657 h 10000"/>
              <a:gd name="connsiteX38" fmla="*/ 3218 w 10000"/>
              <a:gd name="connsiteY38" fmla="*/ 5329 h 10000"/>
              <a:gd name="connsiteX39" fmla="*/ 3912 w 10000"/>
              <a:gd name="connsiteY39" fmla="*/ 5000 h 10000"/>
              <a:gd name="connsiteX40" fmla="*/ 2778 w 10000"/>
              <a:gd name="connsiteY40" fmla="*/ 4836 h 10000"/>
              <a:gd name="connsiteX41" fmla="*/ 2709 w 10000"/>
              <a:gd name="connsiteY41" fmla="*/ 4202 h 10000"/>
              <a:gd name="connsiteX42" fmla="*/ 1690 w 10000"/>
              <a:gd name="connsiteY42" fmla="*/ 4014 h 10000"/>
              <a:gd name="connsiteX43" fmla="*/ 1876 w 10000"/>
              <a:gd name="connsiteY43" fmla="*/ 3638 h 10000"/>
              <a:gd name="connsiteX44" fmla="*/ 3218 w 10000"/>
              <a:gd name="connsiteY44" fmla="*/ 3146 h 10000"/>
              <a:gd name="connsiteX45" fmla="*/ 2500 w 10000"/>
              <a:gd name="connsiteY45" fmla="*/ 1995 h 10000"/>
              <a:gd name="connsiteX46" fmla="*/ 3797 w 10000"/>
              <a:gd name="connsiteY46" fmla="*/ 1761 h 10000"/>
              <a:gd name="connsiteX47" fmla="*/ 4630 w 10000"/>
              <a:gd name="connsiteY47" fmla="*/ 2394 h 10000"/>
              <a:gd name="connsiteX48" fmla="*/ 5231 w 10000"/>
              <a:gd name="connsiteY48" fmla="*/ 2371 h 10000"/>
              <a:gd name="connsiteX49" fmla="*/ 6111 w 10000"/>
              <a:gd name="connsiteY49" fmla="*/ 1878 h 10000"/>
              <a:gd name="connsiteX50" fmla="*/ 5417 w 10000"/>
              <a:gd name="connsiteY50" fmla="*/ 1432 h 10000"/>
              <a:gd name="connsiteX51" fmla="*/ 5370 w 10000"/>
              <a:gd name="connsiteY51" fmla="*/ 1033 h 10000"/>
              <a:gd name="connsiteX0" fmla="*/ 5370 w 10000"/>
              <a:gd name="connsiteY0" fmla="*/ 1033 h 10000"/>
              <a:gd name="connsiteX1" fmla="*/ 6111 w 10000"/>
              <a:gd name="connsiteY1" fmla="*/ 1033 h 10000"/>
              <a:gd name="connsiteX2" fmla="*/ 6111 w 10000"/>
              <a:gd name="connsiteY2" fmla="*/ 399 h 10000"/>
              <a:gd name="connsiteX3" fmla="*/ 7037 w 10000"/>
              <a:gd name="connsiteY3" fmla="*/ 0 h 10000"/>
              <a:gd name="connsiteX4" fmla="*/ 7963 w 10000"/>
              <a:gd name="connsiteY4" fmla="*/ 399 h 10000"/>
              <a:gd name="connsiteX5" fmla="*/ 8310 w 10000"/>
              <a:gd name="connsiteY5" fmla="*/ 845 h 10000"/>
              <a:gd name="connsiteX6" fmla="*/ 7604 w 10000"/>
              <a:gd name="connsiteY6" fmla="*/ 1643 h 10000"/>
              <a:gd name="connsiteX7" fmla="*/ 7338 w 10000"/>
              <a:gd name="connsiteY7" fmla="*/ 1267 h 10000"/>
              <a:gd name="connsiteX8" fmla="*/ 7096 w 10000"/>
              <a:gd name="connsiteY8" fmla="*/ 1431 h 10000"/>
              <a:gd name="connsiteX9" fmla="*/ 7349 w 10000"/>
              <a:gd name="connsiteY9" fmla="*/ 1632 h 10000"/>
              <a:gd name="connsiteX10" fmla="*/ 6759 w 10000"/>
              <a:gd name="connsiteY10" fmla="*/ 1667 h 10000"/>
              <a:gd name="connsiteX11" fmla="*/ 6367 w 10000"/>
              <a:gd name="connsiteY11" fmla="*/ 2571 h 10000"/>
              <a:gd name="connsiteX12" fmla="*/ 7430 w 10000"/>
              <a:gd name="connsiteY12" fmla="*/ 3533 h 10000"/>
              <a:gd name="connsiteX13" fmla="*/ 7928 w 10000"/>
              <a:gd name="connsiteY13" fmla="*/ 2735 h 10000"/>
              <a:gd name="connsiteX14" fmla="*/ 10000 w 10000"/>
              <a:gd name="connsiteY14" fmla="*/ 3638 h 10000"/>
              <a:gd name="connsiteX15" fmla="*/ 9120 w 10000"/>
              <a:gd name="connsiteY15" fmla="*/ 4437 h 10000"/>
              <a:gd name="connsiteX16" fmla="*/ 8866 w 10000"/>
              <a:gd name="connsiteY16" fmla="*/ 6338 h 10000"/>
              <a:gd name="connsiteX17" fmla="*/ 9098 w 10000"/>
              <a:gd name="connsiteY17" fmla="*/ 6995 h 10000"/>
              <a:gd name="connsiteX18" fmla="*/ 8241 w 10000"/>
              <a:gd name="connsiteY18" fmla="*/ 8122 h 10000"/>
              <a:gd name="connsiteX19" fmla="*/ 7801 w 10000"/>
              <a:gd name="connsiteY19" fmla="*/ 9014 h 10000"/>
              <a:gd name="connsiteX20" fmla="*/ 7083 w 10000"/>
              <a:gd name="connsiteY20" fmla="*/ 9014 h 10000"/>
              <a:gd name="connsiteX21" fmla="*/ 5996 w 10000"/>
              <a:gd name="connsiteY21" fmla="*/ 9014 h 10000"/>
              <a:gd name="connsiteX22" fmla="*/ 5231 w 10000"/>
              <a:gd name="connsiteY22" fmla="*/ 9178 h 10000"/>
              <a:gd name="connsiteX23" fmla="*/ 4167 w 10000"/>
              <a:gd name="connsiteY23" fmla="*/ 9601 h 10000"/>
              <a:gd name="connsiteX24" fmla="*/ 3912 w 10000"/>
              <a:gd name="connsiteY24" fmla="*/ 9272 h 10000"/>
              <a:gd name="connsiteX25" fmla="*/ 3380 w 10000"/>
              <a:gd name="connsiteY25" fmla="*/ 9765 h 10000"/>
              <a:gd name="connsiteX26" fmla="*/ 1806 w 10000"/>
              <a:gd name="connsiteY26" fmla="*/ 9765 h 10000"/>
              <a:gd name="connsiteX27" fmla="*/ 764 w 10000"/>
              <a:gd name="connsiteY27" fmla="*/ 10000 h 10000"/>
              <a:gd name="connsiteX28" fmla="*/ 926 w 10000"/>
              <a:gd name="connsiteY28" fmla="*/ 9272 h 10000"/>
              <a:gd name="connsiteX29" fmla="*/ 556 w 10000"/>
              <a:gd name="connsiteY29" fmla="*/ 8897 h 10000"/>
              <a:gd name="connsiteX30" fmla="*/ 0 w 10000"/>
              <a:gd name="connsiteY30" fmla="*/ 8286 h 10000"/>
              <a:gd name="connsiteX31" fmla="*/ 857 w 10000"/>
              <a:gd name="connsiteY31" fmla="*/ 7981 h 10000"/>
              <a:gd name="connsiteX32" fmla="*/ 417 w 10000"/>
              <a:gd name="connsiteY32" fmla="*/ 7441 h 10000"/>
              <a:gd name="connsiteX33" fmla="*/ 1203 w 10000"/>
              <a:gd name="connsiteY33" fmla="*/ 7230 h 10000"/>
              <a:gd name="connsiteX34" fmla="*/ 1297 w 10000"/>
              <a:gd name="connsiteY34" fmla="*/ 6995 h 10000"/>
              <a:gd name="connsiteX35" fmla="*/ 2222 w 10000"/>
              <a:gd name="connsiteY35" fmla="*/ 6878 h 10000"/>
              <a:gd name="connsiteX36" fmla="*/ 2314 w 10000"/>
              <a:gd name="connsiteY36" fmla="*/ 6221 h 10000"/>
              <a:gd name="connsiteX37" fmla="*/ 2778 w 10000"/>
              <a:gd name="connsiteY37" fmla="*/ 5657 h 10000"/>
              <a:gd name="connsiteX38" fmla="*/ 3218 w 10000"/>
              <a:gd name="connsiteY38" fmla="*/ 5329 h 10000"/>
              <a:gd name="connsiteX39" fmla="*/ 3912 w 10000"/>
              <a:gd name="connsiteY39" fmla="*/ 5000 h 10000"/>
              <a:gd name="connsiteX40" fmla="*/ 2778 w 10000"/>
              <a:gd name="connsiteY40" fmla="*/ 4836 h 10000"/>
              <a:gd name="connsiteX41" fmla="*/ 2709 w 10000"/>
              <a:gd name="connsiteY41" fmla="*/ 4202 h 10000"/>
              <a:gd name="connsiteX42" fmla="*/ 1690 w 10000"/>
              <a:gd name="connsiteY42" fmla="*/ 4014 h 10000"/>
              <a:gd name="connsiteX43" fmla="*/ 1876 w 10000"/>
              <a:gd name="connsiteY43" fmla="*/ 3638 h 10000"/>
              <a:gd name="connsiteX44" fmla="*/ 3218 w 10000"/>
              <a:gd name="connsiteY44" fmla="*/ 3146 h 10000"/>
              <a:gd name="connsiteX45" fmla="*/ 2500 w 10000"/>
              <a:gd name="connsiteY45" fmla="*/ 1995 h 10000"/>
              <a:gd name="connsiteX46" fmla="*/ 3797 w 10000"/>
              <a:gd name="connsiteY46" fmla="*/ 1761 h 10000"/>
              <a:gd name="connsiteX47" fmla="*/ 4630 w 10000"/>
              <a:gd name="connsiteY47" fmla="*/ 2394 h 10000"/>
              <a:gd name="connsiteX48" fmla="*/ 5231 w 10000"/>
              <a:gd name="connsiteY48" fmla="*/ 2371 h 10000"/>
              <a:gd name="connsiteX49" fmla="*/ 6111 w 10000"/>
              <a:gd name="connsiteY49" fmla="*/ 1878 h 10000"/>
              <a:gd name="connsiteX50" fmla="*/ 5417 w 10000"/>
              <a:gd name="connsiteY50" fmla="*/ 1432 h 10000"/>
              <a:gd name="connsiteX51" fmla="*/ 5370 w 10000"/>
              <a:gd name="connsiteY51" fmla="*/ 1033 h 10000"/>
              <a:gd name="connsiteX0" fmla="*/ 5370 w 10000"/>
              <a:gd name="connsiteY0" fmla="*/ 1033 h 10000"/>
              <a:gd name="connsiteX1" fmla="*/ 6111 w 10000"/>
              <a:gd name="connsiteY1" fmla="*/ 1033 h 10000"/>
              <a:gd name="connsiteX2" fmla="*/ 6111 w 10000"/>
              <a:gd name="connsiteY2" fmla="*/ 399 h 10000"/>
              <a:gd name="connsiteX3" fmla="*/ 7037 w 10000"/>
              <a:gd name="connsiteY3" fmla="*/ 0 h 10000"/>
              <a:gd name="connsiteX4" fmla="*/ 7963 w 10000"/>
              <a:gd name="connsiteY4" fmla="*/ 399 h 10000"/>
              <a:gd name="connsiteX5" fmla="*/ 8310 w 10000"/>
              <a:gd name="connsiteY5" fmla="*/ 845 h 10000"/>
              <a:gd name="connsiteX6" fmla="*/ 7604 w 10000"/>
              <a:gd name="connsiteY6" fmla="*/ 1643 h 10000"/>
              <a:gd name="connsiteX7" fmla="*/ 7338 w 10000"/>
              <a:gd name="connsiteY7" fmla="*/ 1267 h 10000"/>
              <a:gd name="connsiteX8" fmla="*/ 7096 w 10000"/>
              <a:gd name="connsiteY8" fmla="*/ 1431 h 10000"/>
              <a:gd name="connsiteX9" fmla="*/ 7349 w 10000"/>
              <a:gd name="connsiteY9" fmla="*/ 1632 h 10000"/>
              <a:gd name="connsiteX10" fmla="*/ 6828 w 10000"/>
              <a:gd name="connsiteY10" fmla="*/ 1737 h 10000"/>
              <a:gd name="connsiteX11" fmla="*/ 6367 w 10000"/>
              <a:gd name="connsiteY11" fmla="*/ 2571 h 10000"/>
              <a:gd name="connsiteX12" fmla="*/ 7430 w 10000"/>
              <a:gd name="connsiteY12" fmla="*/ 3533 h 10000"/>
              <a:gd name="connsiteX13" fmla="*/ 7928 w 10000"/>
              <a:gd name="connsiteY13" fmla="*/ 2735 h 10000"/>
              <a:gd name="connsiteX14" fmla="*/ 10000 w 10000"/>
              <a:gd name="connsiteY14" fmla="*/ 3638 h 10000"/>
              <a:gd name="connsiteX15" fmla="*/ 9120 w 10000"/>
              <a:gd name="connsiteY15" fmla="*/ 4437 h 10000"/>
              <a:gd name="connsiteX16" fmla="*/ 8866 w 10000"/>
              <a:gd name="connsiteY16" fmla="*/ 6338 h 10000"/>
              <a:gd name="connsiteX17" fmla="*/ 9098 w 10000"/>
              <a:gd name="connsiteY17" fmla="*/ 6995 h 10000"/>
              <a:gd name="connsiteX18" fmla="*/ 8241 w 10000"/>
              <a:gd name="connsiteY18" fmla="*/ 8122 h 10000"/>
              <a:gd name="connsiteX19" fmla="*/ 7801 w 10000"/>
              <a:gd name="connsiteY19" fmla="*/ 9014 h 10000"/>
              <a:gd name="connsiteX20" fmla="*/ 7083 w 10000"/>
              <a:gd name="connsiteY20" fmla="*/ 9014 h 10000"/>
              <a:gd name="connsiteX21" fmla="*/ 5996 w 10000"/>
              <a:gd name="connsiteY21" fmla="*/ 9014 h 10000"/>
              <a:gd name="connsiteX22" fmla="*/ 5231 w 10000"/>
              <a:gd name="connsiteY22" fmla="*/ 9178 h 10000"/>
              <a:gd name="connsiteX23" fmla="*/ 4167 w 10000"/>
              <a:gd name="connsiteY23" fmla="*/ 9601 h 10000"/>
              <a:gd name="connsiteX24" fmla="*/ 3912 w 10000"/>
              <a:gd name="connsiteY24" fmla="*/ 9272 h 10000"/>
              <a:gd name="connsiteX25" fmla="*/ 3380 w 10000"/>
              <a:gd name="connsiteY25" fmla="*/ 9765 h 10000"/>
              <a:gd name="connsiteX26" fmla="*/ 1806 w 10000"/>
              <a:gd name="connsiteY26" fmla="*/ 9765 h 10000"/>
              <a:gd name="connsiteX27" fmla="*/ 764 w 10000"/>
              <a:gd name="connsiteY27" fmla="*/ 10000 h 10000"/>
              <a:gd name="connsiteX28" fmla="*/ 926 w 10000"/>
              <a:gd name="connsiteY28" fmla="*/ 9272 h 10000"/>
              <a:gd name="connsiteX29" fmla="*/ 556 w 10000"/>
              <a:gd name="connsiteY29" fmla="*/ 8897 h 10000"/>
              <a:gd name="connsiteX30" fmla="*/ 0 w 10000"/>
              <a:gd name="connsiteY30" fmla="*/ 8286 h 10000"/>
              <a:gd name="connsiteX31" fmla="*/ 857 w 10000"/>
              <a:gd name="connsiteY31" fmla="*/ 7981 h 10000"/>
              <a:gd name="connsiteX32" fmla="*/ 417 w 10000"/>
              <a:gd name="connsiteY32" fmla="*/ 7441 h 10000"/>
              <a:gd name="connsiteX33" fmla="*/ 1203 w 10000"/>
              <a:gd name="connsiteY33" fmla="*/ 7230 h 10000"/>
              <a:gd name="connsiteX34" fmla="*/ 1297 w 10000"/>
              <a:gd name="connsiteY34" fmla="*/ 6995 h 10000"/>
              <a:gd name="connsiteX35" fmla="*/ 2222 w 10000"/>
              <a:gd name="connsiteY35" fmla="*/ 6878 h 10000"/>
              <a:gd name="connsiteX36" fmla="*/ 2314 w 10000"/>
              <a:gd name="connsiteY36" fmla="*/ 6221 h 10000"/>
              <a:gd name="connsiteX37" fmla="*/ 2778 w 10000"/>
              <a:gd name="connsiteY37" fmla="*/ 5657 h 10000"/>
              <a:gd name="connsiteX38" fmla="*/ 3218 w 10000"/>
              <a:gd name="connsiteY38" fmla="*/ 5329 h 10000"/>
              <a:gd name="connsiteX39" fmla="*/ 3912 w 10000"/>
              <a:gd name="connsiteY39" fmla="*/ 5000 h 10000"/>
              <a:gd name="connsiteX40" fmla="*/ 2778 w 10000"/>
              <a:gd name="connsiteY40" fmla="*/ 4836 h 10000"/>
              <a:gd name="connsiteX41" fmla="*/ 2709 w 10000"/>
              <a:gd name="connsiteY41" fmla="*/ 4202 h 10000"/>
              <a:gd name="connsiteX42" fmla="*/ 1690 w 10000"/>
              <a:gd name="connsiteY42" fmla="*/ 4014 h 10000"/>
              <a:gd name="connsiteX43" fmla="*/ 1876 w 10000"/>
              <a:gd name="connsiteY43" fmla="*/ 3638 h 10000"/>
              <a:gd name="connsiteX44" fmla="*/ 3218 w 10000"/>
              <a:gd name="connsiteY44" fmla="*/ 3146 h 10000"/>
              <a:gd name="connsiteX45" fmla="*/ 2500 w 10000"/>
              <a:gd name="connsiteY45" fmla="*/ 1995 h 10000"/>
              <a:gd name="connsiteX46" fmla="*/ 3797 w 10000"/>
              <a:gd name="connsiteY46" fmla="*/ 1761 h 10000"/>
              <a:gd name="connsiteX47" fmla="*/ 4630 w 10000"/>
              <a:gd name="connsiteY47" fmla="*/ 2394 h 10000"/>
              <a:gd name="connsiteX48" fmla="*/ 5231 w 10000"/>
              <a:gd name="connsiteY48" fmla="*/ 2371 h 10000"/>
              <a:gd name="connsiteX49" fmla="*/ 6111 w 10000"/>
              <a:gd name="connsiteY49" fmla="*/ 1878 h 10000"/>
              <a:gd name="connsiteX50" fmla="*/ 5417 w 10000"/>
              <a:gd name="connsiteY50" fmla="*/ 1432 h 10000"/>
              <a:gd name="connsiteX51" fmla="*/ 5370 w 10000"/>
              <a:gd name="connsiteY51" fmla="*/ 1033 h 10000"/>
              <a:gd name="connsiteX0" fmla="*/ 5370 w 10000"/>
              <a:gd name="connsiteY0" fmla="*/ 1033 h 10000"/>
              <a:gd name="connsiteX1" fmla="*/ 6111 w 10000"/>
              <a:gd name="connsiteY1" fmla="*/ 1033 h 10000"/>
              <a:gd name="connsiteX2" fmla="*/ 6111 w 10000"/>
              <a:gd name="connsiteY2" fmla="*/ 399 h 10000"/>
              <a:gd name="connsiteX3" fmla="*/ 7037 w 10000"/>
              <a:gd name="connsiteY3" fmla="*/ 0 h 10000"/>
              <a:gd name="connsiteX4" fmla="*/ 7963 w 10000"/>
              <a:gd name="connsiteY4" fmla="*/ 399 h 10000"/>
              <a:gd name="connsiteX5" fmla="*/ 8310 w 10000"/>
              <a:gd name="connsiteY5" fmla="*/ 845 h 10000"/>
              <a:gd name="connsiteX6" fmla="*/ 7604 w 10000"/>
              <a:gd name="connsiteY6" fmla="*/ 1643 h 10000"/>
              <a:gd name="connsiteX7" fmla="*/ 7338 w 10000"/>
              <a:gd name="connsiteY7" fmla="*/ 1267 h 10000"/>
              <a:gd name="connsiteX8" fmla="*/ 7096 w 10000"/>
              <a:gd name="connsiteY8" fmla="*/ 1431 h 10000"/>
              <a:gd name="connsiteX9" fmla="*/ 7349 w 10000"/>
              <a:gd name="connsiteY9" fmla="*/ 1632 h 10000"/>
              <a:gd name="connsiteX10" fmla="*/ 6828 w 10000"/>
              <a:gd name="connsiteY10" fmla="*/ 1737 h 10000"/>
              <a:gd name="connsiteX11" fmla="*/ 6367 w 10000"/>
              <a:gd name="connsiteY11" fmla="*/ 2571 h 10000"/>
              <a:gd name="connsiteX12" fmla="*/ 7430 w 10000"/>
              <a:gd name="connsiteY12" fmla="*/ 3533 h 10000"/>
              <a:gd name="connsiteX13" fmla="*/ 7928 w 10000"/>
              <a:gd name="connsiteY13" fmla="*/ 2735 h 10000"/>
              <a:gd name="connsiteX14" fmla="*/ 10000 w 10000"/>
              <a:gd name="connsiteY14" fmla="*/ 3638 h 10000"/>
              <a:gd name="connsiteX15" fmla="*/ 9120 w 10000"/>
              <a:gd name="connsiteY15" fmla="*/ 4437 h 10000"/>
              <a:gd name="connsiteX16" fmla="*/ 8866 w 10000"/>
              <a:gd name="connsiteY16" fmla="*/ 6338 h 10000"/>
              <a:gd name="connsiteX17" fmla="*/ 9098 w 10000"/>
              <a:gd name="connsiteY17" fmla="*/ 6995 h 10000"/>
              <a:gd name="connsiteX18" fmla="*/ 8241 w 10000"/>
              <a:gd name="connsiteY18" fmla="*/ 8122 h 10000"/>
              <a:gd name="connsiteX19" fmla="*/ 7801 w 10000"/>
              <a:gd name="connsiteY19" fmla="*/ 9014 h 10000"/>
              <a:gd name="connsiteX20" fmla="*/ 7083 w 10000"/>
              <a:gd name="connsiteY20" fmla="*/ 9014 h 10000"/>
              <a:gd name="connsiteX21" fmla="*/ 5996 w 10000"/>
              <a:gd name="connsiteY21" fmla="*/ 9014 h 10000"/>
              <a:gd name="connsiteX22" fmla="*/ 5231 w 10000"/>
              <a:gd name="connsiteY22" fmla="*/ 9178 h 10000"/>
              <a:gd name="connsiteX23" fmla="*/ 4167 w 10000"/>
              <a:gd name="connsiteY23" fmla="*/ 9601 h 10000"/>
              <a:gd name="connsiteX24" fmla="*/ 3912 w 10000"/>
              <a:gd name="connsiteY24" fmla="*/ 9272 h 10000"/>
              <a:gd name="connsiteX25" fmla="*/ 3380 w 10000"/>
              <a:gd name="connsiteY25" fmla="*/ 9765 h 10000"/>
              <a:gd name="connsiteX26" fmla="*/ 1806 w 10000"/>
              <a:gd name="connsiteY26" fmla="*/ 9765 h 10000"/>
              <a:gd name="connsiteX27" fmla="*/ 764 w 10000"/>
              <a:gd name="connsiteY27" fmla="*/ 10000 h 10000"/>
              <a:gd name="connsiteX28" fmla="*/ 926 w 10000"/>
              <a:gd name="connsiteY28" fmla="*/ 9272 h 10000"/>
              <a:gd name="connsiteX29" fmla="*/ 556 w 10000"/>
              <a:gd name="connsiteY29" fmla="*/ 8897 h 10000"/>
              <a:gd name="connsiteX30" fmla="*/ 0 w 10000"/>
              <a:gd name="connsiteY30" fmla="*/ 8286 h 10000"/>
              <a:gd name="connsiteX31" fmla="*/ 857 w 10000"/>
              <a:gd name="connsiteY31" fmla="*/ 7981 h 10000"/>
              <a:gd name="connsiteX32" fmla="*/ 417 w 10000"/>
              <a:gd name="connsiteY32" fmla="*/ 7441 h 10000"/>
              <a:gd name="connsiteX33" fmla="*/ 1203 w 10000"/>
              <a:gd name="connsiteY33" fmla="*/ 7230 h 10000"/>
              <a:gd name="connsiteX34" fmla="*/ 1297 w 10000"/>
              <a:gd name="connsiteY34" fmla="*/ 6995 h 10000"/>
              <a:gd name="connsiteX35" fmla="*/ 2222 w 10000"/>
              <a:gd name="connsiteY35" fmla="*/ 6878 h 10000"/>
              <a:gd name="connsiteX36" fmla="*/ 2314 w 10000"/>
              <a:gd name="connsiteY36" fmla="*/ 6221 h 10000"/>
              <a:gd name="connsiteX37" fmla="*/ 2778 w 10000"/>
              <a:gd name="connsiteY37" fmla="*/ 5657 h 10000"/>
              <a:gd name="connsiteX38" fmla="*/ 3218 w 10000"/>
              <a:gd name="connsiteY38" fmla="*/ 5329 h 10000"/>
              <a:gd name="connsiteX39" fmla="*/ 3912 w 10000"/>
              <a:gd name="connsiteY39" fmla="*/ 5000 h 10000"/>
              <a:gd name="connsiteX40" fmla="*/ 2778 w 10000"/>
              <a:gd name="connsiteY40" fmla="*/ 4836 h 10000"/>
              <a:gd name="connsiteX41" fmla="*/ 2709 w 10000"/>
              <a:gd name="connsiteY41" fmla="*/ 4202 h 10000"/>
              <a:gd name="connsiteX42" fmla="*/ 1690 w 10000"/>
              <a:gd name="connsiteY42" fmla="*/ 4014 h 10000"/>
              <a:gd name="connsiteX43" fmla="*/ 1876 w 10000"/>
              <a:gd name="connsiteY43" fmla="*/ 3638 h 10000"/>
              <a:gd name="connsiteX44" fmla="*/ 3218 w 10000"/>
              <a:gd name="connsiteY44" fmla="*/ 3146 h 10000"/>
              <a:gd name="connsiteX45" fmla="*/ 2500 w 10000"/>
              <a:gd name="connsiteY45" fmla="*/ 1995 h 10000"/>
              <a:gd name="connsiteX46" fmla="*/ 3797 w 10000"/>
              <a:gd name="connsiteY46" fmla="*/ 1761 h 10000"/>
              <a:gd name="connsiteX47" fmla="*/ 4630 w 10000"/>
              <a:gd name="connsiteY47" fmla="*/ 2394 h 10000"/>
              <a:gd name="connsiteX48" fmla="*/ 5231 w 10000"/>
              <a:gd name="connsiteY48" fmla="*/ 2371 h 10000"/>
              <a:gd name="connsiteX49" fmla="*/ 6111 w 10000"/>
              <a:gd name="connsiteY49" fmla="*/ 1878 h 10000"/>
              <a:gd name="connsiteX50" fmla="*/ 5417 w 10000"/>
              <a:gd name="connsiteY50" fmla="*/ 1432 h 10000"/>
              <a:gd name="connsiteX51" fmla="*/ 5370 w 10000"/>
              <a:gd name="connsiteY51" fmla="*/ 1033 h 10000"/>
              <a:gd name="connsiteX0" fmla="*/ 5370 w 10000"/>
              <a:gd name="connsiteY0" fmla="*/ 1033 h 10000"/>
              <a:gd name="connsiteX1" fmla="*/ 6111 w 10000"/>
              <a:gd name="connsiteY1" fmla="*/ 1033 h 10000"/>
              <a:gd name="connsiteX2" fmla="*/ 6111 w 10000"/>
              <a:gd name="connsiteY2" fmla="*/ 399 h 10000"/>
              <a:gd name="connsiteX3" fmla="*/ 7037 w 10000"/>
              <a:gd name="connsiteY3" fmla="*/ 0 h 10000"/>
              <a:gd name="connsiteX4" fmla="*/ 7963 w 10000"/>
              <a:gd name="connsiteY4" fmla="*/ 399 h 10000"/>
              <a:gd name="connsiteX5" fmla="*/ 8310 w 10000"/>
              <a:gd name="connsiteY5" fmla="*/ 845 h 10000"/>
              <a:gd name="connsiteX6" fmla="*/ 7604 w 10000"/>
              <a:gd name="connsiteY6" fmla="*/ 1643 h 10000"/>
              <a:gd name="connsiteX7" fmla="*/ 7338 w 10000"/>
              <a:gd name="connsiteY7" fmla="*/ 1267 h 10000"/>
              <a:gd name="connsiteX8" fmla="*/ 7096 w 10000"/>
              <a:gd name="connsiteY8" fmla="*/ 1431 h 10000"/>
              <a:gd name="connsiteX9" fmla="*/ 7349 w 10000"/>
              <a:gd name="connsiteY9" fmla="*/ 1632 h 10000"/>
              <a:gd name="connsiteX10" fmla="*/ 6828 w 10000"/>
              <a:gd name="connsiteY10" fmla="*/ 1737 h 10000"/>
              <a:gd name="connsiteX11" fmla="*/ 6367 w 10000"/>
              <a:gd name="connsiteY11" fmla="*/ 2571 h 10000"/>
              <a:gd name="connsiteX12" fmla="*/ 7395 w 10000"/>
              <a:gd name="connsiteY12" fmla="*/ 3427 h 10000"/>
              <a:gd name="connsiteX13" fmla="*/ 7928 w 10000"/>
              <a:gd name="connsiteY13" fmla="*/ 2735 h 10000"/>
              <a:gd name="connsiteX14" fmla="*/ 10000 w 10000"/>
              <a:gd name="connsiteY14" fmla="*/ 3638 h 10000"/>
              <a:gd name="connsiteX15" fmla="*/ 9120 w 10000"/>
              <a:gd name="connsiteY15" fmla="*/ 4437 h 10000"/>
              <a:gd name="connsiteX16" fmla="*/ 8866 w 10000"/>
              <a:gd name="connsiteY16" fmla="*/ 6338 h 10000"/>
              <a:gd name="connsiteX17" fmla="*/ 9098 w 10000"/>
              <a:gd name="connsiteY17" fmla="*/ 6995 h 10000"/>
              <a:gd name="connsiteX18" fmla="*/ 8241 w 10000"/>
              <a:gd name="connsiteY18" fmla="*/ 8122 h 10000"/>
              <a:gd name="connsiteX19" fmla="*/ 7801 w 10000"/>
              <a:gd name="connsiteY19" fmla="*/ 9014 h 10000"/>
              <a:gd name="connsiteX20" fmla="*/ 7083 w 10000"/>
              <a:gd name="connsiteY20" fmla="*/ 9014 h 10000"/>
              <a:gd name="connsiteX21" fmla="*/ 5996 w 10000"/>
              <a:gd name="connsiteY21" fmla="*/ 9014 h 10000"/>
              <a:gd name="connsiteX22" fmla="*/ 5231 w 10000"/>
              <a:gd name="connsiteY22" fmla="*/ 9178 h 10000"/>
              <a:gd name="connsiteX23" fmla="*/ 4167 w 10000"/>
              <a:gd name="connsiteY23" fmla="*/ 9601 h 10000"/>
              <a:gd name="connsiteX24" fmla="*/ 3912 w 10000"/>
              <a:gd name="connsiteY24" fmla="*/ 9272 h 10000"/>
              <a:gd name="connsiteX25" fmla="*/ 3380 w 10000"/>
              <a:gd name="connsiteY25" fmla="*/ 9765 h 10000"/>
              <a:gd name="connsiteX26" fmla="*/ 1806 w 10000"/>
              <a:gd name="connsiteY26" fmla="*/ 9765 h 10000"/>
              <a:gd name="connsiteX27" fmla="*/ 764 w 10000"/>
              <a:gd name="connsiteY27" fmla="*/ 10000 h 10000"/>
              <a:gd name="connsiteX28" fmla="*/ 926 w 10000"/>
              <a:gd name="connsiteY28" fmla="*/ 9272 h 10000"/>
              <a:gd name="connsiteX29" fmla="*/ 556 w 10000"/>
              <a:gd name="connsiteY29" fmla="*/ 8897 h 10000"/>
              <a:gd name="connsiteX30" fmla="*/ 0 w 10000"/>
              <a:gd name="connsiteY30" fmla="*/ 8286 h 10000"/>
              <a:gd name="connsiteX31" fmla="*/ 857 w 10000"/>
              <a:gd name="connsiteY31" fmla="*/ 7981 h 10000"/>
              <a:gd name="connsiteX32" fmla="*/ 417 w 10000"/>
              <a:gd name="connsiteY32" fmla="*/ 7441 h 10000"/>
              <a:gd name="connsiteX33" fmla="*/ 1203 w 10000"/>
              <a:gd name="connsiteY33" fmla="*/ 7230 h 10000"/>
              <a:gd name="connsiteX34" fmla="*/ 1297 w 10000"/>
              <a:gd name="connsiteY34" fmla="*/ 6995 h 10000"/>
              <a:gd name="connsiteX35" fmla="*/ 2222 w 10000"/>
              <a:gd name="connsiteY35" fmla="*/ 6878 h 10000"/>
              <a:gd name="connsiteX36" fmla="*/ 2314 w 10000"/>
              <a:gd name="connsiteY36" fmla="*/ 6221 h 10000"/>
              <a:gd name="connsiteX37" fmla="*/ 2778 w 10000"/>
              <a:gd name="connsiteY37" fmla="*/ 5657 h 10000"/>
              <a:gd name="connsiteX38" fmla="*/ 3218 w 10000"/>
              <a:gd name="connsiteY38" fmla="*/ 5329 h 10000"/>
              <a:gd name="connsiteX39" fmla="*/ 3912 w 10000"/>
              <a:gd name="connsiteY39" fmla="*/ 5000 h 10000"/>
              <a:gd name="connsiteX40" fmla="*/ 2778 w 10000"/>
              <a:gd name="connsiteY40" fmla="*/ 4836 h 10000"/>
              <a:gd name="connsiteX41" fmla="*/ 2709 w 10000"/>
              <a:gd name="connsiteY41" fmla="*/ 4202 h 10000"/>
              <a:gd name="connsiteX42" fmla="*/ 1690 w 10000"/>
              <a:gd name="connsiteY42" fmla="*/ 4014 h 10000"/>
              <a:gd name="connsiteX43" fmla="*/ 1876 w 10000"/>
              <a:gd name="connsiteY43" fmla="*/ 3638 h 10000"/>
              <a:gd name="connsiteX44" fmla="*/ 3218 w 10000"/>
              <a:gd name="connsiteY44" fmla="*/ 3146 h 10000"/>
              <a:gd name="connsiteX45" fmla="*/ 2500 w 10000"/>
              <a:gd name="connsiteY45" fmla="*/ 1995 h 10000"/>
              <a:gd name="connsiteX46" fmla="*/ 3797 w 10000"/>
              <a:gd name="connsiteY46" fmla="*/ 1761 h 10000"/>
              <a:gd name="connsiteX47" fmla="*/ 4630 w 10000"/>
              <a:gd name="connsiteY47" fmla="*/ 2394 h 10000"/>
              <a:gd name="connsiteX48" fmla="*/ 5231 w 10000"/>
              <a:gd name="connsiteY48" fmla="*/ 2371 h 10000"/>
              <a:gd name="connsiteX49" fmla="*/ 6111 w 10000"/>
              <a:gd name="connsiteY49" fmla="*/ 1878 h 10000"/>
              <a:gd name="connsiteX50" fmla="*/ 5417 w 10000"/>
              <a:gd name="connsiteY50" fmla="*/ 1432 h 10000"/>
              <a:gd name="connsiteX51" fmla="*/ 5370 w 10000"/>
              <a:gd name="connsiteY51" fmla="*/ 1033 h 10000"/>
              <a:gd name="connsiteX0" fmla="*/ 5370 w 10000"/>
              <a:gd name="connsiteY0" fmla="*/ 1033 h 10000"/>
              <a:gd name="connsiteX1" fmla="*/ 6111 w 10000"/>
              <a:gd name="connsiteY1" fmla="*/ 1033 h 10000"/>
              <a:gd name="connsiteX2" fmla="*/ 6111 w 10000"/>
              <a:gd name="connsiteY2" fmla="*/ 399 h 10000"/>
              <a:gd name="connsiteX3" fmla="*/ 7037 w 10000"/>
              <a:gd name="connsiteY3" fmla="*/ 0 h 10000"/>
              <a:gd name="connsiteX4" fmla="*/ 7963 w 10000"/>
              <a:gd name="connsiteY4" fmla="*/ 399 h 10000"/>
              <a:gd name="connsiteX5" fmla="*/ 8310 w 10000"/>
              <a:gd name="connsiteY5" fmla="*/ 845 h 10000"/>
              <a:gd name="connsiteX6" fmla="*/ 7604 w 10000"/>
              <a:gd name="connsiteY6" fmla="*/ 1643 h 10000"/>
              <a:gd name="connsiteX7" fmla="*/ 7338 w 10000"/>
              <a:gd name="connsiteY7" fmla="*/ 1267 h 10000"/>
              <a:gd name="connsiteX8" fmla="*/ 7096 w 10000"/>
              <a:gd name="connsiteY8" fmla="*/ 1431 h 10000"/>
              <a:gd name="connsiteX9" fmla="*/ 7349 w 10000"/>
              <a:gd name="connsiteY9" fmla="*/ 1632 h 10000"/>
              <a:gd name="connsiteX10" fmla="*/ 6828 w 10000"/>
              <a:gd name="connsiteY10" fmla="*/ 1737 h 10000"/>
              <a:gd name="connsiteX11" fmla="*/ 6367 w 10000"/>
              <a:gd name="connsiteY11" fmla="*/ 2571 h 10000"/>
              <a:gd name="connsiteX12" fmla="*/ 7395 w 10000"/>
              <a:gd name="connsiteY12" fmla="*/ 3427 h 10000"/>
              <a:gd name="connsiteX13" fmla="*/ 7963 w 10000"/>
              <a:gd name="connsiteY13" fmla="*/ 2735 h 10000"/>
              <a:gd name="connsiteX14" fmla="*/ 10000 w 10000"/>
              <a:gd name="connsiteY14" fmla="*/ 3638 h 10000"/>
              <a:gd name="connsiteX15" fmla="*/ 9120 w 10000"/>
              <a:gd name="connsiteY15" fmla="*/ 4437 h 10000"/>
              <a:gd name="connsiteX16" fmla="*/ 8866 w 10000"/>
              <a:gd name="connsiteY16" fmla="*/ 6338 h 10000"/>
              <a:gd name="connsiteX17" fmla="*/ 9098 w 10000"/>
              <a:gd name="connsiteY17" fmla="*/ 6995 h 10000"/>
              <a:gd name="connsiteX18" fmla="*/ 8241 w 10000"/>
              <a:gd name="connsiteY18" fmla="*/ 8122 h 10000"/>
              <a:gd name="connsiteX19" fmla="*/ 7801 w 10000"/>
              <a:gd name="connsiteY19" fmla="*/ 9014 h 10000"/>
              <a:gd name="connsiteX20" fmla="*/ 7083 w 10000"/>
              <a:gd name="connsiteY20" fmla="*/ 9014 h 10000"/>
              <a:gd name="connsiteX21" fmla="*/ 5996 w 10000"/>
              <a:gd name="connsiteY21" fmla="*/ 9014 h 10000"/>
              <a:gd name="connsiteX22" fmla="*/ 5231 w 10000"/>
              <a:gd name="connsiteY22" fmla="*/ 9178 h 10000"/>
              <a:gd name="connsiteX23" fmla="*/ 4167 w 10000"/>
              <a:gd name="connsiteY23" fmla="*/ 9601 h 10000"/>
              <a:gd name="connsiteX24" fmla="*/ 3912 w 10000"/>
              <a:gd name="connsiteY24" fmla="*/ 9272 h 10000"/>
              <a:gd name="connsiteX25" fmla="*/ 3380 w 10000"/>
              <a:gd name="connsiteY25" fmla="*/ 9765 h 10000"/>
              <a:gd name="connsiteX26" fmla="*/ 1806 w 10000"/>
              <a:gd name="connsiteY26" fmla="*/ 9765 h 10000"/>
              <a:gd name="connsiteX27" fmla="*/ 764 w 10000"/>
              <a:gd name="connsiteY27" fmla="*/ 10000 h 10000"/>
              <a:gd name="connsiteX28" fmla="*/ 926 w 10000"/>
              <a:gd name="connsiteY28" fmla="*/ 9272 h 10000"/>
              <a:gd name="connsiteX29" fmla="*/ 556 w 10000"/>
              <a:gd name="connsiteY29" fmla="*/ 8897 h 10000"/>
              <a:gd name="connsiteX30" fmla="*/ 0 w 10000"/>
              <a:gd name="connsiteY30" fmla="*/ 8286 h 10000"/>
              <a:gd name="connsiteX31" fmla="*/ 857 w 10000"/>
              <a:gd name="connsiteY31" fmla="*/ 7981 h 10000"/>
              <a:gd name="connsiteX32" fmla="*/ 417 w 10000"/>
              <a:gd name="connsiteY32" fmla="*/ 7441 h 10000"/>
              <a:gd name="connsiteX33" fmla="*/ 1203 w 10000"/>
              <a:gd name="connsiteY33" fmla="*/ 7230 h 10000"/>
              <a:gd name="connsiteX34" fmla="*/ 1297 w 10000"/>
              <a:gd name="connsiteY34" fmla="*/ 6995 h 10000"/>
              <a:gd name="connsiteX35" fmla="*/ 2222 w 10000"/>
              <a:gd name="connsiteY35" fmla="*/ 6878 h 10000"/>
              <a:gd name="connsiteX36" fmla="*/ 2314 w 10000"/>
              <a:gd name="connsiteY36" fmla="*/ 6221 h 10000"/>
              <a:gd name="connsiteX37" fmla="*/ 2778 w 10000"/>
              <a:gd name="connsiteY37" fmla="*/ 5657 h 10000"/>
              <a:gd name="connsiteX38" fmla="*/ 3218 w 10000"/>
              <a:gd name="connsiteY38" fmla="*/ 5329 h 10000"/>
              <a:gd name="connsiteX39" fmla="*/ 3912 w 10000"/>
              <a:gd name="connsiteY39" fmla="*/ 5000 h 10000"/>
              <a:gd name="connsiteX40" fmla="*/ 2778 w 10000"/>
              <a:gd name="connsiteY40" fmla="*/ 4836 h 10000"/>
              <a:gd name="connsiteX41" fmla="*/ 2709 w 10000"/>
              <a:gd name="connsiteY41" fmla="*/ 4202 h 10000"/>
              <a:gd name="connsiteX42" fmla="*/ 1690 w 10000"/>
              <a:gd name="connsiteY42" fmla="*/ 4014 h 10000"/>
              <a:gd name="connsiteX43" fmla="*/ 1876 w 10000"/>
              <a:gd name="connsiteY43" fmla="*/ 3638 h 10000"/>
              <a:gd name="connsiteX44" fmla="*/ 3218 w 10000"/>
              <a:gd name="connsiteY44" fmla="*/ 3146 h 10000"/>
              <a:gd name="connsiteX45" fmla="*/ 2500 w 10000"/>
              <a:gd name="connsiteY45" fmla="*/ 1995 h 10000"/>
              <a:gd name="connsiteX46" fmla="*/ 3797 w 10000"/>
              <a:gd name="connsiteY46" fmla="*/ 1761 h 10000"/>
              <a:gd name="connsiteX47" fmla="*/ 4630 w 10000"/>
              <a:gd name="connsiteY47" fmla="*/ 2394 h 10000"/>
              <a:gd name="connsiteX48" fmla="*/ 5231 w 10000"/>
              <a:gd name="connsiteY48" fmla="*/ 2371 h 10000"/>
              <a:gd name="connsiteX49" fmla="*/ 6111 w 10000"/>
              <a:gd name="connsiteY49" fmla="*/ 1878 h 10000"/>
              <a:gd name="connsiteX50" fmla="*/ 5417 w 10000"/>
              <a:gd name="connsiteY50" fmla="*/ 1432 h 10000"/>
              <a:gd name="connsiteX51" fmla="*/ 5370 w 10000"/>
              <a:gd name="connsiteY51" fmla="*/ 1033 h 10000"/>
              <a:gd name="connsiteX0" fmla="*/ 5370 w 10000"/>
              <a:gd name="connsiteY0" fmla="*/ 1033 h 10000"/>
              <a:gd name="connsiteX1" fmla="*/ 6111 w 10000"/>
              <a:gd name="connsiteY1" fmla="*/ 1033 h 10000"/>
              <a:gd name="connsiteX2" fmla="*/ 6111 w 10000"/>
              <a:gd name="connsiteY2" fmla="*/ 399 h 10000"/>
              <a:gd name="connsiteX3" fmla="*/ 7037 w 10000"/>
              <a:gd name="connsiteY3" fmla="*/ 0 h 10000"/>
              <a:gd name="connsiteX4" fmla="*/ 7963 w 10000"/>
              <a:gd name="connsiteY4" fmla="*/ 399 h 10000"/>
              <a:gd name="connsiteX5" fmla="*/ 8310 w 10000"/>
              <a:gd name="connsiteY5" fmla="*/ 845 h 10000"/>
              <a:gd name="connsiteX6" fmla="*/ 7604 w 10000"/>
              <a:gd name="connsiteY6" fmla="*/ 1643 h 10000"/>
              <a:gd name="connsiteX7" fmla="*/ 7338 w 10000"/>
              <a:gd name="connsiteY7" fmla="*/ 1267 h 10000"/>
              <a:gd name="connsiteX8" fmla="*/ 7096 w 10000"/>
              <a:gd name="connsiteY8" fmla="*/ 1431 h 10000"/>
              <a:gd name="connsiteX9" fmla="*/ 7349 w 10000"/>
              <a:gd name="connsiteY9" fmla="*/ 1632 h 10000"/>
              <a:gd name="connsiteX10" fmla="*/ 6828 w 10000"/>
              <a:gd name="connsiteY10" fmla="*/ 1737 h 10000"/>
              <a:gd name="connsiteX11" fmla="*/ 6367 w 10000"/>
              <a:gd name="connsiteY11" fmla="*/ 2571 h 10000"/>
              <a:gd name="connsiteX12" fmla="*/ 7395 w 10000"/>
              <a:gd name="connsiteY12" fmla="*/ 3427 h 10000"/>
              <a:gd name="connsiteX13" fmla="*/ 7963 w 10000"/>
              <a:gd name="connsiteY13" fmla="*/ 2735 h 10000"/>
              <a:gd name="connsiteX14" fmla="*/ 10000 w 10000"/>
              <a:gd name="connsiteY14" fmla="*/ 3638 h 10000"/>
              <a:gd name="connsiteX15" fmla="*/ 9120 w 10000"/>
              <a:gd name="connsiteY15" fmla="*/ 4437 h 10000"/>
              <a:gd name="connsiteX16" fmla="*/ 8866 w 10000"/>
              <a:gd name="connsiteY16" fmla="*/ 6338 h 10000"/>
              <a:gd name="connsiteX17" fmla="*/ 9098 w 10000"/>
              <a:gd name="connsiteY17" fmla="*/ 6995 h 10000"/>
              <a:gd name="connsiteX18" fmla="*/ 8241 w 10000"/>
              <a:gd name="connsiteY18" fmla="*/ 8122 h 10000"/>
              <a:gd name="connsiteX19" fmla="*/ 7801 w 10000"/>
              <a:gd name="connsiteY19" fmla="*/ 9014 h 10000"/>
              <a:gd name="connsiteX20" fmla="*/ 7083 w 10000"/>
              <a:gd name="connsiteY20" fmla="*/ 9014 h 10000"/>
              <a:gd name="connsiteX21" fmla="*/ 5996 w 10000"/>
              <a:gd name="connsiteY21" fmla="*/ 9014 h 10000"/>
              <a:gd name="connsiteX22" fmla="*/ 5231 w 10000"/>
              <a:gd name="connsiteY22" fmla="*/ 9178 h 10000"/>
              <a:gd name="connsiteX23" fmla="*/ 4167 w 10000"/>
              <a:gd name="connsiteY23" fmla="*/ 9601 h 10000"/>
              <a:gd name="connsiteX24" fmla="*/ 3912 w 10000"/>
              <a:gd name="connsiteY24" fmla="*/ 9272 h 10000"/>
              <a:gd name="connsiteX25" fmla="*/ 3380 w 10000"/>
              <a:gd name="connsiteY25" fmla="*/ 9765 h 10000"/>
              <a:gd name="connsiteX26" fmla="*/ 1806 w 10000"/>
              <a:gd name="connsiteY26" fmla="*/ 9765 h 10000"/>
              <a:gd name="connsiteX27" fmla="*/ 764 w 10000"/>
              <a:gd name="connsiteY27" fmla="*/ 10000 h 10000"/>
              <a:gd name="connsiteX28" fmla="*/ 926 w 10000"/>
              <a:gd name="connsiteY28" fmla="*/ 9272 h 10000"/>
              <a:gd name="connsiteX29" fmla="*/ 556 w 10000"/>
              <a:gd name="connsiteY29" fmla="*/ 8897 h 10000"/>
              <a:gd name="connsiteX30" fmla="*/ 0 w 10000"/>
              <a:gd name="connsiteY30" fmla="*/ 8286 h 10000"/>
              <a:gd name="connsiteX31" fmla="*/ 857 w 10000"/>
              <a:gd name="connsiteY31" fmla="*/ 7981 h 10000"/>
              <a:gd name="connsiteX32" fmla="*/ 417 w 10000"/>
              <a:gd name="connsiteY32" fmla="*/ 7441 h 10000"/>
              <a:gd name="connsiteX33" fmla="*/ 1203 w 10000"/>
              <a:gd name="connsiteY33" fmla="*/ 7230 h 10000"/>
              <a:gd name="connsiteX34" fmla="*/ 1297 w 10000"/>
              <a:gd name="connsiteY34" fmla="*/ 6995 h 10000"/>
              <a:gd name="connsiteX35" fmla="*/ 2222 w 10000"/>
              <a:gd name="connsiteY35" fmla="*/ 6878 h 10000"/>
              <a:gd name="connsiteX36" fmla="*/ 2314 w 10000"/>
              <a:gd name="connsiteY36" fmla="*/ 6221 h 10000"/>
              <a:gd name="connsiteX37" fmla="*/ 2778 w 10000"/>
              <a:gd name="connsiteY37" fmla="*/ 5657 h 10000"/>
              <a:gd name="connsiteX38" fmla="*/ 3218 w 10000"/>
              <a:gd name="connsiteY38" fmla="*/ 5329 h 10000"/>
              <a:gd name="connsiteX39" fmla="*/ 3912 w 10000"/>
              <a:gd name="connsiteY39" fmla="*/ 5000 h 10000"/>
              <a:gd name="connsiteX40" fmla="*/ 2778 w 10000"/>
              <a:gd name="connsiteY40" fmla="*/ 4836 h 10000"/>
              <a:gd name="connsiteX41" fmla="*/ 2709 w 10000"/>
              <a:gd name="connsiteY41" fmla="*/ 4202 h 10000"/>
              <a:gd name="connsiteX42" fmla="*/ 1690 w 10000"/>
              <a:gd name="connsiteY42" fmla="*/ 4014 h 10000"/>
              <a:gd name="connsiteX43" fmla="*/ 1876 w 10000"/>
              <a:gd name="connsiteY43" fmla="*/ 3638 h 10000"/>
              <a:gd name="connsiteX44" fmla="*/ 3218 w 10000"/>
              <a:gd name="connsiteY44" fmla="*/ 3146 h 10000"/>
              <a:gd name="connsiteX45" fmla="*/ 2500 w 10000"/>
              <a:gd name="connsiteY45" fmla="*/ 1995 h 10000"/>
              <a:gd name="connsiteX46" fmla="*/ 3797 w 10000"/>
              <a:gd name="connsiteY46" fmla="*/ 1761 h 10000"/>
              <a:gd name="connsiteX47" fmla="*/ 4630 w 10000"/>
              <a:gd name="connsiteY47" fmla="*/ 2394 h 10000"/>
              <a:gd name="connsiteX48" fmla="*/ 5231 w 10000"/>
              <a:gd name="connsiteY48" fmla="*/ 2371 h 10000"/>
              <a:gd name="connsiteX49" fmla="*/ 6111 w 10000"/>
              <a:gd name="connsiteY49" fmla="*/ 1878 h 10000"/>
              <a:gd name="connsiteX50" fmla="*/ 5417 w 10000"/>
              <a:gd name="connsiteY50" fmla="*/ 1432 h 10000"/>
              <a:gd name="connsiteX51" fmla="*/ 5370 w 10000"/>
              <a:gd name="connsiteY51" fmla="*/ 1033 h 10000"/>
              <a:gd name="connsiteX0" fmla="*/ 5370 w 10000"/>
              <a:gd name="connsiteY0" fmla="*/ 1033 h 10000"/>
              <a:gd name="connsiteX1" fmla="*/ 6111 w 10000"/>
              <a:gd name="connsiteY1" fmla="*/ 1033 h 10000"/>
              <a:gd name="connsiteX2" fmla="*/ 6111 w 10000"/>
              <a:gd name="connsiteY2" fmla="*/ 399 h 10000"/>
              <a:gd name="connsiteX3" fmla="*/ 7037 w 10000"/>
              <a:gd name="connsiteY3" fmla="*/ 0 h 10000"/>
              <a:gd name="connsiteX4" fmla="*/ 7963 w 10000"/>
              <a:gd name="connsiteY4" fmla="*/ 399 h 10000"/>
              <a:gd name="connsiteX5" fmla="*/ 8310 w 10000"/>
              <a:gd name="connsiteY5" fmla="*/ 845 h 10000"/>
              <a:gd name="connsiteX6" fmla="*/ 7604 w 10000"/>
              <a:gd name="connsiteY6" fmla="*/ 1643 h 10000"/>
              <a:gd name="connsiteX7" fmla="*/ 7338 w 10000"/>
              <a:gd name="connsiteY7" fmla="*/ 1267 h 10000"/>
              <a:gd name="connsiteX8" fmla="*/ 7096 w 10000"/>
              <a:gd name="connsiteY8" fmla="*/ 1431 h 10000"/>
              <a:gd name="connsiteX9" fmla="*/ 7349 w 10000"/>
              <a:gd name="connsiteY9" fmla="*/ 1632 h 10000"/>
              <a:gd name="connsiteX10" fmla="*/ 6828 w 10000"/>
              <a:gd name="connsiteY10" fmla="*/ 1737 h 10000"/>
              <a:gd name="connsiteX11" fmla="*/ 6367 w 10000"/>
              <a:gd name="connsiteY11" fmla="*/ 2571 h 10000"/>
              <a:gd name="connsiteX12" fmla="*/ 7395 w 10000"/>
              <a:gd name="connsiteY12" fmla="*/ 3427 h 10000"/>
              <a:gd name="connsiteX13" fmla="*/ 7963 w 10000"/>
              <a:gd name="connsiteY13" fmla="*/ 2735 h 10000"/>
              <a:gd name="connsiteX14" fmla="*/ 10000 w 10000"/>
              <a:gd name="connsiteY14" fmla="*/ 3638 h 10000"/>
              <a:gd name="connsiteX15" fmla="*/ 9120 w 10000"/>
              <a:gd name="connsiteY15" fmla="*/ 4437 h 10000"/>
              <a:gd name="connsiteX16" fmla="*/ 8866 w 10000"/>
              <a:gd name="connsiteY16" fmla="*/ 6338 h 10000"/>
              <a:gd name="connsiteX17" fmla="*/ 9098 w 10000"/>
              <a:gd name="connsiteY17" fmla="*/ 6995 h 10000"/>
              <a:gd name="connsiteX18" fmla="*/ 8241 w 10000"/>
              <a:gd name="connsiteY18" fmla="*/ 8122 h 10000"/>
              <a:gd name="connsiteX19" fmla="*/ 7801 w 10000"/>
              <a:gd name="connsiteY19" fmla="*/ 9014 h 10000"/>
              <a:gd name="connsiteX20" fmla="*/ 7083 w 10000"/>
              <a:gd name="connsiteY20" fmla="*/ 9014 h 10000"/>
              <a:gd name="connsiteX21" fmla="*/ 5996 w 10000"/>
              <a:gd name="connsiteY21" fmla="*/ 9014 h 10000"/>
              <a:gd name="connsiteX22" fmla="*/ 5231 w 10000"/>
              <a:gd name="connsiteY22" fmla="*/ 9178 h 10000"/>
              <a:gd name="connsiteX23" fmla="*/ 4167 w 10000"/>
              <a:gd name="connsiteY23" fmla="*/ 9601 h 10000"/>
              <a:gd name="connsiteX24" fmla="*/ 3912 w 10000"/>
              <a:gd name="connsiteY24" fmla="*/ 9272 h 10000"/>
              <a:gd name="connsiteX25" fmla="*/ 3380 w 10000"/>
              <a:gd name="connsiteY25" fmla="*/ 9765 h 10000"/>
              <a:gd name="connsiteX26" fmla="*/ 1806 w 10000"/>
              <a:gd name="connsiteY26" fmla="*/ 9765 h 10000"/>
              <a:gd name="connsiteX27" fmla="*/ 764 w 10000"/>
              <a:gd name="connsiteY27" fmla="*/ 10000 h 10000"/>
              <a:gd name="connsiteX28" fmla="*/ 926 w 10000"/>
              <a:gd name="connsiteY28" fmla="*/ 9272 h 10000"/>
              <a:gd name="connsiteX29" fmla="*/ 556 w 10000"/>
              <a:gd name="connsiteY29" fmla="*/ 8897 h 10000"/>
              <a:gd name="connsiteX30" fmla="*/ 0 w 10000"/>
              <a:gd name="connsiteY30" fmla="*/ 8286 h 10000"/>
              <a:gd name="connsiteX31" fmla="*/ 857 w 10000"/>
              <a:gd name="connsiteY31" fmla="*/ 7981 h 10000"/>
              <a:gd name="connsiteX32" fmla="*/ 417 w 10000"/>
              <a:gd name="connsiteY32" fmla="*/ 7441 h 10000"/>
              <a:gd name="connsiteX33" fmla="*/ 1203 w 10000"/>
              <a:gd name="connsiteY33" fmla="*/ 7230 h 10000"/>
              <a:gd name="connsiteX34" fmla="*/ 1297 w 10000"/>
              <a:gd name="connsiteY34" fmla="*/ 6995 h 10000"/>
              <a:gd name="connsiteX35" fmla="*/ 2222 w 10000"/>
              <a:gd name="connsiteY35" fmla="*/ 6878 h 10000"/>
              <a:gd name="connsiteX36" fmla="*/ 2314 w 10000"/>
              <a:gd name="connsiteY36" fmla="*/ 6221 h 10000"/>
              <a:gd name="connsiteX37" fmla="*/ 2778 w 10000"/>
              <a:gd name="connsiteY37" fmla="*/ 5657 h 10000"/>
              <a:gd name="connsiteX38" fmla="*/ 3218 w 10000"/>
              <a:gd name="connsiteY38" fmla="*/ 5329 h 10000"/>
              <a:gd name="connsiteX39" fmla="*/ 3912 w 10000"/>
              <a:gd name="connsiteY39" fmla="*/ 5000 h 10000"/>
              <a:gd name="connsiteX40" fmla="*/ 2778 w 10000"/>
              <a:gd name="connsiteY40" fmla="*/ 4836 h 10000"/>
              <a:gd name="connsiteX41" fmla="*/ 2709 w 10000"/>
              <a:gd name="connsiteY41" fmla="*/ 4202 h 10000"/>
              <a:gd name="connsiteX42" fmla="*/ 1690 w 10000"/>
              <a:gd name="connsiteY42" fmla="*/ 4014 h 10000"/>
              <a:gd name="connsiteX43" fmla="*/ 1876 w 10000"/>
              <a:gd name="connsiteY43" fmla="*/ 3638 h 10000"/>
              <a:gd name="connsiteX44" fmla="*/ 3218 w 10000"/>
              <a:gd name="connsiteY44" fmla="*/ 3146 h 10000"/>
              <a:gd name="connsiteX45" fmla="*/ 2500 w 10000"/>
              <a:gd name="connsiteY45" fmla="*/ 1995 h 10000"/>
              <a:gd name="connsiteX46" fmla="*/ 3797 w 10000"/>
              <a:gd name="connsiteY46" fmla="*/ 1761 h 10000"/>
              <a:gd name="connsiteX47" fmla="*/ 4630 w 10000"/>
              <a:gd name="connsiteY47" fmla="*/ 2394 h 10000"/>
              <a:gd name="connsiteX48" fmla="*/ 5231 w 10000"/>
              <a:gd name="connsiteY48" fmla="*/ 2371 h 10000"/>
              <a:gd name="connsiteX49" fmla="*/ 6111 w 10000"/>
              <a:gd name="connsiteY49" fmla="*/ 1878 h 10000"/>
              <a:gd name="connsiteX50" fmla="*/ 5417 w 10000"/>
              <a:gd name="connsiteY50" fmla="*/ 1432 h 10000"/>
              <a:gd name="connsiteX51" fmla="*/ 5370 w 10000"/>
              <a:gd name="connsiteY51" fmla="*/ 1033 h 10000"/>
              <a:gd name="connsiteX0" fmla="*/ 5370 w 10000"/>
              <a:gd name="connsiteY0" fmla="*/ 1033 h 10000"/>
              <a:gd name="connsiteX1" fmla="*/ 6111 w 10000"/>
              <a:gd name="connsiteY1" fmla="*/ 1033 h 10000"/>
              <a:gd name="connsiteX2" fmla="*/ 6111 w 10000"/>
              <a:gd name="connsiteY2" fmla="*/ 399 h 10000"/>
              <a:gd name="connsiteX3" fmla="*/ 7037 w 10000"/>
              <a:gd name="connsiteY3" fmla="*/ 0 h 10000"/>
              <a:gd name="connsiteX4" fmla="*/ 7963 w 10000"/>
              <a:gd name="connsiteY4" fmla="*/ 399 h 10000"/>
              <a:gd name="connsiteX5" fmla="*/ 8310 w 10000"/>
              <a:gd name="connsiteY5" fmla="*/ 845 h 10000"/>
              <a:gd name="connsiteX6" fmla="*/ 7604 w 10000"/>
              <a:gd name="connsiteY6" fmla="*/ 1643 h 10000"/>
              <a:gd name="connsiteX7" fmla="*/ 7338 w 10000"/>
              <a:gd name="connsiteY7" fmla="*/ 1267 h 10000"/>
              <a:gd name="connsiteX8" fmla="*/ 7096 w 10000"/>
              <a:gd name="connsiteY8" fmla="*/ 1431 h 10000"/>
              <a:gd name="connsiteX9" fmla="*/ 7349 w 10000"/>
              <a:gd name="connsiteY9" fmla="*/ 1632 h 10000"/>
              <a:gd name="connsiteX10" fmla="*/ 6828 w 10000"/>
              <a:gd name="connsiteY10" fmla="*/ 1737 h 10000"/>
              <a:gd name="connsiteX11" fmla="*/ 6367 w 10000"/>
              <a:gd name="connsiteY11" fmla="*/ 2571 h 10000"/>
              <a:gd name="connsiteX12" fmla="*/ 7395 w 10000"/>
              <a:gd name="connsiteY12" fmla="*/ 3427 h 10000"/>
              <a:gd name="connsiteX13" fmla="*/ 7963 w 10000"/>
              <a:gd name="connsiteY13" fmla="*/ 2735 h 10000"/>
              <a:gd name="connsiteX14" fmla="*/ 10000 w 10000"/>
              <a:gd name="connsiteY14" fmla="*/ 3638 h 10000"/>
              <a:gd name="connsiteX15" fmla="*/ 9120 w 10000"/>
              <a:gd name="connsiteY15" fmla="*/ 4437 h 10000"/>
              <a:gd name="connsiteX16" fmla="*/ 8866 w 10000"/>
              <a:gd name="connsiteY16" fmla="*/ 6338 h 10000"/>
              <a:gd name="connsiteX17" fmla="*/ 9098 w 10000"/>
              <a:gd name="connsiteY17" fmla="*/ 6995 h 10000"/>
              <a:gd name="connsiteX18" fmla="*/ 8241 w 10000"/>
              <a:gd name="connsiteY18" fmla="*/ 8122 h 10000"/>
              <a:gd name="connsiteX19" fmla="*/ 7801 w 10000"/>
              <a:gd name="connsiteY19" fmla="*/ 9014 h 10000"/>
              <a:gd name="connsiteX20" fmla="*/ 7083 w 10000"/>
              <a:gd name="connsiteY20" fmla="*/ 9014 h 10000"/>
              <a:gd name="connsiteX21" fmla="*/ 5996 w 10000"/>
              <a:gd name="connsiteY21" fmla="*/ 9014 h 10000"/>
              <a:gd name="connsiteX22" fmla="*/ 5231 w 10000"/>
              <a:gd name="connsiteY22" fmla="*/ 9178 h 10000"/>
              <a:gd name="connsiteX23" fmla="*/ 4167 w 10000"/>
              <a:gd name="connsiteY23" fmla="*/ 9601 h 10000"/>
              <a:gd name="connsiteX24" fmla="*/ 3912 w 10000"/>
              <a:gd name="connsiteY24" fmla="*/ 9272 h 10000"/>
              <a:gd name="connsiteX25" fmla="*/ 3380 w 10000"/>
              <a:gd name="connsiteY25" fmla="*/ 9765 h 10000"/>
              <a:gd name="connsiteX26" fmla="*/ 1806 w 10000"/>
              <a:gd name="connsiteY26" fmla="*/ 9765 h 10000"/>
              <a:gd name="connsiteX27" fmla="*/ 764 w 10000"/>
              <a:gd name="connsiteY27" fmla="*/ 10000 h 10000"/>
              <a:gd name="connsiteX28" fmla="*/ 926 w 10000"/>
              <a:gd name="connsiteY28" fmla="*/ 9272 h 10000"/>
              <a:gd name="connsiteX29" fmla="*/ 556 w 10000"/>
              <a:gd name="connsiteY29" fmla="*/ 8897 h 10000"/>
              <a:gd name="connsiteX30" fmla="*/ 0 w 10000"/>
              <a:gd name="connsiteY30" fmla="*/ 8286 h 10000"/>
              <a:gd name="connsiteX31" fmla="*/ 857 w 10000"/>
              <a:gd name="connsiteY31" fmla="*/ 7981 h 10000"/>
              <a:gd name="connsiteX32" fmla="*/ 417 w 10000"/>
              <a:gd name="connsiteY32" fmla="*/ 7441 h 10000"/>
              <a:gd name="connsiteX33" fmla="*/ 1203 w 10000"/>
              <a:gd name="connsiteY33" fmla="*/ 7230 h 10000"/>
              <a:gd name="connsiteX34" fmla="*/ 1297 w 10000"/>
              <a:gd name="connsiteY34" fmla="*/ 6995 h 10000"/>
              <a:gd name="connsiteX35" fmla="*/ 2222 w 10000"/>
              <a:gd name="connsiteY35" fmla="*/ 6878 h 10000"/>
              <a:gd name="connsiteX36" fmla="*/ 2314 w 10000"/>
              <a:gd name="connsiteY36" fmla="*/ 6221 h 10000"/>
              <a:gd name="connsiteX37" fmla="*/ 2778 w 10000"/>
              <a:gd name="connsiteY37" fmla="*/ 5657 h 10000"/>
              <a:gd name="connsiteX38" fmla="*/ 3218 w 10000"/>
              <a:gd name="connsiteY38" fmla="*/ 5329 h 10000"/>
              <a:gd name="connsiteX39" fmla="*/ 3912 w 10000"/>
              <a:gd name="connsiteY39" fmla="*/ 5000 h 10000"/>
              <a:gd name="connsiteX40" fmla="*/ 2778 w 10000"/>
              <a:gd name="connsiteY40" fmla="*/ 4836 h 10000"/>
              <a:gd name="connsiteX41" fmla="*/ 2709 w 10000"/>
              <a:gd name="connsiteY41" fmla="*/ 4202 h 10000"/>
              <a:gd name="connsiteX42" fmla="*/ 1690 w 10000"/>
              <a:gd name="connsiteY42" fmla="*/ 4014 h 10000"/>
              <a:gd name="connsiteX43" fmla="*/ 1876 w 10000"/>
              <a:gd name="connsiteY43" fmla="*/ 3638 h 10000"/>
              <a:gd name="connsiteX44" fmla="*/ 3218 w 10000"/>
              <a:gd name="connsiteY44" fmla="*/ 3146 h 10000"/>
              <a:gd name="connsiteX45" fmla="*/ 2500 w 10000"/>
              <a:gd name="connsiteY45" fmla="*/ 1995 h 10000"/>
              <a:gd name="connsiteX46" fmla="*/ 3797 w 10000"/>
              <a:gd name="connsiteY46" fmla="*/ 1761 h 10000"/>
              <a:gd name="connsiteX47" fmla="*/ 4630 w 10000"/>
              <a:gd name="connsiteY47" fmla="*/ 2394 h 10000"/>
              <a:gd name="connsiteX48" fmla="*/ 5231 w 10000"/>
              <a:gd name="connsiteY48" fmla="*/ 2371 h 10000"/>
              <a:gd name="connsiteX49" fmla="*/ 6111 w 10000"/>
              <a:gd name="connsiteY49" fmla="*/ 1878 h 10000"/>
              <a:gd name="connsiteX50" fmla="*/ 5417 w 10000"/>
              <a:gd name="connsiteY50" fmla="*/ 1432 h 10000"/>
              <a:gd name="connsiteX51" fmla="*/ 5370 w 10000"/>
              <a:gd name="connsiteY51" fmla="*/ 1033 h 10000"/>
              <a:gd name="connsiteX0" fmla="*/ 5370 w 10000"/>
              <a:gd name="connsiteY0" fmla="*/ 1033 h 10000"/>
              <a:gd name="connsiteX1" fmla="*/ 6111 w 10000"/>
              <a:gd name="connsiteY1" fmla="*/ 1033 h 10000"/>
              <a:gd name="connsiteX2" fmla="*/ 6111 w 10000"/>
              <a:gd name="connsiteY2" fmla="*/ 399 h 10000"/>
              <a:gd name="connsiteX3" fmla="*/ 7037 w 10000"/>
              <a:gd name="connsiteY3" fmla="*/ 0 h 10000"/>
              <a:gd name="connsiteX4" fmla="*/ 7963 w 10000"/>
              <a:gd name="connsiteY4" fmla="*/ 399 h 10000"/>
              <a:gd name="connsiteX5" fmla="*/ 8310 w 10000"/>
              <a:gd name="connsiteY5" fmla="*/ 845 h 10000"/>
              <a:gd name="connsiteX6" fmla="*/ 8021 w 10000"/>
              <a:gd name="connsiteY6" fmla="*/ 1784 h 10000"/>
              <a:gd name="connsiteX7" fmla="*/ 7338 w 10000"/>
              <a:gd name="connsiteY7" fmla="*/ 1267 h 10000"/>
              <a:gd name="connsiteX8" fmla="*/ 7096 w 10000"/>
              <a:gd name="connsiteY8" fmla="*/ 1431 h 10000"/>
              <a:gd name="connsiteX9" fmla="*/ 7349 w 10000"/>
              <a:gd name="connsiteY9" fmla="*/ 1632 h 10000"/>
              <a:gd name="connsiteX10" fmla="*/ 6828 w 10000"/>
              <a:gd name="connsiteY10" fmla="*/ 1737 h 10000"/>
              <a:gd name="connsiteX11" fmla="*/ 6367 w 10000"/>
              <a:gd name="connsiteY11" fmla="*/ 2571 h 10000"/>
              <a:gd name="connsiteX12" fmla="*/ 7395 w 10000"/>
              <a:gd name="connsiteY12" fmla="*/ 3427 h 10000"/>
              <a:gd name="connsiteX13" fmla="*/ 7963 w 10000"/>
              <a:gd name="connsiteY13" fmla="*/ 2735 h 10000"/>
              <a:gd name="connsiteX14" fmla="*/ 10000 w 10000"/>
              <a:gd name="connsiteY14" fmla="*/ 3638 h 10000"/>
              <a:gd name="connsiteX15" fmla="*/ 9120 w 10000"/>
              <a:gd name="connsiteY15" fmla="*/ 4437 h 10000"/>
              <a:gd name="connsiteX16" fmla="*/ 8866 w 10000"/>
              <a:gd name="connsiteY16" fmla="*/ 6338 h 10000"/>
              <a:gd name="connsiteX17" fmla="*/ 9098 w 10000"/>
              <a:gd name="connsiteY17" fmla="*/ 6995 h 10000"/>
              <a:gd name="connsiteX18" fmla="*/ 8241 w 10000"/>
              <a:gd name="connsiteY18" fmla="*/ 8122 h 10000"/>
              <a:gd name="connsiteX19" fmla="*/ 7801 w 10000"/>
              <a:gd name="connsiteY19" fmla="*/ 9014 h 10000"/>
              <a:gd name="connsiteX20" fmla="*/ 7083 w 10000"/>
              <a:gd name="connsiteY20" fmla="*/ 9014 h 10000"/>
              <a:gd name="connsiteX21" fmla="*/ 5996 w 10000"/>
              <a:gd name="connsiteY21" fmla="*/ 9014 h 10000"/>
              <a:gd name="connsiteX22" fmla="*/ 5231 w 10000"/>
              <a:gd name="connsiteY22" fmla="*/ 9178 h 10000"/>
              <a:gd name="connsiteX23" fmla="*/ 4167 w 10000"/>
              <a:gd name="connsiteY23" fmla="*/ 9601 h 10000"/>
              <a:gd name="connsiteX24" fmla="*/ 3912 w 10000"/>
              <a:gd name="connsiteY24" fmla="*/ 9272 h 10000"/>
              <a:gd name="connsiteX25" fmla="*/ 3380 w 10000"/>
              <a:gd name="connsiteY25" fmla="*/ 9765 h 10000"/>
              <a:gd name="connsiteX26" fmla="*/ 1806 w 10000"/>
              <a:gd name="connsiteY26" fmla="*/ 9765 h 10000"/>
              <a:gd name="connsiteX27" fmla="*/ 764 w 10000"/>
              <a:gd name="connsiteY27" fmla="*/ 10000 h 10000"/>
              <a:gd name="connsiteX28" fmla="*/ 926 w 10000"/>
              <a:gd name="connsiteY28" fmla="*/ 9272 h 10000"/>
              <a:gd name="connsiteX29" fmla="*/ 556 w 10000"/>
              <a:gd name="connsiteY29" fmla="*/ 8897 h 10000"/>
              <a:gd name="connsiteX30" fmla="*/ 0 w 10000"/>
              <a:gd name="connsiteY30" fmla="*/ 8286 h 10000"/>
              <a:gd name="connsiteX31" fmla="*/ 857 w 10000"/>
              <a:gd name="connsiteY31" fmla="*/ 7981 h 10000"/>
              <a:gd name="connsiteX32" fmla="*/ 417 w 10000"/>
              <a:gd name="connsiteY32" fmla="*/ 7441 h 10000"/>
              <a:gd name="connsiteX33" fmla="*/ 1203 w 10000"/>
              <a:gd name="connsiteY33" fmla="*/ 7230 h 10000"/>
              <a:gd name="connsiteX34" fmla="*/ 1297 w 10000"/>
              <a:gd name="connsiteY34" fmla="*/ 6995 h 10000"/>
              <a:gd name="connsiteX35" fmla="*/ 2222 w 10000"/>
              <a:gd name="connsiteY35" fmla="*/ 6878 h 10000"/>
              <a:gd name="connsiteX36" fmla="*/ 2314 w 10000"/>
              <a:gd name="connsiteY36" fmla="*/ 6221 h 10000"/>
              <a:gd name="connsiteX37" fmla="*/ 2778 w 10000"/>
              <a:gd name="connsiteY37" fmla="*/ 5657 h 10000"/>
              <a:gd name="connsiteX38" fmla="*/ 3218 w 10000"/>
              <a:gd name="connsiteY38" fmla="*/ 5329 h 10000"/>
              <a:gd name="connsiteX39" fmla="*/ 3912 w 10000"/>
              <a:gd name="connsiteY39" fmla="*/ 5000 h 10000"/>
              <a:gd name="connsiteX40" fmla="*/ 2778 w 10000"/>
              <a:gd name="connsiteY40" fmla="*/ 4836 h 10000"/>
              <a:gd name="connsiteX41" fmla="*/ 2709 w 10000"/>
              <a:gd name="connsiteY41" fmla="*/ 4202 h 10000"/>
              <a:gd name="connsiteX42" fmla="*/ 1690 w 10000"/>
              <a:gd name="connsiteY42" fmla="*/ 4014 h 10000"/>
              <a:gd name="connsiteX43" fmla="*/ 1876 w 10000"/>
              <a:gd name="connsiteY43" fmla="*/ 3638 h 10000"/>
              <a:gd name="connsiteX44" fmla="*/ 3218 w 10000"/>
              <a:gd name="connsiteY44" fmla="*/ 3146 h 10000"/>
              <a:gd name="connsiteX45" fmla="*/ 2500 w 10000"/>
              <a:gd name="connsiteY45" fmla="*/ 1995 h 10000"/>
              <a:gd name="connsiteX46" fmla="*/ 3797 w 10000"/>
              <a:gd name="connsiteY46" fmla="*/ 1761 h 10000"/>
              <a:gd name="connsiteX47" fmla="*/ 4630 w 10000"/>
              <a:gd name="connsiteY47" fmla="*/ 2394 h 10000"/>
              <a:gd name="connsiteX48" fmla="*/ 5231 w 10000"/>
              <a:gd name="connsiteY48" fmla="*/ 2371 h 10000"/>
              <a:gd name="connsiteX49" fmla="*/ 6111 w 10000"/>
              <a:gd name="connsiteY49" fmla="*/ 1878 h 10000"/>
              <a:gd name="connsiteX50" fmla="*/ 5417 w 10000"/>
              <a:gd name="connsiteY50" fmla="*/ 1432 h 10000"/>
              <a:gd name="connsiteX51" fmla="*/ 5370 w 10000"/>
              <a:gd name="connsiteY51" fmla="*/ 1033 h 10000"/>
              <a:gd name="connsiteX0" fmla="*/ 5370 w 10000"/>
              <a:gd name="connsiteY0" fmla="*/ 1033 h 10000"/>
              <a:gd name="connsiteX1" fmla="*/ 6111 w 10000"/>
              <a:gd name="connsiteY1" fmla="*/ 1033 h 10000"/>
              <a:gd name="connsiteX2" fmla="*/ 6111 w 10000"/>
              <a:gd name="connsiteY2" fmla="*/ 399 h 10000"/>
              <a:gd name="connsiteX3" fmla="*/ 7037 w 10000"/>
              <a:gd name="connsiteY3" fmla="*/ 0 h 10000"/>
              <a:gd name="connsiteX4" fmla="*/ 7963 w 10000"/>
              <a:gd name="connsiteY4" fmla="*/ 399 h 10000"/>
              <a:gd name="connsiteX5" fmla="*/ 8310 w 10000"/>
              <a:gd name="connsiteY5" fmla="*/ 845 h 10000"/>
              <a:gd name="connsiteX6" fmla="*/ 8021 w 10000"/>
              <a:gd name="connsiteY6" fmla="*/ 1784 h 10000"/>
              <a:gd name="connsiteX7" fmla="*/ 7338 w 10000"/>
              <a:gd name="connsiteY7" fmla="*/ 1267 h 10000"/>
              <a:gd name="connsiteX8" fmla="*/ 7096 w 10000"/>
              <a:gd name="connsiteY8" fmla="*/ 1431 h 10000"/>
              <a:gd name="connsiteX9" fmla="*/ 7349 w 10000"/>
              <a:gd name="connsiteY9" fmla="*/ 1632 h 10000"/>
              <a:gd name="connsiteX10" fmla="*/ 6828 w 10000"/>
              <a:gd name="connsiteY10" fmla="*/ 1737 h 10000"/>
              <a:gd name="connsiteX11" fmla="*/ 6367 w 10000"/>
              <a:gd name="connsiteY11" fmla="*/ 2571 h 10000"/>
              <a:gd name="connsiteX12" fmla="*/ 7395 w 10000"/>
              <a:gd name="connsiteY12" fmla="*/ 3427 h 10000"/>
              <a:gd name="connsiteX13" fmla="*/ 7963 w 10000"/>
              <a:gd name="connsiteY13" fmla="*/ 2735 h 10000"/>
              <a:gd name="connsiteX14" fmla="*/ 10000 w 10000"/>
              <a:gd name="connsiteY14" fmla="*/ 3638 h 10000"/>
              <a:gd name="connsiteX15" fmla="*/ 9120 w 10000"/>
              <a:gd name="connsiteY15" fmla="*/ 4437 h 10000"/>
              <a:gd name="connsiteX16" fmla="*/ 8866 w 10000"/>
              <a:gd name="connsiteY16" fmla="*/ 6338 h 10000"/>
              <a:gd name="connsiteX17" fmla="*/ 9098 w 10000"/>
              <a:gd name="connsiteY17" fmla="*/ 6995 h 10000"/>
              <a:gd name="connsiteX18" fmla="*/ 8241 w 10000"/>
              <a:gd name="connsiteY18" fmla="*/ 8122 h 10000"/>
              <a:gd name="connsiteX19" fmla="*/ 7801 w 10000"/>
              <a:gd name="connsiteY19" fmla="*/ 9014 h 10000"/>
              <a:gd name="connsiteX20" fmla="*/ 7083 w 10000"/>
              <a:gd name="connsiteY20" fmla="*/ 9014 h 10000"/>
              <a:gd name="connsiteX21" fmla="*/ 5996 w 10000"/>
              <a:gd name="connsiteY21" fmla="*/ 9014 h 10000"/>
              <a:gd name="connsiteX22" fmla="*/ 5231 w 10000"/>
              <a:gd name="connsiteY22" fmla="*/ 9178 h 10000"/>
              <a:gd name="connsiteX23" fmla="*/ 4167 w 10000"/>
              <a:gd name="connsiteY23" fmla="*/ 9601 h 10000"/>
              <a:gd name="connsiteX24" fmla="*/ 3912 w 10000"/>
              <a:gd name="connsiteY24" fmla="*/ 9272 h 10000"/>
              <a:gd name="connsiteX25" fmla="*/ 3380 w 10000"/>
              <a:gd name="connsiteY25" fmla="*/ 9765 h 10000"/>
              <a:gd name="connsiteX26" fmla="*/ 1806 w 10000"/>
              <a:gd name="connsiteY26" fmla="*/ 9765 h 10000"/>
              <a:gd name="connsiteX27" fmla="*/ 764 w 10000"/>
              <a:gd name="connsiteY27" fmla="*/ 10000 h 10000"/>
              <a:gd name="connsiteX28" fmla="*/ 926 w 10000"/>
              <a:gd name="connsiteY28" fmla="*/ 9272 h 10000"/>
              <a:gd name="connsiteX29" fmla="*/ 556 w 10000"/>
              <a:gd name="connsiteY29" fmla="*/ 8897 h 10000"/>
              <a:gd name="connsiteX30" fmla="*/ 0 w 10000"/>
              <a:gd name="connsiteY30" fmla="*/ 8286 h 10000"/>
              <a:gd name="connsiteX31" fmla="*/ 857 w 10000"/>
              <a:gd name="connsiteY31" fmla="*/ 7981 h 10000"/>
              <a:gd name="connsiteX32" fmla="*/ 417 w 10000"/>
              <a:gd name="connsiteY32" fmla="*/ 7441 h 10000"/>
              <a:gd name="connsiteX33" fmla="*/ 1203 w 10000"/>
              <a:gd name="connsiteY33" fmla="*/ 7230 h 10000"/>
              <a:gd name="connsiteX34" fmla="*/ 1297 w 10000"/>
              <a:gd name="connsiteY34" fmla="*/ 6995 h 10000"/>
              <a:gd name="connsiteX35" fmla="*/ 2222 w 10000"/>
              <a:gd name="connsiteY35" fmla="*/ 6878 h 10000"/>
              <a:gd name="connsiteX36" fmla="*/ 2314 w 10000"/>
              <a:gd name="connsiteY36" fmla="*/ 6221 h 10000"/>
              <a:gd name="connsiteX37" fmla="*/ 2778 w 10000"/>
              <a:gd name="connsiteY37" fmla="*/ 5657 h 10000"/>
              <a:gd name="connsiteX38" fmla="*/ 3218 w 10000"/>
              <a:gd name="connsiteY38" fmla="*/ 5329 h 10000"/>
              <a:gd name="connsiteX39" fmla="*/ 3912 w 10000"/>
              <a:gd name="connsiteY39" fmla="*/ 5000 h 10000"/>
              <a:gd name="connsiteX40" fmla="*/ 2778 w 10000"/>
              <a:gd name="connsiteY40" fmla="*/ 4836 h 10000"/>
              <a:gd name="connsiteX41" fmla="*/ 2709 w 10000"/>
              <a:gd name="connsiteY41" fmla="*/ 4202 h 10000"/>
              <a:gd name="connsiteX42" fmla="*/ 1690 w 10000"/>
              <a:gd name="connsiteY42" fmla="*/ 4014 h 10000"/>
              <a:gd name="connsiteX43" fmla="*/ 1876 w 10000"/>
              <a:gd name="connsiteY43" fmla="*/ 3638 h 10000"/>
              <a:gd name="connsiteX44" fmla="*/ 3218 w 10000"/>
              <a:gd name="connsiteY44" fmla="*/ 3146 h 10000"/>
              <a:gd name="connsiteX45" fmla="*/ 2500 w 10000"/>
              <a:gd name="connsiteY45" fmla="*/ 1995 h 10000"/>
              <a:gd name="connsiteX46" fmla="*/ 3797 w 10000"/>
              <a:gd name="connsiteY46" fmla="*/ 1761 h 10000"/>
              <a:gd name="connsiteX47" fmla="*/ 4630 w 10000"/>
              <a:gd name="connsiteY47" fmla="*/ 2394 h 10000"/>
              <a:gd name="connsiteX48" fmla="*/ 5231 w 10000"/>
              <a:gd name="connsiteY48" fmla="*/ 2371 h 10000"/>
              <a:gd name="connsiteX49" fmla="*/ 6111 w 10000"/>
              <a:gd name="connsiteY49" fmla="*/ 1878 h 10000"/>
              <a:gd name="connsiteX50" fmla="*/ 5417 w 10000"/>
              <a:gd name="connsiteY50" fmla="*/ 1432 h 10000"/>
              <a:gd name="connsiteX51" fmla="*/ 5370 w 10000"/>
              <a:gd name="connsiteY51" fmla="*/ 1033 h 10000"/>
              <a:gd name="connsiteX0" fmla="*/ 5370 w 10000"/>
              <a:gd name="connsiteY0" fmla="*/ 1033 h 10000"/>
              <a:gd name="connsiteX1" fmla="*/ 6111 w 10000"/>
              <a:gd name="connsiteY1" fmla="*/ 1033 h 10000"/>
              <a:gd name="connsiteX2" fmla="*/ 6111 w 10000"/>
              <a:gd name="connsiteY2" fmla="*/ 399 h 10000"/>
              <a:gd name="connsiteX3" fmla="*/ 7037 w 10000"/>
              <a:gd name="connsiteY3" fmla="*/ 0 h 10000"/>
              <a:gd name="connsiteX4" fmla="*/ 7963 w 10000"/>
              <a:gd name="connsiteY4" fmla="*/ 399 h 10000"/>
              <a:gd name="connsiteX5" fmla="*/ 8310 w 10000"/>
              <a:gd name="connsiteY5" fmla="*/ 845 h 10000"/>
              <a:gd name="connsiteX6" fmla="*/ 7778 w 10000"/>
              <a:gd name="connsiteY6" fmla="*/ 1502 h 10000"/>
              <a:gd name="connsiteX7" fmla="*/ 7338 w 10000"/>
              <a:gd name="connsiteY7" fmla="*/ 1267 h 10000"/>
              <a:gd name="connsiteX8" fmla="*/ 7096 w 10000"/>
              <a:gd name="connsiteY8" fmla="*/ 1431 h 10000"/>
              <a:gd name="connsiteX9" fmla="*/ 7349 w 10000"/>
              <a:gd name="connsiteY9" fmla="*/ 1632 h 10000"/>
              <a:gd name="connsiteX10" fmla="*/ 6828 w 10000"/>
              <a:gd name="connsiteY10" fmla="*/ 1737 h 10000"/>
              <a:gd name="connsiteX11" fmla="*/ 6367 w 10000"/>
              <a:gd name="connsiteY11" fmla="*/ 2571 h 10000"/>
              <a:gd name="connsiteX12" fmla="*/ 7395 w 10000"/>
              <a:gd name="connsiteY12" fmla="*/ 3427 h 10000"/>
              <a:gd name="connsiteX13" fmla="*/ 7963 w 10000"/>
              <a:gd name="connsiteY13" fmla="*/ 2735 h 10000"/>
              <a:gd name="connsiteX14" fmla="*/ 10000 w 10000"/>
              <a:gd name="connsiteY14" fmla="*/ 3638 h 10000"/>
              <a:gd name="connsiteX15" fmla="*/ 9120 w 10000"/>
              <a:gd name="connsiteY15" fmla="*/ 4437 h 10000"/>
              <a:gd name="connsiteX16" fmla="*/ 8866 w 10000"/>
              <a:gd name="connsiteY16" fmla="*/ 6338 h 10000"/>
              <a:gd name="connsiteX17" fmla="*/ 9098 w 10000"/>
              <a:gd name="connsiteY17" fmla="*/ 6995 h 10000"/>
              <a:gd name="connsiteX18" fmla="*/ 8241 w 10000"/>
              <a:gd name="connsiteY18" fmla="*/ 8122 h 10000"/>
              <a:gd name="connsiteX19" fmla="*/ 7801 w 10000"/>
              <a:gd name="connsiteY19" fmla="*/ 9014 h 10000"/>
              <a:gd name="connsiteX20" fmla="*/ 7083 w 10000"/>
              <a:gd name="connsiteY20" fmla="*/ 9014 h 10000"/>
              <a:gd name="connsiteX21" fmla="*/ 5996 w 10000"/>
              <a:gd name="connsiteY21" fmla="*/ 9014 h 10000"/>
              <a:gd name="connsiteX22" fmla="*/ 5231 w 10000"/>
              <a:gd name="connsiteY22" fmla="*/ 9178 h 10000"/>
              <a:gd name="connsiteX23" fmla="*/ 4167 w 10000"/>
              <a:gd name="connsiteY23" fmla="*/ 9601 h 10000"/>
              <a:gd name="connsiteX24" fmla="*/ 3912 w 10000"/>
              <a:gd name="connsiteY24" fmla="*/ 9272 h 10000"/>
              <a:gd name="connsiteX25" fmla="*/ 3380 w 10000"/>
              <a:gd name="connsiteY25" fmla="*/ 9765 h 10000"/>
              <a:gd name="connsiteX26" fmla="*/ 1806 w 10000"/>
              <a:gd name="connsiteY26" fmla="*/ 9765 h 10000"/>
              <a:gd name="connsiteX27" fmla="*/ 764 w 10000"/>
              <a:gd name="connsiteY27" fmla="*/ 10000 h 10000"/>
              <a:gd name="connsiteX28" fmla="*/ 926 w 10000"/>
              <a:gd name="connsiteY28" fmla="*/ 9272 h 10000"/>
              <a:gd name="connsiteX29" fmla="*/ 556 w 10000"/>
              <a:gd name="connsiteY29" fmla="*/ 8897 h 10000"/>
              <a:gd name="connsiteX30" fmla="*/ 0 w 10000"/>
              <a:gd name="connsiteY30" fmla="*/ 8286 h 10000"/>
              <a:gd name="connsiteX31" fmla="*/ 857 w 10000"/>
              <a:gd name="connsiteY31" fmla="*/ 7981 h 10000"/>
              <a:gd name="connsiteX32" fmla="*/ 417 w 10000"/>
              <a:gd name="connsiteY32" fmla="*/ 7441 h 10000"/>
              <a:gd name="connsiteX33" fmla="*/ 1203 w 10000"/>
              <a:gd name="connsiteY33" fmla="*/ 7230 h 10000"/>
              <a:gd name="connsiteX34" fmla="*/ 1297 w 10000"/>
              <a:gd name="connsiteY34" fmla="*/ 6995 h 10000"/>
              <a:gd name="connsiteX35" fmla="*/ 2222 w 10000"/>
              <a:gd name="connsiteY35" fmla="*/ 6878 h 10000"/>
              <a:gd name="connsiteX36" fmla="*/ 2314 w 10000"/>
              <a:gd name="connsiteY36" fmla="*/ 6221 h 10000"/>
              <a:gd name="connsiteX37" fmla="*/ 2778 w 10000"/>
              <a:gd name="connsiteY37" fmla="*/ 5657 h 10000"/>
              <a:gd name="connsiteX38" fmla="*/ 3218 w 10000"/>
              <a:gd name="connsiteY38" fmla="*/ 5329 h 10000"/>
              <a:gd name="connsiteX39" fmla="*/ 3912 w 10000"/>
              <a:gd name="connsiteY39" fmla="*/ 5000 h 10000"/>
              <a:gd name="connsiteX40" fmla="*/ 2778 w 10000"/>
              <a:gd name="connsiteY40" fmla="*/ 4836 h 10000"/>
              <a:gd name="connsiteX41" fmla="*/ 2709 w 10000"/>
              <a:gd name="connsiteY41" fmla="*/ 4202 h 10000"/>
              <a:gd name="connsiteX42" fmla="*/ 1690 w 10000"/>
              <a:gd name="connsiteY42" fmla="*/ 4014 h 10000"/>
              <a:gd name="connsiteX43" fmla="*/ 1876 w 10000"/>
              <a:gd name="connsiteY43" fmla="*/ 3638 h 10000"/>
              <a:gd name="connsiteX44" fmla="*/ 3218 w 10000"/>
              <a:gd name="connsiteY44" fmla="*/ 3146 h 10000"/>
              <a:gd name="connsiteX45" fmla="*/ 2500 w 10000"/>
              <a:gd name="connsiteY45" fmla="*/ 1995 h 10000"/>
              <a:gd name="connsiteX46" fmla="*/ 3797 w 10000"/>
              <a:gd name="connsiteY46" fmla="*/ 1761 h 10000"/>
              <a:gd name="connsiteX47" fmla="*/ 4630 w 10000"/>
              <a:gd name="connsiteY47" fmla="*/ 2394 h 10000"/>
              <a:gd name="connsiteX48" fmla="*/ 5231 w 10000"/>
              <a:gd name="connsiteY48" fmla="*/ 2371 h 10000"/>
              <a:gd name="connsiteX49" fmla="*/ 6111 w 10000"/>
              <a:gd name="connsiteY49" fmla="*/ 1878 h 10000"/>
              <a:gd name="connsiteX50" fmla="*/ 5417 w 10000"/>
              <a:gd name="connsiteY50" fmla="*/ 1432 h 10000"/>
              <a:gd name="connsiteX51" fmla="*/ 5370 w 10000"/>
              <a:gd name="connsiteY51" fmla="*/ 1033 h 10000"/>
              <a:gd name="connsiteX0" fmla="*/ 5370 w 10000"/>
              <a:gd name="connsiteY0" fmla="*/ 1033 h 10000"/>
              <a:gd name="connsiteX1" fmla="*/ 6111 w 10000"/>
              <a:gd name="connsiteY1" fmla="*/ 1033 h 10000"/>
              <a:gd name="connsiteX2" fmla="*/ 6111 w 10000"/>
              <a:gd name="connsiteY2" fmla="*/ 399 h 10000"/>
              <a:gd name="connsiteX3" fmla="*/ 7037 w 10000"/>
              <a:gd name="connsiteY3" fmla="*/ 0 h 10000"/>
              <a:gd name="connsiteX4" fmla="*/ 7963 w 10000"/>
              <a:gd name="connsiteY4" fmla="*/ 399 h 10000"/>
              <a:gd name="connsiteX5" fmla="*/ 8310 w 10000"/>
              <a:gd name="connsiteY5" fmla="*/ 845 h 10000"/>
              <a:gd name="connsiteX6" fmla="*/ 7778 w 10000"/>
              <a:gd name="connsiteY6" fmla="*/ 1502 h 10000"/>
              <a:gd name="connsiteX7" fmla="*/ 7338 w 10000"/>
              <a:gd name="connsiteY7" fmla="*/ 1267 h 10000"/>
              <a:gd name="connsiteX8" fmla="*/ 7096 w 10000"/>
              <a:gd name="connsiteY8" fmla="*/ 1431 h 10000"/>
              <a:gd name="connsiteX9" fmla="*/ 7349 w 10000"/>
              <a:gd name="connsiteY9" fmla="*/ 1632 h 10000"/>
              <a:gd name="connsiteX10" fmla="*/ 6828 w 10000"/>
              <a:gd name="connsiteY10" fmla="*/ 1737 h 10000"/>
              <a:gd name="connsiteX11" fmla="*/ 6367 w 10000"/>
              <a:gd name="connsiteY11" fmla="*/ 2571 h 10000"/>
              <a:gd name="connsiteX12" fmla="*/ 7395 w 10000"/>
              <a:gd name="connsiteY12" fmla="*/ 3427 h 10000"/>
              <a:gd name="connsiteX13" fmla="*/ 7963 w 10000"/>
              <a:gd name="connsiteY13" fmla="*/ 2735 h 10000"/>
              <a:gd name="connsiteX14" fmla="*/ 9074 w 10000"/>
              <a:gd name="connsiteY14" fmla="*/ 3228 h 10000"/>
              <a:gd name="connsiteX15" fmla="*/ 10000 w 10000"/>
              <a:gd name="connsiteY15" fmla="*/ 3638 h 10000"/>
              <a:gd name="connsiteX16" fmla="*/ 9120 w 10000"/>
              <a:gd name="connsiteY16" fmla="*/ 4437 h 10000"/>
              <a:gd name="connsiteX17" fmla="*/ 8866 w 10000"/>
              <a:gd name="connsiteY17" fmla="*/ 6338 h 10000"/>
              <a:gd name="connsiteX18" fmla="*/ 9098 w 10000"/>
              <a:gd name="connsiteY18" fmla="*/ 6995 h 10000"/>
              <a:gd name="connsiteX19" fmla="*/ 8241 w 10000"/>
              <a:gd name="connsiteY19" fmla="*/ 8122 h 10000"/>
              <a:gd name="connsiteX20" fmla="*/ 7801 w 10000"/>
              <a:gd name="connsiteY20" fmla="*/ 9014 h 10000"/>
              <a:gd name="connsiteX21" fmla="*/ 7083 w 10000"/>
              <a:gd name="connsiteY21" fmla="*/ 9014 h 10000"/>
              <a:gd name="connsiteX22" fmla="*/ 5996 w 10000"/>
              <a:gd name="connsiteY22" fmla="*/ 9014 h 10000"/>
              <a:gd name="connsiteX23" fmla="*/ 5231 w 10000"/>
              <a:gd name="connsiteY23" fmla="*/ 9178 h 10000"/>
              <a:gd name="connsiteX24" fmla="*/ 4167 w 10000"/>
              <a:gd name="connsiteY24" fmla="*/ 9601 h 10000"/>
              <a:gd name="connsiteX25" fmla="*/ 3912 w 10000"/>
              <a:gd name="connsiteY25" fmla="*/ 9272 h 10000"/>
              <a:gd name="connsiteX26" fmla="*/ 3380 w 10000"/>
              <a:gd name="connsiteY26" fmla="*/ 9765 h 10000"/>
              <a:gd name="connsiteX27" fmla="*/ 1806 w 10000"/>
              <a:gd name="connsiteY27" fmla="*/ 9765 h 10000"/>
              <a:gd name="connsiteX28" fmla="*/ 764 w 10000"/>
              <a:gd name="connsiteY28" fmla="*/ 10000 h 10000"/>
              <a:gd name="connsiteX29" fmla="*/ 926 w 10000"/>
              <a:gd name="connsiteY29" fmla="*/ 9272 h 10000"/>
              <a:gd name="connsiteX30" fmla="*/ 556 w 10000"/>
              <a:gd name="connsiteY30" fmla="*/ 8897 h 10000"/>
              <a:gd name="connsiteX31" fmla="*/ 0 w 10000"/>
              <a:gd name="connsiteY31" fmla="*/ 8286 h 10000"/>
              <a:gd name="connsiteX32" fmla="*/ 857 w 10000"/>
              <a:gd name="connsiteY32" fmla="*/ 7981 h 10000"/>
              <a:gd name="connsiteX33" fmla="*/ 417 w 10000"/>
              <a:gd name="connsiteY33" fmla="*/ 7441 h 10000"/>
              <a:gd name="connsiteX34" fmla="*/ 1203 w 10000"/>
              <a:gd name="connsiteY34" fmla="*/ 7230 h 10000"/>
              <a:gd name="connsiteX35" fmla="*/ 1297 w 10000"/>
              <a:gd name="connsiteY35" fmla="*/ 6995 h 10000"/>
              <a:gd name="connsiteX36" fmla="*/ 2222 w 10000"/>
              <a:gd name="connsiteY36" fmla="*/ 6878 h 10000"/>
              <a:gd name="connsiteX37" fmla="*/ 2314 w 10000"/>
              <a:gd name="connsiteY37" fmla="*/ 6221 h 10000"/>
              <a:gd name="connsiteX38" fmla="*/ 2778 w 10000"/>
              <a:gd name="connsiteY38" fmla="*/ 5657 h 10000"/>
              <a:gd name="connsiteX39" fmla="*/ 3218 w 10000"/>
              <a:gd name="connsiteY39" fmla="*/ 5329 h 10000"/>
              <a:gd name="connsiteX40" fmla="*/ 3912 w 10000"/>
              <a:gd name="connsiteY40" fmla="*/ 5000 h 10000"/>
              <a:gd name="connsiteX41" fmla="*/ 2778 w 10000"/>
              <a:gd name="connsiteY41" fmla="*/ 4836 h 10000"/>
              <a:gd name="connsiteX42" fmla="*/ 2709 w 10000"/>
              <a:gd name="connsiteY42" fmla="*/ 4202 h 10000"/>
              <a:gd name="connsiteX43" fmla="*/ 1690 w 10000"/>
              <a:gd name="connsiteY43" fmla="*/ 4014 h 10000"/>
              <a:gd name="connsiteX44" fmla="*/ 1876 w 10000"/>
              <a:gd name="connsiteY44" fmla="*/ 3638 h 10000"/>
              <a:gd name="connsiteX45" fmla="*/ 3218 w 10000"/>
              <a:gd name="connsiteY45" fmla="*/ 3146 h 10000"/>
              <a:gd name="connsiteX46" fmla="*/ 2500 w 10000"/>
              <a:gd name="connsiteY46" fmla="*/ 1995 h 10000"/>
              <a:gd name="connsiteX47" fmla="*/ 3797 w 10000"/>
              <a:gd name="connsiteY47" fmla="*/ 1761 h 10000"/>
              <a:gd name="connsiteX48" fmla="*/ 4630 w 10000"/>
              <a:gd name="connsiteY48" fmla="*/ 2394 h 10000"/>
              <a:gd name="connsiteX49" fmla="*/ 5231 w 10000"/>
              <a:gd name="connsiteY49" fmla="*/ 2371 h 10000"/>
              <a:gd name="connsiteX50" fmla="*/ 6111 w 10000"/>
              <a:gd name="connsiteY50" fmla="*/ 1878 h 10000"/>
              <a:gd name="connsiteX51" fmla="*/ 5417 w 10000"/>
              <a:gd name="connsiteY51" fmla="*/ 1432 h 10000"/>
              <a:gd name="connsiteX52" fmla="*/ 5370 w 10000"/>
              <a:gd name="connsiteY52" fmla="*/ 1033 h 10000"/>
              <a:gd name="connsiteX0" fmla="*/ 5370 w 10000"/>
              <a:gd name="connsiteY0" fmla="*/ 1033 h 10000"/>
              <a:gd name="connsiteX1" fmla="*/ 6111 w 10000"/>
              <a:gd name="connsiteY1" fmla="*/ 1033 h 10000"/>
              <a:gd name="connsiteX2" fmla="*/ 6111 w 10000"/>
              <a:gd name="connsiteY2" fmla="*/ 399 h 10000"/>
              <a:gd name="connsiteX3" fmla="*/ 7037 w 10000"/>
              <a:gd name="connsiteY3" fmla="*/ 0 h 10000"/>
              <a:gd name="connsiteX4" fmla="*/ 7963 w 10000"/>
              <a:gd name="connsiteY4" fmla="*/ 399 h 10000"/>
              <a:gd name="connsiteX5" fmla="*/ 8310 w 10000"/>
              <a:gd name="connsiteY5" fmla="*/ 845 h 10000"/>
              <a:gd name="connsiteX6" fmla="*/ 7778 w 10000"/>
              <a:gd name="connsiteY6" fmla="*/ 1502 h 10000"/>
              <a:gd name="connsiteX7" fmla="*/ 7338 w 10000"/>
              <a:gd name="connsiteY7" fmla="*/ 1267 h 10000"/>
              <a:gd name="connsiteX8" fmla="*/ 7096 w 10000"/>
              <a:gd name="connsiteY8" fmla="*/ 1431 h 10000"/>
              <a:gd name="connsiteX9" fmla="*/ 7349 w 10000"/>
              <a:gd name="connsiteY9" fmla="*/ 1632 h 10000"/>
              <a:gd name="connsiteX10" fmla="*/ 6828 w 10000"/>
              <a:gd name="connsiteY10" fmla="*/ 1737 h 10000"/>
              <a:gd name="connsiteX11" fmla="*/ 6367 w 10000"/>
              <a:gd name="connsiteY11" fmla="*/ 2571 h 10000"/>
              <a:gd name="connsiteX12" fmla="*/ 7395 w 10000"/>
              <a:gd name="connsiteY12" fmla="*/ 3427 h 10000"/>
              <a:gd name="connsiteX13" fmla="*/ 7963 w 10000"/>
              <a:gd name="connsiteY13" fmla="*/ 2735 h 10000"/>
              <a:gd name="connsiteX14" fmla="*/ 9074 w 10000"/>
              <a:gd name="connsiteY14" fmla="*/ 3369 h 10000"/>
              <a:gd name="connsiteX15" fmla="*/ 10000 w 10000"/>
              <a:gd name="connsiteY15" fmla="*/ 3638 h 10000"/>
              <a:gd name="connsiteX16" fmla="*/ 9120 w 10000"/>
              <a:gd name="connsiteY16" fmla="*/ 4437 h 10000"/>
              <a:gd name="connsiteX17" fmla="*/ 8866 w 10000"/>
              <a:gd name="connsiteY17" fmla="*/ 6338 h 10000"/>
              <a:gd name="connsiteX18" fmla="*/ 9098 w 10000"/>
              <a:gd name="connsiteY18" fmla="*/ 6995 h 10000"/>
              <a:gd name="connsiteX19" fmla="*/ 8241 w 10000"/>
              <a:gd name="connsiteY19" fmla="*/ 8122 h 10000"/>
              <a:gd name="connsiteX20" fmla="*/ 7801 w 10000"/>
              <a:gd name="connsiteY20" fmla="*/ 9014 h 10000"/>
              <a:gd name="connsiteX21" fmla="*/ 7083 w 10000"/>
              <a:gd name="connsiteY21" fmla="*/ 9014 h 10000"/>
              <a:gd name="connsiteX22" fmla="*/ 5996 w 10000"/>
              <a:gd name="connsiteY22" fmla="*/ 9014 h 10000"/>
              <a:gd name="connsiteX23" fmla="*/ 5231 w 10000"/>
              <a:gd name="connsiteY23" fmla="*/ 9178 h 10000"/>
              <a:gd name="connsiteX24" fmla="*/ 4167 w 10000"/>
              <a:gd name="connsiteY24" fmla="*/ 9601 h 10000"/>
              <a:gd name="connsiteX25" fmla="*/ 3912 w 10000"/>
              <a:gd name="connsiteY25" fmla="*/ 9272 h 10000"/>
              <a:gd name="connsiteX26" fmla="*/ 3380 w 10000"/>
              <a:gd name="connsiteY26" fmla="*/ 9765 h 10000"/>
              <a:gd name="connsiteX27" fmla="*/ 1806 w 10000"/>
              <a:gd name="connsiteY27" fmla="*/ 9765 h 10000"/>
              <a:gd name="connsiteX28" fmla="*/ 764 w 10000"/>
              <a:gd name="connsiteY28" fmla="*/ 10000 h 10000"/>
              <a:gd name="connsiteX29" fmla="*/ 926 w 10000"/>
              <a:gd name="connsiteY29" fmla="*/ 9272 h 10000"/>
              <a:gd name="connsiteX30" fmla="*/ 556 w 10000"/>
              <a:gd name="connsiteY30" fmla="*/ 8897 h 10000"/>
              <a:gd name="connsiteX31" fmla="*/ 0 w 10000"/>
              <a:gd name="connsiteY31" fmla="*/ 8286 h 10000"/>
              <a:gd name="connsiteX32" fmla="*/ 857 w 10000"/>
              <a:gd name="connsiteY32" fmla="*/ 7981 h 10000"/>
              <a:gd name="connsiteX33" fmla="*/ 417 w 10000"/>
              <a:gd name="connsiteY33" fmla="*/ 7441 h 10000"/>
              <a:gd name="connsiteX34" fmla="*/ 1203 w 10000"/>
              <a:gd name="connsiteY34" fmla="*/ 7230 h 10000"/>
              <a:gd name="connsiteX35" fmla="*/ 1297 w 10000"/>
              <a:gd name="connsiteY35" fmla="*/ 6995 h 10000"/>
              <a:gd name="connsiteX36" fmla="*/ 2222 w 10000"/>
              <a:gd name="connsiteY36" fmla="*/ 6878 h 10000"/>
              <a:gd name="connsiteX37" fmla="*/ 2314 w 10000"/>
              <a:gd name="connsiteY37" fmla="*/ 6221 h 10000"/>
              <a:gd name="connsiteX38" fmla="*/ 2778 w 10000"/>
              <a:gd name="connsiteY38" fmla="*/ 5657 h 10000"/>
              <a:gd name="connsiteX39" fmla="*/ 3218 w 10000"/>
              <a:gd name="connsiteY39" fmla="*/ 5329 h 10000"/>
              <a:gd name="connsiteX40" fmla="*/ 3912 w 10000"/>
              <a:gd name="connsiteY40" fmla="*/ 5000 h 10000"/>
              <a:gd name="connsiteX41" fmla="*/ 2778 w 10000"/>
              <a:gd name="connsiteY41" fmla="*/ 4836 h 10000"/>
              <a:gd name="connsiteX42" fmla="*/ 2709 w 10000"/>
              <a:gd name="connsiteY42" fmla="*/ 4202 h 10000"/>
              <a:gd name="connsiteX43" fmla="*/ 1690 w 10000"/>
              <a:gd name="connsiteY43" fmla="*/ 4014 h 10000"/>
              <a:gd name="connsiteX44" fmla="*/ 1876 w 10000"/>
              <a:gd name="connsiteY44" fmla="*/ 3638 h 10000"/>
              <a:gd name="connsiteX45" fmla="*/ 3218 w 10000"/>
              <a:gd name="connsiteY45" fmla="*/ 3146 h 10000"/>
              <a:gd name="connsiteX46" fmla="*/ 2500 w 10000"/>
              <a:gd name="connsiteY46" fmla="*/ 1995 h 10000"/>
              <a:gd name="connsiteX47" fmla="*/ 3797 w 10000"/>
              <a:gd name="connsiteY47" fmla="*/ 1761 h 10000"/>
              <a:gd name="connsiteX48" fmla="*/ 4630 w 10000"/>
              <a:gd name="connsiteY48" fmla="*/ 2394 h 10000"/>
              <a:gd name="connsiteX49" fmla="*/ 5231 w 10000"/>
              <a:gd name="connsiteY49" fmla="*/ 2371 h 10000"/>
              <a:gd name="connsiteX50" fmla="*/ 6111 w 10000"/>
              <a:gd name="connsiteY50" fmla="*/ 1878 h 10000"/>
              <a:gd name="connsiteX51" fmla="*/ 5417 w 10000"/>
              <a:gd name="connsiteY51" fmla="*/ 1432 h 10000"/>
              <a:gd name="connsiteX52" fmla="*/ 5370 w 10000"/>
              <a:gd name="connsiteY52" fmla="*/ 1033 h 10000"/>
              <a:gd name="connsiteX0" fmla="*/ 5370 w 10000"/>
              <a:gd name="connsiteY0" fmla="*/ 1033 h 10000"/>
              <a:gd name="connsiteX1" fmla="*/ 6111 w 10000"/>
              <a:gd name="connsiteY1" fmla="*/ 1033 h 10000"/>
              <a:gd name="connsiteX2" fmla="*/ 6111 w 10000"/>
              <a:gd name="connsiteY2" fmla="*/ 399 h 10000"/>
              <a:gd name="connsiteX3" fmla="*/ 7037 w 10000"/>
              <a:gd name="connsiteY3" fmla="*/ 0 h 10000"/>
              <a:gd name="connsiteX4" fmla="*/ 7963 w 10000"/>
              <a:gd name="connsiteY4" fmla="*/ 399 h 10000"/>
              <a:gd name="connsiteX5" fmla="*/ 8310 w 10000"/>
              <a:gd name="connsiteY5" fmla="*/ 845 h 10000"/>
              <a:gd name="connsiteX6" fmla="*/ 7778 w 10000"/>
              <a:gd name="connsiteY6" fmla="*/ 1502 h 10000"/>
              <a:gd name="connsiteX7" fmla="*/ 6991 w 10000"/>
              <a:gd name="connsiteY7" fmla="*/ 774 h 10000"/>
              <a:gd name="connsiteX8" fmla="*/ 7096 w 10000"/>
              <a:gd name="connsiteY8" fmla="*/ 1431 h 10000"/>
              <a:gd name="connsiteX9" fmla="*/ 7349 w 10000"/>
              <a:gd name="connsiteY9" fmla="*/ 1632 h 10000"/>
              <a:gd name="connsiteX10" fmla="*/ 6828 w 10000"/>
              <a:gd name="connsiteY10" fmla="*/ 1737 h 10000"/>
              <a:gd name="connsiteX11" fmla="*/ 6367 w 10000"/>
              <a:gd name="connsiteY11" fmla="*/ 2571 h 10000"/>
              <a:gd name="connsiteX12" fmla="*/ 7395 w 10000"/>
              <a:gd name="connsiteY12" fmla="*/ 3427 h 10000"/>
              <a:gd name="connsiteX13" fmla="*/ 7963 w 10000"/>
              <a:gd name="connsiteY13" fmla="*/ 2735 h 10000"/>
              <a:gd name="connsiteX14" fmla="*/ 9074 w 10000"/>
              <a:gd name="connsiteY14" fmla="*/ 3369 h 10000"/>
              <a:gd name="connsiteX15" fmla="*/ 10000 w 10000"/>
              <a:gd name="connsiteY15" fmla="*/ 3638 h 10000"/>
              <a:gd name="connsiteX16" fmla="*/ 9120 w 10000"/>
              <a:gd name="connsiteY16" fmla="*/ 4437 h 10000"/>
              <a:gd name="connsiteX17" fmla="*/ 8866 w 10000"/>
              <a:gd name="connsiteY17" fmla="*/ 6338 h 10000"/>
              <a:gd name="connsiteX18" fmla="*/ 9098 w 10000"/>
              <a:gd name="connsiteY18" fmla="*/ 6995 h 10000"/>
              <a:gd name="connsiteX19" fmla="*/ 8241 w 10000"/>
              <a:gd name="connsiteY19" fmla="*/ 8122 h 10000"/>
              <a:gd name="connsiteX20" fmla="*/ 7801 w 10000"/>
              <a:gd name="connsiteY20" fmla="*/ 9014 h 10000"/>
              <a:gd name="connsiteX21" fmla="*/ 7083 w 10000"/>
              <a:gd name="connsiteY21" fmla="*/ 9014 h 10000"/>
              <a:gd name="connsiteX22" fmla="*/ 5996 w 10000"/>
              <a:gd name="connsiteY22" fmla="*/ 9014 h 10000"/>
              <a:gd name="connsiteX23" fmla="*/ 5231 w 10000"/>
              <a:gd name="connsiteY23" fmla="*/ 9178 h 10000"/>
              <a:gd name="connsiteX24" fmla="*/ 4167 w 10000"/>
              <a:gd name="connsiteY24" fmla="*/ 9601 h 10000"/>
              <a:gd name="connsiteX25" fmla="*/ 3912 w 10000"/>
              <a:gd name="connsiteY25" fmla="*/ 9272 h 10000"/>
              <a:gd name="connsiteX26" fmla="*/ 3380 w 10000"/>
              <a:gd name="connsiteY26" fmla="*/ 9765 h 10000"/>
              <a:gd name="connsiteX27" fmla="*/ 1806 w 10000"/>
              <a:gd name="connsiteY27" fmla="*/ 9765 h 10000"/>
              <a:gd name="connsiteX28" fmla="*/ 764 w 10000"/>
              <a:gd name="connsiteY28" fmla="*/ 10000 h 10000"/>
              <a:gd name="connsiteX29" fmla="*/ 926 w 10000"/>
              <a:gd name="connsiteY29" fmla="*/ 9272 h 10000"/>
              <a:gd name="connsiteX30" fmla="*/ 556 w 10000"/>
              <a:gd name="connsiteY30" fmla="*/ 8897 h 10000"/>
              <a:gd name="connsiteX31" fmla="*/ 0 w 10000"/>
              <a:gd name="connsiteY31" fmla="*/ 8286 h 10000"/>
              <a:gd name="connsiteX32" fmla="*/ 857 w 10000"/>
              <a:gd name="connsiteY32" fmla="*/ 7981 h 10000"/>
              <a:gd name="connsiteX33" fmla="*/ 417 w 10000"/>
              <a:gd name="connsiteY33" fmla="*/ 7441 h 10000"/>
              <a:gd name="connsiteX34" fmla="*/ 1203 w 10000"/>
              <a:gd name="connsiteY34" fmla="*/ 7230 h 10000"/>
              <a:gd name="connsiteX35" fmla="*/ 1297 w 10000"/>
              <a:gd name="connsiteY35" fmla="*/ 6995 h 10000"/>
              <a:gd name="connsiteX36" fmla="*/ 2222 w 10000"/>
              <a:gd name="connsiteY36" fmla="*/ 6878 h 10000"/>
              <a:gd name="connsiteX37" fmla="*/ 2314 w 10000"/>
              <a:gd name="connsiteY37" fmla="*/ 6221 h 10000"/>
              <a:gd name="connsiteX38" fmla="*/ 2778 w 10000"/>
              <a:gd name="connsiteY38" fmla="*/ 5657 h 10000"/>
              <a:gd name="connsiteX39" fmla="*/ 3218 w 10000"/>
              <a:gd name="connsiteY39" fmla="*/ 5329 h 10000"/>
              <a:gd name="connsiteX40" fmla="*/ 3912 w 10000"/>
              <a:gd name="connsiteY40" fmla="*/ 5000 h 10000"/>
              <a:gd name="connsiteX41" fmla="*/ 2778 w 10000"/>
              <a:gd name="connsiteY41" fmla="*/ 4836 h 10000"/>
              <a:gd name="connsiteX42" fmla="*/ 2709 w 10000"/>
              <a:gd name="connsiteY42" fmla="*/ 4202 h 10000"/>
              <a:gd name="connsiteX43" fmla="*/ 1690 w 10000"/>
              <a:gd name="connsiteY43" fmla="*/ 4014 h 10000"/>
              <a:gd name="connsiteX44" fmla="*/ 1876 w 10000"/>
              <a:gd name="connsiteY44" fmla="*/ 3638 h 10000"/>
              <a:gd name="connsiteX45" fmla="*/ 3218 w 10000"/>
              <a:gd name="connsiteY45" fmla="*/ 3146 h 10000"/>
              <a:gd name="connsiteX46" fmla="*/ 2500 w 10000"/>
              <a:gd name="connsiteY46" fmla="*/ 1995 h 10000"/>
              <a:gd name="connsiteX47" fmla="*/ 3797 w 10000"/>
              <a:gd name="connsiteY47" fmla="*/ 1761 h 10000"/>
              <a:gd name="connsiteX48" fmla="*/ 4630 w 10000"/>
              <a:gd name="connsiteY48" fmla="*/ 2394 h 10000"/>
              <a:gd name="connsiteX49" fmla="*/ 5231 w 10000"/>
              <a:gd name="connsiteY49" fmla="*/ 2371 h 10000"/>
              <a:gd name="connsiteX50" fmla="*/ 6111 w 10000"/>
              <a:gd name="connsiteY50" fmla="*/ 1878 h 10000"/>
              <a:gd name="connsiteX51" fmla="*/ 5417 w 10000"/>
              <a:gd name="connsiteY51" fmla="*/ 1432 h 10000"/>
              <a:gd name="connsiteX52" fmla="*/ 5370 w 10000"/>
              <a:gd name="connsiteY52" fmla="*/ 1033 h 10000"/>
              <a:gd name="connsiteX0" fmla="*/ 5370 w 10000"/>
              <a:gd name="connsiteY0" fmla="*/ 1033 h 10000"/>
              <a:gd name="connsiteX1" fmla="*/ 6111 w 10000"/>
              <a:gd name="connsiteY1" fmla="*/ 1033 h 10000"/>
              <a:gd name="connsiteX2" fmla="*/ 6111 w 10000"/>
              <a:gd name="connsiteY2" fmla="*/ 399 h 10000"/>
              <a:gd name="connsiteX3" fmla="*/ 7037 w 10000"/>
              <a:gd name="connsiteY3" fmla="*/ 0 h 10000"/>
              <a:gd name="connsiteX4" fmla="*/ 7963 w 10000"/>
              <a:gd name="connsiteY4" fmla="*/ 399 h 10000"/>
              <a:gd name="connsiteX5" fmla="*/ 8310 w 10000"/>
              <a:gd name="connsiteY5" fmla="*/ 845 h 10000"/>
              <a:gd name="connsiteX6" fmla="*/ 7778 w 10000"/>
              <a:gd name="connsiteY6" fmla="*/ 1502 h 10000"/>
              <a:gd name="connsiteX7" fmla="*/ 6991 w 10000"/>
              <a:gd name="connsiteY7" fmla="*/ 774 h 10000"/>
              <a:gd name="connsiteX8" fmla="*/ 7096 w 10000"/>
              <a:gd name="connsiteY8" fmla="*/ 1431 h 10000"/>
              <a:gd name="connsiteX9" fmla="*/ 7349 w 10000"/>
              <a:gd name="connsiteY9" fmla="*/ 1632 h 10000"/>
              <a:gd name="connsiteX10" fmla="*/ 6828 w 10000"/>
              <a:gd name="connsiteY10" fmla="*/ 1737 h 10000"/>
              <a:gd name="connsiteX11" fmla="*/ 6367 w 10000"/>
              <a:gd name="connsiteY11" fmla="*/ 2571 h 10000"/>
              <a:gd name="connsiteX12" fmla="*/ 7395 w 10000"/>
              <a:gd name="connsiteY12" fmla="*/ 3427 h 10000"/>
              <a:gd name="connsiteX13" fmla="*/ 7963 w 10000"/>
              <a:gd name="connsiteY13" fmla="*/ 2735 h 10000"/>
              <a:gd name="connsiteX14" fmla="*/ 9074 w 10000"/>
              <a:gd name="connsiteY14" fmla="*/ 3369 h 10000"/>
              <a:gd name="connsiteX15" fmla="*/ 10000 w 10000"/>
              <a:gd name="connsiteY15" fmla="*/ 3638 h 10000"/>
              <a:gd name="connsiteX16" fmla="*/ 9120 w 10000"/>
              <a:gd name="connsiteY16" fmla="*/ 4437 h 10000"/>
              <a:gd name="connsiteX17" fmla="*/ 8866 w 10000"/>
              <a:gd name="connsiteY17" fmla="*/ 6338 h 10000"/>
              <a:gd name="connsiteX18" fmla="*/ 9098 w 10000"/>
              <a:gd name="connsiteY18" fmla="*/ 6995 h 10000"/>
              <a:gd name="connsiteX19" fmla="*/ 8241 w 10000"/>
              <a:gd name="connsiteY19" fmla="*/ 8122 h 10000"/>
              <a:gd name="connsiteX20" fmla="*/ 7801 w 10000"/>
              <a:gd name="connsiteY20" fmla="*/ 9014 h 10000"/>
              <a:gd name="connsiteX21" fmla="*/ 7083 w 10000"/>
              <a:gd name="connsiteY21" fmla="*/ 9014 h 10000"/>
              <a:gd name="connsiteX22" fmla="*/ 5996 w 10000"/>
              <a:gd name="connsiteY22" fmla="*/ 9014 h 10000"/>
              <a:gd name="connsiteX23" fmla="*/ 5231 w 10000"/>
              <a:gd name="connsiteY23" fmla="*/ 9178 h 10000"/>
              <a:gd name="connsiteX24" fmla="*/ 4167 w 10000"/>
              <a:gd name="connsiteY24" fmla="*/ 9601 h 10000"/>
              <a:gd name="connsiteX25" fmla="*/ 3912 w 10000"/>
              <a:gd name="connsiteY25" fmla="*/ 9272 h 10000"/>
              <a:gd name="connsiteX26" fmla="*/ 3380 w 10000"/>
              <a:gd name="connsiteY26" fmla="*/ 9765 h 10000"/>
              <a:gd name="connsiteX27" fmla="*/ 1806 w 10000"/>
              <a:gd name="connsiteY27" fmla="*/ 9765 h 10000"/>
              <a:gd name="connsiteX28" fmla="*/ 764 w 10000"/>
              <a:gd name="connsiteY28" fmla="*/ 10000 h 10000"/>
              <a:gd name="connsiteX29" fmla="*/ 926 w 10000"/>
              <a:gd name="connsiteY29" fmla="*/ 9272 h 10000"/>
              <a:gd name="connsiteX30" fmla="*/ 556 w 10000"/>
              <a:gd name="connsiteY30" fmla="*/ 8897 h 10000"/>
              <a:gd name="connsiteX31" fmla="*/ 0 w 10000"/>
              <a:gd name="connsiteY31" fmla="*/ 8286 h 10000"/>
              <a:gd name="connsiteX32" fmla="*/ 857 w 10000"/>
              <a:gd name="connsiteY32" fmla="*/ 7981 h 10000"/>
              <a:gd name="connsiteX33" fmla="*/ 417 w 10000"/>
              <a:gd name="connsiteY33" fmla="*/ 7441 h 10000"/>
              <a:gd name="connsiteX34" fmla="*/ 1203 w 10000"/>
              <a:gd name="connsiteY34" fmla="*/ 7230 h 10000"/>
              <a:gd name="connsiteX35" fmla="*/ 1297 w 10000"/>
              <a:gd name="connsiteY35" fmla="*/ 6995 h 10000"/>
              <a:gd name="connsiteX36" fmla="*/ 2222 w 10000"/>
              <a:gd name="connsiteY36" fmla="*/ 6878 h 10000"/>
              <a:gd name="connsiteX37" fmla="*/ 2314 w 10000"/>
              <a:gd name="connsiteY37" fmla="*/ 6221 h 10000"/>
              <a:gd name="connsiteX38" fmla="*/ 2778 w 10000"/>
              <a:gd name="connsiteY38" fmla="*/ 5657 h 10000"/>
              <a:gd name="connsiteX39" fmla="*/ 3218 w 10000"/>
              <a:gd name="connsiteY39" fmla="*/ 5329 h 10000"/>
              <a:gd name="connsiteX40" fmla="*/ 3912 w 10000"/>
              <a:gd name="connsiteY40" fmla="*/ 5000 h 10000"/>
              <a:gd name="connsiteX41" fmla="*/ 2778 w 10000"/>
              <a:gd name="connsiteY41" fmla="*/ 4836 h 10000"/>
              <a:gd name="connsiteX42" fmla="*/ 2709 w 10000"/>
              <a:gd name="connsiteY42" fmla="*/ 4202 h 10000"/>
              <a:gd name="connsiteX43" fmla="*/ 1690 w 10000"/>
              <a:gd name="connsiteY43" fmla="*/ 4014 h 10000"/>
              <a:gd name="connsiteX44" fmla="*/ 1876 w 10000"/>
              <a:gd name="connsiteY44" fmla="*/ 3638 h 10000"/>
              <a:gd name="connsiteX45" fmla="*/ 3218 w 10000"/>
              <a:gd name="connsiteY45" fmla="*/ 3146 h 10000"/>
              <a:gd name="connsiteX46" fmla="*/ 2500 w 10000"/>
              <a:gd name="connsiteY46" fmla="*/ 1995 h 10000"/>
              <a:gd name="connsiteX47" fmla="*/ 3797 w 10000"/>
              <a:gd name="connsiteY47" fmla="*/ 1761 h 10000"/>
              <a:gd name="connsiteX48" fmla="*/ 4630 w 10000"/>
              <a:gd name="connsiteY48" fmla="*/ 2394 h 10000"/>
              <a:gd name="connsiteX49" fmla="*/ 5231 w 10000"/>
              <a:gd name="connsiteY49" fmla="*/ 2371 h 10000"/>
              <a:gd name="connsiteX50" fmla="*/ 6111 w 10000"/>
              <a:gd name="connsiteY50" fmla="*/ 1878 h 10000"/>
              <a:gd name="connsiteX51" fmla="*/ 5417 w 10000"/>
              <a:gd name="connsiteY51" fmla="*/ 1432 h 10000"/>
              <a:gd name="connsiteX52" fmla="*/ 5370 w 10000"/>
              <a:gd name="connsiteY52" fmla="*/ 1033 h 10000"/>
              <a:gd name="connsiteX0" fmla="*/ 5370 w 10000"/>
              <a:gd name="connsiteY0" fmla="*/ 1033 h 10000"/>
              <a:gd name="connsiteX1" fmla="*/ 6111 w 10000"/>
              <a:gd name="connsiteY1" fmla="*/ 1033 h 10000"/>
              <a:gd name="connsiteX2" fmla="*/ 6111 w 10000"/>
              <a:gd name="connsiteY2" fmla="*/ 399 h 10000"/>
              <a:gd name="connsiteX3" fmla="*/ 7037 w 10000"/>
              <a:gd name="connsiteY3" fmla="*/ 0 h 10000"/>
              <a:gd name="connsiteX4" fmla="*/ 7963 w 10000"/>
              <a:gd name="connsiteY4" fmla="*/ 399 h 10000"/>
              <a:gd name="connsiteX5" fmla="*/ 8310 w 10000"/>
              <a:gd name="connsiteY5" fmla="*/ 845 h 10000"/>
              <a:gd name="connsiteX6" fmla="*/ 7778 w 10000"/>
              <a:gd name="connsiteY6" fmla="*/ 1502 h 10000"/>
              <a:gd name="connsiteX7" fmla="*/ 6991 w 10000"/>
              <a:gd name="connsiteY7" fmla="*/ 774 h 10000"/>
              <a:gd name="connsiteX8" fmla="*/ 7096 w 10000"/>
              <a:gd name="connsiteY8" fmla="*/ 1431 h 10000"/>
              <a:gd name="connsiteX9" fmla="*/ 7349 w 10000"/>
              <a:gd name="connsiteY9" fmla="*/ 1632 h 10000"/>
              <a:gd name="connsiteX10" fmla="*/ 6828 w 10000"/>
              <a:gd name="connsiteY10" fmla="*/ 1737 h 10000"/>
              <a:gd name="connsiteX11" fmla="*/ 6367 w 10000"/>
              <a:gd name="connsiteY11" fmla="*/ 2571 h 10000"/>
              <a:gd name="connsiteX12" fmla="*/ 7395 w 10000"/>
              <a:gd name="connsiteY12" fmla="*/ 3427 h 10000"/>
              <a:gd name="connsiteX13" fmla="*/ 7963 w 10000"/>
              <a:gd name="connsiteY13" fmla="*/ 2735 h 10000"/>
              <a:gd name="connsiteX14" fmla="*/ 9074 w 10000"/>
              <a:gd name="connsiteY14" fmla="*/ 3369 h 10000"/>
              <a:gd name="connsiteX15" fmla="*/ 10000 w 10000"/>
              <a:gd name="connsiteY15" fmla="*/ 3638 h 10000"/>
              <a:gd name="connsiteX16" fmla="*/ 9120 w 10000"/>
              <a:gd name="connsiteY16" fmla="*/ 4437 h 10000"/>
              <a:gd name="connsiteX17" fmla="*/ 8866 w 10000"/>
              <a:gd name="connsiteY17" fmla="*/ 6338 h 10000"/>
              <a:gd name="connsiteX18" fmla="*/ 9098 w 10000"/>
              <a:gd name="connsiteY18" fmla="*/ 6995 h 10000"/>
              <a:gd name="connsiteX19" fmla="*/ 8241 w 10000"/>
              <a:gd name="connsiteY19" fmla="*/ 8122 h 10000"/>
              <a:gd name="connsiteX20" fmla="*/ 7801 w 10000"/>
              <a:gd name="connsiteY20" fmla="*/ 9014 h 10000"/>
              <a:gd name="connsiteX21" fmla="*/ 7083 w 10000"/>
              <a:gd name="connsiteY21" fmla="*/ 9014 h 10000"/>
              <a:gd name="connsiteX22" fmla="*/ 5996 w 10000"/>
              <a:gd name="connsiteY22" fmla="*/ 9014 h 10000"/>
              <a:gd name="connsiteX23" fmla="*/ 5231 w 10000"/>
              <a:gd name="connsiteY23" fmla="*/ 9178 h 10000"/>
              <a:gd name="connsiteX24" fmla="*/ 4167 w 10000"/>
              <a:gd name="connsiteY24" fmla="*/ 9601 h 10000"/>
              <a:gd name="connsiteX25" fmla="*/ 3912 w 10000"/>
              <a:gd name="connsiteY25" fmla="*/ 9272 h 10000"/>
              <a:gd name="connsiteX26" fmla="*/ 3380 w 10000"/>
              <a:gd name="connsiteY26" fmla="*/ 9765 h 10000"/>
              <a:gd name="connsiteX27" fmla="*/ 1806 w 10000"/>
              <a:gd name="connsiteY27" fmla="*/ 9765 h 10000"/>
              <a:gd name="connsiteX28" fmla="*/ 764 w 10000"/>
              <a:gd name="connsiteY28" fmla="*/ 10000 h 10000"/>
              <a:gd name="connsiteX29" fmla="*/ 926 w 10000"/>
              <a:gd name="connsiteY29" fmla="*/ 9272 h 10000"/>
              <a:gd name="connsiteX30" fmla="*/ 556 w 10000"/>
              <a:gd name="connsiteY30" fmla="*/ 8897 h 10000"/>
              <a:gd name="connsiteX31" fmla="*/ 0 w 10000"/>
              <a:gd name="connsiteY31" fmla="*/ 8286 h 10000"/>
              <a:gd name="connsiteX32" fmla="*/ 857 w 10000"/>
              <a:gd name="connsiteY32" fmla="*/ 7981 h 10000"/>
              <a:gd name="connsiteX33" fmla="*/ 417 w 10000"/>
              <a:gd name="connsiteY33" fmla="*/ 7441 h 10000"/>
              <a:gd name="connsiteX34" fmla="*/ 1203 w 10000"/>
              <a:gd name="connsiteY34" fmla="*/ 7230 h 10000"/>
              <a:gd name="connsiteX35" fmla="*/ 1297 w 10000"/>
              <a:gd name="connsiteY35" fmla="*/ 6995 h 10000"/>
              <a:gd name="connsiteX36" fmla="*/ 2222 w 10000"/>
              <a:gd name="connsiteY36" fmla="*/ 6878 h 10000"/>
              <a:gd name="connsiteX37" fmla="*/ 2314 w 10000"/>
              <a:gd name="connsiteY37" fmla="*/ 6221 h 10000"/>
              <a:gd name="connsiteX38" fmla="*/ 2778 w 10000"/>
              <a:gd name="connsiteY38" fmla="*/ 5657 h 10000"/>
              <a:gd name="connsiteX39" fmla="*/ 3218 w 10000"/>
              <a:gd name="connsiteY39" fmla="*/ 5329 h 10000"/>
              <a:gd name="connsiteX40" fmla="*/ 3912 w 10000"/>
              <a:gd name="connsiteY40" fmla="*/ 5000 h 10000"/>
              <a:gd name="connsiteX41" fmla="*/ 2778 w 10000"/>
              <a:gd name="connsiteY41" fmla="*/ 4836 h 10000"/>
              <a:gd name="connsiteX42" fmla="*/ 2709 w 10000"/>
              <a:gd name="connsiteY42" fmla="*/ 4202 h 10000"/>
              <a:gd name="connsiteX43" fmla="*/ 1690 w 10000"/>
              <a:gd name="connsiteY43" fmla="*/ 4014 h 10000"/>
              <a:gd name="connsiteX44" fmla="*/ 1876 w 10000"/>
              <a:gd name="connsiteY44" fmla="*/ 3638 h 10000"/>
              <a:gd name="connsiteX45" fmla="*/ 3218 w 10000"/>
              <a:gd name="connsiteY45" fmla="*/ 3146 h 10000"/>
              <a:gd name="connsiteX46" fmla="*/ 2500 w 10000"/>
              <a:gd name="connsiteY46" fmla="*/ 1995 h 10000"/>
              <a:gd name="connsiteX47" fmla="*/ 3797 w 10000"/>
              <a:gd name="connsiteY47" fmla="*/ 1761 h 10000"/>
              <a:gd name="connsiteX48" fmla="*/ 4630 w 10000"/>
              <a:gd name="connsiteY48" fmla="*/ 2394 h 10000"/>
              <a:gd name="connsiteX49" fmla="*/ 5231 w 10000"/>
              <a:gd name="connsiteY49" fmla="*/ 2371 h 10000"/>
              <a:gd name="connsiteX50" fmla="*/ 6111 w 10000"/>
              <a:gd name="connsiteY50" fmla="*/ 1878 h 10000"/>
              <a:gd name="connsiteX51" fmla="*/ 5417 w 10000"/>
              <a:gd name="connsiteY51" fmla="*/ 1432 h 10000"/>
              <a:gd name="connsiteX52" fmla="*/ 5370 w 10000"/>
              <a:gd name="connsiteY52" fmla="*/ 1033 h 10000"/>
              <a:gd name="connsiteX0" fmla="*/ 5370 w 10000"/>
              <a:gd name="connsiteY0" fmla="*/ 1033 h 10000"/>
              <a:gd name="connsiteX1" fmla="*/ 6111 w 10000"/>
              <a:gd name="connsiteY1" fmla="*/ 1033 h 10000"/>
              <a:gd name="connsiteX2" fmla="*/ 6111 w 10000"/>
              <a:gd name="connsiteY2" fmla="*/ 399 h 10000"/>
              <a:gd name="connsiteX3" fmla="*/ 7037 w 10000"/>
              <a:gd name="connsiteY3" fmla="*/ 0 h 10000"/>
              <a:gd name="connsiteX4" fmla="*/ 7963 w 10000"/>
              <a:gd name="connsiteY4" fmla="*/ 399 h 10000"/>
              <a:gd name="connsiteX5" fmla="*/ 8310 w 10000"/>
              <a:gd name="connsiteY5" fmla="*/ 845 h 10000"/>
              <a:gd name="connsiteX6" fmla="*/ 7778 w 10000"/>
              <a:gd name="connsiteY6" fmla="*/ 1502 h 10000"/>
              <a:gd name="connsiteX7" fmla="*/ 6991 w 10000"/>
              <a:gd name="connsiteY7" fmla="*/ 774 h 10000"/>
              <a:gd name="connsiteX8" fmla="*/ 7096 w 10000"/>
              <a:gd name="connsiteY8" fmla="*/ 1431 h 10000"/>
              <a:gd name="connsiteX9" fmla="*/ 7349 w 10000"/>
              <a:gd name="connsiteY9" fmla="*/ 1632 h 10000"/>
              <a:gd name="connsiteX10" fmla="*/ 6828 w 10000"/>
              <a:gd name="connsiteY10" fmla="*/ 1737 h 10000"/>
              <a:gd name="connsiteX11" fmla="*/ 6367 w 10000"/>
              <a:gd name="connsiteY11" fmla="*/ 2571 h 10000"/>
              <a:gd name="connsiteX12" fmla="*/ 7395 w 10000"/>
              <a:gd name="connsiteY12" fmla="*/ 3427 h 10000"/>
              <a:gd name="connsiteX13" fmla="*/ 7963 w 10000"/>
              <a:gd name="connsiteY13" fmla="*/ 2735 h 10000"/>
              <a:gd name="connsiteX14" fmla="*/ 9074 w 10000"/>
              <a:gd name="connsiteY14" fmla="*/ 3369 h 10000"/>
              <a:gd name="connsiteX15" fmla="*/ 10000 w 10000"/>
              <a:gd name="connsiteY15" fmla="*/ 3638 h 10000"/>
              <a:gd name="connsiteX16" fmla="*/ 9120 w 10000"/>
              <a:gd name="connsiteY16" fmla="*/ 4437 h 10000"/>
              <a:gd name="connsiteX17" fmla="*/ 8866 w 10000"/>
              <a:gd name="connsiteY17" fmla="*/ 6338 h 10000"/>
              <a:gd name="connsiteX18" fmla="*/ 9098 w 10000"/>
              <a:gd name="connsiteY18" fmla="*/ 6995 h 10000"/>
              <a:gd name="connsiteX19" fmla="*/ 8241 w 10000"/>
              <a:gd name="connsiteY19" fmla="*/ 8122 h 10000"/>
              <a:gd name="connsiteX20" fmla="*/ 7801 w 10000"/>
              <a:gd name="connsiteY20" fmla="*/ 9014 h 10000"/>
              <a:gd name="connsiteX21" fmla="*/ 7083 w 10000"/>
              <a:gd name="connsiteY21" fmla="*/ 9014 h 10000"/>
              <a:gd name="connsiteX22" fmla="*/ 5996 w 10000"/>
              <a:gd name="connsiteY22" fmla="*/ 9014 h 10000"/>
              <a:gd name="connsiteX23" fmla="*/ 5231 w 10000"/>
              <a:gd name="connsiteY23" fmla="*/ 9178 h 10000"/>
              <a:gd name="connsiteX24" fmla="*/ 4167 w 10000"/>
              <a:gd name="connsiteY24" fmla="*/ 9601 h 10000"/>
              <a:gd name="connsiteX25" fmla="*/ 3912 w 10000"/>
              <a:gd name="connsiteY25" fmla="*/ 9272 h 10000"/>
              <a:gd name="connsiteX26" fmla="*/ 3380 w 10000"/>
              <a:gd name="connsiteY26" fmla="*/ 9765 h 10000"/>
              <a:gd name="connsiteX27" fmla="*/ 1806 w 10000"/>
              <a:gd name="connsiteY27" fmla="*/ 9765 h 10000"/>
              <a:gd name="connsiteX28" fmla="*/ 764 w 10000"/>
              <a:gd name="connsiteY28" fmla="*/ 10000 h 10000"/>
              <a:gd name="connsiteX29" fmla="*/ 926 w 10000"/>
              <a:gd name="connsiteY29" fmla="*/ 9272 h 10000"/>
              <a:gd name="connsiteX30" fmla="*/ 556 w 10000"/>
              <a:gd name="connsiteY30" fmla="*/ 8897 h 10000"/>
              <a:gd name="connsiteX31" fmla="*/ 0 w 10000"/>
              <a:gd name="connsiteY31" fmla="*/ 8286 h 10000"/>
              <a:gd name="connsiteX32" fmla="*/ 857 w 10000"/>
              <a:gd name="connsiteY32" fmla="*/ 7981 h 10000"/>
              <a:gd name="connsiteX33" fmla="*/ 417 w 10000"/>
              <a:gd name="connsiteY33" fmla="*/ 7441 h 10000"/>
              <a:gd name="connsiteX34" fmla="*/ 1203 w 10000"/>
              <a:gd name="connsiteY34" fmla="*/ 7230 h 10000"/>
              <a:gd name="connsiteX35" fmla="*/ 1297 w 10000"/>
              <a:gd name="connsiteY35" fmla="*/ 6995 h 10000"/>
              <a:gd name="connsiteX36" fmla="*/ 2222 w 10000"/>
              <a:gd name="connsiteY36" fmla="*/ 6878 h 10000"/>
              <a:gd name="connsiteX37" fmla="*/ 2314 w 10000"/>
              <a:gd name="connsiteY37" fmla="*/ 6221 h 10000"/>
              <a:gd name="connsiteX38" fmla="*/ 2778 w 10000"/>
              <a:gd name="connsiteY38" fmla="*/ 5657 h 10000"/>
              <a:gd name="connsiteX39" fmla="*/ 3218 w 10000"/>
              <a:gd name="connsiteY39" fmla="*/ 5329 h 10000"/>
              <a:gd name="connsiteX40" fmla="*/ 3912 w 10000"/>
              <a:gd name="connsiteY40" fmla="*/ 5000 h 10000"/>
              <a:gd name="connsiteX41" fmla="*/ 2778 w 10000"/>
              <a:gd name="connsiteY41" fmla="*/ 4836 h 10000"/>
              <a:gd name="connsiteX42" fmla="*/ 2709 w 10000"/>
              <a:gd name="connsiteY42" fmla="*/ 4202 h 10000"/>
              <a:gd name="connsiteX43" fmla="*/ 1690 w 10000"/>
              <a:gd name="connsiteY43" fmla="*/ 4014 h 10000"/>
              <a:gd name="connsiteX44" fmla="*/ 1876 w 10000"/>
              <a:gd name="connsiteY44" fmla="*/ 3638 h 10000"/>
              <a:gd name="connsiteX45" fmla="*/ 3218 w 10000"/>
              <a:gd name="connsiteY45" fmla="*/ 3146 h 10000"/>
              <a:gd name="connsiteX46" fmla="*/ 2500 w 10000"/>
              <a:gd name="connsiteY46" fmla="*/ 1995 h 10000"/>
              <a:gd name="connsiteX47" fmla="*/ 3797 w 10000"/>
              <a:gd name="connsiteY47" fmla="*/ 1761 h 10000"/>
              <a:gd name="connsiteX48" fmla="*/ 4630 w 10000"/>
              <a:gd name="connsiteY48" fmla="*/ 2394 h 10000"/>
              <a:gd name="connsiteX49" fmla="*/ 5231 w 10000"/>
              <a:gd name="connsiteY49" fmla="*/ 2371 h 10000"/>
              <a:gd name="connsiteX50" fmla="*/ 6111 w 10000"/>
              <a:gd name="connsiteY50" fmla="*/ 1878 h 10000"/>
              <a:gd name="connsiteX51" fmla="*/ 5417 w 10000"/>
              <a:gd name="connsiteY51" fmla="*/ 1432 h 10000"/>
              <a:gd name="connsiteX52" fmla="*/ 5370 w 10000"/>
              <a:gd name="connsiteY52" fmla="*/ 1033 h 10000"/>
              <a:gd name="connsiteX0" fmla="*/ 5370 w 10000"/>
              <a:gd name="connsiteY0" fmla="*/ 1033 h 10000"/>
              <a:gd name="connsiteX1" fmla="*/ 6111 w 10000"/>
              <a:gd name="connsiteY1" fmla="*/ 1033 h 10000"/>
              <a:gd name="connsiteX2" fmla="*/ 6111 w 10000"/>
              <a:gd name="connsiteY2" fmla="*/ 399 h 10000"/>
              <a:gd name="connsiteX3" fmla="*/ 7037 w 10000"/>
              <a:gd name="connsiteY3" fmla="*/ 0 h 10000"/>
              <a:gd name="connsiteX4" fmla="*/ 7963 w 10000"/>
              <a:gd name="connsiteY4" fmla="*/ 399 h 10000"/>
              <a:gd name="connsiteX5" fmla="*/ 8310 w 10000"/>
              <a:gd name="connsiteY5" fmla="*/ 845 h 10000"/>
              <a:gd name="connsiteX6" fmla="*/ 7778 w 10000"/>
              <a:gd name="connsiteY6" fmla="*/ 1502 h 10000"/>
              <a:gd name="connsiteX7" fmla="*/ 7303 w 10000"/>
              <a:gd name="connsiteY7" fmla="*/ 1232 h 10000"/>
              <a:gd name="connsiteX8" fmla="*/ 7096 w 10000"/>
              <a:gd name="connsiteY8" fmla="*/ 1431 h 10000"/>
              <a:gd name="connsiteX9" fmla="*/ 7349 w 10000"/>
              <a:gd name="connsiteY9" fmla="*/ 1632 h 10000"/>
              <a:gd name="connsiteX10" fmla="*/ 6828 w 10000"/>
              <a:gd name="connsiteY10" fmla="*/ 1737 h 10000"/>
              <a:gd name="connsiteX11" fmla="*/ 6367 w 10000"/>
              <a:gd name="connsiteY11" fmla="*/ 2571 h 10000"/>
              <a:gd name="connsiteX12" fmla="*/ 7395 w 10000"/>
              <a:gd name="connsiteY12" fmla="*/ 3427 h 10000"/>
              <a:gd name="connsiteX13" fmla="*/ 7963 w 10000"/>
              <a:gd name="connsiteY13" fmla="*/ 2735 h 10000"/>
              <a:gd name="connsiteX14" fmla="*/ 9074 w 10000"/>
              <a:gd name="connsiteY14" fmla="*/ 3369 h 10000"/>
              <a:gd name="connsiteX15" fmla="*/ 10000 w 10000"/>
              <a:gd name="connsiteY15" fmla="*/ 3638 h 10000"/>
              <a:gd name="connsiteX16" fmla="*/ 9120 w 10000"/>
              <a:gd name="connsiteY16" fmla="*/ 4437 h 10000"/>
              <a:gd name="connsiteX17" fmla="*/ 8866 w 10000"/>
              <a:gd name="connsiteY17" fmla="*/ 6338 h 10000"/>
              <a:gd name="connsiteX18" fmla="*/ 9098 w 10000"/>
              <a:gd name="connsiteY18" fmla="*/ 6995 h 10000"/>
              <a:gd name="connsiteX19" fmla="*/ 8241 w 10000"/>
              <a:gd name="connsiteY19" fmla="*/ 8122 h 10000"/>
              <a:gd name="connsiteX20" fmla="*/ 7801 w 10000"/>
              <a:gd name="connsiteY20" fmla="*/ 9014 h 10000"/>
              <a:gd name="connsiteX21" fmla="*/ 7083 w 10000"/>
              <a:gd name="connsiteY21" fmla="*/ 9014 h 10000"/>
              <a:gd name="connsiteX22" fmla="*/ 5996 w 10000"/>
              <a:gd name="connsiteY22" fmla="*/ 9014 h 10000"/>
              <a:gd name="connsiteX23" fmla="*/ 5231 w 10000"/>
              <a:gd name="connsiteY23" fmla="*/ 9178 h 10000"/>
              <a:gd name="connsiteX24" fmla="*/ 4167 w 10000"/>
              <a:gd name="connsiteY24" fmla="*/ 9601 h 10000"/>
              <a:gd name="connsiteX25" fmla="*/ 3912 w 10000"/>
              <a:gd name="connsiteY25" fmla="*/ 9272 h 10000"/>
              <a:gd name="connsiteX26" fmla="*/ 3380 w 10000"/>
              <a:gd name="connsiteY26" fmla="*/ 9765 h 10000"/>
              <a:gd name="connsiteX27" fmla="*/ 1806 w 10000"/>
              <a:gd name="connsiteY27" fmla="*/ 9765 h 10000"/>
              <a:gd name="connsiteX28" fmla="*/ 764 w 10000"/>
              <a:gd name="connsiteY28" fmla="*/ 10000 h 10000"/>
              <a:gd name="connsiteX29" fmla="*/ 926 w 10000"/>
              <a:gd name="connsiteY29" fmla="*/ 9272 h 10000"/>
              <a:gd name="connsiteX30" fmla="*/ 556 w 10000"/>
              <a:gd name="connsiteY30" fmla="*/ 8897 h 10000"/>
              <a:gd name="connsiteX31" fmla="*/ 0 w 10000"/>
              <a:gd name="connsiteY31" fmla="*/ 8286 h 10000"/>
              <a:gd name="connsiteX32" fmla="*/ 857 w 10000"/>
              <a:gd name="connsiteY32" fmla="*/ 7981 h 10000"/>
              <a:gd name="connsiteX33" fmla="*/ 417 w 10000"/>
              <a:gd name="connsiteY33" fmla="*/ 7441 h 10000"/>
              <a:gd name="connsiteX34" fmla="*/ 1203 w 10000"/>
              <a:gd name="connsiteY34" fmla="*/ 7230 h 10000"/>
              <a:gd name="connsiteX35" fmla="*/ 1297 w 10000"/>
              <a:gd name="connsiteY35" fmla="*/ 6995 h 10000"/>
              <a:gd name="connsiteX36" fmla="*/ 2222 w 10000"/>
              <a:gd name="connsiteY36" fmla="*/ 6878 h 10000"/>
              <a:gd name="connsiteX37" fmla="*/ 2314 w 10000"/>
              <a:gd name="connsiteY37" fmla="*/ 6221 h 10000"/>
              <a:gd name="connsiteX38" fmla="*/ 2778 w 10000"/>
              <a:gd name="connsiteY38" fmla="*/ 5657 h 10000"/>
              <a:gd name="connsiteX39" fmla="*/ 3218 w 10000"/>
              <a:gd name="connsiteY39" fmla="*/ 5329 h 10000"/>
              <a:gd name="connsiteX40" fmla="*/ 3912 w 10000"/>
              <a:gd name="connsiteY40" fmla="*/ 5000 h 10000"/>
              <a:gd name="connsiteX41" fmla="*/ 2778 w 10000"/>
              <a:gd name="connsiteY41" fmla="*/ 4836 h 10000"/>
              <a:gd name="connsiteX42" fmla="*/ 2709 w 10000"/>
              <a:gd name="connsiteY42" fmla="*/ 4202 h 10000"/>
              <a:gd name="connsiteX43" fmla="*/ 1690 w 10000"/>
              <a:gd name="connsiteY43" fmla="*/ 4014 h 10000"/>
              <a:gd name="connsiteX44" fmla="*/ 1876 w 10000"/>
              <a:gd name="connsiteY44" fmla="*/ 3638 h 10000"/>
              <a:gd name="connsiteX45" fmla="*/ 3218 w 10000"/>
              <a:gd name="connsiteY45" fmla="*/ 3146 h 10000"/>
              <a:gd name="connsiteX46" fmla="*/ 2500 w 10000"/>
              <a:gd name="connsiteY46" fmla="*/ 1995 h 10000"/>
              <a:gd name="connsiteX47" fmla="*/ 3797 w 10000"/>
              <a:gd name="connsiteY47" fmla="*/ 1761 h 10000"/>
              <a:gd name="connsiteX48" fmla="*/ 4630 w 10000"/>
              <a:gd name="connsiteY48" fmla="*/ 2394 h 10000"/>
              <a:gd name="connsiteX49" fmla="*/ 5231 w 10000"/>
              <a:gd name="connsiteY49" fmla="*/ 2371 h 10000"/>
              <a:gd name="connsiteX50" fmla="*/ 6111 w 10000"/>
              <a:gd name="connsiteY50" fmla="*/ 1878 h 10000"/>
              <a:gd name="connsiteX51" fmla="*/ 5417 w 10000"/>
              <a:gd name="connsiteY51" fmla="*/ 1432 h 10000"/>
              <a:gd name="connsiteX52" fmla="*/ 5370 w 10000"/>
              <a:gd name="connsiteY52" fmla="*/ 1033 h 10000"/>
              <a:gd name="connsiteX0" fmla="*/ 5370 w 10000"/>
              <a:gd name="connsiteY0" fmla="*/ 1033 h 10000"/>
              <a:gd name="connsiteX1" fmla="*/ 6111 w 10000"/>
              <a:gd name="connsiteY1" fmla="*/ 1033 h 10000"/>
              <a:gd name="connsiteX2" fmla="*/ 6111 w 10000"/>
              <a:gd name="connsiteY2" fmla="*/ 399 h 10000"/>
              <a:gd name="connsiteX3" fmla="*/ 7037 w 10000"/>
              <a:gd name="connsiteY3" fmla="*/ 0 h 10000"/>
              <a:gd name="connsiteX4" fmla="*/ 7963 w 10000"/>
              <a:gd name="connsiteY4" fmla="*/ 399 h 10000"/>
              <a:gd name="connsiteX5" fmla="*/ 8310 w 10000"/>
              <a:gd name="connsiteY5" fmla="*/ 845 h 10000"/>
              <a:gd name="connsiteX6" fmla="*/ 7778 w 10000"/>
              <a:gd name="connsiteY6" fmla="*/ 1502 h 10000"/>
              <a:gd name="connsiteX7" fmla="*/ 7407 w 10000"/>
              <a:gd name="connsiteY7" fmla="*/ 1267 h 10000"/>
              <a:gd name="connsiteX8" fmla="*/ 7096 w 10000"/>
              <a:gd name="connsiteY8" fmla="*/ 1431 h 10000"/>
              <a:gd name="connsiteX9" fmla="*/ 7349 w 10000"/>
              <a:gd name="connsiteY9" fmla="*/ 1632 h 10000"/>
              <a:gd name="connsiteX10" fmla="*/ 6828 w 10000"/>
              <a:gd name="connsiteY10" fmla="*/ 1737 h 10000"/>
              <a:gd name="connsiteX11" fmla="*/ 6367 w 10000"/>
              <a:gd name="connsiteY11" fmla="*/ 2571 h 10000"/>
              <a:gd name="connsiteX12" fmla="*/ 7395 w 10000"/>
              <a:gd name="connsiteY12" fmla="*/ 3427 h 10000"/>
              <a:gd name="connsiteX13" fmla="*/ 7963 w 10000"/>
              <a:gd name="connsiteY13" fmla="*/ 2735 h 10000"/>
              <a:gd name="connsiteX14" fmla="*/ 9074 w 10000"/>
              <a:gd name="connsiteY14" fmla="*/ 3369 h 10000"/>
              <a:gd name="connsiteX15" fmla="*/ 10000 w 10000"/>
              <a:gd name="connsiteY15" fmla="*/ 3638 h 10000"/>
              <a:gd name="connsiteX16" fmla="*/ 9120 w 10000"/>
              <a:gd name="connsiteY16" fmla="*/ 4437 h 10000"/>
              <a:gd name="connsiteX17" fmla="*/ 8866 w 10000"/>
              <a:gd name="connsiteY17" fmla="*/ 6338 h 10000"/>
              <a:gd name="connsiteX18" fmla="*/ 9098 w 10000"/>
              <a:gd name="connsiteY18" fmla="*/ 6995 h 10000"/>
              <a:gd name="connsiteX19" fmla="*/ 8241 w 10000"/>
              <a:gd name="connsiteY19" fmla="*/ 8122 h 10000"/>
              <a:gd name="connsiteX20" fmla="*/ 7801 w 10000"/>
              <a:gd name="connsiteY20" fmla="*/ 9014 h 10000"/>
              <a:gd name="connsiteX21" fmla="*/ 7083 w 10000"/>
              <a:gd name="connsiteY21" fmla="*/ 9014 h 10000"/>
              <a:gd name="connsiteX22" fmla="*/ 5996 w 10000"/>
              <a:gd name="connsiteY22" fmla="*/ 9014 h 10000"/>
              <a:gd name="connsiteX23" fmla="*/ 5231 w 10000"/>
              <a:gd name="connsiteY23" fmla="*/ 9178 h 10000"/>
              <a:gd name="connsiteX24" fmla="*/ 4167 w 10000"/>
              <a:gd name="connsiteY24" fmla="*/ 9601 h 10000"/>
              <a:gd name="connsiteX25" fmla="*/ 3912 w 10000"/>
              <a:gd name="connsiteY25" fmla="*/ 9272 h 10000"/>
              <a:gd name="connsiteX26" fmla="*/ 3380 w 10000"/>
              <a:gd name="connsiteY26" fmla="*/ 9765 h 10000"/>
              <a:gd name="connsiteX27" fmla="*/ 1806 w 10000"/>
              <a:gd name="connsiteY27" fmla="*/ 9765 h 10000"/>
              <a:gd name="connsiteX28" fmla="*/ 764 w 10000"/>
              <a:gd name="connsiteY28" fmla="*/ 10000 h 10000"/>
              <a:gd name="connsiteX29" fmla="*/ 926 w 10000"/>
              <a:gd name="connsiteY29" fmla="*/ 9272 h 10000"/>
              <a:gd name="connsiteX30" fmla="*/ 556 w 10000"/>
              <a:gd name="connsiteY30" fmla="*/ 8897 h 10000"/>
              <a:gd name="connsiteX31" fmla="*/ 0 w 10000"/>
              <a:gd name="connsiteY31" fmla="*/ 8286 h 10000"/>
              <a:gd name="connsiteX32" fmla="*/ 857 w 10000"/>
              <a:gd name="connsiteY32" fmla="*/ 7981 h 10000"/>
              <a:gd name="connsiteX33" fmla="*/ 417 w 10000"/>
              <a:gd name="connsiteY33" fmla="*/ 7441 h 10000"/>
              <a:gd name="connsiteX34" fmla="*/ 1203 w 10000"/>
              <a:gd name="connsiteY34" fmla="*/ 7230 h 10000"/>
              <a:gd name="connsiteX35" fmla="*/ 1297 w 10000"/>
              <a:gd name="connsiteY35" fmla="*/ 6995 h 10000"/>
              <a:gd name="connsiteX36" fmla="*/ 2222 w 10000"/>
              <a:gd name="connsiteY36" fmla="*/ 6878 h 10000"/>
              <a:gd name="connsiteX37" fmla="*/ 2314 w 10000"/>
              <a:gd name="connsiteY37" fmla="*/ 6221 h 10000"/>
              <a:gd name="connsiteX38" fmla="*/ 2778 w 10000"/>
              <a:gd name="connsiteY38" fmla="*/ 5657 h 10000"/>
              <a:gd name="connsiteX39" fmla="*/ 3218 w 10000"/>
              <a:gd name="connsiteY39" fmla="*/ 5329 h 10000"/>
              <a:gd name="connsiteX40" fmla="*/ 3912 w 10000"/>
              <a:gd name="connsiteY40" fmla="*/ 5000 h 10000"/>
              <a:gd name="connsiteX41" fmla="*/ 2778 w 10000"/>
              <a:gd name="connsiteY41" fmla="*/ 4836 h 10000"/>
              <a:gd name="connsiteX42" fmla="*/ 2709 w 10000"/>
              <a:gd name="connsiteY42" fmla="*/ 4202 h 10000"/>
              <a:gd name="connsiteX43" fmla="*/ 1690 w 10000"/>
              <a:gd name="connsiteY43" fmla="*/ 4014 h 10000"/>
              <a:gd name="connsiteX44" fmla="*/ 1876 w 10000"/>
              <a:gd name="connsiteY44" fmla="*/ 3638 h 10000"/>
              <a:gd name="connsiteX45" fmla="*/ 3218 w 10000"/>
              <a:gd name="connsiteY45" fmla="*/ 3146 h 10000"/>
              <a:gd name="connsiteX46" fmla="*/ 2500 w 10000"/>
              <a:gd name="connsiteY46" fmla="*/ 1995 h 10000"/>
              <a:gd name="connsiteX47" fmla="*/ 3797 w 10000"/>
              <a:gd name="connsiteY47" fmla="*/ 1761 h 10000"/>
              <a:gd name="connsiteX48" fmla="*/ 4630 w 10000"/>
              <a:gd name="connsiteY48" fmla="*/ 2394 h 10000"/>
              <a:gd name="connsiteX49" fmla="*/ 5231 w 10000"/>
              <a:gd name="connsiteY49" fmla="*/ 2371 h 10000"/>
              <a:gd name="connsiteX50" fmla="*/ 6111 w 10000"/>
              <a:gd name="connsiteY50" fmla="*/ 1878 h 10000"/>
              <a:gd name="connsiteX51" fmla="*/ 5417 w 10000"/>
              <a:gd name="connsiteY51" fmla="*/ 1432 h 10000"/>
              <a:gd name="connsiteX52" fmla="*/ 5370 w 10000"/>
              <a:gd name="connsiteY52" fmla="*/ 1033 h 10000"/>
              <a:gd name="connsiteX0" fmla="*/ 5370 w 10000"/>
              <a:gd name="connsiteY0" fmla="*/ 1033 h 10000"/>
              <a:gd name="connsiteX1" fmla="*/ 6111 w 10000"/>
              <a:gd name="connsiteY1" fmla="*/ 1033 h 10000"/>
              <a:gd name="connsiteX2" fmla="*/ 6111 w 10000"/>
              <a:gd name="connsiteY2" fmla="*/ 399 h 10000"/>
              <a:gd name="connsiteX3" fmla="*/ 7037 w 10000"/>
              <a:gd name="connsiteY3" fmla="*/ 0 h 10000"/>
              <a:gd name="connsiteX4" fmla="*/ 7963 w 10000"/>
              <a:gd name="connsiteY4" fmla="*/ 399 h 10000"/>
              <a:gd name="connsiteX5" fmla="*/ 8310 w 10000"/>
              <a:gd name="connsiteY5" fmla="*/ 845 h 10000"/>
              <a:gd name="connsiteX6" fmla="*/ 7778 w 10000"/>
              <a:gd name="connsiteY6" fmla="*/ 1537 h 10000"/>
              <a:gd name="connsiteX7" fmla="*/ 7407 w 10000"/>
              <a:gd name="connsiteY7" fmla="*/ 1267 h 10000"/>
              <a:gd name="connsiteX8" fmla="*/ 7096 w 10000"/>
              <a:gd name="connsiteY8" fmla="*/ 1431 h 10000"/>
              <a:gd name="connsiteX9" fmla="*/ 7349 w 10000"/>
              <a:gd name="connsiteY9" fmla="*/ 1632 h 10000"/>
              <a:gd name="connsiteX10" fmla="*/ 6828 w 10000"/>
              <a:gd name="connsiteY10" fmla="*/ 1737 h 10000"/>
              <a:gd name="connsiteX11" fmla="*/ 6367 w 10000"/>
              <a:gd name="connsiteY11" fmla="*/ 2571 h 10000"/>
              <a:gd name="connsiteX12" fmla="*/ 7395 w 10000"/>
              <a:gd name="connsiteY12" fmla="*/ 3427 h 10000"/>
              <a:gd name="connsiteX13" fmla="*/ 7963 w 10000"/>
              <a:gd name="connsiteY13" fmla="*/ 2735 h 10000"/>
              <a:gd name="connsiteX14" fmla="*/ 9074 w 10000"/>
              <a:gd name="connsiteY14" fmla="*/ 3369 h 10000"/>
              <a:gd name="connsiteX15" fmla="*/ 10000 w 10000"/>
              <a:gd name="connsiteY15" fmla="*/ 3638 h 10000"/>
              <a:gd name="connsiteX16" fmla="*/ 9120 w 10000"/>
              <a:gd name="connsiteY16" fmla="*/ 4437 h 10000"/>
              <a:gd name="connsiteX17" fmla="*/ 8866 w 10000"/>
              <a:gd name="connsiteY17" fmla="*/ 6338 h 10000"/>
              <a:gd name="connsiteX18" fmla="*/ 9098 w 10000"/>
              <a:gd name="connsiteY18" fmla="*/ 6995 h 10000"/>
              <a:gd name="connsiteX19" fmla="*/ 8241 w 10000"/>
              <a:gd name="connsiteY19" fmla="*/ 8122 h 10000"/>
              <a:gd name="connsiteX20" fmla="*/ 7801 w 10000"/>
              <a:gd name="connsiteY20" fmla="*/ 9014 h 10000"/>
              <a:gd name="connsiteX21" fmla="*/ 7083 w 10000"/>
              <a:gd name="connsiteY21" fmla="*/ 9014 h 10000"/>
              <a:gd name="connsiteX22" fmla="*/ 5996 w 10000"/>
              <a:gd name="connsiteY22" fmla="*/ 9014 h 10000"/>
              <a:gd name="connsiteX23" fmla="*/ 5231 w 10000"/>
              <a:gd name="connsiteY23" fmla="*/ 9178 h 10000"/>
              <a:gd name="connsiteX24" fmla="*/ 4167 w 10000"/>
              <a:gd name="connsiteY24" fmla="*/ 9601 h 10000"/>
              <a:gd name="connsiteX25" fmla="*/ 3912 w 10000"/>
              <a:gd name="connsiteY25" fmla="*/ 9272 h 10000"/>
              <a:gd name="connsiteX26" fmla="*/ 3380 w 10000"/>
              <a:gd name="connsiteY26" fmla="*/ 9765 h 10000"/>
              <a:gd name="connsiteX27" fmla="*/ 1806 w 10000"/>
              <a:gd name="connsiteY27" fmla="*/ 9765 h 10000"/>
              <a:gd name="connsiteX28" fmla="*/ 764 w 10000"/>
              <a:gd name="connsiteY28" fmla="*/ 10000 h 10000"/>
              <a:gd name="connsiteX29" fmla="*/ 926 w 10000"/>
              <a:gd name="connsiteY29" fmla="*/ 9272 h 10000"/>
              <a:gd name="connsiteX30" fmla="*/ 556 w 10000"/>
              <a:gd name="connsiteY30" fmla="*/ 8897 h 10000"/>
              <a:gd name="connsiteX31" fmla="*/ 0 w 10000"/>
              <a:gd name="connsiteY31" fmla="*/ 8286 h 10000"/>
              <a:gd name="connsiteX32" fmla="*/ 857 w 10000"/>
              <a:gd name="connsiteY32" fmla="*/ 7981 h 10000"/>
              <a:gd name="connsiteX33" fmla="*/ 417 w 10000"/>
              <a:gd name="connsiteY33" fmla="*/ 7441 h 10000"/>
              <a:gd name="connsiteX34" fmla="*/ 1203 w 10000"/>
              <a:gd name="connsiteY34" fmla="*/ 7230 h 10000"/>
              <a:gd name="connsiteX35" fmla="*/ 1297 w 10000"/>
              <a:gd name="connsiteY35" fmla="*/ 6995 h 10000"/>
              <a:gd name="connsiteX36" fmla="*/ 2222 w 10000"/>
              <a:gd name="connsiteY36" fmla="*/ 6878 h 10000"/>
              <a:gd name="connsiteX37" fmla="*/ 2314 w 10000"/>
              <a:gd name="connsiteY37" fmla="*/ 6221 h 10000"/>
              <a:gd name="connsiteX38" fmla="*/ 2778 w 10000"/>
              <a:gd name="connsiteY38" fmla="*/ 5657 h 10000"/>
              <a:gd name="connsiteX39" fmla="*/ 3218 w 10000"/>
              <a:gd name="connsiteY39" fmla="*/ 5329 h 10000"/>
              <a:gd name="connsiteX40" fmla="*/ 3912 w 10000"/>
              <a:gd name="connsiteY40" fmla="*/ 5000 h 10000"/>
              <a:gd name="connsiteX41" fmla="*/ 2778 w 10000"/>
              <a:gd name="connsiteY41" fmla="*/ 4836 h 10000"/>
              <a:gd name="connsiteX42" fmla="*/ 2709 w 10000"/>
              <a:gd name="connsiteY42" fmla="*/ 4202 h 10000"/>
              <a:gd name="connsiteX43" fmla="*/ 1690 w 10000"/>
              <a:gd name="connsiteY43" fmla="*/ 4014 h 10000"/>
              <a:gd name="connsiteX44" fmla="*/ 1876 w 10000"/>
              <a:gd name="connsiteY44" fmla="*/ 3638 h 10000"/>
              <a:gd name="connsiteX45" fmla="*/ 3218 w 10000"/>
              <a:gd name="connsiteY45" fmla="*/ 3146 h 10000"/>
              <a:gd name="connsiteX46" fmla="*/ 2500 w 10000"/>
              <a:gd name="connsiteY46" fmla="*/ 1995 h 10000"/>
              <a:gd name="connsiteX47" fmla="*/ 3797 w 10000"/>
              <a:gd name="connsiteY47" fmla="*/ 1761 h 10000"/>
              <a:gd name="connsiteX48" fmla="*/ 4630 w 10000"/>
              <a:gd name="connsiteY48" fmla="*/ 2394 h 10000"/>
              <a:gd name="connsiteX49" fmla="*/ 5231 w 10000"/>
              <a:gd name="connsiteY49" fmla="*/ 2371 h 10000"/>
              <a:gd name="connsiteX50" fmla="*/ 6111 w 10000"/>
              <a:gd name="connsiteY50" fmla="*/ 1878 h 10000"/>
              <a:gd name="connsiteX51" fmla="*/ 5417 w 10000"/>
              <a:gd name="connsiteY51" fmla="*/ 1432 h 10000"/>
              <a:gd name="connsiteX52" fmla="*/ 5370 w 10000"/>
              <a:gd name="connsiteY52" fmla="*/ 1033 h 10000"/>
              <a:gd name="connsiteX0" fmla="*/ 5370 w 10000"/>
              <a:gd name="connsiteY0" fmla="*/ 1033 h 10000"/>
              <a:gd name="connsiteX1" fmla="*/ 6111 w 10000"/>
              <a:gd name="connsiteY1" fmla="*/ 1033 h 10000"/>
              <a:gd name="connsiteX2" fmla="*/ 6111 w 10000"/>
              <a:gd name="connsiteY2" fmla="*/ 399 h 10000"/>
              <a:gd name="connsiteX3" fmla="*/ 7037 w 10000"/>
              <a:gd name="connsiteY3" fmla="*/ 0 h 10000"/>
              <a:gd name="connsiteX4" fmla="*/ 7963 w 10000"/>
              <a:gd name="connsiteY4" fmla="*/ 399 h 10000"/>
              <a:gd name="connsiteX5" fmla="*/ 8310 w 10000"/>
              <a:gd name="connsiteY5" fmla="*/ 845 h 10000"/>
              <a:gd name="connsiteX6" fmla="*/ 7778 w 10000"/>
              <a:gd name="connsiteY6" fmla="*/ 1537 h 10000"/>
              <a:gd name="connsiteX7" fmla="*/ 7407 w 10000"/>
              <a:gd name="connsiteY7" fmla="*/ 1267 h 10000"/>
              <a:gd name="connsiteX8" fmla="*/ 7027 w 10000"/>
              <a:gd name="connsiteY8" fmla="*/ 1466 h 10000"/>
              <a:gd name="connsiteX9" fmla="*/ 7349 w 10000"/>
              <a:gd name="connsiteY9" fmla="*/ 1632 h 10000"/>
              <a:gd name="connsiteX10" fmla="*/ 6828 w 10000"/>
              <a:gd name="connsiteY10" fmla="*/ 1737 h 10000"/>
              <a:gd name="connsiteX11" fmla="*/ 6367 w 10000"/>
              <a:gd name="connsiteY11" fmla="*/ 2571 h 10000"/>
              <a:gd name="connsiteX12" fmla="*/ 7395 w 10000"/>
              <a:gd name="connsiteY12" fmla="*/ 3427 h 10000"/>
              <a:gd name="connsiteX13" fmla="*/ 7963 w 10000"/>
              <a:gd name="connsiteY13" fmla="*/ 2735 h 10000"/>
              <a:gd name="connsiteX14" fmla="*/ 9074 w 10000"/>
              <a:gd name="connsiteY14" fmla="*/ 3369 h 10000"/>
              <a:gd name="connsiteX15" fmla="*/ 10000 w 10000"/>
              <a:gd name="connsiteY15" fmla="*/ 3638 h 10000"/>
              <a:gd name="connsiteX16" fmla="*/ 9120 w 10000"/>
              <a:gd name="connsiteY16" fmla="*/ 4437 h 10000"/>
              <a:gd name="connsiteX17" fmla="*/ 8866 w 10000"/>
              <a:gd name="connsiteY17" fmla="*/ 6338 h 10000"/>
              <a:gd name="connsiteX18" fmla="*/ 9098 w 10000"/>
              <a:gd name="connsiteY18" fmla="*/ 6995 h 10000"/>
              <a:gd name="connsiteX19" fmla="*/ 8241 w 10000"/>
              <a:gd name="connsiteY19" fmla="*/ 8122 h 10000"/>
              <a:gd name="connsiteX20" fmla="*/ 7801 w 10000"/>
              <a:gd name="connsiteY20" fmla="*/ 9014 h 10000"/>
              <a:gd name="connsiteX21" fmla="*/ 7083 w 10000"/>
              <a:gd name="connsiteY21" fmla="*/ 9014 h 10000"/>
              <a:gd name="connsiteX22" fmla="*/ 5996 w 10000"/>
              <a:gd name="connsiteY22" fmla="*/ 9014 h 10000"/>
              <a:gd name="connsiteX23" fmla="*/ 5231 w 10000"/>
              <a:gd name="connsiteY23" fmla="*/ 9178 h 10000"/>
              <a:gd name="connsiteX24" fmla="*/ 4167 w 10000"/>
              <a:gd name="connsiteY24" fmla="*/ 9601 h 10000"/>
              <a:gd name="connsiteX25" fmla="*/ 3912 w 10000"/>
              <a:gd name="connsiteY25" fmla="*/ 9272 h 10000"/>
              <a:gd name="connsiteX26" fmla="*/ 3380 w 10000"/>
              <a:gd name="connsiteY26" fmla="*/ 9765 h 10000"/>
              <a:gd name="connsiteX27" fmla="*/ 1806 w 10000"/>
              <a:gd name="connsiteY27" fmla="*/ 9765 h 10000"/>
              <a:gd name="connsiteX28" fmla="*/ 764 w 10000"/>
              <a:gd name="connsiteY28" fmla="*/ 10000 h 10000"/>
              <a:gd name="connsiteX29" fmla="*/ 926 w 10000"/>
              <a:gd name="connsiteY29" fmla="*/ 9272 h 10000"/>
              <a:gd name="connsiteX30" fmla="*/ 556 w 10000"/>
              <a:gd name="connsiteY30" fmla="*/ 8897 h 10000"/>
              <a:gd name="connsiteX31" fmla="*/ 0 w 10000"/>
              <a:gd name="connsiteY31" fmla="*/ 8286 h 10000"/>
              <a:gd name="connsiteX32" fmla="*/ 857 w 10000"/>
              <a:gd name="connsiteY32" fmla="*/ 7981 h 10000"/>
              <a:gd name="connsiteX33" fmla="*/ 417 w 10000"/>
              <a:gd name="connsiteY33" fmla="*/ 7441 h 10000"/>
              <a:gd name="connsiteX34" fmla="*/ 1203 w 10000"/>
              <a:gd name="connsiteY34" fmla="*/ 7230 h 10000"/>
              <a:gd name="connsiteX35" fmla="*/ 1297 w 10000"/>
              <a:gd name="connsiteY35" fmla="*/ 6995 h 10000"/>
              <a:gd name="connsiteX36" fmla="*/ 2222 w 10000"/>
              <a:gd name="connsiteY36" fmla="*/ 6878 h 10000"/>
              <a:gd name="connsiteX37" fmla="*/ 2314 w 10000"/>
              <a:gd name="connsiteY37" fmla="*/ 6221 h 10000"/>
              <a:gd name="connsiteX38" fmla="*/ 2778 w 10000"/>
              <a:gd name="connsiteY38" fmla="*/ 5657 h 10000"/>
              <a:gd name="connsiteX39" fmla="*/ 3218 w 10000"/>
              <a:gd name="connsiteY39" fmla="*/ 5329 h 10000"/>
              <a:gd name="connsiteX40" fmla="*/ 3912 w 10000"/>
              <a:gd name="connsiteY40" fmla="*/ 5000 h 10000"/>
              <a:gd name="connsiteX41" fmla="*/ 2778 w 10000"/>
              <a:gd name="connsiteY41" fmla="*/ 4836 h 10000"/>
              <a:gd name="connsiteX42" fmla="*/ 2709 w 10000"/>
              <a:gd name="connsiteY42" fmla="*/ 4202 h 10000"/>
              <a:gd name="connsiteX43" fmla="*/ 1690 w 10000"/>
              <a:gd name="connsiteY43" fmla="*/ 4014 h 10000"/>
              <a:gd name="connsiteX44" fmla="*/ 1876 w 10000"/>
              <a:gd name="connsiteY44" fmla="*/ 3638 h 10000"/>
              <a:gd name="connsiteX45" fmla="*/ 3218 w 10000"/>
              <a:gd name="connsiteY45" fmla="*/ 3146 h 10000"/>
              <a:gd name="connsiteX46" fmla="*/ 2500 w 10000"/>
              <a:gd name="connsiteY46" fmla="*/ 1995 h 10000"/>
              <a:gd name="connsiteX47" fmla="*/ 3797 w 10000"/>
              <a:gd name="connsiteY47" fmla="*/ 1761 h 10000"/>
              <a:gd name="connsiteX48" fmla="*/ 4630 w 10000"/>
              <a:gd name="connsiteY48" fmla="*/ 2394 h 10000"/>
              <a:gd name="connsiteX49" fmla="*/ 5231 w 10000"/>
              <a:gd name="connsiteY49" fmla="*/ 2371 h 10000"/>
              <a:gd name="connsiteX50" fmla="*/ 6111 w 10000"/>
              <a:gd name="connsiteY50" fmla="*/ 1878 h 10000"/>
              <a:gd name="connsiteX51" fmla="*/ 5417 w 10000"/>
              <a:gd name="connsiteY51" fmla="*/ 1432 h 10000"/>
              <a:gd name="connsiteX52" fmla="*/ 5370 w 10000"/>
              <a:gd name="connsiteY52" fmla="*/ 1033 h 10000"/>
              <a:gd name="connsiteX0" fmla="*/ 5370 w 10000"/>
              <a:gd name="connsiteY0" fmla="*/ 1033 h 10000"/>
              <a:gd name="connsiteX1" fmla="*/ 6111 w 10000"/>
              <a:gd name="connsiteY1" fmla="*/ 1033 h 10000"/>
              <a:gd name="connsiteX2" fmla="*/ 6111 w 10000"/>
              <a:gd name="connsiteY2" fmla="*/ 399 h 10000"/>
              <a:gd name="connsiteX3" fmla="*/ 7037 w 10000"/>
              <a:gd name="connsiteY3" fmla="*/ 0 h 10000"/>
              <a:gd name="connsiteX4" fmla="*/ 7963 w 10000"/>
              <a:gd name="connsiteY4" fmla="*/ 399 h 10000"/>
              <a:gd name="connsiteX5" fmla="*/ 8310 w 10000"/>
              <a:gd name="connsiteY5" fmla="*/ 845 h 10000"/>
              <a:gd name="connsiteX6" fmla="*/ 7709 w 10000"/>
              <a:gd name="connsiteY6" fmla="*/ 1607 h 10000"/>
              <a:gd name="connsiteX7" fmla="*/ 7407 w 10000"/>
              <a:gd name="connsiteY7" fmla="*/ 1267 h 10000"/>
              <a:gd name="connsiteX8" fmla="*/ 7027 w 10000"/>
              <a:gd name="connsiteY8" fmla="*/ 1466 h 10000"/>
              <a:gd name="connsiteX9" fmla="*/ 7349 w 10000"/>
              <a:gd name="connsiteY9" fmla="*/ 1632 h 10000"/>
              <a:gd name="connsiteX10" fmla="*/ 6828 w 10000"/>
              <a:gd name="connsiteY10" fmla="*/ 1737 h 10000"/>
              <a:gd name="connsiteX11" fmla="*/ 6367 w 10000"/>
              <a:gd name="connsiteY11" fmla="*/ 2571 h 10000"/>
              <a:gd name="connsiteX12" fmla="*/ 7395 w 10000"/>
              <a:gd name="connsiteY12" fmla="*/ 3427 h 10000"/>
              <a:gd name="connsiteX13" fmla="*/ 7963 w 10000"/>
              <a:gd name="connsiteY13" fmla="*/ 2735 h 10000"/>
              <a:gd name="connsiteX14" fmla="*/ 9074 w 10000"/>
              <a:gd name="connsiteY14" fmla="*/ 3369 h 10000"/>
              <a:gd name="connsiteX15" fmla="*/ 10000 w 10000"/>
              <a:gd name="connsiteY15" fmla="*/ 3638 h 10000"/>
              <a:gd name="connsiteX16" fmla="*/ 9120 w 10000"/>
              <a:gd name="connsiteY16" fmla="*/ 4437 h 10000"/>
              <a:gd name="connsiteX17" fmla="*/ 8866 w 10000"/>
              <a:gd name="connsiteY17" fmla="*/ 6338 h 10000"/>
              <a:gd name="connsiteX18" fmla="*/ 9098 w 10000"/>
              <a:gd name="connsiteY18" fmla="*/ 6995 h 10000"/>
              <a:gd name="connsiteX19" fmla="*/ 8241 w 10000"/>
              <a:gd name="connsiteY19" fmla="*/ 8122 h 10000"/>
              <a:gd name="connsiteX20" fmla="*/ 7801 w 10000"/>
              <a:gd name="connsiteY20" fmla="*/ 9014 h 10000"/>
              <a:gd name="connsiteX21" fmla="*/ 7083 w 10000"/>
              <a:gd name="connsiteY21" fmla="*/ 9014 h 10000"/>
              <a:gd name="connsiteX22" fmla="*/ 5996 w 10000"/>
              <a:gd name="connsiteY22" fmla="*/ 9014 h 10000"/>
              <a:gd name="connsiteX23" fmla="*/ 5231 w 10000"/>
              <a:gd name="connsiteY23" fmla="*/ 9178 h 10000"/>
              <a:gd name="connsiteX24" fmla="*/ 4167 w 10000"/>
              <a:gd name="connsiteY24" fmla="*/ 9601 h 10000"/>
              <a:gd name="connsiteX25" fmla="*/ 3912 w 10000"/>
              <a:gd name="connsiteY25" fmla="*/ 9272 h 10000"/>
              <a:gd name="connsiteX26" fmla="*/ 3380 w 10000"/>
              <a:gd name="connsiteY26" fmla="*/ 9765 h 10000"/>
              <a:gd name="connsiteX27" fmla="*/ 1806 w 10000"/>
              <a:gd name="connsiteY27" fmla="*/ 9765 h 10000"/>
              <a:gd name="connsiteX28" fmla="*/ 764 w 10000"/>
              <a:gd name="connsiteY28" fmla="*/ 10000 h 10000"/>
              <a:gd name="connsiteX29" fmla="*/ 926 w 10000"/>
              <a:gd name="connsiteY29" fmla="*/ 9272 h 10000"/>
              <a:gd name="connsiteX30" fmla="*/ 556 w 10000"/>
              <a:gd name="connsiteY30" fmla="*/ 8897 h 10000"/>
              <a:gd name="connsiteX31" fmla="*/ 0 w 10000"/>
              <a:gd name="connsiteY31" fmla="*/ 8286 h 10000"/>
              <a:gd name="connsiteX32" fmla="*/ 857 w 10000"/>
              <a:gd name="connsiteY32" fmla="*/ 7981 h 10000"/>
              <a:gd name="connsiteX33" fmla="*/ 417 w 10000"/>
              <a:gd name="connsiteY33" fmla="*/ 7441 h 10000"/>
              <a:gd name="connsiteX34" fmla="*/ 1203 w 10000"/>
              <a:gd name="connsiteY34" fmla="*/ 7230 h 10000"/>
              <a:gd name="connsiteX35" fmla="*/ 1297 w 10000"/>
              <a:gd name="connsiteY35" fmla="*/ 6995 h 10000"/>
              <a:gd name="connsiteX36" fmla="*/ 2222 w 10000"/>
              <a:gd name="connsiteY36" fmla="*/ 6878 h 10000"/>
              <a:gd name="connsiteX37" fmla="*/ 2314 w 10000"/>
              <a:gd name="connsiteY37" fmla="*/ 6221 h 10000"/>
              <a:gd name="connsiteX38" fmla="*/ 2778 w 10000"/>
              <a:gd name="connsiteY38" fmla="*/ 5657 h 10000"/>
              <a:gd name="connsiteX39" fmla="*/ 3218 w 10000"/>
              <a:gd name="connsiteY39" fmla="*/ 5329 h 10000"/>
              <a:gd name="connsiteX40" fmla="*/ 3912 w 10000"/>
              <a:gd name="connsiteY40" fmla="*/ 5000 h 10000"/>
              <a:gd name="connsiteX41" fmla="*/ 2778 w 10000"/>
              <a:gd name="connsiteY41" fmla="*/ 4836 h 10000"/>
              <a:gd name="connsiteX42" fmla="*/ 2709 w 10000"/>
              <a:gd name="connsiteY42" fmla="*/ 4202 h 10000"/>
              <a:gd name="connsiteX43" fmla="*/ 1690 w 10000"/>
              <a:gd name="connsiteY43" fmla="*/ 4014 h 10000"/>
              <a:gd name="connsiteX44" fmla="*/ 1876 w 10000"/>
              <a:gd name="connsiteY44" fmla="*/ 3638 h 10000"/>
              <a:gd name="connsiteX45" fmla="*/ 3218 w 10000"/>
              <a:gd name="connsiteY45" fmla="*/ 3146 h 10000"/>
              <a:gd name="connsiteX46" fmla="*/ 2500 w 10000"/>
              <a:gd name="connsiteY46" fmla="*/ 1995 h 10000"/>
              <a:gd name="connsiteX47" fmla="*/ 3797 w 10000"/>
              <a:gd name="connsiteY47" fmla="*/ 1761 h 10000"/>
              <a:gd name="connsiteX48" fmla="*/ 4630 w 10000"/>
              <a:gd name="connsiteY48" fmla="*/ 2394 h 10000"/>
              <a:gd name="connsiteX49" fmla="*/ 5231 w 10000"/>
              <a:gd name="connsiteY49" fmla="*/ 2371 h 10000"/>
              <a:gd name="connsiteX50" fmla="*/ 6111 w 10000"/>
              <a:gd name="connsiteY50" fmla="*/ 1878 h 10000"/>
              <a:gd name="connsiteX51" fmla="*/ 5417 w 10000"/>
              <a:gd name="connsiteY51" fmla="*/ 1432 h 10000"/>
              <a:gd name="connsiteX52" fmla="*/ 5370 w 10000"/>
              <a:gd name="connsiteY52" fmla="*/ 1033 h 10000"/>
              <a:gd name="connsiteX0" fmla="*/ 5370 w 10000"/>
              <a:gd name="connsiteY0" fmla="*/ 1033 h 10000"/>
              <a:gd name="connsiteX1" fmla="*/ 6111 w 10000"/>
              <a:gd name="connsiteY1" fmla="*/ 1033 h 10000"/>
              <a:gd name="connsiteX2" fmla="*/ 6111 w 10000"/>
              <a:gd name="connsiteY2" fmla="*/ 399 h 10000"/>
              <a:gd name="connsiteX3" fmla="*/ 7037 w 10000"/>
              <a:gd name="connsiteY3" fmla="*/ 0 h 10000"/>
              <a:gd name="connsiteX4" fmla="*/ 7963 w 10000"/>
              <a:gd name="connsiteY4" fmla="*/ 399 h 10000"/>
              <a:gd name="connsiteX5" fmla="*/ 8310 w 10000"/>
              <a:gd name="connsiteY5" fmla="*/ 845 h 10000"/>
              <a:gd name="connsiteX6" fmla="*/ 7709 w 10000"/>
              <a:gd name="connsiteY6" fmla="*/ 1607 h 10000"/>
              <a:gd name="connsiteX7" fmla="*/ 7407 w 10000"/>
              <a:gd name="connsiteY7" fmla="*/ 1267 h 10000"/>
              <a:gd name="connsiteX8" fmla="*/ 7027 w 10000"/>
              <a:gd name="connsiteY8" fmla="*/ 1466 h 10000"/>
              <a:gd name="connsiteX9" fmla="*/ 7349 w 10000"/>
              <a:gd name="connsiteY9" fmla="*/ 1632 h 10000"/>
              <a:gd name="connsiteX10" fmla="*/ 6828 w 10000"/>
              <a:gd name="connsiteY10" fmla="*/ 1737 h 10000"/>
              <a:gd name="connsiteX11" fmla="*/ 6367 w 10000"/>
              <a:gd name="connsiteY11" fmla="*/ 2571 h 10000"/>
              <a:gd name="connsiteX12" fmla="*/ 7395 w 10000"/>
              <a:gd name="connsiteY12" fmla="*/ 3427 h 10000"/>
              <a:gd name="connsiteX13" fmla="*/ 7963 w 10000"/>
              <a:gd name="connsiteY13" fmla="*/ 2665 h 10000"/>
              <a:gd name="connsiteX14" fmla="*/ 9074 w 10000"/>
              <a:gd name="connsiteY14" fmla="*/ 3369 h 10000"/>
              <a:gd name="connsiteX15" fmla="*/ 10000 w 10000"/>
              <a:gd name="connsiteY15" fmla="*/ 3638 h 10000"/>
              <a:gd name="connsiteX16" fmla="*/ 9120 w 10000"/>
              <a:gd name="connsiteY16" fmla="*/ 4437 h 10000"/>
              <a:gd name="connsiteX17" fmla="*/ 8866 w 10000"/>
              <a:gd name="connsiteY17" fmla="*/ 6338 h 10000"/>
              <a:gd name="connsiteX18" fmla="*/ 9098 w 10000"/>
              <a:gd name="connsiteY18" fmla="*/ 6995 h 10000"/>
              <a:gd name="connsiteX19" fmla="*/ 8241 w 10000"/>
              <a:gd name="connsiteY19" fmla="*/ 8122 h 10000"/>
              <a:gd name="connsiteX20" fmla="*/ 7801 w 10000"/>
              <a:gd name="connsiteY20" fmla="*/ 9014 h 10000"/>
              <a:gd name="connsiteX21" fmla="*/ 7083 w 10000"/>
              <a:gd name="connsiteY21" fmla="*/ 9014 h 10000"/>
              <a:gd name="connsiteX22" fmla="*/ 5996 w 10000"/>
              <a:gd name="connsiteY22" fmla="*/ 9014 h 10000"/>
              <a:gd name="connsiteX23" fmla="*/ 5231 w 10000"/>
              <a:gd name="connsiteY23" fmla="*/ 9178 h 10000"/>
              <a:gd name="connsiteX24" fmla="*/ 4167 w 10000"/>
              <a:gd name="connsiteY24" fmla="*/ 9601 h 10000"/>
              <a:gd name="connsiteX25" fmla="*/ 3912 w 10000"/>
              <a:gd name="connsiteY25" fmla="*/ 9272 h 10000"/>
              <a:gd name="connsiteX26" fmla="*/ 3380 w 10000"/>
              <a:gd name="connsiteY26" fmla="*/ 9765 h 10000"/>
              <a:gd name="connsiteX27" fmla="*/ 1806 w 10000"/>
              <a:gd name="connsiteY27" fmla="*/ 9765 h 10000"/>
              <a:gd name="connsiteX28" fmla="*/ 764 w 10000"/>
              <a:gd name="connsiteY28" fmla="*/ 10000 h 10000"/>
              <a:gd name="connsiteX29" fmla="*/ 926 w 10000"/>
              <a:gd name="connsiteY29" fmla="*/ 9272 h 10000"/>
              <a:gd name="connsiteX30" fmla="*/ 556 w 10000"/>
              <a:gd name="connsiteY30" fmla="*/ 8897 h 10000"/>
              <a:gd name="connsiteX31" fmla="*/ 0 w 10000"/>
              <a:gd name="connsiteY31" fmla="*/ 8286 h 10000"/>
              <a:gd name="connsiteX32" fmla="*/ 857 w 10000"/>
              <a:gd name="connsiteY32" fmla="*/ 7981 h 10000"/>
              <a:gd name="connsiteX33" fmla="*/ 417 w 10000"/>
              <a:gd name="connsiteY33" fmla="*/ 7441 h 10000"/>
              <a:gd name="connsiteX34" fmla="*/ 1203 w 10000"/>
              <a:gd name="connsiteY34" fmla="*/ 7230 h 10000"/>
              <a:gd name="connsiteX35" fmla="*/ 1297 w 10000"/>
              <a:gd name="connsiteY35" fmla="*/ 6995 h 10000"/>
              <a:gd name="connsiteX36" fmla="*/ 2222 w 10000"/>
              <a:gd name="connsiteY36" fmla="*/ 6878 h 10000"/>
              <a:gd name="connsiteX37" fmla="*/ 2314 w 10000"/>
              <a:gd name="connsiteY37" fmla="*/ 6221 h 10000"/>
              <a:gd name="connsiteX38" fmla="*/ 2778 w 10000"/>
              <a:gd name="connsiteY38" fmla="*/ 5657 h 10000"/>
              <a:gd name="connsiteX39" fmla="*/ 3218 w 10000"/>
              <a:gd name="connsiteY39" fmla="*/ 5329 h 10000"/>
              <a:gd name="connsiteX40" fmla="*/ 3912 w 10000"/>
              <a:gd name="connsiteY40" fmla="*/ 5000 h 10000"/>
              <a:gd name="connsiteX41" fmla="*/ 2778 w 10000"/>
              <a:gd name="connsiteY41" fmla="*/ 4836 h 10000"/>
              <a:gd name="connsiteX42" fmla="*/ 2709 w 10000"/>
              <a:gd name="connsiteY42" fmla="*/ 4202 h 10000"/>
              <a:gd name="connsiteX43" fmla="*/ 1690 w 10000"/>
              <a:gd name="connsiteY43" fmla="*/ 4014 h 10000"/>
              <a:gd name="connsiteX44" fmla="*/ 1876 w 10000"/>
              <a:gd name="connsiteY44" fmla="*/ 3638 h 10000"/>
              <a:gd name="connsiteX45" fmla="*/ 3218 w 10000"/>
              <a:gd name="connsiteY45" fmla="*/ 3146 h 10000"/>
              <a:gd name="connsiteX46" fmla="*/ 2500 w 10000"/>
              <a:gd name="connsiteY46" fmla="*/ 1995 h 10000"/>
              <a:gd name="connsiteX47" fmla="*/ 3797 w 10000"/>
              <a:gd name="connsiteY47" fmla="*/ 1761 h 10000"/>
              <a:gd name="connsiteX48" fmla="*/ 4630 w 10000"/>
              <a:gd name="connsiteY48" fmla="*/ 2394 h 10000"/>
              <a:gd name="connsiteX49" fmla="*/ 5231 w 10000"/>
              <a:gd name="connsiteY49" fmla="*/ 2371 h 10000"/>
              <a:gd name="connsiteX50" fmla="*/ 6111 w 10000"/>
              <a:gd name="connsiteY50" fmla="*/ 1878 h 10000"/>
              <a:gd name="connsiteX51" fmla="*/ 5417 w 10000"/>
              <a:gd name="connsiteY51" fmla="*/ 1432 h 10000"/>
              <a:gd name="connsiteX52" fmla="*/ 5370 w 10000"/>
              <a:gd name="connsiteY52" fmla="*/ 1033 h 10000"/>
              <a:gd name="connsiteX0" fmla="*/ 5370 w 10000"/>
              <a:gd name="connsiteY0" fmla="*/ 1033 h 10000"/>
              <a:gd name="connsiteX1" fmla="*/ 6111 w 10000"/>
              <a:gd name="connsiteY1" fmla="*/ 1033 h 10000"/>
              <a:gd name="connsiteX2" fmla="*/ 6111 w 10000"/>
              <a:gd name="connsiteY2" fmla="*/ 399 h 10000"/>
              <a:gd name="connsiteX3" fmla="*/ 7037 w 10000"/>
              <a:gd name="connsiteY3" fmla="*/ 0 h 10000"/>
              <a:gd name="connsiteX4" fmla="*/ 7963 w 10000"/>
              <a:gd name="connsiteY4" fmla="*/ 399 h 10000"/>
              <a:gd name="connsiteX5" fmla="*/ 8310 w 10000"/>
              <a:gd name="connsiteY5" fmla="*/ 845 h 10000"/>
              <a:gd name="connsiteX6" fmla="*/ 7709 w 10000"/>
              <a:gd name="connsiteY6" fmla="*/ 1607 h 10000"/>
              <a:gd name="connsiteX7" fmla="*/ 7372 w 10000"/>
              <a:gd name="connsiteY7" fmla="*/ 1267 h 10000"/>
              <a:gd name="connsiteX8" fmla="*/ 7027 w 10000"/>
              <a:gd name="connsiteY8" fmla="*/ 1466 h 10000"/>
              <a:gd name="connsiteX9" fmla="*/ 7349 w 10000"/>
              <a:gd name="connsiteY9" fmla="*/ 1632 h 10000"/>
              <a:gd name="connsiteX10" fmla="*/ 6828 w 10000"/>
              <a:gd name="connsiteY10" fmla="*/ 1737 h 10000"/>
              <a:gd name="connsiteX11" fmla="*/ 6367 w 10000"/>
              <a:gd name="connsiteY11" fmla="*/ 2571 h 10000"/>
              <a:gd name="connsiteX12" fmla="*/ 7395 w 10000"/>
              <a:gd name="connsiteY12" fmla="*/ 3427 h 10000"/>
              <a:gd name="connsiteX13" fmla="*/ 7963 w 10000"/>
              <a:gd name="connsiteY13" fmla="*/ 2665 h 10000"/>
              <a:gd name="connsiteX14" fmla="*/ 9074 w 10000"/>
              <a:gd name="connsiteY14" fmla="*/ 3369 h 10000"/>
              <a:gd name="connsiteX15" fmla="*/ 10000 w 10000"/>
              <a:gd name="connsiteY15" fmla="*/ 3638 h 10000"/>
              <a:gd name="connsiteX16" fmla="*/ 9120 w 10000"/>
              <a:gd name="connsiteY16" fmla="*/ 4437 h 10000"/>
              <a:gd name="connsiteX17" fmla="*/ 8866 w 10000"/>
              <a:gd name="connsiteY17" fmla="*/ 6338 h 10000"/>
              <a:gd name="connsiteX18" fmla="*/ 9098 w 10000"/>
              <a:gd name="connsiteY18" fmla="*/ 6995 h 10000"/>
              <a:gd name="connsiteX19" fmla="*/ 8241 w 10000"/>
              <a:gd name="connsiteY19" fmla="*/ 8122 h 10000"/>
              <a:gd name="connsiteX20" fmla="*/ 7801 w 10000"/>
              <a:gd name="connsiteY20" fmla="*/ 9014 h 10000"/>
              <a:gd name="connsiteX21" fmla="*/ 7083 w 10000"/>
              <a:gd name="connsiteY21" fmla="*/ 9014 h 10000"/>
              <a:gd name="connsiteX22" fmla="*/ 5996 w 10000"/>
              <a:gd name="connsiteY22" fmla="*/ 9014 h 10000"/>
              <a:gd name="connsiteX23" fmla="*/ 5231 w 10000"/>
              <a:gd name="connsiteY23" fmla="*/ 9178 h 10000"/>
              <a:gd name="connsiteX24" fmla="*/ 4167 w 10000"/>
              <a:gd name="connsiteY24" fmla="*/ 9601 h 10000"/>
              <a:gd name="connsiteX25" fmla="*/ 3912 w 10000"/>
              <a:gd name="connsiteY25" fmla="*/ 9272 h 10000"/>
              <a:gd name="connsiteX26" fmla="*/ 3380 w 10000"/>
              <a:gd name="connsiteY26" fmla="*/ 9765 h 10000"/>
              <a:gd name="connsiteX27" fmla="*/ 1806 w 10000"/>
              <a:gd name="connsiteY27" fmla="*/ 9765 h 10000"/>
              <a:gd name="connsiteX28" fmla="*/ 764 w 10000"/>
              <a:gd name="connsiteY28" fmla="*/ 10000 h 10000"/>
              <a:gd name="connsiteX29" fmla="*/ 926 w 10000"/>
              <a:gd name="connsiteY29" fmla="*/ 9272 h 10000"/>
              <a:gd name="connsiteX30" fmla="*/ 556 w 10000"/>
              <a:gd name="connsiteY30" fmla="*/ 8897 h 10000"/>
              <a:gd name="connsiteX31" fmla="*/ 0 w 10000"/>
              <a:gd name="connsiteY31" fmla="*/ 8286 h 10000"/>
              <a:gd name="connsiteX32" fmla="*/ 857 w 10000"/>
              <a:gd name="connsiteY32" fmla="*/ 7981 h 10000"/>
              <a:gd name="connsiteX33" fmla="*/ 417 w 10000"/>
              <a:gd name="connsiteY33" fmla="*/ 7441 h 10000"/>
              <a:gd name="connsiteX34" fmla="*/ 1203 w 10000"/>
              <a:gd name="connsiteY34" fmla="*/ 7230 h 10000"/>
              <a:gd name="connsiteX35" fmla="*/ 1297 w 10000"/>
              <a:gd name="connsiteY35" fmla="*/ 6995 h 10000"/>
              <a:gd name="connsiteX36" fmla="*/ 2222 w 10000"/>
              <a:gd name="connsiteY36" fmla="*/ 6878 h 10000"/>
              <a:gd name="connsiteX37" fmla="*/ 2314 w 10000"/>
              <a:gd name="connsiteY37" fmla="*/ 6221 h 10000"/>
              <a:gd name="connsiteX38" fmla="*/ 2778 w 10000"/>
              <a:gd name="connsiteY38" fmla="*/ 5657 h 10000"/>
              <a:gd name="connsiteX39" fmla="*/ 3218 w 10000"/>
              <a:gd name="connsiteY39" fmla="*/ 5329 h 10000"/>
              <a:gd name="connsiteX40" fmla="*/ 3912 w 10000"/>
              <a:gd name="connsiteY40" fmla="*/ 5000 h 10000"/>
              <a:gd name="connsiteX41" fmla="*/ 2778 w 10000"/>
              <a:gd name="connsiteY41" fmla="*/ 4836 h 10000"/>
              <a:gd name="connsiteX42" fmla="*/ 2709 w 10000"/>
              <a:gd name="connsiteY42" fmla="*/ 4202 h 10000"/>
              <a:gd name="connsiteX43" fmla="*/ 1690 w 10000"/>
              <a:gd name="connsiteY43" fmla="*/ 4014 h 10000"/>
              <a:gd name="connsiteX44" fmla="*/ 1876 w 10000"/>
              <a:gd name="connsiteY44" fmla="*/ 3638 h 10000"/>
              <a:gd name="connsiteX45" fmla="*/ 3218 w 10000"/>
              <a:gd name="connsiteY45" fmla="*/ 3146 h 10000"/>
              <a:gd name="connsiteX46" fmla="*/ 2500 w 10000"/>
              <a:gd name="connsiteY46" fmla="*/ 1995 h 10000"/>
              <a:gd name="connsiteX47" fmla="*/ 3797 w 10000"/>
              <a:gd name="connsiteY47" fmla="*/ 1761 h 10000"/>
              <a:gd name="connsiteX48" fmla="*/ 4630 w 10000"/>
              <a:gd name="connsiteY48" fmla="*/ 2394 h 10000"/>
              <a:gd name="connsiteX49" fmla="*/ 5231 w 10000"/>
              <a:gd name="connsiteY49" fmla="*/ 2371 h 10000"/>
              <a:gd name="connsiteX50" fmla="*/ 6111 w 10000"/>
              <a:gd name="connsiteY50" fmla="*/ 1878 h 10000"/>
              <a:gd name="connsiteX51" fmla="*/ 5417 w 10000"/>
              <a:gd name="connsiteY51" fmla="*/ 1432 h 10000"/>
              <a:gd name="connsiteX52" fmla="*/ 5370 w 10000"/>
              <a:gd name="connsiteY52" fmla="*/ 1033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0000" h="10000">
                <a:moveTo>
                  <a:pt x="5370" y="1033"/>
                </a:moveTo>
                <a:lnTo>
                  <a:pt x="6111" y="1033"/>
                </a:lnTo>
                <a:lnTo>
                  <a:pt x="6111" y="399"/>
                </a:lnTo>
                <a:lnTo>
                  <a:pt x="7037" y="0"/>
                </a:lnTo>
                <a:lnTo>
                  <a:pt x="7963" y="399"/>
                </a:lnTo>
                <a:lnTo>
                  <a:pt x="8310" y="845"/>
                </a:lnTo>
                <a:cubicBezTo>
                  <a:pt x="8214" y="1158"/>
                  <a:pt x="7805" y="1294"/>
                  <a:pt x="7709" y="1607"/>
                </a:cubicBezTo>
                <a:cubicBezTo>
                  <a:pt x="7562" y="1529"/>
                  <a:pt x="7486" y="1291"/>
                  <a:pt x="7372" y="1267"/>
                </a:cubicBezTo>
                <a:cubicBezTo>
                  <a:pt x="7258" y="1244"/>
                  <a:pt x="7031" y="1405"/>
                  <a:pt x="7027" y="1466"/>
                </a:cubicBezTo>
                <a:cubicBezTo>
                  <a:pt x="7023" y="1527"/>
                  <a:pt x="7382" y="1587"/>
                  <a:pt x="7349" y="1632"/>
                </a:cubicBezTo>
                <a:cubicBezTo>
                  <a:pt x="7316" y="1677"/>
                  <a:pt x="7002" y="1702"/>
                  <a:pt x="6828" y="1737"/>
                </a:cubicBezTo>
                <a:lnTo>
                  <a:pt x="6367" y="2571"/>
                </a:lnTo>
                <a:lnTo>
                  <a:pt x="7395" y="3427"/>
                </a:lnTo>
                <a:lnTo>
                  <a:pt x="7963" y="2665"/>
                </a:lnTo>
                <a:lnTo>
                  <a:pt x="9074" y="3369"/>
                </a:lnTo>
                <a:lnTo>
                  <a:pt x="10000" y="3638"/>
                </a:lnTo>
                <a:lnTo>
                  <a:pt x="9120" y="4437"/>
                </a:lnTo>
                <a:cubicBezTo>
                  <a:pt x="9036" y="5071"/>
                  <a:pt x="8950" y="5704"/>
                  <a:pt x="8866" y="6338"/>
                </a:cubicBezTo>
                <a:cubicBezTo>
                  <a:pt x="8943" y="6557"/>
                  <a:pt x="9020" y="6776"/>
                  <a:pt x="9098" y="6995"/>
                </a:cubicBezTo>
                <a:lnTo>
                  <a:pt x="8241" y="8122"/>
                </a:lnTo>
                <a:lnTo>
                  <a:pt x="7801" y="9014"/>
                </a:lnTo>
                <a:lnTo>
                  <a:pt x="7083" y="9014"/>
                </a:lnTo>
                <a:lnTo>
                  <a:pt x="5996" y="9014"/>
                </a:lnTo>
                <a:lnTo>
                  <a:pt x="5231" y="9178"/>
                </a:lnTo>
                <a:lnTo>
                  <a:pt x="4167" y="9601"/>
                </a:lnTo>
                <a:lnTo>
                  <a:pt x="3912" y="9272"/>
                </a:lnTo>
                <a:lnTo>
                  <a:pt x="3380" y="9765"/>
                </a:lnTo>
                <a:lnTo>
                  <a:pt x="1806" y="9765"/>
                </a:lnTo>
                <a:lnTo>
                  <a:pt x="764" y="10000"/>
                </a:lnTo>
                <a:lnTo>
                  <a:pt x="926" y="9272"/>
                </a:lnTo>
                <a:lnTo>
                  <a:pt x="556" y="8897"/>
                </a:lnTo>
                <a:lnTo>
                  <a:pt x="0" y="8286"/>
                </a:lnTo>
                <a:lnTo>
                  <a:pt x="857" y="7981"/>
                </a:lnTo>
                <a:lnTo>
                  <a:pt x="417" y="7441"/>
                </a:lnTo>
                <a:lnTo>
                  <a:pt x="1203" y="7230"/>
                </a:lnTo>
                <a:cubicBezTo>
                  <a:pt x="1234" y="7152"/>
                  <a:pt x="1266" y="7073"/>
                  <a:pt x="1297" y="6995"/>
                </a:cubicBezTo>
                <a:lnTo>
                  <a:pt x="2222" y="6878"/>
                </a:lnTo>
                <a:cubicBezTo>
                  <a:pt x="2253" y="6659"/>
                  <a:pt x="2283" y="6440"/>
                  <a:pt x="2314" y="6221"/>
                </a:cubicBezTo>
                <a:lnTo>
                  <a:pt x="2778" y="5657"/>
                </a:lnTo>
                <a:lnTo>
                  <a:pt x="3218" y="5329"/>
                </a:lnTo>
                <a:lnTo>
                  <a:pt x="3912" y="5000"/>
                </a:lnTo>
                <a:lnTo>
                  <a:pt x="2778" y="4836"/>
                </a:lnTo>
                <a:cubicBezTo>
                  <a:pt x="2754" y="4625"/>
                  <a:pt x="2732" y="4413"/>
                  <a:pt x="2709" y="4202"/>
                </a:cubicBezTo>
                <a:lnTo>
                  <a:pt x="1690" y="4014"/>
                </a:lnTo>
                <a:cubicBezTo>
                  <a:pt x="1752" y="3889"/>
                  <a:pt x="1813" y="3763"/>
                  <a:pt x="1876" y="3638"/>
                </a:cubicBezTo>
                <a:lnTo>
                  <a:pt x="3218" y="3146"/>
                </a:lnTo>
                <a:lnTo>
                  <a:pt x="2500" y="1995"/>
                </a:lnTo>
                <a:lnTo>
                  <a:pt x="3797" y="1761"/>
                </a:lnTo>
                <a:lnTo>
                  <a:pt x="4630" y="2394"/>
                </a:lnTo>
                <a:lnTo>
                  <a:pt x="5231" y="2371"/>
                </a:lnTo>
                <a:lnTo>
                  <a:pt x="6111" y="1878"/>
                </a:lnTo>
                <a:lnTo>
                  <a:pt x="5417" y="1432"/>
                </a:lnTo>
                <a:cubicBezTo>
                  <a:pt x="5401" y="1299"/>
                  <a:pt x="5386" y="1166"/>
                  <a:pt x="5370" y="1033"/>
                </a:cubicBezTo>
                <a:close/>
              </a:path>
            </a:pathLst>
          </a:custGeom>
          <a:solidFill>
            <a:srgbClr val="33495F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101" name="Northern Ireland"/>
          <p:cNvSpPr>
            <a:spLocks/>
          </p:cNvSpPr>
          <p:nvPr/>
        </p:nvSpPr>
        <p:spPr bwMode="auto">
          <a:xfrm>
            <a:off x="4964896" y="3136054"/>
            <a:ext cx="243991" cy="160178"/>
          </a:xfrm>
          <a:custGeom>
            <a:avLst/>
            <a:gdLst>
              <a:gd name="T0" fmla="*/ 232 w 480"/>
              <a:gd name="T1" fmla="*/ 44 h 426"/>
              <a:gd name="T2" fmla="*/ 264 w 480"/>
              <a:gd name="T3" fmla="*/ 44 h 426"/>
              <a:gd name="T4" fmla="*/ 264 w 480"/>
              <a:gd name="T5" fmla="*/ 17 h 426"/>
              <a:gd name="T6" fmla="*/ 304 w 480"/>
              <a:gd name="T7" fmla="*/ 0 h 426"/>
              <a:gd name="T8" fmla="*/ 344 w 480"/>
              <a:gd name="T9" fmla="*/ 17 h 426"/>
              <a:gd name="T10" fmla="*/ 359 w 480"/>
              <a:gd name="T11" fmla="*/ 36 h 426"/>
              <a:gd name="T12" fmla="*/ 387 w 480"/>
              <a:gd name="T13" fmla="*/ 22 h 426"/>
              <a:gd name="T14" fmla="*/ 407 w 480"/>
              <a:gd name="T15" fmla="*/ 30 h 426"/>
              <a:gd name="T16" fmla="*/ 428 w 480"/>
              <a:gd name="T17" fmla="*/ 22 h 426"/>
              <a:gd name="T18" fmla="*/ 454 w 480"/>
              <a:gd name="T19" fmla="*/ 35 h 426"/>
              <a:gd name="T20" fmla="*/ 454 w 480"/>
              <a:gd name="T21" fmla="*/ 80 h 426"/>
              <a:gd name="T22" fmla="*/ 470 w 480"/>
              <a:gd name="T23" fmla="*/ 90 h 426"/>
              <a:gd name="T24" fmla="*/ 480 w 480"/>
              <a:gd name="T25" fmla="*/ 146 h 426"/>
              <a:gd name="T26" fmla="*/ 432 w 480"/>
              <a:gd name="T27" fmla="*/ 155 h 426"/>
              <a:gd name="T28" fmla="*/ 394 w 480"/>
              <a:gd name="T29" fmla="*/ 189 h 426"/>
              <a:gd name="T30" fmla="*/ 383 w 480"/>
              <a:gd name="T31" fmla="*/ 270 h 426"/>
              <a:gd name="T32" fmla="*/ 393 w 480"/>
              <a:gd name="T33" fmla="*/ 298 h 426"/>
              <a:gd name="T34" fmla="*/ 356 w 480"/>
              <a:gd name="T35" fmla="*/ 346 h 426"/>
              <a:gd name="T36" fmla="*/ 337 w 480"/>
              <a:gd name="T37" fmla="*/ 384 h 426"/>
              <a:gd name="T38" fmla="*/ 306 w 480"/>
              <a:gd name="T39" fmla="*/ 384 h 426"/>
              <a:gd name="T40" fmla="*/ 259 w 480"/>
              <a:gd name="T41" fmla="*/ 384 h 426"/>
              <a:gd name="T42" fmla="*/ 226 w 480"/>
              <a:gd name="T43" fmla="*/ 391 h 426"/>
              <a:gd name="T44" fmla="*/ 180 w 480"/>
              <a:gd name="T45" fmla="*/ 409 h 426"/>
              <a:gd name="T46" fmla="*/ 169 w 480"/>
              <a:gd name="T47" fmla="*/ 395 h 426"/>
              <a:gd name="T48" fmla="*/ 146 w 480"/>
              <a:gd name="T49" fmla="*/ 416 h 426"/>
              <a:gd name="T50" fmla="*/ 78 w 480"/>
              <a:gd name="T51" fmla="*/ 416 h 426"/>
              <a:gd name="T52" fmla="*/ 33 w 480"/>
              <a:gd name="T53" fmla="*/ 426 h 426"/>
              <a:gd name="T54" fmla="*/ 40 w 480"/>
              <a:gd name="T55" fmla="*/ 395 h 426"/>
              <a:gd name="T56" fmla="*/ 24 w 480"/>
              <a:gd name="T57" fmla="*/ 379 h 426"/>
              <a:gd name="T58" fmla="*/ 0 w 480"/>
              <a:gd name="T59" fmla="*/ 353 h 426"/>
              <a:gd name="T60" fmla="*/ 37 w 480"/>
              <a:gd name="T61" fmla="*/ 340 h 426"/>
              <a:gd name="T62" fmla="*/ 18 w 480"/>
              <a:gd name="T63" fmla="*/ 317 h 426"/>
              <a:gd name="T64" fmla="*/ 52 w 480"/>
              <a:gd name="T65" fmla="*/ 308 h 426"/>
              <a:gd name="T66" fmla="*/ 56 w 480"/>
              <a:gd name="T67" fmla="*/ 298 h 426"/>
              <a:gd name="T68" fmla="*/ 96 w 480"/>
              <a:gd name="T69" fmla="*/ 293 h 426"/>
              <a:gd name="T70" fmla="*/ 100 w 480"/>
              <a:gd name="T71" fmla="*/ 265 h 426"/>
              <a:gd name="T72" fmla="*/ 120 w 480"/>
              <a:gd name="T73" fmla="*/ 241 h 426"/>
              <a:gd name="T74" fmla="*/ 139 w 480"/>
              <a:gd name="T75" fmla="*/ 227 h 426"/>
              <a:gd name="T76" fmla="*/ 169 w 480"/>
              <a:gd name="T77" fmla="*/ 213 h 426"/>
              <a:gd name="T78" fmla="*/ 120 w 480"/>
              <a:gd name="T79" fmla="*/ 206 h 426"/>
              <a:gd name="T80" fmla="*/ 117 w 480"/>
              <a:gd name="T81" fmla="*/ 179 h 426"/>
              <a:gd name="T82" fmla="*/ 73 w 480"/>
              <a:gd name="T83" fmla="*/ 171 h 426"/>
              <a:gd name="T84" fmla="*/ 81 w 480"/>
              <a:gd name="T85" fmla="*/ 155 h 426"/>
              <a:gd name="T86" fmla="*/ 139 w 480"/>
              <a:gd name="T87" fmla="*/ 134 h 426"/>
              <a:gd name="T88" fmla="*/ 108 w 480"/>
              <a:gd name="T89" fmla="*/ 85 h 426"/>
              <a:gd name="T90" fmla="*/ 164 w 480"/>
              <a:gd name="T91" fmla="*/ 75 h 426"/>
              <a:gd name="T92" fmla="*/ 200 w 480"/>
              <a:gd name="T93" fmla="*/ 102 h 426"/>
              <a:gd name="T94" fmla="*/ 226 w 480"/>
              <a:gd name="T95" fmla="*/ 101 h 426"/>
              <a:gd name="T96" fmla="*/ 264 w 480"/>
              <a:gd name="T97" fmla="*/ 80 h 426"/>
              <a:gd name="T98" fmla="*/ 234 w 480"/>
              <a:gd name="T99" fmla="*/ 61 h 426"/>
              <a:gd name="T100" fmla="*/ 232 w 480"/>
              <a:gd name="T101" fmla="*/ 44 h 426"/>
              <a:gd name="connsiteX0" fmla="*/ 4833 w 10000"/>
              <a:gd name="connsiteY0" fmla="*/ 1033 h 9765"/>
              <a:gd name="connsiteX1" fmla="*/ 5500 w 10000"/>
              <a:gd name="connsiteY1" fmla="*/ 1033 h 9765"/>
              <a:gd name="connsiteX2" fmla="*/ 5500 w 10000"/>
              <a:gd name="connsiteY2" fmla="*/ 399 h 9765"/>
              <a:gd name="connsiteX3" fmla="*/ 6333 w 10000"/>
              <a:gd name="connsiteY3" fmla="*/ 0 h 9765"/>
              <a:gd name="connsiteX4" fmla="*/ 7167 w 10000"/>
              <a:gd name="connsiteY4" fmla="*/ 399 h 9765"/>
              <a:gd name="connsiteX5" fmla="*/ 7479 w 10000"/>
              <a:gd name="connsiteY5" fmla="*/ 845 h 9765"/>
              <a:gd name="connsiteX6" fmla="*/ 8063 w 10000"/>
              <a:gd name="connsiteY6" fmla="*/ 516 h 9765"/>
              <a:gd name="connsiteX7" fmla="*/ 8479 w 10000"/>
              <a:gd name="connsiteY7" fmla="*/ 704 h 9765"/>
              <a:gd name="connsiteX8" fmla="*/ 8917 w 10000"/>
              <a:gd name="connsiteY8" fmla="*/ 516 h 9765"/>
              <a:gd name="connsiteX9" fmla="*/ 9458 w 10000"/>
              <a:gd name="connsiteY9" fmla="*/ 822 h 9765"/>
              <a:gd name="connsiteX10" fmla="*/ 9458 w 10000"/>
              <a:gd name="connsiteY10" fmla="*/ 1878 h 9765"/>
              <a:gd name="connsiteX11" fmla="*/ 9792 w 10000"/>
              <a:gd name="connsiteY11" fmla="*/ 2113 h 9765"/>
              <a:gd name="connsiteX12" fmla="*/ 10000 w 10000"/>
              <a:gd name="connsiteY12" fmla="*/ 3427 h 9765"/>
              <a:gd name="connsiteX13" fmla="*/ 9000 w 10000"/>
              <a:gd name="connsiteY13" fmla="*/ 3638 h 9765"/>
              <a:gd name="connsiteX14" fmla="*/ 8208 w 10000"/>
              <a:gd name="connsiteY14" fmla="*/ 4437 h 9765"/>
              <a:gd name="connsiteX15" fmla="*/ 7979 w 10000"/>
              <a:gd name="connsiteY15" fmla="*/ 6338 h 9765"/>
              <a:gd name="connsiteX16" fmla="*/ 8188 w 10000"/>
              <a:gd name="connsiteY16" fmla="*/ 6995 h 9765"/>
              <a:gd name="connsiteX17" fmla="*/ 7417 w 10000"/>
              <a:gd name="connsiteY17" fmla="*/ 8122 h 9765"/>
              <a:gd name="connsiteX18" fmla="*/ 7021 w 10000"/>
              <a:gd name="connsiteY18" fmla="*/ 9014 h 9765"/>
              <a:gd name="connsiteX19" fmla="*/ 6375 w 10000"/>
              <a:gd name="connsiteY19" fmla="*/ 9014 h 9765"/>
              <a:gd name="connsiteX20" fmla="*/ 5396 w 10000"/>
              <a:gd name="connsiteY20" fmla="*/ 9014 h 9765"/>
              <a:gd name="connsiteX21" fmla="*/ 4708 w 10000"/>
              <a:gd name="connsiteY21" fmla="*/ 9178 h 9765"/>
              <a:gd name="connsiteX22" fmla="*/ 3750 w 10000"/>
              <a:gd name="connsiteY22" fmla="*/ 9601 h 9765"/>
              <a:gd name="connsiteX23" fmla="*/ 3521 w 10000"/>
              <a:gd name="connsiteY23" fmla="*/ 9272 h 9765"/>
              <a:gd name="connsiteX24" fmla="*/ 3042 w 10000"/>
              <a:gd name="connsiteY24" fmla="*/ 9765 h 9765"/>
              <a:gd name="connsiteX25" fmla="*/ 1625 w 10000"/>
              <a:gd name="connsiteY25" fmla="*/ 9765 h 9765"/>
              <a:gd name="connsiteX26" fmla="*/ 833 w 10000"/>
              <a:gd name="connsiteY26" fmla="*/ 9272 h 9765"/>
              <a:gd name="connsiteX27" fmla="*/ 500 w 10000"/>
              <a:gd name="connsiteY27" fmla="*/ 8897 h 9765"/>
              <a:gd name="connsiteX28" fmla="*/ 0 w 10000"/>
              <a:gd name="connsiteY28" fmla="*/ 8286 h 9765"/>
              <a:gd name="connsiteX29" fmla="*/ 771 w 10000"/>
              <a:gd name="connsiteY29" fmla="*/ 7981 h 9765"/>
              <a:gd name="connsiteX30" fmla="*/ 375 w 10000"/>
              <a:gd name="connsiteY30" fmla="*/ 7441 h 9765"/>
              <a:gd name="connsiteX31" fmla="*/ 1083 w 10000"/>
              <a:gd name="connsiteY31" fmla="*/ 7230 h 9765"/>
              <a:gd name="connsiteX32" fmla="*/ 1167 w 10000"/>
              <a:gd name="connsiteY32" fmla="*/ 6995 h 9765"/>
              <a:gd name="connsiteX33" fmla="*/ 2000 w 10000"/>
              <a:gd name="connsiteY33" fmla="*/ 6878 h 9765"/>
              <a:gd name="connsiteX34" fmla="*/ 2083 w 10000"/>
              <a:gd name="connsiteY34" fmla="*/ 6221 h 9765"/>
              <a:gd name="connsiteX35" fmla="*/ 2500 w 10000"/>
              <a:gd name="connsiteY35" fmla="*/ 5657 h 9765"/>
              <a:gd name="connsiteX36" fmla="*/ 2896 w 10000"/>
              <a:gd name="connsiteY36" fmla="*/ 5329 h 9765"/>
              <a:gd name="connsiteX37" fmla="*/ 3521 w 10000"/>
              <a:gd name="connsiteY37" fmla="*/ 5000 h 9765"/>
              <a:gd name="connsiteX38" fmla="*/ 2500 w 10000"/>
              <a:gd name="connsiteY38" fmla="*/ 4836 h 9765"/>
              <a:gd name="connsiteX39" fmla="*/ 2438 w 10000"/>
              <a:gd name="connsiteY39" fmla="*/ 4202 h 9765"/>
              <a:gd name="connsiteX40" fmla="*/ 1521 w 10000"/>
              <a:gd name="connsiteY40" fmla="*/ 4014 h 9765"/>
              <a:gd name="connsiteX41" fmla="*/ 1688 w 10000"/>
              <a:gd name="connsiteY41" fmla="*/ 3638 h 9765"/>
              <a:gd name="connsiteX42" fmla="*/ 2896 w 10000"/>
              <a:gd name="connsiteY42" fmla="*/ 3146 h 9765"/>
              <a:gd name="connsiteX43" fmla="*/ 2250 w 10000"/>
              <a:gd name="connsiteY43" fmla="*/ 1995 h 9765"/>
              <a:gd name="connsiteX44" fmla="*/ 3417 w 10000"/>
              <a:gd name="connsiteY44" fmla="*/ 1761 h 9765"/>
              <a:gd name="connsiteX45" fmla="*/ 4167 w 10000"/>
              <a:gd name="connsiteY45" fmla="*/ 2394 h 9765"/>
              <a:gd name="connsiteX46" fmla="*/ 4708 w 10000"/>
              <a:gd name="connsiteY46" fmla="*/ 2371 h 9765"/>
              <a:gd name="connsiteX47" fmla="*/ 5500 w 10000"/>
              <a:gd name="connsiteY47" fmla="*/ 1878 h 9765"/>
              <a:gd name="connsiteX48" fmla="*/ 4875 w 10000"/>
              <a:gd name="connsiteY48" fmla="*/ 1432 h 9765"/>
              <a:gd name="connsiteX49" fmla="*/ 4833 w 10000"/>
              <a:gd name="connsiteY49" fmla="*/ 1033 h 9765"/>
              <a:gd name="connsiteX0" fmla="*/ 4833 w 10000"/>
              <a:gd name="connsiteY0" fmla="*/ 1058 h 10000"/>
              <a:gd name="connsiteX1" fmla="*/ 5500 w 10000"/>
              <a:gd name="connsiteY1" fmla="*/ 1058 h 10000"/>
              <a:gd name="connsiteX2" fmla="*/ 5500 w 10000"/>
              <a:gd name="connsiteY2" fmla="*/ 409 h 10000"/>
              <a:gd name="connsiteX3" fmla="*/ 6333 w 10000"/>
              <a:gd name="connsiteY3" fmla="*/ 0 h 10000"/>
              <a:gd name="connsiteX4" fmla="*/ 7167 w 10000"/>
              <a:gd name="connsiteY4" fmla="*/ 409 h 10000"/>
              <a:gd name="connsiteX5" fmla="*/ 7479 w 10000"/>
              <a:gd name="connsiteY5" fmla="*/ 865 h 10000"/>
              <a:gd name="connsiteX6" fmla="*/ 8063 w 10000"/>
              <a:gd name="connsiteY6" fmla="*/ 528 h 10000"/>
              <a:gd name="connsiteX7" fmla="*/ 8479 w 10000"/>
              <a:gd name="connsiteY7" fmla="*/ 721 h 10000"/>
              <a:gd name="connsiteX8" fmla="*/ 8917 w 10000"/>
              <a:gd name="connsiteY8" fmla="*/ 528 h 10000"/>
              <a:gd name="connsiteX9" fmla="*/ 9458 w 10000"/>
              <a:gd name="connsiteY9" fmla="*/ 842 h 10000"/>
              <a:gd name="connsiteX10" fmla="*/ 9458 w 10000"/>
              <a:gd name="connsiteY10" fmla="*/ 1923 h 10000"/>
              <a:gd name="connsiteX11" fmla="*/ 9792 w 10000"/>
              <a:gd name="connsiteY11" fmla="*/ 2164 h 10000"/>
              <a:gd name="connsiteX12" fmla="*/ 10000 w 10000"/>
              <a:gd name="connsiteY12" fmla="*/ 3509 h 10000"/>
              <a:gd name="connsiteX13" fmla="*/ 9000 w 10000"/>
              <a:gd name="connsiteY13" fmla="*/ 3726 h 10000"/>
              <a:gd name="connsiteX14" fmla="*/ 8208 w 10000"/>
              <a:gd name="connsiteY14" fmla="*/ 4544 h 10000"/>
              <a:gd name="connsiteX15" fmla="*/ 7979 w 10000"/>
              <a:gd name="connsiteY15" fmla="*/ 6491 h 10000"/>
              <a:gd name="connsiteX16" fmla="*/ 8188 w 10000"/>
              <a:gd name="connsiteY16" fmla="*/ 7163 h 10000"/>
              <a:gd name="connsiteX17" fmla="*/ 7417 w 10000"/>
              <a:gd name="connsiteY17" fmla="*/ 8317 h 10000"/>
              <a:gd name="connsiteX18" fmla="*/ 7021 w 10000"/>
              <a:gd name="connsiteY18" fmla="*/ 9231 h 10000"/>
              <a:gd name="connsiteX19" fmla="*/ 6375 w 10000"/>
              <a:gd name="connsiteY19" fmla="*/ 9231 h 10000"/>
              <a:gd name="connsiteX20" fmla="*/ 5396 w 10000"/>
              <a:gd name="connsiteY20" fmla="*/ 9231 h 10000"/>
              <a:gd name="connsiteX21" fmla="*/ 4708 w 10000"/>
              <a:gd name="connsiteY21" fmla="*/ 9399 h 10000"/>
              <a:gd name="connsiteX22" fmla="*/ 3750 w 10000"/>
              <a:gd name="connsiteY22" fmla="*/ 9832 h 10000"/>
              <a:gd name="connsiteX23" fmla="*/ 3521 w 10000"/>
              <a:gd name="connsiteY23" fmla="*/ 9495 h 10000"/>
              <a:gd name="connsiteX24" fmla="*/ 3042 w 10000"/>
              <a:gd name="connsiteY24" fmla="*/ 10000 h 10000"/>
              <a:gd name="connsiteX25" fmla="*/ 1625 w 10000"/>
              <a:gd name="connsiteY25" fmla="*/ 10000 h 10000"/>
              <a:gd name="connsiteX26" fmla="*/ 500 w 10000"/>
              <a:gd name="connsiteY26" fmla="*/ 9111 h 10000"/>
              <a:gd name="connsiteX27" fmla="*/ 0 w 10000"/>
              <a:gd name="connsiteY27" fmla="*/ 8485 h 10000"/>
              <a:gd name="connsiteX28" fmla="*/ 771 w 10000"/>
              <a:gd name="connsiteY28" fmla="*/ 8173 h 10000"/>
              <a:gd name="connsiteX29" fmla="*/ 375 w 10000"/>
              <a:gd name="connsiteY29" fmla="*/ 7620 h 10000"/>
              <a:gd name="connsiteX30" fmla="*/ 1083 w 10000"/>
              <a:gd name="connsiteY30" fmla="*/ 7404 h 10000"/>
              <a:gd name="connsiteX31" fmla="*/ 1167 w 10000"/>
              <a:gd name="connsiteY31" fmla="*/ 7163 h 10000"/>
              <a:gd name="connsiteX32" fmla="*/ 2000 w 10000"/>
              <a:gd name="connsiteY32" fmla="*/ 7044 h 10000"/>
              <a:gd name="connsiteX33" fmla="*/ 2083 w 10000"/>
              <a:gd name="connsiteY33" fmla="*/ 6371 h 10000"/>
              <a:gd name="connsiteX34" fmla="*/ 2500 w 10000"/>
              <a:gd name="connsiteY34" fmla="*/ 5793 h 10000"/>
              <a:gd name="connsiteX35" fmla="*/ 2896 w 10000"/>
              <a:gd name="connsiteY35" fmla="*/ 5457 h 10000"/>
              <a:gd name="connsiteX36" fmla="*/ 3521 w 10000"/>
              <a:gd name="connsiteY36" fmla="*/ 5120 h 10000"/>
              <a:gd name="connsiteX37" fmla="*/ 2500 w 10000"/>
              <a:gd name="connsiteY37" fmla="*/ 4952 h 10000"/>
              <a:gd name="connsiteX38" fmla="*/ 2438 w 10000"/>
              <a:gd name="connsiteY38" fmla="*/ 4303 h 10000"/>
              <a:gd name="connsiteX39" fmla="*/ 1521 w 10000"/>
              <a:gd name="connsiteY39" fmla="*/ 4111 h 10000"/>
              <a:gd name="connsiteX40" fmla="*/ 1688 w 10000"/>
              <a:gd name="connsiteY40" fmla="*/ 3726 h 10000"/>
              <a:gd name="connsiteX41" fmla="*/ 2896 w 10000"/>
              <a:gd name="connsiteY41" fmla="*/ 3222 h 10000"/>
              <a:gd name="connsiteX42" fmla="*/ 2250 w 10000"/>
              <a:gd name="connsiteY42" fmla="*/ 2043 h 10000"/>
              <a:gd name="connsiteX43" fmla="*/ 3417 w 10000"/>
              <a:gd name="connsiteY43" fmla="*/ 1803 h 10000"/>
              <a:gd name="connsiteX44" fmla="*/ 4167 w 10000"/>
              <a:gd name="connsiteY44" fmla="*/ 2452 h 10000"/>
              <a:gd name="connsiteX45" fmla="*/ 4708 w 10000"/>
              <a:gd name="connsiteY45" fmla="*/ 2428 h 10000"/>
              <a:gd name="connsiteX46" fmla="*/ 5500 w 10000"/>
              <a:gd name="connsiteY46" fmla="*/ 1923 h 10000"/>
              <a:gd name="connsiteX47" fmla="*/ 4875 w 10000"/>
              <a:gd name="connsiteY47" fmla="*/ 1466 h 10000"/>
              <a:gd name="connsiteX48" fmla="*/ 4833 w 10000"/>
              <a:gd name="connsiteY48" fmla="*/ 1058 h 10000"/>
              <a:gd name="connsiteX0" fmla="*/ 4833 w 10000"/>
              <a:gd name="connsiteY0" fmla="*/ 1058 h 10000"/>
              <a:gd name="connsiteX1" fmla="*/ 5500 w 10000"/>
              <a:gd name="connsiteY1" fmla="*/ 1058 h 10000"/>
              <a:gd name="connsiteX2" fmla="*/ 5500 w 10000"/>
              <a:gd name="connsiteY2" fmla="*/ 409 h 10000"/>
              <a:gd name="connsiteX3" fmla="*/ 6333 w 10000"/>
              <a:gd name="connsiteY3" fmla="*/ 0 h 10000"/>
              <a:gd name="connsiteX4" fmla="*/ 7167 w 10000"/>
              <a:gd name="connsiteY4" fmla="*/ 409 h 10000"/>
              <a:gd name="connsiteX5" fmla="*/ 7479 w 10000"/>
              <a:gd name="connsiteY5" fmla="*/ 865 h 10000"/>
              <a:gd name="connsiteX6" fmla="*/ 8063 w 10000"/>
              <a:gd name="connsiteY6" fmla="*/ 528 h 10000"/>
              <a:gd name="connsiteX7" fmla="*/ 8479 w 10000"/>
              <a:gd name="connsiteY7" fmla="*/ 721 h 10000"/>
              <a:gd name="connsiteX8" fmla="*/ 8917 w 10000"/>
              <a:gd name="connsiteY8" fmla="*/ 528 h 10000"/>
              <a:gd name="connsiteX9" fmla="*/ 9458 w 10000"/>
              <a:gd name="connsiteY9" fmla="*/ 842 h 10000"/>
              <a:gd name="connsiteX10" fmla="*/ 9458 w 10000"/>
              <a:gd name="connsiteY10" fmla="*/ 1923 h 10000"/>
              <a:gd name="connsiteX11" fmla="*/ 9792 w 10000"/>
              <a:gd name="connsiteY11" fmla="*/ 2164 h 10000"/>
              <a:gd name="connsiteX12" fmla="*/ 10000 w 10000"/>
              <a:gd name="connsiteY12" fmla="*/ 3509 h 10000"/>
              <a:gd name="connsiteX13" fmla="*/ 9000 w 10000"/>
              <a:gd name="connsiteY13" fmla="*/ 3726 h 10000"/>
              <a:gd name="connsiteX14" fmla="*/ 8208 w 10000"/>
              <a:gd name="connsiteY14" fmla="*/ 4544 h 10000"/>
              <a:gd name="connsiteX15" fmla="*/ 7979 w 10000"/>
              <a:gd name="connsiteY15" fmla="*/ 6491 h 10000"/>
              <a:gd name="connsiteX16" fmla="*/ 8188 w 10000"/>
              <a:gd name="connsiteY16" fmla="*/ 7163 h 10000"/>
              <a:gd name="connsiteX17" fmla="*/ 7417 w 10000"/>
              <a:gd name="connsiteY17" fmla="*/ 8317 h 10000"/>
              <a:gd name="connsiteX18" fmla="*/ 7021 w 10000"/>
              <a:gd name="connsiteY18" fmla="*/ 9231 h 10000"/>
              <a:gd name="connsiteX19" fmla="*/ 6375 w 10000"/>
              <a:gd name="connsiteY19" fmla="*/ 9231 h 10000"/>
              <a:gd name="connsiteX20" fmla="*/ 5396 w 10000"/>
              <a:gd name="connsiteY20" fmla="*/ 9231 h 10000"/>
              <a:gd name="connsiteX21" fmla="*/ 4708 w 10000"/>
              <a:gd name="connsiteY21" fmla="*/ 9399 h 10000"/>
              <a:gd name="connsiteX22" fmla="*/ 3750 w 10000"/>
              <a:gd name="connsiteY22" fmla="*/ 9832 h 10000"/>
              <a:gd name="connsiteX23" fmla="*/ 3521 w 10000"/>
              <a:gd name="connsiteY23" fmla="*/ 9495 h 10000"/>
              <a:gd name="connsiteX24" fmla="*/ 3042 w 10000"/>
              <a:gd name="connsiteY24" fmla="*/ 10000 h 10000"/>
              <a:gd name="connsiteX25" fmla="*/ 1625 w 10000"/>
              <a:gd name="connsiteY25" fmla="*/ 10000 h 10000"/>
              <a:gd name="connsiteX26" fmla="*/ 0 w 10000"/>
              <a:gd name="connsiteY26" fmla="*/ 8485 h 10000"/>
              <a:gd name="connsiteX27" fmla="*/ 771 w 10000"/>
              <a:gd name="connsiteY27" fmla="*/ 8173 h 10000"/>
              <a:gd name="connsiteX28" fmla="*/ 375 w 10000"/>
              <a:gd name="connsiteY28" fmla="*/ 7620 h 10000"/>
              <a:gd name="connsiteX29" fmla="*/ 1083 w 10000"/>
              <a:gd name="connsiteY29" fmla="*/ 7404 h 10000"/>
              <a:gd name="connsiteX30" fmla="*/ 1167 w 10000"/>
              <a:gd name="connsiteY30" fmla="*/ 7163 h 10000"/>
              <a:gd name="connsiteX31" fmla="*/ 2000 w 10000"/>
              <a:gd name="connsiteY31" fmla="*/ 7044 h 10000"/>
              <a:gd name="connsiteX32" fmla="*/ 2083 w 10000"/>
              <a:gd name="connsiteY32" fmla="*/ 6371 h 10000"/>
              <a:gd name="connsiteX33" fmla="*/ 2500 w 10000"/>
              <a:gd name="connsiteY33" fmla="*/ 5793 h 10000"/>
              <a:gd name="connsiteX34" fmla="*/ 2896 w 10000"/>
              <a:gd name="connsiteY34" fmla="*/ 5457 h 10000"/>
              <a:gd name="connsiteX35" fmla="*/ 3521 w 10000"/>
              <a:gd name="connsiteY35" fmla="*/ 5120 h 10000"/>
              <a:gd name="connsiteX36" fmla="*/ 2500 w 10000"/>
              <a:gd name="connsiteY36" fmla="*/ 4952 h 10000"/>
              <a:gd name="connsiteX37" fmla="*/ 2438 w 10000"/>
              <a:gd name="connsiteY37" fmla="*/ 4303 h 10000"/>
              <a:gd name="connsiteX38" fmla="*/ 1521 w 10000"/>
              <a:gd name="connsiteY38" fmla="*/ 4111 h 10000"/>
              <a:gd name="connsiteX39" fmla="*/ 1688 w 10000"/>
              <a:gd name="connsiteY39" fmla="*/ 3726 h 10000"/>
              <a:gd name="connsiteX40" fmla="*/ 2896 w 10000"/>
              <a:gd name="connsiteY40" fmla="*/ 3222 h 10000"/>
              <a:gd name="connsiteX41" fmla="*/ 2250 w 10000"/>
              <a:gd name="connsiteY41" fmla="*/ 2043 h 10000"/>
              <a:gd name="connsiteX42" fmla="*/ 3417 w 10000"/>
              <a:gd name="connsiteY42" fmla="*/ 1803 h 10000"/>
              <a:gd name="connsiteX43" fmla="*/ 4167 w 10000"/>
              <a:gd name="connsiteY43" fmla="*/ 2452 h 10000"/>
              <a:gd name="connsiteX44" fmla="*/ 4708 w 10000"/>
              <a:gd name="connsiteY44" fmla="*/ 2428 h 10000"/>
              <a:gd name="connsiteX45" fmla="*/ 5500 w 10000"/>
              <a:gd name="connsiteY45" fmla="*/ 1923 h 10000"/>
              <a:gd name="connsiteX46" fmla="*/ 4875 w 10000"/>
              <a:gd name="connsiteY46" fmla="*/ 1466 h 10000"/>
              <a:gd name="connsiteX47" fmla="*/ 4833 w 10000"/>
              <a:gd name="connsiteY47" fmla="*/ 1058 h 10000"/>
              <a:gd name="connsiteX0" fmla="*/ 4458 w 9625"/>
              <a:gd name="connsiteY0" fmla="*/ 1058 h 10000"/>
              <a:gd name="connsiteX1" fmla="*/ 5125 w 9625"/>
              <a:gd name="connsiteY1" fmla="*/ 1058 h 10000"/>
              <a:gd name="connsiteX2" fmla="*/ 5125 w 9625"/>
              <a:gd name="connsiteY2" fmla="*/ 409 h 10000"/>
              <a:gd name="connsiteX3" fmla="*/ 5958 w 9625"/>
              <a:gd name="connsiteY3" fmla="*/ 0 h 10000"/>
              <a:gd name="connsiteX4" fmla="*/ 6792 w 9625"/>
              <a:gd name="connsiteY4" fmla="*/ 409 h 10000"/>
              <a:gd name="connsiteX5" fmla="*/ 7104 w 9625"/>
              <a:gd name="connsiteY5" fmla="*/ 865 h 10000"/>
              <a:gd name="connsiteX6" fmla="*/ 7688 w 9625"/>
              <a:gd name="connsiteY6" fmla="*/ 528 h 10000"/>
              <a:gd name="connsiteX7" fmla="*/ 8104 w 9625"/>
              <a:gd name="connsiteY7" fmla="*/ 721 h 10000"/>
              <a:gd name="connsiteX8" fmla="*/ 8542 w 9625"/>
              <a:gd name="connsiteY8" fmla="*/ 528 h 10000"/>
              <a:gd name="connsiteX9" fmla="*/ 9083 w 9625"/>
              <a:gd name="connsiteY9" fmla="*/ 842 h 10000"/>
              <a:gd name="connsiteX10" fmla="*/ 9083 w 9625"/>
              <a:gd name="connsiteY10" fmla="*/ 1923 h 10000"/>
              <a:gd name="connsiteX11" fmla="*/ 9417 w 9625"/>
              <a:gd name="connsiteY11" fmla="*/ 2164 h 10000"/>
              <a:gd name="connsiteX12" fmla="*/ 9625 w 9625"/>
              <a:gd name="connsiteY12" fmla="*/ 3509 h 10000"/>
              <a:gd name="connsiteX13" fmla="*/ 8625 w 9625"/>
              <a:gd name="connsiteY13" fmla="*/ 3726 h 10000"/>
              <a:gd name="connsiteX14" fmla="*/ 7833 w 9625"/>
              <a:gd name="connsiteY14" fmla="*/ 4544 h 10000"/>
              <a:gd name="connsiteX15" fmla="*/ 7604 w 9625"/>
              <a:gd name="connsiteY15" fmla="*/ 6491 h 10000"/>
              <a:gd name="connsiteX16" fmla="*/ 7813 w 9625"/>
              <a:gd name="connsiteY16" fmla="*/ 7163 h 10000"/>
              <a:gd name="connsiteX17" fmla="*/ 7042 w 9625"/>
              <a:gd name="connsiteY17" fmla="*/ 8317 h 10000"/>
              <a:gd name="connsiteX18" fmla="*/ 6646 w 9625"/>
              <a:gd name="connsiteY18" fmla="*/ 9231 h 10000"/>
              <a:gd name="connsiteX19" fmla="*/ 6000 w 9625"/>
              <a:gd name="connsiteY19" fmla="*/ 9231 h 10000"/>
              <a:gd name="connsiteX20" fmla="*/ 5021 w 9625"/>
              <a:gd name="connsiteY20" fmla="*/ 9231 h 10000"/>
              <a:gd name="connsiteX21" fmla="*/ 4333 w 9625"/>
              <a:gd name="connsiteY21" fmla="*/ 9399 h 10000"/>
              <a:gd name="connsiteX22" fmla="*/ 3375 w 9625"/>
              <a:gd name="connsiteY22" fmla="*/ 9832 h 10000"/>
              <a:gd name="connsiteX23" fmla="*/ 3146 w 9625"/>
              <a:gd name="connsiteY23" fmla="*/ 9495 h 10000"/>
              <a:gd name="connsiteX24" fmla="*/ 2667 w 9625"/>
              <a:gd name="connsiteY24" fmla="*/ 10000 h 10000"/>
              <a:gd name="connsiteX25" fmla="*/ 1250 w 9625"/>
              <a:gd name="connsiteY25" fmla="*/ 10000 h 10000"/>
              <a:gd name="connsiteX26" fmla="*/ 396 w 9625"/>
              <a:gd name="connsiteY26" fmla="*/ 8173 h 10000"/>
              <a:gd name="connsiteX27" fmla="*/ 0 w 9625"/>
              <a:gd name="connsiteY27" fmla="*/ 7620 h 10000"/>
              <a:gd name="connsiteX28" fmla="*/ 708 w 9625"/>
              <a:gd name="connsiteY28" fmla="*/ 7404 h 10000"/>
              <a:gd name="connsiteX29" fmla="*/ 792 w 9625"/>
              <a:gd name="connsiteY29" fmla="*/ 7163 h 10000"/>
              <a:gd name="connsiteX30" fmla="*/ 1625 w 9625"/>
              <a:gd name="connsiteY30" fmla="*/ 7044 h 10000"/>
              <a:gd name="connsiteX31" fmla="*/ 1708 w 9625"/>
              <a:gd name="connsiteY31" fmla="*/ 6371 h 10000"/>
              <a:gd name="connsiteX32" fmla="*/ 2125 w 9625"/>
              <a:gd name="connsiteY32" fmla="*/ 5793 h 10000"/>
              <a:gd name="connsiteX33" fmla="*/ 2521 w 9625"/>
              <a:gd name="connsiteY33" fmla="*/ 5457 h 10000"/>
              <a:gd name="connsiteX34" fmla="*/ 3146 w 9625"/>
              <a:gd name="connsiteY34" fmla="*/ 5120 h 10000"/>
              <a:gd name="connsiteX35" fmla="*/ 2125 w 9625"/>
              <a:gd name="connsiteY35" fmla="*/ 4952 h 10000"/>
              <a:gd name="connsiteX36" fmla="*/ 2063 w 9625"/>
              <a:gd name="connsiteY36" fmla="*/ 4303 h 10000"/>
              <a:gd name="connsiteX37" fmla="*/ 1146 w 9625"/>
              <a:gd name="connsiteY37" fmla="*/ 4111 h 10000"/>
              <a:gd name="connsiteX38" fmla="*/ 1313 w 9625"/>
              <a:gd name="connsiteY38" fmla="*/ 3726 h 10000"/>
              <a:gd name="connsiteX39" fmla="*/ 2521 w 9625"/>
              <a:gd name="connsiteY39" fmla="*/ 3222 h 10000"/>
              <a:gd name="connsiteX40" fmla="*/ 1875 w 9625"/>
              <a:gd name="connsiteY40" fmla="*/ 2043 h 10000"/>
              <a:gd name="connsiteX41" fmla="*/ 3042 w 9625"/>
              <a:gd name="connsiteY41" fmla="*/ 1803 h 10000"/>
              <a:gd name="connsiteX42" fmla="*/ 3792 w 9625"/>
              <a:gd name="connsiteY42" fmla="*/ 2452 h 10000"/>
              <a:gd name="connsiteX43" fmla="*/ 4333 w 9625"/>
              <a:gd name="connsiteY43" fmla="*/ 2428 h 10000"/>
              <a:gd name="connsiteX44" fmla="*/ 5125 w 9625"/>
              <a:gd name="connsiteY44" fmla="*/ 1923 h 10000"/>
              <a:gd name="connsiteX45" fmla="*/ 4500 w 9625"/>
              <a:gd name="connsiteY45" fmla="*/ 1466 h 10000"/>
              <a:gd name="connsiteX46" fmla="*/ 4458 w 9625"/>
              <a:gd name="connsiteY46" fmla="*/ 1058 h 10000"/>
              <a:gd name="connsiteX0" fmla="*/ 4632 w 10000"/>
              <a:gd name="connsiteY0" fmla="*/ 1058 h 10000"/>
              <a:gd name="connsiteX1" fmla="*/ 5325 w 10000"/>
              <a:gd name="connsiteY1" fmla="*/ 1058 h 10000"/>
              <a:gd name="connsiteX2" fmla="*/ 5325 w 10000"/>
              <a:gd name="connsiteY2" fmla="*/ 409 h 10000"/>
              <a:gd name="connsiteX3" fmla="*/ 6190 w 10000"/>
              <a:gd name="connsiteY3" fmla="*/ 0 h 10000"/>
              <a:gd name="connsiteX4" fmla="*/ 7057 w 10000"/>
              <a:gd name="connsiteY4" fmla="*/ 409 h 10000"/>
              <a:gd name="connsiteX5" fmla="*/ 7381 w 10000"/>
              <a:gd name="connsiteY5" fmla="*/ 865 h 10000"/>
              <a:gd name="connsiteX6" fmla="*/ 7988 w 10000"/>
              <a:gd name="connsiteY6" fmla="*/ 528 h 10000"/>
              <a:gd name="connsiteX7" fmla="*/ 8420 w 10000"/>
              <a:gd name="connsiteY7" fmla="*/ 721 h 10000"/>
              <a:gd name="connsiteX8" fmla="*/ 8875 w 10000"/>
              <a:gd name="connsiteY8" fmla="*/ 528 h 10000"/>
              <a:gd name="connsiteX9" fmla="*/ 9437 w 10000"/>
              <a:gd name="connsiteY9" fmla="*/ 842 h 10000"/>
              <a:gd name="connsiteX10" fmla="*/ 9437 w 10000"/>
              <a:gd name="connsiteY10" fmla="*/ 1923 h 10000"/>
              <a:gd name="connsiteX11" fmla="*/ 9784 w 10000"/>
              <a:gd name="connsiteY11" fmla="*/ 2164 h 10000"/>
              <a:gd name="connsiteX12" fmla="*/ 10000 w 10000"/>
              <a:gd name="connsiteY12" fmla="*/ 3509 h 10000"/>
              <a:gd name="connsiteX13" fmla="*/ 8961 w 10000"/>
              <a:gd name="connsiteY13" fmla="*/ 3726 h 10000"/>
              <a:gd name="connsiteX14" fmla="*/ 8138 w 10000"/>
              <a:gd name="connsiteY14" fmla="*/ 4544 h 10000"/>
              <a:gd name="connsiteX15" fmla="*/ 7900 w 10000"/>
              <a:gd name="connsiteY15" fmla="*/ 6491 h 10000"/>
              <a:gd name="connsiteX16" fmla="*/ 8117 w 10000"/>
              <a:gd name="connsiteY16" fmla="*/ 7163 h 10000"/>
              <a:gd name="connsiteX17" fmla="*/ 7316 w 10000"/>
              <a:gd name="connsiteY17" fmla="*/ 8317 h 10000"/>
              <a:gd name="connsiteX18" fmla="*/ 6905 w 10000"/>
              <a:gd name="connsiteY18" fmla="*/ 9231 h 10000"/>
              <a:gd name="connsiteX19" fmla="*/ 6234 w 10000"/>
              <a:gd name="connsiteY19" fmla="*/ 9231 h 10000"/>
              <a:gd name="connsiteX20" fmla="*/ 5217 w 10000"/>
              <a:gd name="connsiteY20" fmla="*/ 9231 h 10000"/>
              <a:gd name="connsiteX21" fmla="*/ 4502 w 10000"/>
              <a:gd name="connsiteY21" fmla="*/ 9399 h 10000"/>
              <a:gd name="connsiteX22" fmla="*/ 3506 w 10000"/>
              <a:gd name="connsiteY22" fmla="*/ 9832 h 10000"/>
              <a:gd name="connsiteX23" fmla="*/ 3269 w 10000"/>
              <a:gd name="connsiteY23" fmla="*/ 9495 h 10000"/>
              <a:gd name="connsiteX24" fmla="*/ 2771 w 10000"/>
              <a:gd name="connsiteY24" fmla="*/ 10000 h 10000"/>
              <a:gd name="connsiteX25" fmla="*/ 1299 w 10000"/>
              <a:gd name="connsiteY25" fmla="*/ 10000 h 10000"/>
              <a:gd name="connsiteX26" fmla="*/ 0 w 10000"/>
              <a:gd name="connsiteY26" fmla="*/ 7620 h 10000"/>
              <a:gd name="connsiteX27" fmla="*/ 736 w 10000"/>
              <a:gd name="connsiteY27" fmla="*/ 7404 h 10000"/>
              <a:gd name="connsiteX28" fmla="*/ 823 w 10000"/>
              <a:gd name="connsiteY28" fmla="*/ 7163 h 10000"/>
              <a:gd name="connsiteX29" fmla="*/ 1688 w 10000"/>
              <a:gd name="connsiteY29" fmla="*/ 7044 h 10000"/>
              <a:gd name="connsiteX30" fmla="*/ 1775 w 10000"/>
              <a:gd name="connsiteY30" fmla="*/ 6371 h 10000"/>
              <a:gd name="connsiteX31" fmla="*/ 2208 w 10000"/>
              <a:gd name="connsiteY31" fmla="*/ 5793 h 10000"/>
              <a:gd name="connsiteX32" fmla="*/ 2619 w 10000"/>
              <a:gd name="connsiteY32" fmla="*/ 5457 h 10000"/>
              <a:gd name="connsiteX33" fmla="*/ 3269 w 10000"/>
              <a:gd name="connsiteY33" fmla="*/ 5120 h 10000"/>
              <a:gd name="connsiteX34" fmla="*/ 2208 w 10000"/>
              <a:gd name="connsiteY34" fmla="*/ 4952 h 10000"/>
              <a:gd name="connsiteX35" fmla="*/ 2143 w 10000"/>
              <a:gd name="connsiteY35" fmla="*/ 4303 h 10000"/>
              <a:gd name="connsiteX36" fmla="*/ 1191 w 10000"/>
              <a:gd name="connsiteY36" fmla="*/ 4111 h 10000"/>
              <a:gd name="connsiteX37" fmla="*/ 1364 w 10000"/>
              <a:gd name="connsiteY37" fmla="*/ 3726 h 10000"/>
              <a:gd name="connsiteX38" fmla="*/ 2619 w 10000"/>
              <a:gd name="connsiteY38" fmla="*/ 3222 h 10000"/>
              <a:gd name="connsiteX39" fmla="*/ 1948 w 10000"/>
              <a:gd name="connsiteY39" fmla="*/ 2043 h 10000"/>
              <a:gd name="connsiteX40" fmla="*/ 3161 w 10000"/>
              <a:gd name="connsiteY40" fmla="*/ 1803 h 10000"/>
              <a:gd name="connsiteX41" fmla="*/ 3940 w 10000"/>
              <a:gd name="connsiteY41" fmla="*/ 2452 h 10000"/>
              <a:gd name="connsiteX42" fmla="*/ 4502 w 10000"/>
              <a:gd name="connsiteY42" fmla="*/ 2428 h 10000"/>
              <a:gd name="connsiteX43" fmla="*/ 5325 w 10000"/>
              <a:gd name="connsiteY43" fmla="*/ 1923 h 10000"/>
              <a:gd name="connsiteX44" fmla="*/ 4675 w 10000"/>
              <a:gd name="connsiteY44" fmla="*/ 1466 h 10000"/>
              <a:gd name="connsiteX45" fmla="*/ 4632 w 10000"/>
              <a:gd name="connsiteY45" fmla="*/ 1058 h 10000"/>
              <a:gd name="connsiteX0" fmla="*/ 3896 w 9264"/>
              <a:gd name="connsiteY0" fmla="*/ 1058 h 10000"/>
              <a:gd name="connsiteX1" fmla="*/ 4589 w 9264"/>
              <a:gd name="connsiteY1" fmla="*/ 1058 h 10000"/>
              <a:gd name="connsiteX2" fmla="*/ 4589 w 9264"/>
              <a:gd name="connsiteY2" fmla="*/ 409 h 10000"/>
              <a:gd name="connsiteX3" fmla="*/ 5454 w 9264"/>
              <a:gd name="connsiteY3" fmla="*/ 0 h 10000"/>
              <a:gd name="connsiteX4" fmla="*/ 6321 w 9264"/>
              <a:gd name="connsiteY4" fmla="*/ 409 h 10000"/>
              <a:gd name="connsiteX5" fmla="*/ 6645 w 9264"/>
              <a:gd name="connsiteY5" fmla="*/ 865 h 10000"/>
              <a:gd name="connsiteX6" fmla="*/ 7252 w 9264"/>
              <a:gd name="connsiteY6" fmla="*/ 528 h 10000"/>
              <a:gd name="connsiteX7" fmla="*/ 7684 w 9264"/>
              <a:gd name="connsiteY7" fmla="*/ 721 h 10000"/>
              <a:gd name="connsiteX8" fmla="*/ 8139 w 9264"/>
              <a:gd name="connsiteY8" fmla="*/ 528 h 10000"/>
              <a:gd name="connsiteX9" fmla="*/ 8701 w 9264"/>
              <a:gd name="connsiteY9" fmla="*/ 842 h 10000"/>
              <a:gd name="connsiteX10" fmla="*/ 8701 w 9264"/>
              <a:gd name="connsiteY10" fmla="*/ 1923 h 10000"/>
              <a:gd name="connsiteX11" fmla="*/ 9048 w 9264"/>
              <a:gd name="connsiteY11" fmla="*/ 2164 h 10000"/>
              <a:gd name="connsiteX12" fmla="*/ 9264 w 9264"/>
              <a:gd name="connsiteY12" fmla="*/ 3509 h 10000"/>
              <a:gd name="connsiteX13" fmla="*/ 8225 w 9264"/>
              <a:gd name="connsiteY13" fmla="*/ 3726 h 10000"/>
              <a:gd name="connsiteX14" fmla="*/ 7402 w 9264"/>
              <a:gd name="connsiteY14" fmla="*/ 4544 h 10000"/>
              <a:gd name="connsiteX15" fmla="*/ 7164 w 9264"/>
              <a:gd name="connsiteY15" fmla="*/ 6491 h 10000"/>
              <a:gd name="connsiteX16" fmla="*/ 7381 w 9264"/>
              <a:gd name="connsiteY16" fmla="*/ 7163 h 10000"/>
              <a:gd name="connsiteX17" fmla="*/ 6580 w 9264"/>
              <a:gd name="connsiteY17" fmla="*/ 8317 h 10000"/>
              <a:gd name="connsiteX18" fmla="*/ 6169 w 9264"/>
              <a:gd name="connsiteY18" fmla="*/ 9231 h 10000"/>
              <a:gd name="connsiteX19" fmla="*/ 5498 w 9264"/>
              <a:gd name="connsiteY19" fmla="*/ 9231 h 10000"/>
              <a:gd name="connsiteX20" fmla="*/ 4481 w 9264"/>
              <a:gd name="connsiteY20" fmla="*/ 9231 h 10000"/>
              <a:gd name="connsiteX21" fmla="*/ 3766 w 9264"/>
              <a:gd name="connsiteY21" fmla="*/ 9399 h 10000"/>
              <a:gd name="connsiteX22" fmla="*/ 2770 w 9264"/>
              <a:gd name="connsiteY22" fmla="*/ 9832 h 10000"/>
              <a:gd name="connsiteX23" fmla="*/ 2533 w 9264"/>
              <a:gd name="connsiteY23" fmla="*/ 9495 h 10000"/>
              <a:gd name="connsiteX24" fmla="*/ 2035 w 9264"/>
              <a:gd name="connsiteY24" fmla="*/ 10000 h 10000"/>
              <a:gd name="connsiteX25" fmla="*/ 563 w 9264"/>
              <a:gd name="connsiteY25" fmla="*/ 10000 h 10000"/>
              <a:gd name="connsiteX26" fmla="*/ 0 w 9264"/>
              <a:gd name="connsiteY26" fmla="*/ 7404 h 10000"/>
              <a:gd name="connsiteX27" fmla="*/ 87 w 9264"/>
              <a:gd name="connsiteY27" fmla="*/ 7163 h 10000"/>
              <a:gd name="connsiteX28" fmla="*/ 952 w 9264"/>
              <a:gd name="connsiteY28" fmla="*/ 7044 h 10000"/>
              <a:gd name="connsiteX29" fmla="*/ 1039 w 9264"/>
              <a:gd name="connsiteY29" fmla="*/ 6371 h 10000"/>
              <a:gd name="connsiteX30" fmla="*/ 1472 w 9264"/>
              <a:gd name="connsiteY30" fmla="*/ 5793 h 10000"/>
              <a:gd name="connsiteX31" fmla="*/ 1883 w 9264"/>
              <a:gd name="connsiteY31" fmla="*/ 5457 h 10000"/>
              <a:gd name="connsiteX32" fmla="*/ 2533 w 9264"/>
              <a:gd name="connsiteY32" fmla="*/ 5120 h 10000"/>
              <a:gd name="connsiteX33" fmla="*/ 1472 w 9264"/>
              <a:gd name="connsiteY33" fmla="*/ 4952 h 10000"/>
              <a:gd name="connsiteX34" fmla="*/ 1407 w 9264"/>
              <a:gd name="connsiteY34" fmla="*/ 4303 h 10000"/>
              <a:gd name="connsiteX35" fmla="*/ 455 w 9264"/>
              <a:gd name="connsiteY35" fmla="*/ 4111 h 10000"/>
              <a:gd name="connsiteX36" fmla="*/ 628 w 9264"/>
              <a:gd name="connsiteY36" fmla="*/ 3726 h 10000"/>
              <a:gd name="connsiteX37" fmla="*/ 1883 w 9264"/>
              <a:gd name="connsiteY37" fmla="*/ 3222 h 10000"/>
              <a:gd name="connsiteX38" fmla="*/ 1212 w 9264"/>
              <a:gd name="connsiteY38" fmla="*/ 2043 h 10000"/>
              <a:gd name="connsiteX39" fmla="*/ 2425 w 9264"/>
              <a:gd name="connsiteY39" fmla="*/ 1803 h 10000"/>
              <a:gd name="connsiteX40" fmla="*/ 3204 w 9264"/>
              <a:gd name="connsiteY40" fmla="*/ 2452 h 10000"/>
              <a:gd name="connsiteX41" fmla="*/ 3766 w 9264"/>
              <a:gd name="connsiteY41" fmla="*/ 2428 h 10000"/>
              <a:gd name="connsiteX42" fmla="*/ 4589 w 9264"/>
              <a:gd name="connsiteY42" fmla="*/ 1923 h 10000"/>
              <a:gd name="connsiteX43" fmla="*/ 3939 w 9264"/>
              <a:gd name="connsiteY43" fmla="*/ 1466 h 10000"/>
              <a:gd name="connsiteX44" fmla="*/ 3896 w 9264"/>
              <a:gd name="connsiteY44" fmla="*/ 1058 h 10000"/>
              <a:gd name="connsiteX0" fmla="*/ 4112 w 9906"/>
              <a:gd name="connsiteY0" fmla="*/ 1058 h 10000"/>
              <a:gd name="connsiteX1" fmla="*/ 4860 w 9906"/>
              <a:gd name="connsiteY1" fmla="*/ 1058 h 10000"/>
              <a:gd name="connsiteX2" fmla="*/ 4860 w 9906"/>
              <a:gd name="connsiteY2" fmla="*/ 409 h 10000"/>
              <a:gd name="connsiteX3" fmla="*/ 5793 w 9906"/>
              <a:gd name="connsiteY3" fmla="*/ 0 h 10000"/>
              <a:gd name="connsiteX4" fmla="*/ 6729 w 9906"/>
              <a:gd name="connsiteY4" fmla="*/ 409 h 10000"/>
              <a:gd name="connsiteX5" fmla="*/ 7079 w 9906"/>
              <a:gd name="connsiteY5" fmla="*/ 865 h 10000"/>
              <a:gd name="connsiteX6" fmla="*/ 7734 w 9906"/>
              <a:gd name="connsiteY6" fmla="*/ 528 h 10000"/>
              <a:gd name="connsiteX7" fmla="*/ 8200 w 9906"/>
              <a:gd name="connsiteY7" fmla="*/ 721 h 10000"/>
              <a:gd name="connsiteX8" fmla="*/ 8692 w 9906"/>
              <a:gd name="connsiteY8" fmla="*/ 528 h 10000"/>
              <a:gd name="connsiteX9" fmla="*/ 9298 w 9906"/>
              <a:gd name="connsiteY9" fmla="*/ 842 h 10000"/>
              <a:gd name="connsiteX10" fmla="*/ 9298 w 9906"/>
              <a:gd name="connsiteY10" fmla="*/ 1923 h 10000"/>
              <a:gd name="connsiteX11" fmla="*/ 9673 w 9906"/>
              <a:gd name="connsiteY11" fmla="*/ 2164 h 10000"/>
              <a:gd name="connsiteX12" fmla="*/ 9906 w 9906"/>
              <a:gd name="connsiteY12" fmla="*/ 3509 h 10000"/>
              <a:gd name="connsiteX13" fmla="*/ 8784 w 9906"/>
              <a:gd name="connsiteY13" fmla="*/ 3726 h 10000"/>
              <a:gd name="connsiteX14" fmla="*/ 7896 w 9906"/>
              <a:gd name="connsiteY14" fmla="*/ 4544 h 10000"/>
              <a:gd name="connsiteX15" fmla="*/ 7639 w 9906"/>
              <a:gd name="connsiteY15" fmla="*/ 6491 h 10000"/>
              <a:gd name="connsiteX16" fmla="*/ 7873 w 9906"/>
              <a:gd name="connsiteY16" fmla="*/ 7163 h 10000"/>
              <a:gd name="connsiteX17" fmla="*/ 7009 w 9906"/>
              <a:gd name="connsiteY17" fmla="*/ 8317 h 10000"/>
              <a:gd name="connsiteX18" fmla="*/ 6565 w 9906"/>
              <a:gd name="connsiteY18" fmla="*/ 9231 h 10000"/>
              <a:gd name="connsiteX19" fmla="*/ 5841 w 9906"/>
              <a:gd name="connsiteY19" fmla="*/ 9231 h 10000"/>
              <a:gd name="connsiteX20" fmla="*/ 4743 w 9906"/>
              <a:gd name="connsiteY20" fmla="*/ 9231 h 10000"/>
              <a:gd name="connsiteX21" fmla="*/ 3971 w 9906"/>
              <a:gd name="connsiteY21" fmla="*/ 9399 h 10000"/>
              <a:gd name="connsiteX22" fmla="*/ 2896 w 9906"/>
              <a:gd name="connsiteY22" fmla="*/ 9832 h 10000"/>
              <a:gd name="connsiteX23" fmla="*/ 2640 w 9906"/>
              <a:gd name="connsiteY23" fmla="*/ 9495 h 10000"/>
              <a:gd name="connsiteX24" fmla="*/ 2103 w 9906"/>
              <a:gd name="connsiteY24" fmla="*/ 10000 h 10000"/>
              <a:gd name="connsiteX25" fmla="*/ 514 w 9906"/>
              <a:gd name="connsiteY25" fmla="*/ 10000 h 10000"/>
              <a:gd name="connsiteX26" fmla="*/ 0 w 9906"/>
              <a:gd name="connsiteY26" fmla="*/ 7163 h 10000"/>
              <a:gd name="connsiteX27" fmla="*/ 934 w 9906"/>
              <a:gd name="connsiteY27" fmla="*/ 7044 h 10000"/>
              <a:gd name="connsiteX28" fmla="*/ 1028 w 9906"/>
              <a:gd name="connsiteY28" fmla="*/ 6371 h 10000"/>
              <a:gd name="connsiteX29" fmla="*/ 1495 w 9906"/>
              <a:gd name="connsiteY29" fmla="*/ 5793 h 10000"/>
              <a:gd name="connsiteX30" fmla="*/ 1939 w 9906"/>
              <a:gd name="connsiteY30" fmla="*/ 5457 h 10000"/>
              <a:gd name="connsiteX31" fmla="*/ 2640 w 9906"/>
              <a:gd name="connsiteY31" fmla="*/ 5120 h 10000"/>
              <a:gd name="connsiteX32" fmla="*/ 1495 w 9906"/>
              <a:gd name="connsiteY32" fmla="*/ 4952 h 10000"/>
              <a:gd name="connsiteX33" fmla="*/ 1425 w 9906"/>
              <a:gd name="connsiteY33" fmla="*/ 4303 h 10000"/>
              <a:gd name="connsiteX34" fmla="*/ 397 w 9906"/>
              <a:gd name="connsiteY34" fmla="*/ 4111 h 10000"/>
              <a:gd name="connsiteX35" fmla="*/ 584 w 9906"/>
              <a:gd name="connsiteY35" fmla="*/ 3726 h 10000"/>
              <a:gd name="connsiteX36" fmla="*/ 1939 w 9906"/>
              <a:gd name="connsiteY36" fmla="*/ 3222 h 10000"/>
              <a:gd name="connsiteX37" fmla="*/ 1214 w 9906"/>
              <a:gd name="connsiteY37" fmla="*/ 2043 h 10000"/>
              <a:gd name="connsiteX38" fmla="*/ 2524 w 9906"/>
              <a:gd name="connsiteY38" fmla="*/ 1803 h 10000"/>
              <a:gd name="connsiteX39" fmla="*/ 3365 w 9906"/>
              <a:gd name="connsiteY39" fmla="*/ 2452 h 10000"/>
              <a:gd name="connsiteX40" fmla="*/ 3971 w 9906"/>
              <a:gd name="connsiteY40" fmla="*/ 2428 h 10000"/>
              <a:gd name="connsiteX41" fmla="*/ 4860 w 9906"/>
              <a:gd name="connsiteY41" fmla="*/ 1923 h 10000"/>
              <a:gd name="connsiteX42" fmla="*/ 4158 w 9906"/>
              <a:gd name="connsiteY42" fmla="*/ 1466 h 10000"/>
              <a:gd name="connsiteX43" fmla="*/ 4112 w 9906"/>
              <a:gd name="connsiteY43" fmla="*/ 1058 h 10000"/>
              <a:gd name="connsiteX0" fmla="*/ 3750 w 9599"/>
              <a:gd name="connsiteY0" fmla="*/ 1058 h 10000"/>
              <a:gd name="connsiteX1" fmla="*/ 4505 w 9599"/>
              <a:gd name="connsiteY1" fmla="*/ 1058 h 10000"/>
              <a:gd name="connsiteX2" fmla="*/ 4505 w 9599"/>
              <a:gd name="connsiteY2" fmla="*/ 409 h 10000"/>
              <a:gd name="connsiteX3" fmla="*/ 5447 w 9599"/>
              <a:gd name="connsiteY3" fmla="*/ 0 h 10000"/>
              <a:gd name="connsiteX4" fmla="*/ 6392 w 9599"/>
              <a:gd name="connsiteY4" fmla="*/ 409 h 10000"/>
              <a:gd name="connsiteX5" fmla="*/ 6745 w 9599"/>
              <a:gd name="connsiteY5" fmla="*/ 865 h 10000"/>
              <a:gd name="connsiteX6" fmla="*/ 7406 w 9599"/>
              <a:gd name="connsiteY6" fmla="*/ 528 h 10000"/>
              <a:gd name="connsiteX7" fmla="*/ 7877 w 9599"/>
              <a:gd name="connsiteY7" fmla="*/ 721 h 10000"/>
              <a:gd name="connsiteX8" fmla="*/ 8373 w 9599"/>
              <a:gd name="connsiteY8" fmla="*/ 528 h 10000"/>
              <a:gd name="connsiteX9" fmla="*/ 8985 w 9599"/>
              <a:gd name="connsiteY9" fmla="*/ 842 h 10000"/>
              <a:gd name="connsiteX10" fmla="*/ 8985 w 9599"/>
              <a:gd name="connsiteY10" fmla="*/ 1923 h 10000"/>
              <a:gd name="connsiteX11" fmla="*/ 9364 w 9599"/>
              <a:gd name="connsiteY11" fmla="*/ 2164 h 10000"/>
              <a:gd name="connsiteX12" fmla="*/ 9599 w 9599"/>
              <a:gd name="connsiteY12" fmla="*/ 3509 h 10000"/>
              <a:gd name="connsiteX13" fmla="*/ 8466 w 9599"/>
              <a:gd name="connsiteY13" fmla="*/ 3726 h 10000"/>
              <a:gd name="connsiteX14" fmla="*/ 7570 w 9599"/>
              <a:gd name="connsiteY14" fmla="*/ 4544 h 10000"/>
              <a:gd name="connsiteX15" fmla="*/ 7310 w 9599"/>
              <a:gd name="connsiteY15" fmla="*/ 6491 h 10000"/>
              <a:gd name="connsiteX16" fmla="*/ 7547 w 9599"/>
              <a:gd name="connsiteY16" fmla="*/ 7163 h 10000"/>
              <a:gd name="connsiteX17" fmla="*/ 6675 w 9599"/>
              <a:gd name="connsiteY17" fmla="*/ 8317 h 10000"/>
              <a:gd name="connsiteX18" fmla="*/ 6226 w 9599"/>
              <a:gd name="connsiteY18" fmla="*/ 9231 h 10000"/>
              <a:gd name="connsiteX19" fmla="*/ 5495 w 9599"/>
              <a:gd name="connsiteY19" fmla="*/ 9231 h 10000"/>
              <a:gd name="connsiteX20" fmla="*/ 4387 w 9599"/>
              <a:gd name="connsiteY20" fmla="*/ 9231 h 10000"/>
              <a:gd name="connsiteX21" fmla="*/ 3608 w 9599"/>
              <a:gd name="connsiteY21" fmla="*/ 9399 h 10000"/>
              <a:gd name="connsiteX22" fmla="*/ 2522 w 9599"/>
              <a:gd name="connsiteY22" fmla="*/ 9832 h 10000"/>
              <a:gd name="connsiteX23" fmla="*/ 2264 w 9599"/>
              <a:gd name="connsiteY23" fmla="*/ 9495 h 10000"/>
              <a:gd name="connsiteX24" fmla="*/ 1722 w 9599"/>
              <a:gd name="connsiteY24" fmla="*/ 10000 h 10000"/>
              <a:gd name="connsiteX25" fmla="*/ 118 w 9599"/>
              <a:gd name="connsiteY25" fmla="*/ 10000 h 10000"/>
              <a:gd name="connsiteX26" fmla="*/ 542 w 9599"/>
              <a:gd name="connsiteY26" fmla="*/ 7044 h 10000"/>
              <a:gd name="connsiteX27" fmla="*/ 637 w 9599"/>
              <a:gd name="connsiteY27" fmla="*/ 6371 h 10000"/>
              <a:gd name="connsiteX28" fmla="*/ 1108 w 9599"/>
              <a:gd name="connsiteY28" fmla="*/ 5793 h 10000"/>
              <a:gd name="connsiteX29" fmla="*/ 1556 w 9599"/>
              <a:gd name="connsiteY29" fmla="*/ 5457 h 10000"/>
              <a:gd name="connsiteX30" fmla="*/ 2264 w 9599"/>
              <a:gd name="connsiteY30" fmla="*/ 5120 h 10000"/>
              <a:gd name="connsiteX31" fmla="*/ 1108 w 9599"/>
              <a:gd name="connsiteY31" fmla="*/ 4952 h 10000"/>
              <a:gd name="connsiteX32" fmla="*/ 1038 w 9599"/>
              <a:gd name="connsiteY32" fmla="*/ 4303 h 10000"/>
              <a:gd name="connsiteX33" fmla="*/ 0 w 9599"/>
              <a:gd name="connsiteY33" fmla="*/ 4111 h 10000"/>
              <a:gd name="connsiteX34" fmla="*/ 189 w 9599"/>
              <a:gd name="connsiteY34" fmla="*/ 3726 h 10000"/>
              <a:gd name="connsiteX35" fmla="*/ 1556 w 9599"/>
              <a:gd name="connsiteY35" fmla="*/ 3222 h 10000"/>
              <a:gd name="connsiteX36" fmla="*/ 825 w 9599"/>
              <a:gd name="connsiteY36" fmla="*/ 2043 h 10000"/>
              <a:gd name="connsiteX37" fmla="*/ 2147 w 9599"/>
              <a:gd name="connsiteY37" fmla="*/ 1803 h 10000"/>
              <a:gd name="connsiteX38" fmla="*/ 2996 w 9599"/>
              <a:gd name="connsiteY38" fmla="*/ 2452 h 10000"/>
              <a:gd name="connsiteX39" fmla="*/ 3608 w 9599"/>
              <a:gd name="connsiteY39" fmla="*/ 2428 h 10000"/>
              <a:gd name="connsiteX40" fmla="*/ 4505 w 9599"/>
              <a:gd name="connsiteY40" fmla="*/ 1923 h 10000"/>
              <a:gd name="connsiteX41" fmla="*/ 3796 w 9599"/>
              <a:gd name="connsiteY41" fmla="*/ 1466 h 10000"/>
              <a:gd name="connsiteX42" fmla="*/ 3750 w 9599"/>
              <a:gd name="connsiteY42" fmla="*/ 1058 h 10000"/>
              <a:gd name="connsiteX0" fmla="*/ 3907 w 10000"/>
              <a:gd name="connsiteY0" fmla="*/ 1058 h 10000"/>
              <a:gd name="connsiteX1" fmla="*/ 4693 w 10000"/>
              <a:gd name="connsiteY1" fmla="*/ 1058 h 10000"/>
              <a:gd name="connsiteX2" fmla="*/ 4693 w 10000"/>
              <a:gd name="connsiteY2" fmla="*/ 409 h 10000"/>
              <a:gd name="connsiteX3" fmla="*/ 5675 w 10000"/>
              <a:gd name="connsiteY3" fmla="*/ 0 h 10000"/>
              <a:gd name="connsiteX4" fmla="*/ 6659 w 10000"/>
              <a:gd name="connsiteY4" fmla="*/ 409 h 10000"/>
              <a:gd name="connsiteX5" fmla="*/ 7027 w 10000"/>
              <a:gd name="connsiteY5" fmla="*/ 865 h 10000"/>
              <a:gd name="connsiteX6" fmla="*/ 7715 w 10000"/>
              <a:gd name="connsiteY6" fmla="*/ 528 h 10000"/>
              <a:gd name="connsiteX7" fmla="*/ 8206 w 10000"/>
              <a:gd name="connsiteY7" fmla="*/ 721 h 10000"/>
              <a:gd name="connsiteX8" fmla="*/ 8723 w 10000"/>
              <a:gd name="connsiteY8" fmla="*/ 528 h 10000"/>
              <a:gd name="connsiteX9" fmla="*/ 9360 w 10000"/>
              <a:gd name="connsiteY9" fmla="*/ 842 h 10000"/>
              <a:gd name="connsiteX10" fmla="*/ 9360 w 10000"/>
              <a:gd name="connsiteY10" fmla="*/ 1923 h 10000"/>
              <a:gd name="connsiteX11" fmla="*/ 9755 w 10000"/>
              <a:gd name="connsiteY11" fmla="*/ 2164 h 10000"/>
              <a:gd name="connsiteX12" fmla="*/ 10000 w 10000"/>
              <a:gd name="connsiteY12" fmla="*/ 3509 h 10000"/>
              <a:gd name="connsiteX13" fmla="*/ 8820 w 10000"/>
              <a:gd name="connsiteY13" fmla="*/ 3726 h 10000"/>
              <a:gd name="connsiteX14" fmla="*/ 7886 w 10000"/>
              <a:gd name="connsiteY14" fmla="*/ 4544 h 10000"/>
              <a:gd name="connsiteX15" fmla="*/ 7615 w 10000"/>
              <a:gd name="connsiteY15" fmla="*/ 6491 h 10000"/>
              <a:gd name="connsiteX16" fmla="*/ 7862 w 10000"/>
              <a:gd name="connsiteY16" fmla="*/ 7163 h 10000"/>
              <a:gd name="connsiteX17" fmla="*/ 6954 w 10000"/>
              <a:gd name="connsiteY17" fmla="*/ 8317 h 10000"/>
              <a:gd name="connsiteX18" fmla="*/ 6486 w 10000"/>
              <a:gd name="connsiteY18" fmla="*/ 9231 h 10000"/>
              <a:gd name="connsiteX19" fmla="*/ 5725 w 10000"/>
              <a:gd name="connsiteY19" fmla="*/ 9231 h 10000"/>
              <a:gd name="connsiteX20" fmla="*/ 4570 w 10000"/>
              <a:gd name="connsiteY20" fmla="*/ 9231 h 10000"/>
              <a:gd name="connsiteX21" fmla="*/ 3759 w 10000"/>
              <a:gd name="connsiteY21" fmla="*/ 9399 h 10000"/>
              <a:gd name="connsiteX22" fmla="*/ 2627 w 10000"/>
              <a:gd name="connsiteY22" fmla="*/ 9832 h 10000"/>
              <a:gd name="connsiteX23" fmla="*/ 2359 w 10000"/>
              <a:gd name="connsiteY23" fmla="*/ 9495 h 10000"/>
              <a:gd name="connsiteX24" fmla="*/ 1794 w 10000"/>
              <a:gd name="connsiteY24" fmla="*/ 10000 h 10000"/>
              <a:gd name="connsiteX25" fmla="*/ 123 w 10000"/>
              <a:gd name="connsiteY25" fmla="*/ 10000 h 10000"/>
              <a:gd name="connsiteX26" fmla="*/ 664 w 10000"/>
              <a:gd name="connsiteY26" fmla="*/ 6371 h 10000"/>
              <a:gd name="connsiteX27" fmla="*/ 1154 w 10000"/>
              <a:gd name="connsiteY27" fmla="*/ 5793 h 10000"/>
              <a:gd name="connsiteX28" fmla="*/ 1621 w 10000"/>
              <a:gd name="connsiteY28" fmla="*/ 5457 h 10000"/>
              <a:gd name="connsiteX29" fmla="*/ 2359 w 10000"/>
              <a:gd name="connsiteY29" fmla="*/ 5120 h 10000"/>
              <a:gd name="connsiteX30" fmla="*/ 1154 w 10000"/>
              <a:gd name="connsiteY30" fmla="*/ 4952 h 10000"/>
              <a:gd name="connsiteX31" fmla="*/ 1081 w 10000"/>
              <a:gd name="connsiteY31" fmla="*/ 4303 h 10000"/>
              <a:gd name="connsiteX32" fmla="*/ 0 w 10000"/>
              <a:gd name="connsiteY32" fmla="*/ 4111 h 10000"/>
              <a:gd name="connsiteX33" fmla="*/ 197 w 10000"/>
              <a:gd name="connsiteY33" fmla="*/ 3726 h 10000"/>
              <a:gd name="connsiteX34" fmla="*/ 1621 w 10000"/>
              <a:gd name="connsiteY34" fmla="*/ 3222 h 10000"/>
              <a:gd name="connsiteX35" fmla="*/ 859 w 10000"/>
              <a:gd name="connsiteY35" fmla="*/ 2043 h 10000"/>
              <a:gd name="connsiteX36" fmla="*/ 2237 w 10000"/>
              <a:gd name="connsiteY36" fmla="*/ 1803 h 10000"/>
              <a:gd name="connsiteX37" fmla="*/ 3121 w 10000"/>
              <a:gd name="connsiteY37" fmla="*/ 2452 h 10000"/>
              <a:gd name="connsiteX38" fmla="*/ 3759 w 10000"/>
              <a:gd name="connsiteY38" fmla="*/ 2428 h 10000"/>
              <a:gd name="connsiteX39" fmla="*/ 4693 w 10000"/>
              <a:gd name="connsiteY39" fmla="*/ 1923 h 10000"/>
              <a:gd name="connsiteX40" fmla="*/ 3955 w 10000"/>
              <a:gd name="connsiteY40" fmla="*/ 1466 h 10000"/>
              <a:gd name="connsiteX41" fmla="*/ 3907 w 10000"/>
              <a:gd name="connsiteY41" fmla="*/ 1058 h 10000"/>
              <a:gd name="connsiteX0" fmla="*/ 3907 w 10000"/>
              <a:gd name="connsiteY0" fmla="*/ 1058 h 10000"/>
              <a:gd name="connsiteX1" fmla="*/ 4693 w 10000"/>
              <a:gd name="connsiteY1" fmla="*/ 1058 h 10000"/>
              <a:gd name="connsiteX2" fmla="*/ 4693 w 10000"/>
              <a:gd name="connsiteY2" fmla="*/ 409 h 10000"/>
              <a:gd name="connsiteX3" fmla="*/ 5675 w 10000"/>
              <a:gd name="connsiteY3" fmla="*/ 0 h 10000"/>
              <a:gd name="connsiteX4" fmla="*/ 6659 w 10000"/>
              <a:gd name="connsiteY4" fmla="*/ 409 h 10000"/>
              <a:gd name="connsiteX5" fmla="*/ 7027 w 10000"/>
              <a:gd name="connsiteY5" fmla="*/ 865 h 10000"/>
              <a:gd name="connsiteX6" fmla="*/ 7715 w 10000"/>
              <a:gd name="connsiteY6" fmla="*/ 528 h 10000"/>
              <a:gd name="connsiteX7" fmla="*/ 8206 w 10000"/>
              <a:gd name="connsiteY7" fmla="*/ 721 h 10000"/>
              <a:gd name="connsiteX8" fmla="*/ 8723 w 10000"/>
              <a:gd name="connsiteY8" fmla="*/ 528 h 10000"/>
              <a:gd name="connsiteX9" fmla="*/ 9360 w 10000"/>
              <a:gd name="connsiteY9" fmla="*/ 842 h 10000"/>
              <a:gd name="connsiteX10" fmla="*/ 9360 w 10000"/>
              <a:gd name="connsiteY10" fmla="*/ 1923 h 10000"/>
              <a:gd name="connsiteX11" fmla="*/ 9755 w 10000"/>
              <a:gd name="connsiteY11" fmla="*/ 2164 h 10000"/>
              <a:gd name="connsiteX12" fmla="*/ 10000 w 10000"/>
              <a:gd name="connsiteY12" fmla="*/ 3509 h 10000"/>
              <a:gd name="connsiteX13" fmla="*/ 8820 w 10000"/>
              <a:gd name="connsiteY13" fmla="*/ 3726 h 10000"/>
              <a:gd name="connsiteX14" fmla="*/ 7886 w 10000"/>
              <a:gd name="connsiteY14" fmla="*/ 4544 h 10000"/>
              <a:gd name="connsiteX15" fmla="*/ 7615 w 10000"/>
              <a:gd name="connsiteY15" fmla="*/ 6491 h 10000"/>
              <a:gd name="connsiteX16" fmla="*/ 7862 w 10000"/>
              <a:gd name="connsiteY16" fmla="*/ 7163 h 10000"/>
              <a:gd name="connsiteX17" fmla="*/ 6954 w 10000"/>
              <a:gd name="connsiteY17" fmla="*/ 8317 h 10000"/>
              <a:gd name="connsiteX18" fmla="*/ 6486 w 10000"/>
              <a:gd name="connsiteY18" fmla="*/ 9231 h 10000"/>
              <a:gd name="connsiteX19" fmla="*/ 5725 w 10000"/>
              <a:gd name="connsiteY19" fmla="*/ 9231 h 10000"/>
              <a:gd name="connsiteX20" fmla="*/ 4570 w 10000"/>
              <a:gd name="connsiteY20" fmla="*/ 9231 h 10000"/>
              <a:gd name="connsiteX21" fmla="*/ 3759 w 10000"/>
              <a:gd name="connsiteY21" fmla="*/ 9399 h 10000"/>
              <a:gd name="connsiteX22" fmla="*/ 2627 w 10000"/>
              <a:gd name="connsiteY22" fmla="*/ 9832 h 10000"/>
              <a:gd name="connsiteX23" fmla="*/ 2359 w 10000"/>
              <a:gd name="connsiteY23" fmla="*/ 9495 h 10000"/>
              <a:gd name="connsiteX24" fmla="*/ 1794 w 10000"/>
              <a:gd name="connsiteY24" fmla="*/ 10000 h 10000"/>
              <a:gd name="connsiteX25" fmla="*/ 664 w 10000"/>
              <a:gd name="connsiteY25" fmla="*/ 6371 h 10000"/>
              <a:gd name="connsiteX26" fmla="*/ 1154 w 10000"/>
              <a:gd name="connsiteY26" fmla="*/ 5793 h 10000"/>
              <a:gd name="connsiteX27" fmla="*/ 1621 w 10000"/>
              <a:gd name="connsiteY27" fmla="*/ 5457 h 10000"/>
              <a:gd name="connsiteX28" fmla="*/ 2359 w 10000"/>
              <a:gd name="connsiteY28" fmla="*/ 5120 h 10000"/>
              <a:gd name="connsiteX29" fmla="*/ 1154 w 10000"/>
              <a:gd name="connsiteY29" fmla="*/ 4952 h 10000"/>
              <a:gd name="connsiteX30" fmla="*/ 1081 w 10000"/>
              <a:gd name="connsiteY30" fmla="*/ 4303 h 10000"/>
              <a:gd name="connsiteX31" fmla="*/ 0 w 10000"/>
              <a:gd name="connsiteY31" fmla="*/ 4111 h 10000"/>
              <a:gd name="connsiteX32" fmla="*/ 197 w 10000"/>
              <a:gd name="connsiteY32" fmla="*/ 3726 h 10000"/>
              <a:gd name="connsiteX33" fmla="*/ 1621 w 10000"/>
              <a:gd name="connsiteY33" fmla="*/ 3222 h 10000"/>
              <a:gd name="connsiteX34" fmla="*/ 859 w 10000"/>
              <a:gd name="connsiteY34" fmla="*/ 2043 h 10000"/>
              <a:gd name="connsiteX35" fmla="*/ 2237 w 10000"/>
              <a:gd name="connsiteY35" fmla="*/ 1803 h 10000"/>
              <a:gd name="connsiteX36" fmla="*/ 3121 w 10000"/>
              <a:gd name="connsiteY36" fmla="*/ 2452 h 10000"/>
              <a:gd name="connsiteX37" fmla="*/ 3759 w 10000"/>
              <a:gd name="connsiteY37" fmla="*/ 2428 h 10000"/>
              <a:gd name="connsiteX38" fmla="*/ 4693 w 10000"/>
              <a:gd name="connsiteY38" fmla="*/ 1923 h 10000"/>
              <a:gd name="connsiteX39" fmla="*/ 3955 w 10000"/>
              <a:gd name="connsiteY39" fmla="*/ 1466 h 10000"/>
              <a:gd name="connsiteX40" fmla="*/ 3907 w 10000"/>
              <a:gd name="connsiteY40" fmla="*/ 1058 h 10000"/>
              <a:gd name="connsiteX0" fmla="*/ 3907 w 10000"/>
              <a:gd name="connsiteY0" fmla="*/ 1058 h 9832"/>
              <a:gd name="connsiteX1" fmla="*/ 4693 w 10000"/>
              <a:gd name="connsiteY1" fmla="*/ 1058 h 9832"/>
              <a:gd name="connsiteX2" fmla="*/ 4693 w 10000"/>
              <a:gd name="connsiteY2" fmla="*/ 409 h 9832"/>
              <a:gd name="connsiteX3" fmla="*/ 5675 w 10000"/>
              <a:gd name="connsiteY3" fmla="*/ 0 h 9832"/>
              <a:gd name="connsiteX4" fmla="*/ 6659 w 10000"/>
              <a:gd name="connsiteY4" fmla="*/ 409 h 9832"/>
              <a:gd name="connsiteX5" fmla="*/ 7027 w 10000"/>
              <a:gd name="connsiteY5" fmla="*/ 865 h 9832"/>
              <a:gd name="connsiteX6" fmla="*/ 7715 w 10000"/>
              <a:gd name="connsiteY6" fmla="*/ 528 h 9832"/>
              <a:gd name="connsiteX7" fmla="*/ 8206 w 10000"/>
              <a:gd name="connsiteY7" fmla="*/ 721 h 9832"/>
              <a:gd name="connsiteX8" fmla="*/ 8723 w 10000"/>
              <a:gd name="connsiteY8" fmla="*/ 528 h 9832"/>
              <a:gd name="connsiteX9" fmla="*/ 9360 w 10000"/>
              <a:gd name="connsiteY9" fmla="*/ 842 h 9832"/>
              <a:gd name="connsiteX10" fmla="*/ 9360 w 10000"/>
              <a:gd name="connsiteY10" fmla="*/ 1923 h 9832"/>
              <a:gd name="connsiteX11" fmla="*/ 9755 w 10000"/>
              <a:gd name="connsiteY11" fmla="*/ 2164 h 9832"/>
              <a:gd name="connsiteX12" fmla="*/ 10000 w 10000"/>
              <a:gd name="connsiteY12" fmla="*/ 3509 h 9832"/>
              <a:gd name="connsiteX13" fmla="*/ 8820 w 10000"/>
              <a:gd name="connsiteY13" fmla="*/ 3726 h 9832"/>
              <a:gd name="connsiteX14" fmla="*/ 7886 w 10000"/>
              <a:gd name="connsiteY14" fmla="*/ 4544 h 9832"/>
              <a:gd name="connsiteX15" fmla="*/ 7615 w 10000"/>
              <a:gd name="connsiteY15" fmla="*/ 6491 h 9832"/>
              <a:gd name="connsiteX16" fmla="*/ 7862 w 10000"/>
              <a:gd name="connsiteY16" fmla="*/ 7163 h 9832"/>
              <a:gd name="connsiteX17" fmla="*/ 6954 w 10000"/>
              <a:gd name="connsiteY17" fmla="*/ 8317 h 9832"/>
              <a:gd name="connsiteX18" fmla="*/ 6486 w 10000"/>
              <a:gd name="connsiteY18" fmla="*/ 9231 h 9832"/>
              <a:gd name="connsiteX19" fmla="*/ 5725 w 10000"/>
              <a:gd name="connsiteY19" fmla="*/ 9231 h 9832"/>
              <a:gd name="connsiteX20" fmla="*/ 4570 w 10000"/>
              <a:gd name="connsiteY20" fmla="*/ 9231 h 9832"/>
              <a:gd name="connsiteX21" fmla="*/ 3759 w 10000"/>
              <a:gd name="connsiteY21" fmla="*/ 9399 h 9832"/>
              <a:gd name="connsiteX22" fmla="*/ 2627 w 10000"/>
              <a:gd name="connsiteY22" fmla="*/ 9832 h 9832"/>
              <a:gd name="connsiteX23" fmla="*/ 2359 w 10000"/>
              <a:gd name="connsiteY23" fmla="*/ 9495 h 9832"/>
              <a:gd name="connsiteX24" fmla="*/ 664 w 10000"/>
              <a:gd name="connsiteY24" fmla="*/ 6371 h 9832"/>
              <a:gd name="connsiteX25" fmla="*/ 1154 w 10000"/>
              <a:gd name="connsiteY25" fmla="*/ 5793 h 9832"/>
              <a:gd name="connsiteX26" fmla="*/ 1621 w 10000"/>
              <a:gd name="connsiteY26" fmla="*/ 5457 h 9832"/>
              <a:gd name="connsiteX27" fmla="*/ 2359 w 10000"/>
              <a:gd name="connsiteY27" fmla="*/ 5120 h 9832"/>
              <a:gd name="connsiteX28" fmla="*/ 1154 w 10000"/>
              <a:gd name="connsiteY28" fmla="*/ 4952 h 9832"/>
              <a:gd name="connsiteX29" fmla="*/ 1081 w 10000"/>
              <a:gd name="connsiteY29" fmla="*/ 4303 h 9832"/>
              <a:gd name="connsiteX30" fmla="*/ 0 w 10000"/>
              <a:gd name="connsiteY30" fmla="*/ 4111 h 9832"/>
              <a:gd name="connsiteX31" fmla="*/ 197 w 10000"/>
              <a:gd name="connsiteY31" fmla="*/ 3726 h 9832"/>
              <a:gd name="connsiteX32" fmla="*/ 1621 w 10000"/>
              <a:gd name="connsiteY32" fmla="*/ 3222 h 9832"/>
              <a:gd name="connsiteX33" fmla="*/ 859 w 10000"/>
              <a:gd name="connsiteY33" fmla="*/ 2043 h 9832"/>
              <a:gd name="connsiteX34" fmla="*/ 2237 w 10000"/>
              <a:gd name="connsiteY34" fmla="*/ 1803 h 9832"/>
              <a:gd name="connsiteX35" fmla="*/ 3121 w 10000"/>
              <a:gd name="connsiteY35" fmla="*/ 2452 h 9832"/>
              <a:gd name="connsiteX36" fmla="*/ 3759 w 10000"/>
              <a:gd name="connsiteY36" fmla="*/ 2428 h 9832"/>
              <a:gd name="connsiteX37" fmla="*/ 4693 w 10000"/>
              <a:gd name="connsiteY37" fmla="*/ 1923 h 9832"/>
              <a:gd name="connsiteX38" fmla="*/ 3955 w 10000"/>
              <a:gd name="connsiteY38" fmla="*/ 1466 h 9832"/>
              <a:gd name="connsiteX39" fmla="*/ 3907 w 10000"/>
              <a:gd name="connsiteY39" fmla="*/ 1058 h 9832"/>
              <a:gd name="connsiteX0" fmla="*/ 3907 w 10000"/>
              <a:gd name="connsiteY0" fmla="*/ 1076 h 10000"/>
              <a:gd name="connsiteX1" fmla="*/ 4693 w 10000"/>
              <a:gd name="connsiteY1" fmla="*/ 1076 h 10000"/>
              <a:gd name="connsiteX2" fmla="*/ 4693 w 10000"/>
              <a:gd name="connsiteY2" fmla="*/ 416 h 10000"/>
              <a:gd name="connsiteX3" fmla="*/ 5675 w 10000"/>
              <a:gd name="connsiteY3" fmla="*/ 0 h 10000"/>
              <a:gd name="connsiteX4" fmla="*/ 6659 w 10000"/>
              <a:gd name="connsiteY4" fmla="*/ 416 h 10000"/>
              <a:gd name="connsiteX5" fmla="*/ 7027 w 10000"/>
              <a:gd name="connsiteY5" fmla="*/ 880 h 10000"/>
              <a:gd name="connsiteX6" fmla="*/ 7715 w 10000"/>
              <a:gd name="connsiteY6" fmla="*/ 537 h 10000"/>
              <a:gd name="connsiteX7" fmla="*/ 8206 w 10000"/>
              <a:gd name="connsiteY7" fmla="*/ 733 h 10000"/>
              <a:gd name="connsiteX8" fmla="*/ 8723 w 10000"/>
              <a:gd name="connsiteY8" fmla="*/ 537 h 10000"/>
              <a:gd name="connsiteX9" fmla="*/ 9360 w 10000"/>
              <a:gd name="connsiteY9" fmla="*/ 856 h 10000"/>
              <a:gd name="connsiteX10" fmla="*/ 9360 w 10000"/>
              <a:gd name="connsiteY10" fmla="*/ 1956 h 10000"/>
              <a:gd name="connsiteX11" fmla="*/ 9755 w 10000"/>
              <a:gd name="connsiteY11" fmla="*/ 2201 h 10000"/>
              <a:gd name="connsiteX12" fmla="*/ 10000 w 10000"/>
              <a:gd name="connsiteY12" fmla="*/ 3569 h 10000"/>
              <a:gd name="connsiteX13" fmla="*/ 8820 w 10000"/>
              <a:gd name="connsiteY13" fmla="*/ 3790 h 10000"/>
              <a:gd name="connsiteX14" fmla="*/ 7886 w 10000"/>
              <a:gd name="connsiteY14" fmla="*/ 4622 h 10000"/>
              <a:gd name="connsiteX15" fmla="*/ 7615 w 10000"/>
              <a:gd name="connsiteY15" fmla="*/ 6602 h 10000"/>
              <a:gd name="connsiteX16" fmla="*/ 7862 w 10000"/>
              <a:gd name="connsiteY16" fmla="*/ 7285 h 10000"/>
              <a:gd name="connsiteX17" fmla="*/ 6954 w 10000"/>
              <a:gd name="connsiteY17" fmla="*/ 8459 h 10000"/>
              <a:gd name="connsiteX18" fmla="*/ 6486 w 10000"/>
              <a:gd name="connsiteY18" fmla="*/ 9389 h 10000"/>
              <a:gd name="connsiteX19" fmla="*/ 5725 w 10000"/>
              <a:gd name="connsiteY19" fmla="*/ 9389 h 10000"/>
              <a:gd name="connsiteX20" fmla="*/ 4570 w 10000"/>
              <a:gd name="connsiteY20" fmla="*/ 9389 h 10000"/>
              <a:gd name="connsiteX21" fmla="*/ 3759 w 10000"/>
              <a:gd name="connsiteY21" fmla="*/ 9560 h 10000"/>
              <a:gd name="connsiteX22" fmla="*/ 2627 w 10000"/>
              <a:gd name="connsiteY22" fmla="*/ 10000 h 10000"/>
              <a:gd name="connsiteX23" fmla="*/ 664 w 10000"/>
              <a:gd name="connsiteY23" fmla="*/ 6480 h 10000"/>
              <a:gd name="connsiteX24" fmla="*/ 1154 w 10000"/>
              <a:gd name="connsiteY24" fmla="*/ 5892 h 10000"/>
              <a:gd name="connsiteX25" fmla="*/ 1621 w 10000"/>
              <a:gd name="connsiteY25" fmla="*/ 5550 h 10000"/>
              <a:gd name="connsiteX26" fmla="*/ 2359 w 10000"/>
              <a:gd name="connsiteY26" fmla="*/ 5207 h 10000"/>
              <a:gd name="connsiteX27" fmla="*/ 1154 w 10000"/>
              <a:gd name="connsiteY27" fmla="*/ 5037 h 10000"/>
              <a:gd name="connsiteX28" fmla="*/ 1081 w 10000"/>
              <a:gd name="connsiteY28" fmla="*/ 4377 h 10000"/>
              <a:gd name="connsiteX29" fmla="*/ 0 w 10000"/>
              <a:gd name="connsiteY29" fmla="*/ 4181 h 10000"/>
              <a:gd name="connsiteX30" fmla="*/ 197 w 10000"/>
              <a:gd name="connsiteY30" fmla="*/ 3790 h 10000"/>
              <a:gd name="connsiteX31" fmla="*/ 1621 w 10000"/>
              <a:gd name="connsiteY31" fmla="*/ 3277 h 10000"/>
              <a:gd name="connsiteX32" fmla="*/ 859 w 10000"/>
              <a:gd name="connsiteY32" fmla="*/ 2078 h 10000"/>
              <a:gd name="connsiteX33" fmla="*/ 2237 w 10000"/>
              <a:gd name="connsiteY33" fmla="*/ 1834 h 10000"/>
              <a:gd name="connsiteX34" fmla="*/ 3121 w 10000"/>
              <a:gd name="connsiteY34" fmla="*/ 2494 h 10000"/>
              <a:gd name="connsiteX35" fmla="*/ 3759 w 10000"/>
              <a:gd name="connsiteY35" fmla="*/ 2469 h 10000"/>
              <a:gd name="connsiteX36" fmla="*/ 4693 w 10000"/>
              <a:gd name="connsiteY36" fmla="*/ 1956 h 10000"/>
              <a:gd name="connsiteX37" fmla="*/ 3955 w 10000"/>
              <a:gd name="connsiteY37" fmla="*/ 1491 h 10000"/>
              <a:gd name="connsiteX38" fmla="*/ 3907 w 10000"/>
              <a:gd name="connsiteY38" fmla="*/ 1076 h 10000"/>
              <a:gd name="connsiteX0" fmla="*/ 3907 w 10000"/>
              <a:gd name="connsiteY0" fmla="*/ 1076 h 9560"/>
              <a:gd name="connsiteX1" fmla="*/ 4693 w 10000"/>
              <a:gd name="connsiteY1" fmla="*/ 1076 h 9560"/>
              <a:gd name="connsiteX2" fmla="*/ 4693 w 10000"/>
              <a:gd name="connsiteY2" fmla="*/ 416 h 9560"/>
              <a:gd name="connsiteX3" fmla="*/ 5675 w 10000"/>
              <a:gd name="connsiteY3" fmla="*/ 0 h 9560"/>
              <a:gd name="connsiteX4" fmla="*/ 6659 w 10000"/>
              <a:gd name="connsiteY4" fmla="*/ 416 h 9560"/>
              <a:gd name="connsiteX5" fmla="*/ 7027 w 10000"/>
              <a:gd name="connsiteY5" fmla="*/ 880 h 9560"/>
              <a:gd name="connsiteX6" fmla="*/ 7715 w 10000"/>
              <a:gd name="connsiteY6" fmla="*/ 537 h 9560"/>
              <a:gd name="connsiteX7" fmla="*/ 8206 w 10000"/>
              <a:gd name="connsiteY7" fmla="*/ 733 h 9560"/>
              <a:gd name="connsiteX8" fmla="*/ 8723 w 10000"/>
              <a:gd name="connsiteY8" fmla="*/ 537 h 9560"/>
              <a:gd name="connsiteX9" fmla="*/ 9360 w 10000"/>
              <a:gd name="connsiteY9" fmla="*/ 856 h 9560"/>
              <a:gd name="connsiteX10" fmla="*/ 9360 w 10000"/>
              <a:gd name="connsiteY10" fmla="*/ 1956 h 9560"/>
              <a:gd name="connsiteX11" fmla="*/ 9755 w 10000"/>
              <a:gd name="connsiteY11" fmla="*/ 2201 h 9560"/>
              <a:gd name="connsiteX12" fmla="*/ 10000 w 10000"/>
              <a:gd name="connsiteY12" fmla="*/ 3569 h 9560"/>
              <a:gd name="connsiteX13" fmla="*/ 8820 w 10000"/>
              <a:gd name="connsiteY13" fmla="*/ 3790 h 9560"/>
              <a:gd name="connsiteX14" fmla="*/ 7886 w 10000"/>
              <a:gd name="connsiteY14" fmla="*/ 4622 h 9560"/>
              <a:gd name="connsiteX15" fmla="*/ 7615 w 10000"/>
              <a:gd name="connsiteY15" fmla="*/ 6602 h 9560"/>
              <a:gd name="connsiteX16" fmla="*/ 7862 w 10000"/>
              <a:gd name="connsiteY16" fmla="*/ 7285 h 9560"/>
              <a:gd name="connsiteX17" fmla="*/ 6954 w 10000"/>
              <a:gd name="connsiteY17" fmla="*/ 8459 h 9560"/>
              <a:gd name="connsiteX18" fmla="*/ 6486 w 10000"/>
              <a:gd name="connsiteY18" fmla="*/ 9389 h 9560"/>
              <a:gd name="connsiteX19" fmla="*/ 5725 w 10000"/>
              <a:gd name="connsiteY19" fmla="*/ 9389 h 9560"/>
              <a:gd name="connsiteX20" fmla="*/ 4570 w 10000"/>
              <a:gd name="connsiteY20" fmla="*/ 9389 h 9560"/>
              <a:gd name="connsiteX21" fmla="*/ 3759 w 10000"/>
              <a:gd name="connsiteY21" fmla="*/ 9560 h 9560"/>
              <a:gd name="connsiteX22" fmla="*/ 664 w 10000"/>
              <a:gd name="connsiteY22" fmla="*/ 6480 h 9560"/>
              <a:gd name="connsiteX23" fmla="*/ 1154 w 10000"/>
              <a:gd name="connsiteY23" fmla="*/ 5892 h 9560"/>
              <a:gd name="connsiteX24" fmla="*/ 1621 w 10000"/>
              <a:gd name="connsiteY24" fmla="*/ 5550 h 9560"/>
              <a:gd name="connsiteX25" fmla="*/ 2359 w 10000"/>
              <a:gd name="connsiteY25" fmla="*/ 5207 h 9560"/>
              <a:gd name="connsiteX26" fmla="*/ 1154 w 10000"/>
              <a:gd name="connsiteY26" fmla="*/ 5037 h 9560"/>
              <a:gd name="connsiteX27" fmla="*/ 1081 w 10000"/>
              <a:gd name="connsiteY27" fmla="*/ 4377 h 9560"/>
              <a:gd name="connsiteX28" fmla="*/ 0 w 10000"/>
              <a:gd name="connsiteY28" fmla="*/ 4181 h 9560"/>
              <a:gd name="connsiteX29" fmla="*/ 197 w 10000"/>
              <a:gd name="connsiteY29" fmla="*/ 3790 h 9560"/>
              <a:gd name="connsiteX30" fmla="*/ 1621 w 10000"/>
              <a:gd name="connsiteY30" fmla="*/ 3277 h 9560"/>
              <a:gd name="connsiteX31" fmla="*/ 859 w 10000"/>
              <a:gd name="connsiteY31" fmla="*/ 2078 h 9560"/>
              <a:gd name="connsiteX32" fmla="*/ 2237 w 10000"/>
              <a:gd name="connsiteY32" fmla="*/ 1834 h 9560"/>
              <a:gd name="connsiteX33" fmla="*/ 3121 w 10000"/>
              <a:gd name="connsiteY33" fmla="*/ 2494 h 9560"/>
              <a:gd name="connsiteX34" fmla="*/ 3759 w 10000"/>
              <a:gd name="connsiteY34" fmla="*/ 2469 h 9560"/>
              <a:gd name="connsiteX35" fmla="*/ 4693 w 10000"/>
              <a:gd name="connsiteY35" fmla="*/ 1956 h 9560"/>
              <a:gd name="connsiteX36" fmla="*/ 3955 w 10000"/>
              <a:gd name="connsiteY36" fmla="*/ 1491 h 9560"/>
              <a:gd name="connsiteX37" fmla="*/ 3907 w 10000"/>
              <a:gd name="connsiteY37" fmla="*/ 1076 h 9560"/>
              <a:gd name="connsiteX0" fmla="*/ 3907 w 10000"/>
              <a:gd name="connsiteY0" fmla="*/ 1126 h 9821"/>
              <a:gd name="connsiteX1" fmla="*/ 4693 w 10000"/>
              <a:gd name="connsiteY1" fmla="*/ 1126 h 9821"/>
              <a:gd name="connsiteX2" fmla="*/ 4693 w 10000"/>
              <a:gd name="connsiteY2" fmla="*/ 435 h 9821"/>
              <a:gd name="connsiteX3" fmla="*/ 5675 w 10000"/>
              <a:gd name="connsiteY3" fmla="*/ 0 h 9821"/>
              <a:gd name="connsiteX4" fmla="*/ 6659 w 10000"/>
              <a:gd name="connsiteY4" fmla="*/ 435 h 9821"/>
              <a:gd name="connsiteX5" fmla="*/ 7027 w 10000"/>
              <a:gd name="connsiteY5" fmla="*/ 921 h 9821"/>
              <a:gd name="connsiteX6" fmla="*/ 7715 w 10000"/>
              <a:gd name="connsiteY6" fmla="*/ 562 h 9821"/>
              <a:gd name="connsiteX7" fmla="*/ 8206 w 10000"/>
              <a:gd name="connsiteY7" fmla="*/ 767 h 9821"/>
              <a:gd name="connsiteX8" fmla="*/ 8723 w 10000"/>
              <a:gd name="connsiteY8" fmla="*/ 562 h 9821"/>
              <a:gd name="connsiteX9" fmla="*/ 9360 w 10000"/>
              <a:gd name="connsiteY9" fmla="*/ 895 h 9821"/>
              <a:gd name="connsiteX10" fmla="*/ 9360 w 10000"/>
              <a:gd name="connsiteY10" fmla="*/ 2046 h 9821"/>
              <a:gd name="connsiteX11" fmla="*/ 9755 w 10000"/>
              <a:gd name="connsiteY11" fmla="*/ 2302 h 9821"/>
              <a:gd name="connsiteX12" fmla="*/ 10000 w 10000"/>
              <a:gd name="connsiteY12" fmla="*/ 3733 h 9821"/>
              <a:gd name="connsiteX13" fmla="*/ 8820 w 10000"/>
              <a:gd name="connsiteY13" fmla="*/ 3964 h 9821"/>
              <a:gd name="connsiteX14" fmla="*/ 7886 w 10000"/>
              <a:gd name="connsiteY14" fmla="*/ 4835 h 9821"/>
              <a:gd name="connsiteX15" fmla="*/ 7615 w 10000"/>
              <a:gd name="connsiteY15" fmla="*/ 6906 h 9821"/>
              <a:gd name="connsiteX16" fmla="*/ 7862 w 10000"/>
              <a:gd name="connsiteY16" fmla="*/ 7620 h 9821"/>
              <a:gd name="connsiteX17" fmla="*/ 6954 w 10000"/>
              <a:gd name="connsiteY17" fmla="*/ 8848 h 9821"/>
              <a:gd name="connsiteX18" fmla="*/ 6486 w 10000"/>
              <a:gd name="connsiteY18" fmla="*/ 9821 h 9821"/>
              <a:gd name="connsiteX19" fmla="*/ 5725 w 10000"/>
              <a:gd name="connsiteY19" fmla="*/ 9821 h 9821"/>
              <a:gd name="connsiteX20" fmla="*/ 4570 w 10000"/>
              <a:gd name="connsiteY20" fmla="*/ 9821 h 9821"/>
              <a:gd name="connsiteX21" fmla="*/ 664 w 10000"/>
              <a:gd name="connsiteY21" fmla="*/ 6778 h 9821"/>
              <a:gd name="connsiteX22" fmla="*/ 1154 w 10000"/>
              <a:gd name="connsiteY22" fmla="*/ 6163 h 9821"/>
              <a:gd name="connsiteX23" fmla="*/ 1621 w 10000"/>
              <a:gd name="connsiteY23" fmla="*/ 5805 h 9821"/>
              <a:gd name="connsiteX24" fmla="*/ 2359 w 10000"/>
              <a:gd name="connsiteY24" fmla="*/ 5447 h 9821"/>
              <a:gd name="connsiteX25" fmla="*/ 1154 w 10000"/>
              <a:gd name="connsiteY25" fmla="*/ 5269 h 9821"/>
              <a:gd name="connsiteX26" fmla="*/ 1081 w 10000"/>
              <a:gd name="connsiteY26" fmla="*/ 4578 h 9821"/>
              <a:gd name="connsiteX27" fmla="*/ 0 w 10000"/>
              <a:gd name="connsiteY27" fmla="*/ 4373 h 9821"/>
              <a:gd name="connsiteX28" fmla="*/ 197 w 10000"/>
              <a:gd name="connsiteY28" fmla="*/ 3964 h 9821"/>
              <a:gd name="connsiteX29" fmla="*/ 1621 w 10000"/>
              <a:gd name="connsiteY29" fmla="*/ 3428 h 9821"/>
              <a:gd name="connsiteX30" fmla="*/ 859 w 10000"/>
              <a:gd name="connsiteY30" fmla="*/ 2174 h 9821"/>
              <a:gd name="connsiteX31" fmla="*/ 2237 w 10000"/>
              <a:gd name="connsiteY31" fmla="*/ 1918 h 9821"/>
              <a:gd name="connsiteX32" fmla="*/ 3121 w 10000"/>
              <a:gd name="connsiteY32" fmla="*/ 2609 h 9821"/>
              <a:gd name="connsiteX33" fmla="*/ 3759 w 10000"/>
              <a:gd name="connsiteY33" fmla="*/ 2583 h 9821"/>
              <a:gd name="connsiteX34" fmla="*/ 4693 w 10000"/>
              <a:gd name="connsiteY34" fmla="*/ 2046 h 9821"/>
              <a:gd name="connsiteX35" fmla="*/ 3955 w 10000"/>
              <a:gd name="connsiteY35" fmla="*/ 1560 h 9821"/>
              <a:gd name="connsiteX36" fmla="*/ 3907 w 10000"/>
              <a:gd name="connsiteY36" fmla="*/ 1126 h 9821"/>
              <a:gd name="connsiteX0" fmla="*/ 3907 w 10000"/>
              <a:gd name="connsiteY0" fmla="*/ 1147 h 10000"/>
              <a:gd name="connsiteX1" fmla="*/ 4693 w 10000"/>
              <a:gd name="connsiteY1" fmla="*/ 1147 h 10000"/>
              <a:gd name="connsiteX2" fmla="*/ 4693 w 10000"/>
              <a:gd name="connsiteY2" fmla="*/ 443 h 10000"/>
              <a:gd name="connsiteX3" fmla="*/ 5675 w 10000"/>
              <a:gd name="connsiteY3" fmla="*/ 0 h 10000"/>
              <a:gd name="connsiteX4" fmla="*/ 6659 w 10000"/>
              <a:gd name="connsiteY4" fmla="*/ 443 h 10000"/>
              <a:gd name="connsiteX5" fmla="*/ 7027 w 10000"/>
              <a:gd name="connsiteY5" fmla="*/ 938 h 10000"/>
              <a:gd name="connsiteX6" fmla="*/ 7715 w 10000"/>
              <a:gd name="connsiteY6" fmla="*/ 572 h 10000"/>
              <a:gd name="connsiteX7" fmla="*/ 8206 w 10000"/>
              <a:gd name="connsiteY7" fmla="*/ 781 h 10000"/>
              <a:gd name="connsiteX8" fmla="*/ 8723 w 10000"/>
              <a:gd name="connsiteY8" fmla="*/ 572 h 10000"/>
              <a:gd name="connsiteX9" fmla="*/ 9360 w 10000"/>
              <a:gd name="connsiteY9" fmla="*/ 911 h 10000"/>
              <a:gd name="connsiteX10" fmla="*/ 9360 w 10000"/>
              <a:gd name="connsiteY10" fmla="*/ 2083 h 10000"/>
              <a:gd name="connsiteX11" fmla="*/ 9755 w 10000"/>
              <a:gd name="connsiteY11" fmla="*/ 2344 h 10000"/>
              <a:gd name="connsiteX12" fmla="*/ 10000 w 10000"/>
              <a:gd name="connsiteY12" fmla="*/ 3801 h 10000"/>
              <a:gd name="connsiteX13" fmla="*/ 8820 w 10000"/>
              <a:gd name="connsiteY13" fmla="*/ 4036 h 10000"/>
              <a:gd name="connsiteX14" fmla="*/ 7886 w 10000"/>
              <a:gd name="connsiteY14" fmla="*/ 4923 h 10000"/>
              <a:gd name="connsiteX15" fmla="*/ 7615 w 10000"/>
              <a:gd name="connsiteY15" fmla="*/ 7032 h 10000"/>
              <a:gd name="connsiteX16" fmla="*/ 7862 w 10000"/>
              <a:gd name="connsiteY16" fmla="*/ 7759 h 10000"/>
              <a:gd name="connsiteX17" fmla="*/ 6954 w 10000"/>
              <a:gd name="connsiteY17" fmla="*/ 9009 h 10000"/>
              <a:gd name="connsiteX18" fmla="*/ 6486 w 10000"/>
              <a:gd name="connsiteY18" fmla="*/ 10000 h 10000"/>
              <a:gd name="connsiteX19" fmla="*/ 5725 w 10000"/>
              <a:gd name="connsiteY19" fmla="*/ 10000 h 10000"/>
              <a:gd name="connsiteX20" fmla="*/ 664 w 10000"/>
              <a:gd name="connsiteY20" fmla="*/ 6902 h 10000"/>
              <a:gd name="connsiteX21" fmla="*/ 1154 w 10000"/>
              <a:gd name="connsiteY21" fmla="*/ 6275 h 10000"/>
              <a:gd name="connsiteX22" fmla="*/ 1621 w 10000"/>
              <a:gd name="connsiteY22" fmla="*/ 5911 h 10000"/>
              <a:gd name="connsiteX23" fmla="*/ 2359 w 10000"/>
              <a:gd name="connsiteY23" fmla="*/ 5546 h 10000"/>
              <a:gd name="connsiteX24" fmla="*/ 1154 w 10000"/>
              <a:gd name="connsiteY24" fmla="*/ 5365 h 10000"/>
              <a:gd name="connsiteX25" fmla="*/ 1081 w 10000"/>
              <a:gd name="connsiteY25" fmla="*/ 4661 h 10000"/>
              <a:gd name="connsiteX26" fmla="*/ 0 w 10000"/>
              <a:gd name="connsiteY26" fmla="*/ 4453 h 10000"/>
              <a:gd name="connsiteX27" fmla="*/ 197 w 10000"/>
              <a:gd name="connsiteY27" fmla="*/ 4036 h 10000"/>
              <a:gd name="connsiteX28" fmla="*/ 1621 w 10000"/>
              <a:gd name="connsiteY28" fmla="*/ 3490 h 10000"/>
              <a:gd name="connsiteX29" fmla="*/ 859 w 10000"/>
              <a:gd name="connsiteY29" fmla="*/ 2214 h 10000"/>
              <a:gd name="connsiteX30" fmla="*/ 2237 w 10000"/>
              <a:gd name="connsiteY30" fmla="*/ 1953 h 10000"/>
              <a:gd name="connsiteX31" fmla="*/ 3121 w 10000"/>
              <a:gd name="connsiteY31" fmla="*/ 2657 h 10000"/>
              <a:gd name="connsiteX32" fmla="*/ 3759 w 10000"/>
              <a:gd name="connsiteY32" fmla="*/ 2630 h 10000"/>
              <a:gd name="connsiteX33" fmla="*/ 4693 w 10000"/>
              <a:gd name="connsiteY33" fmla="*/ 2083 h 10000"/>
              <a:gd name="connsiteX34" fmla="*/ 3955 w 10000"/>
              <a:gd name="connsiteY34" fmla="*/ 1588 h 10000"/>
              <a:gd name="connsiteX35" fmla="*/ 3907 w 10000"/>
              <a:gd name="connsiteY35" fmla="*/ 1147 h 10000"/>
              <a:gd name="connsiteX0" fmla="*/ 3907 w 10000"/>
              <a:gd name="connsiteY0" fmla="*/ 1147 h 10000"/>
              <a:gd name="connsiteX1" fmla="*/ 4693 w 10000"/>
              <a:gd name="connsiteY1" fmla="*/ 1147 h 10000"/>
              <a:gd name="connsiteX2" fmla="*/ 4693 w 10000"/>
              <a:gd name="connsiteY2" fmla="*/ 443 h 10000"/>
              <a:gd name="connsiteX3" fmla="*/ 5675 w 10000"/>
              <a:gd name="connsiteY3" fmla="*/ 0 h 10000"/>
              <a:gd name="connsiteX4" fmla="*/ 6659 w 10000"/>
              <a:gd name="connsiteY4" fmla="*/ 443 h 10000"/>
              <a:gd name="connsiteX5" fmla="*/ 7027 w 10000"/>
              <a:gd name="connsiteY5" fmla="*/ 938 h 10000"/>
              <a:gd name="connsiteX6" fmla="*/ 7715 w 10000"/>
              <a:gd name="connsiteY6" fmla="*/ 572 h 10000"/>
              <a:gd name="connsiteX7" fmla="*/ 8206 w 10000"/>
              <a:gd name="connsiteY7" fmla="*/ 781 h 10000"/>
              <a:gd name="connsiteX8" fmla="*/ 8723 w 10000"/>
              <a:gd name="connsiteY8" fmla="*/ 572 h 10000"/>
              <a:gd name="connsiteX9" fmla="*/ 9360 w 10000"/>
              <a:gd name="connsiteY9" fmla="*/ 911 h 10000"/>
              <a:gd name="connsiteX10" fmla="*/ 9360 w 10000"/>
              <a:gd name="connsiteY10" fmla="*/ 2083 h 10000"/>
              <a:gd name="connsiteX11" fmla="*/ 9755 w 10000"/>
              <a:gd name="connsiteY11" fmla="*/ 2344 h 10000"/>
              <a:gd name="connsiteX12" fmla="*/ 10000 w 10000"/>
              <a:gd name="connsiteY12" fmla="*/ 3801 h 10000"/>
              <a:gd name="connsiteX13" fmla="*/ 8820 w 10000"/>
              <a:gd name="connsiteY13" fmla="*/ 4036 h 10000"/>
              <a:gd name="connsiteX14" fmla="*/ 7886 w 10000"/>
              <a:gd name="connsiteY14" fmla="*/ 4923 h 10000"/>
              <a:gd name="connsiteX15" fmla="*/ 7615 w 10000"/>
              <a:gd name="connsiteY15" fmla="*/ 7032 h 10000"/>
              <a:gd name="connsiteX16" fmla="*/ 7862 w 10000"/>
              <a:gd name="connsiteY16" fmla="*/ 7759 h 10000"/>
              <a:gd name="connsiteX17" fmla="*/ 6954 w 10000"/>
              <a:gd name="connsiteY17" fmla="*/ 9009 h 10000"/>
              <a:gd name="connsiteX18" fmla="*/ 6486 w 10000"/>
              <a:gd name="connsiteY18" fmla="*/ 10000 h 10000"/>
              <a:gd name="connsiteX19" fmla="*/ 664 w 10000"/>
              <a:gd name="connsiteY19" fmla="*/ 6902 h 10000"/>
              <a:gd name="connsiteX20" fmla="*/ 1154 w 10000"/>
              <a:gd name="connsiteY20" fmla="*/ 6275 h 10000"/>
              <a:gd name="connsiteX21" fmla="*/ 1621 w 10000"/>
              <a:gd name="connsiteY21" fmla="*/ 5911 h 10000"/>
              <a:gd name="connsiteX22" fmla="*/ 2359 w 10000"/>
              <a:gd name="connsiteY22" fmla="*/ 5546 h 10000"/>
              <a:gd name="connsiteX23" fmla="*/ 1154 w 10000"/>
              <a:gd name="connsiteY23" fmla="*/ 5365 h 10000"/>
              <a:gd name="connsiteX24" fmla="*/ 1081 w 10000"/>
              <a:gd name="connsiteY24" fmla="*/ 4661 h 10000"/>
              <a:gd name="connsiteX25" fmla="*/ 0 w 10000"/>
              <a:gd name="connsiteY25" fmla="*/ 4453 h 10000"/>
              <a:gd name="connsiteX26" fmla="*/ 197 w 10000"/>
              <a:gd name="connsiteY26" fmla="*/ 4036 h 10000"/>
              <a:gd name="connsiteX27" fmla="*/ 1621 w 10000"/>
              <a:gd name="connsiteY27" fmla="*/ 3490 h 10000"/>
              <a:gd name="connsiteX28" fmla="*/ 859 w 10000"/>
              <a:gd name="connsiteY28" fmla="*/ 2214 h 10000"/>
              <a:gd name="connsiteX29" fmla="*/ 2237 w 10000"/>
              <a:gd name="connsiteY29" fmla="*/ 1953 h 10000"/>
              <a:gd name="connsiteX30" fmla="*/ 3121 w 10000"/>
              <a:gd name="connsiteY30" fmla="*/ 2657 h 10000"/>
              <a:gd name="connsiteX31" fmla="*/ 3759 w 10000"/>
              <a:gd name="connsiteY31" fmla="*/ 2630 h 10000"/>
              <a:gd name="connsiteX32" fmla="*/ 4693 w 10000"/>
              <a:gd name="connsiteY32" fmla="*/ 2083 h 10000"/>
              <a:gd name="connsiteX33" fmla="*/ 3955 w 10000"/>
              <a:gd name="connsiteY33" fmla="*/ 1588 h 10000"/>
              <a:gd name="connsiteX34" fmla="*/ 3907 w 10000"/>
              <a:gd name="connsiteY34" fmla="*/ 1147 h 10000"/>
              <a:gd name="connsiteX0" fmla="*/ 3907 w 10000"/>
              <a:gd name="connsiteY0" fmla="*/ 1147 h 9009"/>
              <a:gd name="connsiteX1" fmla="*/ 4693 w 10000"/>
              <a:gd name="connsiteY1" fmla="*/ 1147 h 9009"/>
              <a:gd name="connsiteX2" fmla="*/ 4693 w 10000"/>
              <a:gd name="connsiteY2" fmla="*/ 443 h 9009"/>
              <a:gd name="connsiteX3" fmla="*/ 5675 w 10000"/>
              <a:gd name="connsiteY3" fmla="*/ 0 h 9009"/>
              <a:gd name="connsiteX4" fmla="*/ 6659 w 10000"/>
              <a:gd name="connsiteY4" fmla="*/ 443 h 9009"/>
              <a:gd name="connsiteX5" fmla="*/ 7027 w 10000"/>
              <a:gd name="connsiteY5" fmla="*/ 938 h 9009"/>
              <a:gd name="connsiteX6" fmla="*/ 7715 w 10000"/>
              <a:gd name="connsiteY6" fmla="*/ 572 h 9009"/>
              <a:gd name="connsiteX7" fmla="*/ 8206 w 10000"/>
              <a:gd name="connsiteY7" fmla="*/ 781 h 9009"/>
              <a:gd name="connsiteX8" fmla="*/ 8723 w 10000"/>
              <a:gd name="connsiteY8" fmla="*/ 572 h 9009"/>
              <a:gd name="connsiteX9" fmla="*/ 9360 w 10000"/>
              <a:gd name="connsiteY9" fmla="*/ 911 h 9009"/>
              <a:gd name="connsiteX10" fmla="*/ 9360 w 10000"/>
              <a:gd name="connsiteY10" fmla="*/ 2083 h 9009"/>
              <a:gd name="connsiteX11" fmla="*/ 9755 w 10000"/>
              <a:gd name="connsiteY11" fmla="*/ 2344 h 9009"/>
              <a:gd name="connsiteX12" fmla="*/ 10000 w 10000"/>
              <a:gd name="connsiteY12" fmla="*/ 3801 h 9009"/>
              <a:gd name="connsiteX13" fmla="*/ 8820 w 10000"/>
              <a:gd name="connsiteY13" fmla="*/ 4036 h 9009"/>
              <a:gd name="connsiteX14" fmla="*/ 7886 w 10000"/>
              <a:gd name="connsiteY14" fmla="*/ 4923 h 9009"/>
              <a:gd name="connsiteX15" fmla="*/ 7615 w 10000"/>
              <a:gd name="connsiteY15" fmla="*/ 7032 h 9009"/>
              <a:gd name="connsiteX16" fmla="*/ 7862 w 10000"/>
              <a:gd name="connsiteY16" fmla="*/ 7759 h 9009"/>
              <a:gd name="connsiteX17" fmla="*/ 6954 w 10000"/>
              <a:gd name="connsiteY17" fmla="*/ 9009 h 9009"/>
              <a:gd name="connsiteX18" fmla="*/ 664 w 10000"/>
              <a:gd name="connsiteY18" fmla="*/ 6902 h 9009"/>
              <a:gd name="connsiteX19" fmla="*/ 1154 w 10000"/>
              <a:gd name="connsiteY19" fmla="*/ 6275 h 9009"/>
              <a:gd name="connsiteX20" fmla="*/ 1621 w 10000"/>
              <a:gd name="connsiteY20" fmla="*/ 5911 h 9009"/>
              <a:gd name="connsiteX21" fmla="*/ 2359 w 10000"/>
              <a:gd name="connsiteY21" fmla="*/ 5546 h 9009"/>
              <a:gd name="connsiteX22" fmla="*/ 1154 w 10000"/>
              <a:gd name="connsiteY22" fmla="*/ 5365 h 9009"/>
              <a:gd name="connsiteX23" fmla="*/ 1081 w 10000"/>
              <a:gd name="connsiteY23" fmla="*/ 4661 h 9009"/>
              <a:gd name="connsiteX24" fmla="*/ 0 w 10000"/>
              <a:gd name="connsiteY24" fmla="*/ 4453 h 9009"/>
              <a:gd name="connsiteX25" fmla="*/ 197 w 10000"/>
              <a:gd name="connsiteY25" fmla="*/ 4036 h 9009"/>
              <a:gd name="connsiteX26" fmla="*/ 1621 w 10000"/>
              <a:gd name="connsiteY26" fmla="*/ 3490 h 9009"/>
              <a:gd name="connsiteX27" fmla="*/ 859 w 10000"/>
              <a:gd name="connsiteY27" fmla="*/ 2214 h 9009"/>
              <a:gd name="connsiteX28" fmla="*/ 2237 w 10000"/>
              <a:gd name="connsiteY28" fmla="*/ 1953 h 9009"/>
              <a:gd name="connsiteX29" fmla="*/ 3121 w 10000"/>
              <a:gd name="connsiteY29" fmla="*/ 2657 h 9009"/>
              <a:gd name="connsiteX30" fmla="*/ 3759 w 10000"/>
              <a:gd name="connsiteY30" fmla="*/ 2630 h 9009"/>
              <a:gd name="connsiteX31" fmla="*/ 4693 w 10000"/>
              <a:gd name="connsiteY31" fmla="*/ 2083 h 9009"/>
              <a:gd name="connsiteX32" fmla="*/ 3955 w 10000"/>
              <a:gd name="connsiteY32" fmla="*/ 1588 h 9009"/>
              <a:gd name="connsiteX33" fmla="*/ 3907 w 10000"/>
              <a:gd name="connsiteY33" fmla="*/ 1147 h 9009"/>
              <a:gd name="connsiteX0" fmla="*/ 3907 w 10000"/>
              <a:gd name="connsiteY0" fmla="*/ 1273 h 8612"/>
              <a:gd name="connsiteX1" fmla="*/ 4693 w 10000"/>
              <a:gd name="connsiteY1" fmla="*/ 1273 h 8612"/>
              <a:gd name="connsiteX2" fmla="*/ 4693 w 10000"/>
              <a:gd name="connsiteY2" fmla="*/ 492 h 8612"/>
              <a:gd name="connsiteX3" fmla="*/ 5675 w 10000"/>
              <a:gd name="connsiteY3" fmla="*/ 0 h 8612"/>
              <a:gd name="connsiteX4" fmla="*/ 6659 w 10000"/>
              <a:gd name="connsiteY4" fmla="*/ 492 h 8612"/>
              <a:gd name="connsiteX5" fmla="*/ 7027 w 10000"/>
              <a:gd name="connsiteY5" fmla="*/ 1041 h 8612"/>
              <a:gd name="connsiteX6" fmla="*/ 7715 w 10000"/>
              <a:gd name="connsiteY6" fmla="*/ 635 h 8612"/>
              <a:gd name="connsiteX7" fmla="*/ 8206 w 10000"/>
              <a:gd name="connsiteY7" fmla="*/ 867 h 8612"/>
              <a:gd name="connsiteX8" fmla="*/ 8723 w 10000"/>
              <a:gd name="connsiteY8" fmla="*/ 635 h 8612"/>
              <a:gd name="connsiteX9" fmla="*/ 9360 w 10000"/>
              <a:gd name="connsiteY9" fmla="*/ 1011 h 8612"/>
              <a:gd name="connsiteX10" fmla="*/ 9360 w 10000"/>
              <a:gd name="connsiteY10" fmla="*/ 2312 h 8612"/>
              <a:gd name="connsiteX11" fmla="*/ 9755 w 10000"/>
              <a:gd name="connsiteY11" fmla="*/ 2602 h 8612"/>
              <a:gd name="connsiteX12" fmla="*/ 10000 w 10000"/>
              <a:gd name="connsiteY12" fmla="*/ 4219 h 8612"/>
              <a:gd name="connsiteX13" fmla="*/ 8820 w 10000"/>
              <a:gd name="connsiteY13" fmla="*/ 4480 h 8612"/>
              <a:gd name="connsiteX14" fmla="*/ 7886 w 10000"/>
              <a:gd name="connsiteY14" fmla="*/ 5465 h 8612"/>
              <a:gd name="connsiteX15" fmla="*/ 7615 w 10000"/>
              <a:gd name="connsiteY15" fmla="*/ 7806 h 8612"/>
              <a:gd name="connsiteX16" fmla="*/ 7862 w 10000"/>
              <a:gd name="connsiteY16" fmla="*/ 8612 h 8612"/>
              <a:gd name="connsiteX17" fmla="*/ 664 w 10000"/>
              <a:gd name="connsiteY17" fmla="*/ 7661 h 8612"/>
              <a:gd name="connsiteX18" fmla="*/ 1154 w 10000"/>
              <a:gd name="connsiteY18" fmla="*/ 6965 h 8612"/>
              <a:gd name="connsiteX19" fmla="*/ 1621 w 10000"/>
              <a:gd name="connsiteY19" fmla="*/ 6561 h 8612"/>
              <a:gd name="connsiteX20" fmla="*/ 2359 w 10000"/>
              <a:gd name="connsiteY20" fmla="*/ 6156 h 8612"/>
              <a:gd name="connsiteX21" fmla="*/ 1154 w 10000"/>
              <a:gd name="connsiteY21" fmla="*/ 5955 h 8612"/>
              <a:gd name="connsiteX22" fmla="*/ 1081 w 10000"/>
              <a:gd name="connsiteY22" fmla="*/ 5174 h 8612"/>
              <a:gd name="connsiteX23" fmla="*/ 0 w 10000"/>
              <a:gd name="connsiteY23" fmla="*/ 4943 h 8612"/>
              <a:gd name="connsiteX24" fmla="*/ 197 w 10000"/>
              <a:gd name="connsiteY24" fmla="*/ 4480 h 8612"/>
              <a:gd name="connsiteX25" fmla="*/ 1621 w 10000"/>
              <a:gd name="connsiteY25" fmla="*/ 3874 h 8612"/>
              <a:gd name="connsiteX26" fmla="*/ 859 w 10000"/>
              <a:gd name="connsiteY26" fmla="*/ 2458 h 8612"/>
              <a:gd name="connsiteX27" fmla="*/ 2237 w 10000"/>
              <a:gd name="connsiteY27" fmla="*/ 2168 h 8612"/>
              <a:gd name="connsiteX28" fmla="*/ 3121 w 10000"/>
              <a:gd name="connsiteY28" fmla="*/ 2949 h 8612"/>
              <a:gd name="connsiteX29" fmla="*/ 3759 w 10000"/>
              <a:gd name="connsiteY29" fmla="*/ 2919 h 8612"/>
              <a:gd name="connsiteX30" fmla="*/ 4693 w 10000"/>
              <a:gd name="connsiteY30" fmla="*/ 2312 h 8612"/>
              <a:gd name="connsiteX31" fmla="*/ 3955 w 10000"/>
              <a:gd name="connsiteY31" fmla="*/ 1763 h 8612"/>
              <a:gd name="connsiteX32" fmla="*/ 3907 w 10000"/>
              <a:gd name="connsiteY32" fmla="*/ 1273 h 8612"/>
              <a:gd name="connsiteX0" fmla="*/ 3907 w 10000"/>
              <a:gd name="connsiteY0" fmla="*/ 1478 h 9246"/>
              <a:gd name="connsiteX1" fmla="*/ 4693 w 10000"/>
              <a:gd name="connsiteY1" fmla="*/ 1478 h 9246"/>
              <a:gd name="connsiteX2" fmla="*/ 4693 w 10000"/>
              <a:gd name="connsiteY2" fmla="*/ 571 h 9246"/>
              <a:gd name="connsiteX3" fmla="*/ 5675 w 10000"/>
              <a:gd name="connsiteY3" fmla="*/ 0 h 9246"/>
              <a:gd name="connsiteX4" fmla="*/ 6659 w 10000"/>
              <a:gd name="connsiteY4" fmla="*/ 571 h 9246"/>
              <a:gd name="connsiteX5" fmla="*/ 7027 w 10000"/>
              <a:gd name="connsiteY5" fmla="*/ 1209 h 9246"/>
              <a:gd name="connsiteX6" fmla="*/ 7715 w 10000"/>
              <a:gd name="connsiteY6" fmla="*/ 737 h 9246"/>
              <a:gd name="connsiteX7" fmla="*/ 8206 w 10000"/>
              <a:gd name="connsiteY7" fmla="*/ 1007 h 9246"/>
              <a:gd name="connsiteX8" fmla="*/ 8723 w 10000"/>
              <a:gd name="connsiteY8" fmla="*/ 737 h 9246"/>
              <a:gd name="connsiteX9" fmla="*/ 9360 w 10000"/>
              <a:gd name="connsiteY9" fmla="*/ 1174 h 9246"/>
              <a:gd name="connsiteX10" fmla="*/ 9360 w 10000"/>
              <a:gd name="connsiteY10" fmla="*/ 2685 h 9246"/>
              <a:gd name="connsiteX11" fmla="*/ 9755 w 10000"/>
              <a:gd name="connsiteY11" fmla="*/ 3021 h 9246"/>
              <a:gd name="connsiteX12" fmla="*/ 10000 w 10000"/>
              <a:gd name="connsiteY12" fmla="*/ 4899 h 9246"/>
              <a:gd name="connsiteX13" fmla="*/ 8820 w 10000"/>
              <a:gd name="connsiteY13" fmla="*/ 5202 h 9246"/>
              <a:gd name="connsiteX14" fmla="*/ 7886 w 10000"/>
              <a:gd name="connsiteY14" fmla="*/ 6346 h 9246"/>
              <a:gd name="connsiteX15" fmla="*/ 7615 w 10000"/>
              <a:gd name="connsiteY15" fmla="*/ 9064 h 9246"/>
              <a:gd name="connsiteX16" fmla="*/ 664 w 10000"/>
              <a:gd name="connsiteY16" fmla="*/ 8896 h 9246"/>
              <a:gd name="connsiteX17" fmla="*/ 1154 w 10000"/>
              <a:gd name="connsiteY17" fmla="*/ 8088 h 9246"/>
              <a:gd name="connsiteX18" fmla="*/ 1621 w 10000"/>
              <a:gd name="connsiteY18" fmla="*/ 7618 h 9246"/>
              <a:gd name="connsiteX19" fmla="*/ 2359 w 10000"/>
              <a:gd name="connsiteY19" fmla="*/ 7148 h 9246"/>
              <a:gd name="connsiteX20" fmla="*/ 1154 w 10000"/>
              <a:gd name="connsiteY20" fmla="*/ 6915 h 9246"/>
              <a:gd name="connsiteX21" fmla="*/ 1081 w 10000"/>
              <a:gd name="connsiteY21" fmla="*/ 6008 h 9246"/>
              <a:gd name="connsiteX22" fmla="*/ 0 w 10000"/>
              <a:gd name="connsiteY22" fmla="*/ 5740 h 9246"/>
              <a:gd name="connsiteX23" fmla="*/ 197 w 10000"/>
              <a:gd name="connsiteY23" fmla="*/ 5202 h 9246"/>
              <a:gd name="connsiteX24" fmla="*/ 1621 w 10000"/>
              <a:gd name="connsiteY24" fmla="*/ 4498 h 9246"/>
              <a:gd name="connsiteX25" fmla="*/ 859 w 10000"/>
              <a:gd name="connsiteY25" fmla="*/ 2854 h 9246"/>
              <a:gd name="connsiteX26" fmla="*/ 2237 w 10000"/>
              <a:gd name="connsiteY26" fmla="*/ 2517 h 9246"/>
              <a:gd name="connsiteX27" fmla="*/ 3121 w 10000"/>
              <a:gd name="connsiteY27" fmla="*/ 3424 h 9246"/>
              <a:gd name="connsiteX28" fmla="*/ 3759 w 10000"/>
              <a:gd name="connsiteY28" fmla="*/ 3389 h 9246"/>
              <a:gd name="connsiteX29" fmla="*/ 4693 w 10000"/>
              <a:gd name="connsiteY29" fmla="*/ 2685 h 9246"/>
              <a:gd name="connsiteX30" fmla="*/ 3955 w 10000"/>
              <a:gd name="connsiteY30" fmla="*/ 2047 h 9246"/>
              <a:gd name="connsiteX31" fmla="*/ 3907 w 10000"/>
              <a:gd name="connsiteY31" fmla="*/ 1478 h 9246"/>
              <a:gd name="connsiteX0" fmla="*/ 3907 w 10000"/>
              <a:gd name="connsiteY0" fmla="*/ 1599 h 9621"/>
              <a:gd name="connsiteX1" fmla="*/ 4693 w 10000"/>
              <a:gd name="connsiteY1" fmla="*/ 1599 h 9621"/>
              <a:gd name="connsiteX2" fmla="*/ 4693 w 10000"/>
              <a:gd name="connsiteY2" fmla="*/ 618 h 9621"/>
              <a:gd name="connsiteX3" fmla="*/ 5675 w 10000"/>
              <a:gd name="connsiteY3" fmla="*/ 0 h 9621"/>
              <a:gd name="connsiteX4" fmla="*/ 6659 w 10000"/>
              <a:gd name="connsiteY4" fmla="*/ 618 h 9621"/>
              <a:gd name="connsiteX5" fmla="*/ 7027 w 10000"/>
              <a:gd name="connsiteY5" fmla="*/ 1308 h 9621"/>
              <a:gd name="connsiteX6" fmla="*/ 7715 w 10000"/>
              <a:gd name="connsiteY6" fmla="*/ 797 h 9621"/>
              <a:gd name="connsiteX7" fmla="*/ 8206 w 10000"/>
              <a:gd name="connsiteY7" fmla="*/ 1089 h 9621"/>
              <a:gd name="connsiteX8" fmla="*/ 8723 w 10000"/>
              <a:gd name="connsiteY8" fmla="*/ 797 h 9621"/>
              <a:gd name="connsiteX9" fmla="*/ 9360 w 10000"/>
              <a:gd name="connsiteY9" fmla="*/ 1270 h 9621"/>
              <a:gd name="connsiteX10" fmla="*/ 9360 w 10000"/>
              <a:gd name="connsiteY10" fmla="*/ 2904 h 9621"/>
              <a:gd name="connsiteX11" fmla="*/ 9755 w 10000"/>
              <a:gd name="connsiteY11" fmla="*/ 3267 h 9621"/>
              <a:gd name="connsiteX12" fmla="*/ 10000 w 10000"/>
              <a:gd name="connsiteY12" fmla="*/ 5299 h 9621"/>
              <a:gd name="connsiteX13" fmla="*/ 8820 w 10000"/>
              <a:gd name="connsiteY13" fmla="*/ 5626 h 9621"/>
              <a:gd name="connsiteX14" fmla="*/ 7886 w 10000"/>
              <a:gd name="connsiteY14" fmla="*/ 6864 h 9621"/>
              <a:gd name="connsiteX15" fmla="*/ 664 w 10000"/>
              <a:gd name="connsiteY15" fmla="*/ 9621 h 9621"/>
              <a:gd name="connsiteX16" fmla="*/ 1154 w 10000"/>
              <a:gd name="connsiteY16" fmla="*/ 8748 h 9621"/>
              <a:gd name="connsiteX17" fmla="*/ 1621 w 10000"/>
              <a:gd name="connsiteY17" fmla="*/ 8239 h 9621"/>
              <a:gd name="connsiteX18" fmla="*/ 2359 w 10000"/>
              <a:gd name="connsiteY18" fmla="*/ 7731 h 9621"/>
              <a:gd name="connsiteX19" fmla="*/ 1154 w 10000"/>
              <a:gd name="connsiteY19" fmla="*/ 7479 h 9621"/>
              <a:gd name="connsiteX20" fmla="*/ 1081 w 10000"/>
              <a:gd name="connsiteY20" fmla="*/ 6498 h 9621"/>
              <a:gd name="connsiteX21" fmla="*/ 0 w 10000"/>
              <a:gd name="connsiteY21" fmla="*/ 6208 h 9621"/>
              <a:gd name="connsiteX22" fmla="*/ 197 w 10000"/>
              <a:gd name="connsiteY22" fmla="*/ 5626 h 9621"/>
              <a:gd name="connsiteX23" fmla="*/ 1621 w 10000"/>
              <a:gd name="connsiteY23" fmla="*/ 4865 h 9621"/>
              <a:gd name="connsiteX24" fmla="*/ 859 w 10000"/>
              <a:gd name="connsiteY24" fmla="*/ 3087 h 9621"/>
              <a:gd name="connsiteX25" fmla="*/ 2237 w 10000"/>
              <a:gd name="connsiteY25" fmla="*/ 2722 h 9621"/>
              <a:gd name="connsiteX26" fmla="*/ 3121 w 10000"/>
              <a:gd name="connsiteY26" fmla="*/ 3703 h 9621"/>
              <a:gd name="connsiteX27" fmla="*/ 3759 w 10000"/>
              <a:gd name="connsiteY27" fmla="*/ 3665 h 9621"/>
              <a:gd name="connsiteX28" fmla="*/ 4693 w 10000"/>
              <a:gd name="connsiteY28" fmla="*/ 2904 h 9621"/>
              <a:gd name="connsiteX29" fmla="*/ 3955 w 10000"/>
              <a:gd name="connsiteY29" fmla="*/ 2214 h 9621"/>
              <a:gd name="connsiteX30" fmla="*/ 3907 w 10000"/>
              <a:gd name="connsiteY30" fmla="*/ 1599 h 9621"/>
              <a:gd name="connsiteX0" fmla="*/ 3907 w 10000"/>
              <a:gd name="connsiteY0" fmla="*/ 1662 h 10000"/>
              <a:gd name="connsiteX1" fmla="*/ 4693 w 10000"/>
              <a:gd name="connsiteY1" fmla="*/ 1662 h 10000"/>
              <a:gd name="connsiteX2" fmla="*/ 4693 w 10000"/>
              <a:gd name="connsiteY2" fmla="*/ 642 h 10000"/>
              <a:gd name="connsiteX3" fmla="*/ 5675 w 10000"/>
              <a:gd name="connsiteY3" fmla="*/ 0 h 10000"/>
              <a:gd name="connsiteX4" fmla="*/ 6659 w 10000"/>
              <a:gd name="connsiteY4" fmla="*/ 642 h 10000"/>
              <a:gd name="connsiteX5" fmla="*/ 7027 w 10000"/>
              <a:gd name="connsiteY5" fmla="*/ 1360 h 10000"/>
              <a:gd name="connsiteX6" fmla="*/ 7715 w 10000"/>
              <a:gd name="connsiteY6" fmla="*/ 828 h 10000"/>
              <a:gd name="connsiteX7" fmla="*/ 8206 w 10000"/>
              <a:gd name="connsiteY7" fmla="*/ 1132 h 10000"/>
              <a:gd name="connsiteX8" fmla="*/ 8723 w 10000"/>
              <a:gd name="connsiteY8" fmla="*/ 828 h 10000"/>
              <a:gd name="connsiteX9" fmla="*/ 9360 w 10000"/>
              <a:gd name="connsiteY9" fmla="*/ 1320 h 10000"/>
              <a:gd name="connsiteX10" fmla="*/ 9360 w 10000"/>
              <a:gd name="connsiteY10" fmla="*/ 3018 h 10000"/>
              <a:gd name="connsiteX11" fmla="*/ 9755 w 10000"/>
              <a:gd name="connsiteY11" fmla="*/ 3396 h 10000"/>
              <a:gd name="connsiteX12" fmla="*/ 10000 w 10000"/>
              <a:gd name="connsiteY12" fmla="*/ 5508 h 10000"/>
              <a:gd name="connsiteX13" fmla="*/ 8820 w 10000"/>
              <a:gd name="connsiteY13" fmla="*/ 5848 h 10000"/>
              <a:gd name="connsiteX14" fmla="*/ 8006 w 10000"/>
              <a:gd name="connsiteY14" fmla="*/ 5297 h 10000"/>
              <a:gd name="connsiteX15" fmla="*/ 664 w 10000"/>
              <a:gd name="connsiteY15" fmla="*/ 10000 h 10000"/>
              <a:gd name="connsiteX16" fmla="*/ 1154 w 10000"/>
              <a:gd name="connsiteY16" fmla="*/ 9093 h 10000"/>
              <a:gd name="connsiteX17" fmla="*/ 1621 w 10000"/>
              <a:gd name="connsiteY17" fmla="*/ 8564 h 10000"/>
              <a:gd name="connsiteX18" fmla="*/ 2359 w 10000"/>
              <a:gd name="connsiteY18" fmla="*/ 8036 h 10000"/>
              <a:gd name="connsiteX19" fmla="*/ 1154 w 10000"/>
              <a:gd name="connsiteY19" fmla="*/ 7774 h 10000"/>
              <a:gd name="connsiteX20" fmla="*/ 1081 w 10000"/>
              <a:gd name="connsiteY20" fmla="*/ 6754 h 10000"/>
              <a:gd name="connsiteX21" fmla="*/ 0 w 10000"/>
              <a:gd name="connsiteY21" fmla="*/ 6453 h 10000"/>
              <a:gd name="connsiteX22" fmla="*/ 197 w 10000"/>
              <a:gd name="connsiteY22" fmla="*/ 5848 h 10000"/>
              <a:gd name="connsiteX23" fmla="*/ 1621 w 10000"/>
              <a:gd name="connsiteY23" fmla="*/ 5057 h 10000"/>
              <a:gd name="connsiteX24" fmla="*/ 859 w 10000"/>
              <a:gd name="connsiteY24" fmla="*/ 3209 h 10000"/>
              <a:gd name="connsiteX25" fmla="*/ 2237 w 10000"/>
              <a:gd name="connsiteY25" fmla="*/ 2829 h 10000"/>
              <a:gd name="connsiteX26" fmla="*/ 3121 w 10000"/>
              <a:gd name="connsiteY26" fmla="*/ 3849 h 10000"/>
              <a:gd name="connsiteX27" fmla="*/ 3759 w 10000"/>
              <a:gd name="connsiteY27" fmla="*/ 3809 h 10000"/>
              <a:gd name="connsiteX28" fmla="*/ 4693 w 10000"/>
              <a:gd name="connsiteY28" fmla="*/ 3018 h 10000"/>
              <a:gd name="connsiteX29" fmla="*/ 3955 w 10000"/>
              <a:gd name="connsiteY29" fmla="*/ 2301 h 10000"/>
              <a:gd name="connsiteX30" fmla="*/ 3907 w 10000"/>
              <a:gd name="connsiteY30" fmla="*/ 1662 h 10000"/>
              <a:gd name="connsiteX0" fmla="*/ 3907 w 10000"/>
              <a:gd name="connsiteY0" fmla="*/ 1662 h 9093"/>
              <a:gd name="connsiteX1" fmla="*/ 4693 w 10000"/>
              <a:gd name="connsiteY1" fmla="*/ 1662 h 9093"/>
              <a:gd name="connsiteX2" fmla="*/ 4693 w 10000"/>
              <a:gd name="connsiteY2" fmla="*/ 642 h 9093"/>
              <a:gd name="connsiteX3" fmla="*/ 5675 w 10000"/>
              <a:gd name="connsiteY3" fmla="*/ 0 h 9093"/>
              <a:gd name="connsiteX4" fmla="*/ 6659 w 10000"/>
              <a:gd name="connsiteY4" fmla="*/ 642 h 9093"/>
              <a:gd name="connsiteX5" fmla="*/ 7027 w 10000"/>
              <a:gd name="connsiteY5" fmla="*/ 1360 h 9093"/>
              <a:gd name="connsiteX6" fmla="*/ 7715 w 10000"/>
              <a:gd name="connsiteY6" fmla="*/ 828 h 9093"/>
              <a:gd name="connsiteX7" fmla="*/ 8206 w 10000"/>
              <a:gd name="connsiteY7" fmla="*/ 1132 h 9093"/>
              <a:gd name="connsiteX8" fmla="*/ 8723 w 10000"/>
              <a:gd name="connsiteY8" fmla="*/ 828 h 9093"/>
              <a:gd name="connsiteX9" fmla="*/ 9360 w 10000"/>
              <a:gd name="connsiteY9" fmla="*/ 1320 h 9093"/>
              <a:gd name="connsiteX10" fmla="*/ 9360 w 10000"/>
              <a:gd name="connsiteY10" fmla="*/ 3018 h 9093"/>
              <a:gd name="connsiteX11" fmla="*/ 9755 w 10000"/>
              <a:gd name="connsiteY11" fmla="*/ 3396 h 9093"/>
              <a:gd name="connsiteX12" fmla="*/ 10000 w 10000"/>
              <a:gd name="connsiteY12" fmla="*/ 5508 h 9093"/>
              <a:gd name="connsiteX13" fmla="*/ 8820 w 10000"/>
              <a:gd name="connsiteY13" fmla="*/ 5848 h 9093"/>
              <a:gd name="connsiteX14" fmla="*/ 8006 w 10000"/>
              <a:gd name="connsiteY14" fmla="*/ 5297 h 9093"/>
              <a:gd name="connsiteX15" fmla="*/ 6644 w 10000"/>
              <a:gd name="connsiteY15" fmla="*/ 4245 h 9093"/>
              <a:gd name="connsiteX16" fmla="*/ 1154 w 10000"/>
              <a:gd name="connsiteY16" fmla="*/ 9093 h 9093"/>
              <a:gd name="connsiteX17" fmla="*/ 1621 w 10000"/>
              <a:gd name="connsiteY17" fmla="*/ 8564 h 9093"/>
              <a:gd name="connsiteX18" fmla="*/ 2359 w 10000"/>
              <a:gd name="connsiteY18" fmla="*/ 8036 h 9093"/>
              <a:gd name="connsiteX19" fmla="*/ 1154 w 10000"/>
              <a:gd name="connsiteY19" fmla="*/ 7774 h 9093"/>
              <a:gd name="connsiteX20" fmla="*/ 1081 w 10000"/>
              <a:gd name="connsiteY20" fmla="*/ 6754 h 9093"/>
              <a:gd name="connsiteX21" fmla="*/ 0 w 10000"/>
              <a:gd name="connsiteY21" fmla="*/ 6453 h 9093"/>
              <a:gd name="connsiteX22" fmla="*/ 197 w 10000"/>
              <a:gd name="connsiteY22" fmla="*/ 5848 h 9093"/>
              <a:gd name="connsiteX23" fmla="*/ 1621 w 10000"/>
              <a:gd name="connsiteY23" fmla="*/ 5057 h 9093"/>
              <a:gd name="connsiteX24" fmla="*/ 859 w 10000"/>
              <a:gd name="connsiteY24" fmla="*/ 3209 h 9093"/>
              <a:gd name="connsiteX25" fmla="*/ 2237 w 10000"/>
              <a:gd name="connsiteY25" fmla="*/ 2829 h 9093"/>
              <a:gd name="connsiteX26" fmla="*/ 3121 w 10000"/>
              <a:gd name="connsiteY26" fmla="*/ 3849 h 9093"/>
              <a:gd name="connsiteX27" fmla="*/ 3759 w 10000"/>
              <a:gd name="connsiteY27" fmla="*/ 3809 h 9093"/>
              <a:gd name="connsiteX28" fmla="*/ 4693 w 10000"/>
              <a:gd name="connsiteY28" fmla="*/ 3018 h 9093"/>
              <a:gd name="connsiteX29" fmla="*/ 3955 w 10000"/>
              <a:gd name="connsiteY29" fmla="*/ 2301 h 9093"/>
              <a:gd name="connsiteX30" fmla="*/ 3907 w 10000"/>
              <a:gd name="connsiteY30" fmla="*/ 1662 h 9093"/>
              <a:gd name="connsiteX0" fmla="*/ 3907 w 10000"/>
              <a:gd name="connsiteY0" fmla="*/ 1828 h 10000"/>
              <a:gd name="connsiteX1" fmla="*/ 4693 w 10000"/>
              <a:gd name="connsiteY1" fmla="*/ 1828 h 10000"/>
              <a:gd name="connsiteX2" fmla="*/ 4693 w 10000"/>
              <a:gd name="connsiteY2" fmla="*/ 706 h 10000"/>
              <a:gd name="connsiteX3" fmla="*/ 5675 w 10000"/>
              <a:gd name="connsiteY3" fmla="*/ 0 h 10000"/>
              <a:gd name="connsiteX4" fmla="*/ 6659 w 10000"/>
              <a:gd name="connsiteY4" fmla="*/ 706 h 10000"/>
              <a:gd name="connsiteX5" fmla="*/ 7027 w 10000"/>
              <a:gd name="connsiteY5" fmla="*/ 1496 h 10000"/>
              <a:gd name="connsiteX6" fmla="*/ 7715 w 10000"/>
              <a:gd name="connsiteY6" fmla="*/ 911 h 10000"/>
              <a:gd name="connsiteX7" fmla="*/ 8206 w 10000"/>
              <a:gd name="connsiteY7" fmla="*/ 1245 h 10000"/>
              <a:gd name="connsiteX8" fmla="*/ 8723 w 10000"/>
              <a:gd name="connsiteY8" fmla="*/ 911 h 10000"/>
              <a:gd name="connsiteX9" fmla="*/ 9360 w 10000"/>
              <a:gd name="connsiteY9" fmla="*/ 1452 h 10000"/>
              <a:gd name="connsiteX10" fmla="*/ 9360 w 10000"/>
              <a:gd name="connsiteY10" fmla="*/ 3319 h 10000"/>
              <a:gd name="connsiteX11" fmla="*/ 9755 w 10000"/>
              <a:gd name="connsiteY11" fmla="*/ 3735 h 10000"/>
              <a:gd name="connsiteX12" fmla="*/ 10000 w 10000"/>
              <a:gd name="connsiteY12" fmla="*/ 6057 h 10000"/>
              <a:gd name="connsiteX13" fmla="*/ 8820 w 10000"/>
              <a:gd name="connsiteY13" fmla="*/ 6431 h 10000"/>
              <a:gd name="connsiteX14" fmla="*/ 8006 w 10000"/>
              <a:gd name="connsiteY14" fmla="*/ 5825 h 10000"/>
              <a:gd name="connsiteX15" fmla="*/ 6644 w 10000"/>
              <a:gd name="connsiteY15" fmla="*/ 4668 h 10000"/>
              <a:gd name="connsiteX16" fmla="*/ 1154 w 10000"/>
              <a:gd name="connsiteY16" fmla="*/ 10000 h 10000"/>
              <a:gd name="connsiteX17" fmla="*/ 1621 w 10000"/>
              <a:gd name="connsiteY17" fmla="*/ 9418 h 10000"/>
              <a:gd name="connsiteX18" fmla="*/ 2359 w 10000"/>
              <a:gd name="connsiteY18" fmla="*/ 8838 h 10000"/>
              <a:gd name="connsiteX19" fmla="*/ 1154 w 10000"/>
              <a:gd name="connsiteY19" fmla="*/ 8549 h 10000"/>
              <a:gd name="connsiteX20" fmla="*/ 1081 w 10000"/>
              <a:gd name="connsiteY20" fmla="*/ 7428 h 10000"/>
              <a:gd name="connsiteX21" fmla="*/ 0 w 10000"/>
              <a:gd name="connsiteY21" fmla="*/ 7097 h 10000"/>
              <a:gd name="connsiteX22" fmla="*/ 197 w 10000"/>
              <a:gd name="connsiteY22" fmla="*/ 6431 h 10000"/>
              <a:gd name="connsiteX23" fmla="*/ 1621 w 10000"/>
              <a:gd name="connsiteY23" fmla="*/ 5561 h 10000"/>
              <a:gd name="connsiteX24" fmla="*/ 859 w 10000"/>
              <a:gd name="connsiteY24" fmla="*/ 3529 h 10000"/>
              <a:gd name="connsiteX25" fmla="*/ 2237 w 10000"/>
              <a:gd name="connsiteY25" fmla="*/ 3111 h 10000"/>
              <a:gd name="connsiteX26" fmla="*/ 3121 w 10000"/>
              <a:gd name="connsiteY26" fmla="*/ 4233 h 10000"/>
              <a:gd name="connsiteX27" fmla="*/ 3759 w 10000"/>
              <a:gd name="connsiteY27" fmla="*/ 4189 h 10000"/>
              <a:gd name="connsiteX28" fmla="*/ 4693 w 10000"/>
              <a:gd name="connsiteY28" fmla="*/ 3319 h 10000"/>
              <a:gd name="connsiteX29" fmla="*/ 3955 w 10000"/>
              <a:gd name="connsiteY29" fmla="*/ 2531 h 10000"/>
              <a:gd name="connsiteX30" fmla="*/ 3907 w 10000"/>
              <a:gd name="connsiteY30" fmla="*/ 1828 h 10000"/>
              <a:gd name="connsiteX0" fmla="*/ 3907 w 10000"/>
              <a:gd name="connsiteY0" fmla="*/ 1828 h 10000"/>
              <a:gd name="connsiteX1" fmla="*/ 4693 w 10000"/>
              <a:gd name="connsiteY1" fmla="*/ 1828 h 10000"/>
              <a:gd name="connsiteX2" fmla="*/ 4693 w 10000"/>
              <a:gd name="connsiteY2" fmla="*/ 706 h 10000"/>
              <a:gd name="connsiteX3" fmla="*/ 5675 w 10000"/>
              <a:gd name="connsiteY3" fmla="*/ 0 h 10000"/>
              <a:gd name="connsiteX4" fmla="*/ 6659 w 10000"/>
              <a:gd name="connsiteY4" fmla="*/ 706 h 10000"/>
              <a:gd name="connsiteX5" fmla="*/ 7027 w 10000"/>
              <a:gd name="connsiteY5" fmla="*/ 1496 h 10000"/>
              <a:gd name="connsiteX6" fmla="*/ 7715 w 10000"/>
              <a:gd name="connsiteY6" fmla="*/ 911 h 10000"/>
              <a:gd name="connsiteX7" fmla="*/ 8206 w 10000"/>
              <a:gd name="connsiteY7" fmla="*/ 1245 h 10000"/>
              <a:gd name="connsiteX8" fmla="*/ 8723 w 10000"/>
              <a:gd name="connsiteY8" fmla="*/ 911 h 10000"/>
              <a:gd name="connsiteX9" fmla="*/ 9360 w 10000"/>
              <a:gd name="connsiteY9" fmla="*/ 1452 h 10000"/>
              <a:gd name="connsiteX10" fmla="*/ 9360 w 10000"/>
              <a:gd name="connsiteY10" fmla="*/ 3319 h 10000"/>
              <a:gd name="connsiteX11" fmla="*/ 9755 w 10000"/>
              <a:gd name="connsiteY11" fmla="*/ 3735 h 10000"/>
              <a:gd name="connsiteX12" fmla="*/ 10000 w 10000"/>
              <a:gd name="connsiteY12" fmla="*/ 6057 h 10000"/>
              <a:gd name="connsiteX13" fmla="*/ 8820 w 10000"/>
              <a:gd name="connsiteY13" fmla="*/ 6431 h 10000"/>
              <a:gd name="connsiteX14" fmla="*/ 8006 w 10000"/>
              <a:gd name="connsiteY14" fmla="*/ 5825 h 10000"/>
              <a:gd name="connsiteX15" fmla="*/ 6644 w 10000"/>
              <a:gd name="connsiteY15" fmla="*/ 4668 h 10000"/>
              <a:gd name="connsiteX16" fmla="*/ 1154 w 10000"/>
              <a:gd name="connsiteY16" fmla="*/ 10000 h 10000"/>
              <a:gd name="connsiteX17" fmla="*/ 1621 w 10000"/>
              <a:gd name="connsiteY17" fmla="*/ 9418 h 10000"/>
              <a:gd name="connsiteX18" fmla="*/ 2359 w 10000"/>
              <a:gd name="connsiteY18" fmla="*/ 8838 h 10000"/>
              <a:gd name="connsiteX19" fmla="*/ 1154 w 10000"/>
              <a:gd name="connsiteY19" fmla="*/ 8549 h 10000"/>
              <a:gd name="connsiteX20" fmla="*/ 1081 w 10000"/>
              <a:gd name="connsiteY20" fmla="*/ 7428 h 10000"/>
              <a:gd name="connsiteX21" fmla="*/ 0 w 10000"/>
              <a:gd name="connsiteY21" fmla="*/ 7097 h 10000"/>
              <a:gd name="connsiteX22" fmla="*/ 197 w 10000"/>
              <a:gd name="connsiteY22" fmla="*/ 6431 h 10000"/>
              <a:gd name="connsiteX23" fmla="*/ 1621 w 10000"/>
              <a:gd name="connsiteY23" fmla="*/ 5561 h 10000"/>
              <a:gd name="connsiteX24" fmla="*/ 859 w 10000"/>
              <a:gd name="connsiteY24" fmla="*/ 3529 h 10000"/>
              <a:gd name="connsiteX25" fmla="*/ 2237 w 10000"/>
              <a:gd name="connsiteY25" fmla="*/ 3111 h 10000"/>
              <a:gd name="connsiteX26" fmla="*/ 3121 w 10000"/>
              <a:gd name="connsiteY26" fmla="*/ 4233 h 10000"/>
              <a:gd name="connsiteX27" fmla="*/ 3759 w 10000"/>
              <a:gd name="connsiteY27" fmla="*/ 4189 h 10000"/>
              <a:gd name="connsiteX28" fmla="*/ 4693 w 10000"/>
              <a:gd name="connsiteY28" fmla="*/ 3319 h 10000"/>
              <a:gd name="connsiteX29" fmla="*/ 3955 w 10000"/>
              <a:gd name="connsiteY29" fmla="*/ 2531 h 10000"/>
              <a:gd name="connsiteX30" fmla="*/ 3907 w 10000"/>
              <a:gd name="connsiteY30" fmla="*/ 1828 h 10000"/>
              <a:gd name="connsiteX0" fmla="*/ 3907 w 10000"/>
              <a:gd name="connsiteY0" fmla="*/ 1828 h 10000"/>
              <a:gd name="connsiteX1" fmla="*/ 4693 w 10000"/>
              <a:gd name="connsiteY1" fmla="*/ 1828 h 10000"/>
              <a:gd name="connsiteX2" fmla="*/ 4693 w 10000"/>
              <a:gd name="connsiteY2" fmla="*/ 706 h 10000"/>
              <a:gd name="connsiteX3" fmla="*/ 5675 w 10000"/>
              <a:gd name="connsiteY3" fmla="*/ 0 h 10000"/>
              <a:gd name="connsiteX4" fmla="*/ 6659 w 10000"/>
              <a:gd name="connsiteY4" fmla="*/ 706 h 10000"/>
              <a:gd name="connsiteX5" fmla="*/ 7027 w 10000"/>
              <a:gd name="connsiteY5" fmla="*/ 1496 h 10000"/>
              <a:gd name="connsiteX6" fmla="*/ 7715 w 10000"/>
              <a:gd name="connsiteY6" fmla="*/ 911 h 10000"/>
              <a:gd name="connsiteX7" fmla="*/ 8206 w 10000"/>
              <a:gd name="connsiteY7" fmla="*/ 1245 h 10000"/>
              <a:gd name="connsiteX8" fmla="*/ 8723 w 10000"/>
              <a:gd name="connsiteY8" fmla="*/ 911 h 10000"/>
              <a:gd name="connsiteX9" fmla="*/ 9360 w 10000"/>
              <a:gd name="connsiteY9" fmla="*/ 1452 h 10000"/>
              <a:gd name="connsiteX10" fmla="*/ 9360 w 10000"/>
              <a:gd name="connsiteY10" fmla="*/ 3319 h 10000"/>
              <a:gd name="connsiteX11" fmla="*/ 9755 w 10000"/>
              <a:gd name="connsiteY11" fmla="*/ 3735 h 10000"/>
              <a:gd name="connsiteX12" fmla="*/ 10000 w 10000"/>
              <a:gd name="connsiteY12" fmla="*/ 6057 h 10000"/>
              <a:gd name="connsiteX13" fmla="*/ 8820 w 10000"/>
              <a:gd name="connsiteY13" fmla="*/ 6431 h 10000"/>
              <a:gd name="connsiteX14" fmla="*/ 8006 w 10000"/>
              <a:gd name="connsiteY14" fmla="*/ 5825 h 10000"/>
              <a:gd name="connsiteX15" fmla="*/ 6644 w 10000"/>
              <a:gd name="connsiteY15" fmla="*/ 4668 h 10000"/>
              <a:gd name="connsiteX16" fmla="*/ 1154 w 10000"/>
              <a:gd name="connsiteY16" fmla="*/ 10000 h 10000"/>
              <a:gd name="connsiteX17" fmla="*/ 1621 w 10000"/>
              <a:gd name="connsiteY17" fmla="*/ 9418 h 10000"/>
              <a:gd name="connsiteX18" fmla="*/ 1154 w 10000"/>
              <a:gd name="connsiteY18" fmla="*/ 8549 h 10000"/>
              <a:gd name="connsiteX19" fmla="*/ 1081 w 10000"/>
              <a:gd name="connsiteY19" fmla="*/ 7428 h 10000"/>
              <a:gd name="connsiteX20" fmla="*/ 0 w 10000"/>
              <a:gd name="connsiteY20" fmla="*/ 7097 h 10000"/>
              <a:gd name="connsiteX21" fmla="*/ 197 w 10000"/>
              <a:gd name="connsiteY21" fmla="*/ 6431 h 10000"/>
              <a:gd name="connsiteX22" fmla="*/ 1621 w 10000"/>
              <a:gd name="connsiteY22" fmla="*/ 5561 h 10000"/>
              <a:gd name="connsiteX23" fmla="*/ 859 w 10000"/>
              <a:gd name="connsiteY23" fmla="*/ 3529 h 10000"/>
              <a:gd name="connsiteX24" fmla="*/ 2237 w 10000"/>
              <a:gd name="connsiteY24" fmla="*/ 3111 h 10000"/>
              <a:gd name="connsiteX25" fmla="*/ 3121 w 10000"/>
              <a:gd name="connsiteY25" fmla="*/ 4233 h 10000"/>
              <a:gd name="connsiteX26" fmla="*/ 3759 w 10000"/>
              <a:gd name="connsiteY26" fmla="*/ 4189 h 10000"/>
              <a:gd name="connsiteX27" fmla="*/ 4693 w 10000"/>
              <a:gd name="connsiteY27" fmla="*/ 3319 h 10000"/>
              <a:gd name="connsiteX28" fmla="*/ 3955 w 10000"/>
              <a:gd name="connsiteY28" fmla="*/ 2531 h 10000"/>
              <a:gd name="connsiteX29" fmla="*/ 3907 w 10000"/>
              <a:gd name="connsiteY29" fmla="*/ 1828 h 10000"/>
              <a:gd name="connsiteX0" fmla="*/ 3907 w 10000"/>
              <a:gd name="connsiteY0" fmla="*/ 1828 h 10000"/>
              <a:gd name="connsiteX1" fmla="*/ 4693 w 10000"/>
              <a:gd name="connsiteY1" fmla="*/ 1828 h 10000"/>
              <a:gd name="connsiteX2" fmla="*/ 4693 w 10000"/>
              <a:gd name="connsiteY2" fmla="*/ 706 h 10000"/>
              <a:gd name="connsiteX3" fmla="*/ 5675 w 10000"/>
              <a:gd name="connsiteY3" fmla="*/ 0 h 10000"/>
              <a:gd name="connsiteX4" fmla="*/ 6659 w 10000"/>
              <a:gd name="connsiteY4" fmla="*/ 706 h 10000"/>
              <a:gd name="connsiteX5" fmla="*/ 7027 w 10000"/>
              <a:gd name="connsiteY5" fmla="*/ 1496 h 10000"/>
              <a:gd name="connsiteX6" fmla="*/ 7715 w 10000"/>
              <a:gd name="connsiteY6" fmla="*/ 911 h 10000"/>
              <a:gd name="connsiteX7" fmla="*/ 8206 w 10000"/>
              <a:gd name="connsiteY7" fmla="*/ 1245 h 10000"/>
              <a:gd name="connsiteX8" fmla="*/ 8723 w 10000"/>
              <a:gd name="connsiteY8" fmla="*/ 911 h 10000"/>
              <a:gd name="connsiteX9" fmla="*/ 9360 w 10000"/>
              <a:gd name="connsiteY9" fmla="*/ 1452 h 10000"/>
              <a:gd name="connsiteX10" fmla="*/ 9360 w 10000"/>
              <a:gd name="connsiteY10" fmla="*/ 3319 h 10000"/>
              <a:gd name="connsiteX11" fmla="*/ 9755 w 10000"/>
              <a:gd name="connsiteY11" fmla="*/ 3735 h 10000"/>
              <a:gd name="connsiteX12" fmla="*/ 10000 w 10000"/>
              <a:gd name="connsiteY12" fmla="*/ 6057 h 10000"/>
              <a:gd name="connsiteX13" fmla="*/ 8820 w 10000"/>
              <a:gd name="connsiteY13" fmla="*/ 6431 h 10000"/>
              <a:gd name="connsiteX14" fmla="*/ 8006 w 10000"/>
              <a:gd name="connsiteY14" fmla="*/ 5825 h 10000"/>
              <a:gd name="connsiteX15" fmla="*/ 6644 w 10000"/>
              <a:gd name="connsiteY15" fmla="*/ 4668 h 10000"/>
              <a:gd name="connsiteX16" fmla="*/ 1154 w 10000"/>
              <a:gd name="connsiteY16" fmla="*/ 10000 h 10000"/>
              <a:gd name="connsiteX17" fmla="*/ 1154 w 10000"/>
              <a:gd name="connsiteY17" fmla="*/ 8549 h 10000"/>
              <a:gd name="connsiteX18" fmla="*/ 1081 w 10000"/>
              <a:gd name="connsiteY18" fmla="*/ 7428 h 10000"/>
              <a:gd name="connsiteX19" fmla="*/ 0 w 10000"/>
              <a:gd name="connsiteY19" fmla="*/ 7097 h 10000"/>
              <a:gd name="connsiteX20" fmla="*/ 197 w 10000"/>
              <a:gd name="connsiteY20" fmla="*/ 6431 h 10000"/>
              <a:gd name="connsiteX21" fmla="*/ 1621 w 10000"/>
              <a:gd name="connsiteY21" fmla="*/ 5561 h 10000"/>
              <a:gd name="connsiteX22" fmla="*/ 859 w 10000"/>
              <a:gd name="connsiteY22" fmla="*/ 3529 h 10000"/>
              <a:gd name="connsiteX23" fmla="*/ 2237 w 10000"/>
              <a:gd name="connsiteY23" fmla="*/ 3111 h 10000"/>
              <a:gd name="connsiteX24" fmla="*/ 3121 w 10000"/>
              <a:gd name="connsiteY24" fmla="*/ 4233 h 10000"/>
              <a:gd name="connsiteX25" fmla="*/ 3759 w 10000"/>
              <a:gd name="connsiteY25" fmla="*/ 4189 h 10000"/>
              <a:gd name="connsiteX26" fmla="*/ 4693 w 10000"/>
              <a:gd name="connsiteY26" fmla="*/ 3319 h 10000"/>
              <a:gd name="connsiteX27" fmla="*/ 3955 w 10000"/>
              <a:gd name="connsiteY27" fmla="*/ 2531 h 10000"/>
              <a:gd name="connsiteX28" fmla="*/ 3907 w 10000"/>
              <a:gd name="connsiteY28" fmla="*/ 1828 h 10000"/>
              <a:gd name="connsiteX0" fmla="*/ 3907 w 10000"/>
              <a:gd name="connsiteY0" fmla="*/ 1828 h 8549"/>
              <a:gd name="connsiteX1" fmla="*/ 4693 w 10000"/>
              <a:gd name="connsiteY1" fmla="*/ 1828 h 8549"/>
              <a:gd name="connsiteX2" fmla="*/ 4693 w 10000"/>
              <a:gd name="connsiteY2" fmla="*/ 706 h 8549"/>
              <a:gd name="connsiteX3" fmla="*/ 5675 w 10000"/>
              <a:gd name="connsiteY3" fmla="*/ 0 h 8549"/>
              <a:gd name="connsiteX4" fmla="*/ 6659 w 10000"/>
              <a:gd name="connsiteY4" fmla="*/ 706 h 8549"/>
              <a:gd name="connsiteX5" fmla="*/ 7027 w 10000"/>
              <a:gd name="connsiteY5" fmla="*/ 1496 h 8549"/>
              <a:gd name="connsiteX6" fmla="*/ 7715 w 10000"/>
              <a:gd name="connsiteY6" fmla="*/ 911 h 8549"/>
              <a:gd name="connsiteX7" fmla="*/ 8206 w 10000"/>
              <a:gd name="connsiteY7" fmla="*/ 1245 h 8549"/>
              <a:gd name="connsiteX8" fmla="*/ 8723 w 10000"/>
              <a:gd name="connsiteY8" fmla="*/ 911 h 8549"/>
              <a:gd name="connsiteX9" fmla="*/ 9360 w 10000"/>
              <a:gd name="connsiteY9" fmla="*/ 1452 h 8549"/>
              <a:gd name="connsiteX10" fmla="*/ 9360 w 10000"/>
              <a:gd name="connsiteY10" fmla="*/ 3319 h 8549"/>
              <a:gd name="connsiteX11" fmla="*/ 9755 w 10000"/>
              <a:gd name="connsiteY11" fmla="*/ 3735 h 8549"/>
              <a:gd name="connsiteX12" fmla="*/ 10000 w 10000"/>
              <a:gd name="connsiteY12" fmla="*/ 6057 h 8549"/>
              <a:gd name="connsiteX13" fmla="*/ 8820 w 10000"/>
              <a:gd name="connsiteY13" fmla="*/ 6431 h 8549"/>
              <a:gd name="connsiteX14" fmla="*/ 8006 w 10000"/>
              <a:gd name="connsiteY14" fmla="*/ 5825 h 8549"/>
              <a:gd name="connsiteX15" fmla="*/ 6644 w 10000"/>
              <a:gd name="connsiteY15" fmla="*/ 4668 h 8549"/>
              <a:gd name="connsiteX16" fmla="*/ 1154 w 10000"/>
              <a:gd name="connsiteY16" fmla="*/ 8549 h 8549"/>
              <a:gd name="connsiteX17" fmla="*/ 1081 w 10000"/>
              <a:gd name="connsiteY17" fmla="*/ 7428 h 8549"/>
              <a:gd name="connsiteX18" fmla="*/ 0 w 10000"/>
              <a:gd name="connsiteY18" fmla="*/ 7097 h 8549"/>
              <a:gd name="connsiteX19" fmla="*/ 197 w 10000"/>
              <a:gd name="connsiteY19" fmla="*/ 6431 h 8549"/>
              <a:gd name="connsiteX20" fmla="*/ 1621 w 10000"/>
              <a:gd name="connsiteY20" fmla="*/ 5561 h 8549"/>
              <a:gd name="connsiteX21" fmla="*/ 859 w 10000"/>
              <a:gd name="connsiteY21" fmla="*/ 3529 h 8549"/>
              <a:gd name="connsiteX22" fmla="*/ 2237 w 10000"/>
              <a:gd name="connsiteY22" fmla="*/ 3111 h 8549"/>
              <a:gd name="connsiteX23" fmla="*/ 3121 w 10000"/>
              <a:gd name="connsiteY23" fmla="*/ 4233 h 8549"/>
              <a:gd name="connsiteX24" fmla="*/ 3759 w 10000"/>
              <a:gd name="connsiteY24" fmla="*/ 4189 h 8549"/>
              <a:gd name="connsiteX25" fmla="*/ 4693 w 10000"/>
              <a:gd name="connsiteY25" fmla="*/ 3319 h 8549"/>
              <a:gd name="connsiteX26" fmla="*/ 3955 w 10000"/>
              <a:gd name="connsiteY26" fmla="*/ 2531 h 8549"/>
              <a:gd name="connsiteX27" fmla="*/ 3907 w 10000"/>
              <a:gd name="connsiteY27" fmla="*/ 1828 h 8549"/>
              <a:gd name="connsiteX0" fmla="*/ 3907 w 10000"/>
              <a:gd name="connsiteY0" fmla="*/ 2138 h 8689"/>
              <a:gd name="connsiteX1" fmla="*/ 4693 w 10000"/>
              <a:gd name="connsiteY1" fmla="*/ 2138 h 8689"/>
              <a:gd name="connsiteX2" fmla="*/ 4693 w 10000"/>
              <a:gd name="connsiteY2" fmla="*/ 826 h 8689"/>
              <a:gd name="connsiteX3" fmla="*/ 5675 w 10000"/>
              <a:gd name="connsiteY3" fmla="*/ 0 h 8689"/>
              <a:gd name="connsiteX4" fmla="*/ 6659 w 10000"/>
              <a:gd name="connsiteY4" fmla="*/ 826 h 8689"/>
              <a:gd name="connsiteX5" fmla="*/ 7027 w 10000"/>
              <a:gd name="connsiteY5" fmla="*/ 1750 h 8689"/>
              <a:gd name="connsiteX6" fmla="*/ 7715 w 10000"/>
              <a:gd name="connsiteY6" fmla="*/ 1066 h 8689"/>
              <a:gd name="connsiteX7" fmla="*/ 8206 w 10000"/>
              <a:gd name="connsiteY7" fmla="*/ 1456 h 8689"/>
              <a:gd name="connsiteX8" fmla="*/ 8723 w 10000"/>
              <a:gd name="connsiteY8" fmla="*/ 1066 h 8689"/>
              <a:gd name="connsiteX9" fmla="*/ 9360 w 10000"/>
              <a:gd name="connsiteY9" fmla="*/ 1698 h 8689"/>
              <a:gd name="connsiteX10" fmla="*/ 9360 w 10000"/>
              <a:gd name="connsiteY10" fmla="*/ 3882 h 8689"/>
              <a:gd name="connsiteX11" fmla="*/ 9755 w 10000"/>
              <a:gd name="connsiteY11" fmla="*/ 4369 h 8689"/>
              <a:gd name="connsiteX12" fmla="*/ 10000 w 10000"/>
              <a:gd name="connsiteY12" fmla="*/ 7085 h 8689"/>
              <a:gd name="connsiteX13" fmla="*/ 8820 w 10000"/>
              <a:gd name="connsiteY13" fmla="*/ 7523 h 8689"/>
              <a:gd name="connsiteX14" fmla="*/ 8006 w 10000"/>
              <a:gd name="connsiteY14" fmla="*/ 6814 h 8689"/>
              <a:gd name="connsiteX15" fmla="*/ 6644 w 10000"/>
              <a:gd name="connsiteY15" fmla="*/ 5460 h 8689"/>
              <a:gd name="connsiteX16" fmla="*/ 1081 w 10000"/>
              <a:gd name="connsiteY16" fmla="*/ 8689 h 8689"/>
              <a:gd name="connsiteX17" fmla="*/ 0 w 10000"/>
              <a:gd name="connsiteY17" fmla="*/ 8302 h 8689"/>
              <a:gd name="connsiteX18" fmla="*/ 197 w 10000"/>
              <a:gd name="connsiteY18" fmla="*/ 7523 h 8689"/>
              <a:gd name="connsiteX19" fmla="*/ 1621 w 10000"/>
              <a:gd name="connsiteY19" fmla="*/ 6505 h 8689"/>
              <a:gd name="connsiteX20" fmla="*/ 859 w 10000"/>
              <a:gd name="connsiteY20" fmla="*/ 4128 h 8689"/>
              <a:gd name="connsiteX21" fmla="*/ 2237 w 10000"/>
              <a:gd name="connsiteY21" fmla="*/ 3639 h 8689"/>
              <a:gd name="connsiteX22" fmla="*/ 3121 w 10000"/>
              <a:gd name="connsiteY22" fmla="*/ 4951 h 8689"/>
              <a:gd name="connsiteX23" fmla="*/ 3759 w 10000"/>
              <a:gd name="connsiteY23" fmla="*/ 4900 h 8689"/>
              <a:gd name="connsiteX24" fmla="*/ 4693 w 10000"/>
              <a:gd name="connsiteY24" fmla="*/ 3882 h 8689"/>
              <a:gd name="connsiteX25" fmla="*/ 3955 w 10000"/>
              <a:gd name="connsiteY25" fmla="*/ 2961 h 8689"/>
              <a:gd name="connsiteX26" fmla="*/ 3907 w 10000"/>
              <a:gd name="connsiteY26" fmla="*/ 2138 h 8689"/>
              <a:gd name="connsiteX0" fmla="*/ 3907 w 10000"/>
              <a:gd name="connsiteY0" fmla="*/ 2461 h 9555"/>
              <a:gd name="connsiteX1" fmla="*/ 4693 w 10000"/>
              <a:gd name="connsiteY1" fmla="*/ 2461 h 9555"/>
              <a:gd name="connsiteX2" fmla="*/ 4693 w 10000"/>
              <a:gd name="connsiteY2" fmla="*/ 951 h 9555"/>
              <a:gd name="connsiteX3" fmla="*/ 5675 w 10000"/>
              <a:gd name="connsiteY3" fmla="*/ 0 h 9555"/>
              <a:gd name="connsiteX4" fmla="*/ 6659 w 10000"/>
              <a:gd name="connsiteY4" fmla="*/ 951 h 9555"/>
              <a:gd name="connsiteX5" fmla="*/ 7027 w 10000"/>
              <a:gd name="connsiteY5" fmla="*/ 2014 h 9555"/>
              <a:gd name="connsiteX6" fmla="*/ 7715 w 10000"/>
              <a:gd name="connsiteY6" fmla="*/ 1227 h 9555"/>
              <a:gd name="connsiteX7" fmla="*/ 8206 w 10000"/>
              <a:gd name="connsiteY7" fmla="*/ 1676 h 9555"/>
              <a:gd name="connsiteX8" fmla="*/ 8723 w 10000"/>
              <a:gd name="connsiteY8" fmla="*/ 1227 h 9555"/>
              <a:gd name="connsiteX9" fmla="*/ 9360 w 10000"/>
              <a:gd name="connsiteY9" fmla="*/ 1954 h 9555"/>
              <a:gd name="connsiteX10" fmla="*/ 9360 w 10000"/>
              <a:gd name="connsiteY10" fmla="*/ 4468 h 9555"/>
              <a:gd name="connsiteX11" fmla="*/ 9755 w 10000"/>
              <a:gd name="connsiteY11" fmla="*/ 5028 h 9555"/>
              <a:gd name="connsiteX12" fmla="*/ 10000 w 10000"/>
              <a:gd name="connsiteY12" fmla="*/ 8154 h 9555"/>
              <a:gd name="connsiteX13" fmla="*/ 8820 w 10000"/>
              <a:gd name="connsiteY13" fmla="*/ 8658 h 9555"/>
              <a:gd name="connsiteX14" fmla="*/ 8006 w 10000"/>
              <a:gd name="connsiteY14" fmla="*/ 7842 h 9555"/>
              <a:gd name="connsiteX15" fmla="*/ 6644 w 10000"/>
              <a:gd name="connsiteY15" fmla="*/ 6284 h 9555"/>
              <a:gd name="connsiteX16" fmla="*/ 0 w 10000"/>
              <a:gd name="connsiteY16" fmla="*/ 9555 h 9555"/>
              <a:gd name="connsiteX17" fmla="*/ 197 w 10000"/>
              <a:gd name="connsiteY17" fmla="*/ 8658 h 9555"/>
              <a:gd name="connsiteX18" fmla="*/ 1621 w 10000"/>
              <a:gd name="connsiteY18" fmla="*/ 7486 h 9555"/>
              <a:gd name="connsiteX19" fmla="*/ 859 w 10000"/>
              <a:gd name="connsiteY19" fmla="*/ 4751 h 9555"/>
              <a:gd name="connsiteX20" fmla="*/ 2237 w 10000"/>
              <a:gd name="connsiteY20" fmla="*/ 4188 h 9555"/>
              <a:gd name="connsiteX21" fmla="*/ 3121 w 10000"/>
              <a:gd name="connsiteY21" fmla="*/ 5698 h 9555"/>
              <a:gd name="connsiteX22" fmla="*/ 3759 w 10000"/>
              <a:gd name="connsiteY22" fmla="*/ 5639 h 9555"/>
              <a:gd name="connsiteX23" fmla="*/ 4693 w 10000"/>
              <a:gd name="connsiteY23" fmla="*/ 4468 h 9555"/>
              <a:gd name="connsiteX24" fmla="*/ 3955 w 10000"/>
              <a:gd name="connsiteY24" fmla="*/ 3408 h 9555"/>
              <a:gd name="connsiteX25" fmla="*/ 3907 w 10000"/>
              <a:gd name="connsiteY25" fmla="*/ 2461 h 9555"/>
              <a:gd name="connsiteX0" fmla="*/ 3710 w 9803"/>
              <a:gd name="connsiteY0" fmla="*/ 2576 h 9061"/>
              <a:gd name="connsiteX1" fmla="*/ 4496 w 9803"/>
              <a:gd name="connsiteY1" fmla="*/ 2576 h 9061"/>
              <a:gd name="connsiteX2" fmla="*/ 4496 w 9803"/>
              <a:gd name="connsiteY2" fmla="*/ 995 h 9061"/>
              <a:gd name="connsiteX3" fmla="*/ 5478 w 9803"/>
              <a:gd name="connsiteY3" fmla="*/ 0 h 9061"/>
              <a:gd name="connsiteX4" fmla="*/ 6462 w 9803"/>
              <a:gd name="connsiteY4" fmla="*/ 995 h 9061"/>
              <a:gd name="connsiteX5" fmla="*/ 6830 w 9803"/>
              <a:gd name="connsiteY5" fmla="*/ 2108 h 9061"/>
              <a:gd name="connsiteX6" fmla="*/ 7518 w 9803"/>
              <a:gd name="connsiteY6" fmla="*/ 1284 h 9061"/>
              <a:gd name="connsiteX7" fmla="*/ 8009 w 9803"/>
              <a:gd name="connsiteY7" fmla="*/ 1754 h 9061"/>
              <a:gd name="connsiteX8" fmla="*/ 8526 w 9803"/>
              <a:gd name="connsiteY8" fmla="*/ 1284 h 9061"/>
              <a:gd name="connsiteX9" fmla="*/ 9163 w 9803"/>
              <a:gd name="connsiteY9" fmla="*/ 2045 h 9061"/>
              <a:gd name="connsiteX10" fmla="*/ 9163 w 9803"/>
              <a:gd name="connsiteY10" fmla="*/ 4676 h 9061"/>
              <a:gd name="connsiteX11" fmla="*/ 9558 w 9803"/>
              <a:gd name="connsiteY11" fmla="*/ 5262 h 9061"/>
              <a:gd name="connsiteX12" fmla="*/ 9803 w 9803"/>
              <a:gd name="connsiteY12" fmla="*/ 8534 h 9061"/>
              <a:gd name="connsiteX13" fmla="*/ 8623 w 9803"/>
              <a:gd name="connsiteY13" fmla="*/ 9061 h 9061"/>
              <a:gd name="connsiteX14" fmla="*/ 7809 w 9803"/>
              <a:gd name="connsiteY14" fmla="*/ 8207 h 9061"/>
              <a:gd name="connsiteX15" fmla="*/ 6447 w 9803"/>
              <a:gd name="connsiteY15" fmla="*/ 6577 h 9061"/>
              <a:gd name="connsiteX16" fmla="*/ 0 w 9803"/>
              <a:gd name="connsiteY16" fmla="*/ 9061 h 9061"/>
              <a:gd name="connsiteX17" fmla="*/ 1424 w 9803"/>
              <a:gd name="connsiteY17" fmla="*/ 7835 h 9061"/>
              <a:gd name="connsiteX18" fmla="*/ 662 w 9803"/>
              <a:gd name="connsiteY18" fmla="*/ 4972 h 9061"/>
              <a:gd name="connsiteX19" fmla="*/ 2040 w 9803"/>
              <a:gd name="connsiteY19" fmla="*/ 4383 h 9061"/>
              <a:gd name="connsiteX20" fmla="*/ 2924 w 9803"/>
              <a:gd name="connsiteY20" fmla="*/ 5963 h 9061"/>
              <a:gd name="connsiteX21" fmla="*/ 3562 w 9803"/>
              <a:gd name="connsiteY21" fmla="*/ 5902 h 9061"/>
              <a:gd name="connsiteX22" fmla="*/ 4496 w 9803"/>
              <a:gd name="connsiteY22" fmla="*/ 4676 h 9061"/>
              <a:gd name="connsiteX23" fmla="*/ 3758 w 9803"/>
              <a:gd name="connsiteY23" fmla="*/ 3567 h 9061"/>
              <a:gd name="connsiteX24" fmla="*/ 3710 w 9803"/>
              <a:gd name="connsiteY24" fmla="*/ 2576 h 9061"/>
              <a:gd name="connsiteX0" fmla="*/ 3110 w 9325"/>
              <a:gd name="connsiteY0" fmla="*/ 2843 h 10000"/>
              <a:gd name="connsiteX1" fmla="*/ 3911 w 9325"/>
              <a:gd name="connsiteY1" fmla="*/ 2843 h 10000"/>
              <a:gd name="connsiteX2" fmla="*/ 3911 w 9325"/>
              <a:gd name="connsiteY2" fmla="*/ 1098 h 10000"/>
              <a:gd name="connsiteX3" fmla="*/ 4913 w 9325"/>
              <a:gd name="connsiteY3" fmla="*/ 0 h 10000"/>
              <a:gd name="connsiteX4" fmla="*/ 5917 w 9325"/>
              <a:gd name="connsiteY4" fmla="*/ 1098 h 10000"/>
              <a:gd name="connsiteX5" fmla="*/ 6292 w 9325"/>
              <a:gd name="connsiteY5" fmla="*/ 2326 h 10000"/>
              <a:gd name="connsiteX6" fmla="*/ 6994 w 9325"/>
              <a:gd name="connsiteY6" fmla="*/ 1417 h 10000"/>
              <a:gd name="connsiteX7" fmla="*/ 7495 w 9325"/>
              <a:gd name="connsiteY7" fmla="*/ 1936 h 10000"/>
              <a:gd name="connsiteX8" fmla="*/ 8022 w 9325"/>
              <a:gd name="connsiteY8" fmla="*/ 1417 h 10000"/>
              <a:gd name="connsiteX9" fmla="*/ 8672 w 9325"/>
              <a:gd name="connsiteY9" fmla="*/ 2257 h 10000"/>
              <a:gd name="connsiteX10" fmla="*/ 8672 w 9325"/>
              <a:gd name="connsiteY10" fmla="*/ 5161 h 10000"/>
              <a:gd name="connsiteX11" fmla="*/ 9075 w 9325"/>
              <a:gd name="connsiteY11" fmla="*/ 5807 h 10000"/>
              <a:gd name="connsiteX12" fmla="*/ 9325 w 9325"/>
              <a:gd name="connsiteY12" fmla="*/ 9418 h 10000"/>
              <a:gd name="connsiteX13" fmla="*/ 8121 w 9325"/>
              <a:gd name="connsiteY13" fmla="*/ 10000 h 10000"/>
              <a:gd name="connsiteX14" fmla="*/ 7291 w 9325"/>
              <a:gd name="connsiteY14" fmla="*/ 9057 h 10000"/>
              <a:gd name="connsiteX15" fmla="*/ 5902 w 9325"/>
              <a:gd name="connsiteY15" fmla="*/ 7259 h 10000"/>
              <a:gd name="connsiteX16" fmla="*/ 778 w 9325"/>
              <a:gd name="connsiteY16" fmla="*/ 8647 h 10000"/>
              <a:gd name="connsiteX17" fmla="*/ 0 w 9325"/>
              <a:gd name="connsiteY17" fmla="*/ 5487 h 10000"/>
              <a:gd name="connsiteX18" fmla="*/ 1406 w 9325"/>
              <a:gd name="connsiteY18" fmla="*/ 4837 h 10000"/>
              <a:gd name="connsiteX19" fmla="*/ 2308 w 9325"/>
              <a:gd name="connsiteY19" fmla="*/ 6581 h 10000"/>
              <a:gd name="connsiteX20" fmla="*/ 2959 w 9325"/>
              <a:gd name="connsiteY20" fmla="*/ 6514 h 10000"/>
              <a:gd name="connsiteX21" fmla="*/ 3911 w 9325"/>
              <a:gd name="connsiteY21" fmla="*/ 5161 h 10000"/>
              <a:gd name="connsiteX22" fmla="*/ 3159 w 9325"/>
              <a:gd name="connsiteY22" fmla="*/ 3937 h 10000"/>
              <a:gd name="connsiteX23" fmla="*/ 3110 w 9325"/>
              <a:gd name="connsiteY23" fmla="*/ 2843 h 10000"/>
              <a:gd name="connsiteX0" fmla="*/ 3335 w 10000"/>
              <a:gd name="connsiteY0" fmla="*/ 2843 h 10000"/>
              <a:gd name="connsiteX1" fmla="*/ 4194 w 10000"/>
              <a:gd name="connsiteY1" fmla="*/ 2843 h 10000"/>
              <a:gd name="connsiteX2" fmla="*/ 4194 w 10000"/>
              <a:gd name="connsiteY2" fmla="*/ 1098 h 10000"/>
              <a:gd name="connsiteX3" fmla="*/ 5269 w 10000"/>
              <a:gd name="connsiteY3" fmla="*/ 0 h 10000"/>
              <a:gd name="connsiteX4" fmla="*/ 6345 w 10000"/>
              <a:gd name="connsiteY4" fmla="*/ 1098 h 10000"/>
              <a:gd name="connsiteX5" fmla="*/ 6747 w 10000"/>
              <a:gd name="connsiteY5" fmla="*/ 2326 h 10000"/>
              <a:gd name="connsiteX6" fmla="*/ 7500 w 10000"/>
              <a:gd name="connsiteY6" fmla="*/ 1417 h 10000"/>
              <a:gd name="connsiteX7" fmla="*/ 8038 w 10000"/>
              <a:gd name="connsiteY7" fmla="*/ 1936 h 10000"/>
              <a:gd name="connsiteX8" fmla="*/ 8603 w 10000"/>
              <a:gd name="connsiteY8" fmla="*/ 1417 h 10000"/>
              <a:gd name="connsiteX9" fmla="*/ 9300 w 10000"/>
              <a:gd name="connsiteY9" fmla="*/ 2257 h 10000"/>
              <a:gd name="connsiteX10" fmla="*/ 9300 w 10000"/>
              <a:gd name="connsiteY10" fmla="*/ 5161 h 10000"/>
              <a:gd name="connsiteX11" fmla="*/ 9732 w 10000"/>
              <a:gd name="connsiteY11" fmla="*/ 5807 h 10000"/>
              <a:gd name="connsiteX12" fmla="*/ 10000 w 10000"/>
              <a:gd name="connsiteY12" fmla="*/ 9418 h 10000"/>
              <a:gd name="connsiteX13" fmla="*/ 8709 w 10000"/>
              <a:gd name="connsiteY13" fmla="*/ 10000 h 10000"/>
              <a:gd name="connsiteX14" fmla="*/ 7819 w 10000"/>
              <a:gd name="connsiteY14" fmla="*/ 9057 h 10000"/>
              <a:gd name="connsiteX15" fmla="*/ 6329 w 10000"/>
              <a:gd name="connsiteY15" fmla="*/ 7259 h 10000"/>
              <a:gd name="connsiteX16" fmla="*/ 4977 w 10000"/>
              <a:gd name="connsiteY16" fmla="*/ 8647 h 10000"/>
              <a:gd name="connsiteX17" fmla="*/ 0 w 10000"/>
              <a:gd name="connsiteY17" fmla="*/ 5487 h 10000"/>
              <a:gd name="connsiteX18" fmla="*/ 1508 w 10000"/>
              <a:gd name="connsiteY18" fmla="*/ 4837 h 10000"/>
              <a:gd name="connsiteX19" fmla="*/ 2475 w 10000"/>
              <a:gd name="connsiteY19" fmla="*/ 6581 h 10000"/>
              <a:gd name="connsiteX20" fmla="*/ 3173 w 10000"/>
              <a:gd name="connsiteY20" fmla="*/ 6514 h 10000"/>
              <a:gd name="connsiteX21" fmla="*/ 4194 w 10000"/>
              <a:gd name="connsiteY21" fmla="*/ 5161 h 10000"/>
              <a:gd name="connsiteX22" fmla="*/ 3388 w 10000"/>
              <a:gd name="connsiteY22" fmla="*/ 3937 h 10000"/>
              <a:gd name="connsiteX23" fmla="*/ 3335 w 10000"/>
              <a:gd name="connsiteY23" fmla="*/ 2843 h 10000"/>
              <a:gd name="connsiteX0" fmla="*/ 1827 w 8492"/>
              <a:gd name="connsiteY0" fmla="*/ 2843 h 10000"/>
              <a:gd name="connsiteX1" fmla="*/ 2686 w 8492"/>
              <a:gd name="connsiteY1" fmla="*/ 2843 h 10000"/>
              <a:gd name="connsiteX2" fmla="*/ 2686 w 8492"/>
              <a:gd name="connsiteY2" fmla="*/ 1098 h 10000"/>
              <a:gd name="connsiteX3" fmla="*/ 3761 w 8492"/>
              <a:gd name="connsiteY3" fmla="*/ 0 h 10000"/>
              <a:gd name="connsiteX4" fmla="*/ 4837 w 8492"/>
              <a:gd name="connsiteY4" fmla="*/ 1098 h 10000"/>
              <a:gd name="connsiteX5" fmla="*/ 5239 w 8492"/>
              <a:gd name="connsiteY5" fmla="*/ 2326 h 10000"/>
              <a:gd name="connsiteX6" fmla="*/ 5992 w 8492"/>
              <a:gd name="connsiteY6" fmla="*/ 1417 h 10000"/>
              <a:gd name="connsiteX7" fmla="*/ 6530 w 8492"/>
              <a:gd name="connsiteY7" fmla="*/ 1936 h 10000"/>
              <a:gd name="connsiteX8" fmla="*/ 7095 w 8492"/>
              <a:gd name="connsiteY8" fmla="*/ 1417 h 10000"/>
              <a:gd name="connsiteX9" fmla="*/ 7792 w 8492"/>
              <a:gd name="connsiteY9" fmla="*/ 2257 h 10000"/>
              <a:gd name="connsiteX10" fmla="*/ 7792 w 8492"/>
              <a:gd name="connsiteY10" fmla="*/ 5161 h 10000"/>
              <a:gd name="connsiteX11" fmla="*/ 8224 w 8492"/>
              <a:gd name="connsiteY11" fmla="*/ 5807 h 10000"/>
              <a:gd name="connsiteX12" fmla="*/ 8492 w 8492"/>
              <a:gd name="connsiteY12" fmla="*/ 9418 h 10000"/>
              <a:gd name="connsiteX13" fmla="*/ 7201 w 8492"/>
              <a:gd name="connsiteY13" fmla="*/ 10000 h 10000"/>
              <a:gd name="connsiteX14" fmla="*/ 6311 w 8492"/>
              <a:gd name="connsiteY14" fmla="*/ 9057 h 10000"/>
              <a:gd name="connsiteX15" fmla="*/ 4821 w 8492"/>
              <a:gd name="connsiteY15" fmla="*/ 7259 h 10000"/>
              <a:gd name="connsiteX16" fmla="*/ 3469 w 8492"/>
              <a:gd name="connsiteY16" fmla="*/ 8647 h 10000"/>
              <a:gd name="connsiteX17" fmla="*/ 2984 w 8492"/>
              <a:gd name="connsiteY17" fmla="*/ 7057 h 10000"/>
              <a:gd name="connsiteX18" fmla="*/ 0 w 8492"/>
              <a:gd name="connsiteY18" fmla="*/ 4837 h 10000"/>
              <a:gd name="connsiteX19" fmla="*/ 967 w 8492"/>
              <a:gd name="connsiteY19" fmla="*/ 6581 h 10000"/>
              <a:gd name="connsiteX20" fmla="*/ 1665 w 8492"/>
              <a:gd name="connsiteY20" fmla="*/ 6514 h 10000"/>
              <a:gd name="connsiteX21" fmla="*/ 2686 w 8492"/>
              <a:gd name="connsiteY21" fmla="*/ 5161 h 10000"/>
              <a:gd name="connsiteX22" fmla="*/ 1880 w 8492"/>
              <a:gd name="connsiteY22" fmla="*/ 3937 h 10000"/>
              <a:gd name="connsiteX23" fmla="*/ 1827 w 8492"/>
              <a:gd name="connsiteY23" fmla="*/ 2843 h 10000"/>
              <a:gd name="connsiteX0" fmla="*/ 2151 w 10000"/>
              <a:gd name="connsiteY0" fmla="*/ 2843 h 10000"/>
              <a:gd name="connsiteX1" fmla="*/ 3163 w 10000"/>
              <a:gd name="connsiteY1" fmla="*/ 2843 h 10000"/>
              <a:gd name="connsiteX2" fmla="*/ 3163 w 10000"/>
              <a:gd name="connsiteY2" fmla="*/ 1098 h 10000"/>
              <a:gd name="connsiteX3" fmla="*/ 4429 w 10000"/>
              <a:gd name="connsiteY3" fmla="*/ 0 h 10000"/>
              <a:gd name="connsiteX4" fmla="*/ 5696 w 10000"/>
              <a:gd name="connsiteY4" fmla="*/ 1098 h 10000"/>
              <a:gd name="connsiteX5" fmla="*/ 6169 w 10000"/>
              <a:gd name="connsiteY5" fmla="*/ 2326 h 10000"/>
              <a:gd name="connsiteX6" fmla="*/ 7056 w 10000"/>
              <a:gd name="connsiteY6" fmla="*/ 1417 h 10000"/>
              <a:gd name="connsiteX7" fmla="*/ 7690 w 10000"/>
              <a:gd name="connsiteY7" fmla="*/ 1936 h 10000"/>
              <a:gd name="connsiteX8" fmla="*/ 8355 w 10000"/>
              <a:gd name="connsiteY8" fmla="*/ 1417 h 10000"/>
              <a:gd name="connsiteX9" fmla="*/ 9176 w 10000"/>
              <a:gd name="connsiteY9" fmla="*/ 2257 h 10000"/>
              <a:gd name="connsiteX10" fmla="*/ 9176 w 10000"/>
              <a:gd name="connsiteY10" fmla="*/ 5161 h 10000"/>
              <a:gd name="connsiteX11" fmla="*/ 9684 w 10000"/>
              <a:gd name="connsiteY11" fmla="*/ 5807 h 10000"/>
              <a:gd name="connsiteX12" fmla="*/ 10000 w 10000"/>
              <a:gd name="connsiteY12" fmla="*/ 9418 h 10000"/>
              <a:gd name="connsiteX13" fmla="*/ 8480 w 10000"/>
              <a:gd name="connsiteY13" fmla="*/ 10000 h 10000"/>
              <a:gd name="connsiteX14" fmla="*/ 7432 w 10000"/>
              <a:gd name="connsiteY14" fmla="*/ 9057 h 10000"/>
              <a:gd name="connsiteX15" fmla="*/ 5677 w 10000"/>
              <a:gd name="connsiteY15" fmla="*/ 7259 h 10000"/>
              <a:gd name="connsiteX16" fmla="*/ 4085 w 10000"/>
              <a:gd name="connsiteY16" fmla="*/ 8647 h 10000"/>
              <a:gd name="connsiteX17" fmla="*/ 3514 w 10000"/>
              <a:gd name="connsiteY17" fmla="*/ 7057 h 10000"/>
              <a:gd name="connsiteX18" fmla="*/ 0 w 10000"/>
              <a:gd name="connsiteY18" fmla="*/ 4837 h 10000"/>
              <a:gd name="connsiteX19" fmla="*/ 1139 w 10000"/>
              <a:gd name="connsiteY19" fmla="*/ 6581 h 10000"/>
              <a:gd name="connsiteX20" fmla="*/ 1961 w 10000"/>
              <a:gd name="connsiteY20" fmla="*/ 6514 h 10000"/>
              <a:gd name="connsiteX21" fmla="*/ 3163 w 10000"/>
              <a:gd name="connsiteY21" fmla="*/ 5161 h 10000"/>
              <a:gd name="connsiteX22" fmla="*/ 2214 w 10000"/>
              <a:gd name="connsiteY22" fmla="*/ 3937 h 10000"/>
              <a:gd name="connsiteX23" fmla="*/ 2151 w 10000"/>
              <a:gd name="connsiteY23" fmla="*/ 2843 h 10000"/>
              <a:gd name="connsiteX0" fmla="*/ 2151 w 10000"/>
              <a:gd name="connsiteY0" fmla="*/ 2843 h 10000"/>
              <a:gd name="connsiteX1" fmla="*/ 3163 w 10000"/>
              <a:gd name="connsiteY1" fmla="*/ 2843 h 10000"/>
              <a:gd name="connsiteX2" fmla="*/ 3163 w 10000"/>
              <a:gd name="connsiteY2" fmla="*/ 1098 h 10000"/>
              <a:gd name="connsiteX3" fmla="*/ 4429 w 10000"/>
              <a:gd name="connsiteY3" fmla="*/ 0 h 10000"/>
              <a:gd name="connsiteX4" fmla="*/ 5696 w 10000"/>
              <a:gd name="connsiteY4" fmla="*/ 1098 h 10000"/>
              <a:gd name="connsiteX5" fmla="*/ 6169 w 10000"/>
              <a:gd name="connsiteY5" fmla="*/ 2326 h 10000"/>
              <a:gd name="connsiteX6" fmla="*/ 7056 w 10000"/>
              <a:gd name="connsiteY6" fmla="*/ 1417 h 10000"/>
              <a:gd name="connsiteX7" fmla="*/ 7690 w 10000"/>
              <a:gd name="connsiteY7" fmla="*/ 1936 h 10000"/>
              <a:gd name="connsiteX8" fmla="*/ 8355 w 10000"/>
              <a:gd name="connsiteY8" fmla="*/ 1417 h 10000"/>
              <a:gd name="connsiteX9" fmla="*/ 9176 w 10000"/>
              <a:gd name="connsiteY9" fmla="*/ 2257 h 10000"/>
              <a:gd name="connsiteX10" fmla="*/ 9176 w 10000"/>
              <a:gd name="connsiteY10" fmla="*/ 5161 h 10000"/>
              <a:gd name="connsiteX11" fmla="*/ 9684 w 10000"/>
              <a:gd name="connsiteY11" fmla="*/ 5807 h 10000"/>
              <a:gd name="connsiteX12" fmla="*/ 10000 w 10000"/>
              <a:gd name="connsiteY12" fmla="*/ 9418 h 10000"/>
              <a:gd name="connsiteX13" fmla="*/ 8480 w 10000"/>
              <a:gd name="connsiteY13" fmla="*/ 10000 h 10000"/>
              <a:gd name="connsiteX14" fmla="*/ 7432 w 10000"/>
              <a:gd name="connsiteY14" fmla="*/ 9057 h 10000"/>
              <a:gd name="connsiteX15" fmla="*/ 5677 w 10000"/>
              <a:gd name="connsiteY15" fmla="*/ 7259 h 10000"/>
              <a:gd name="connsiteX16" fmla="*/ 4958 w 10000"/>
              <a:gd name="connsiteY16" fmla="*/ 9485 h 10000"/>
              <a:gd name="connsiteX17" fmla="*/ 3514 w 10000"/>
              <a:gd name="connsiteY17" fmla="*/ 7057 h 10000"/>
              <a:gd name="connsiteX18" fmla="*/ 0 w 10000"/>
              <a:gd name="connsiteY18" fmla="*/ 4837 h 10000"/>
              <a:gd name="connsiteX19" fmla="*/ 1139 w 10000"/>
              <a:gd name="connsiteY19" fmla="*/ 6581 h 10000"/>
              <a:gd name="connsiteX20" fmla="*/ 1961 w 10000"/>
              <a:gd name="connsiteY20" fmla="*/ 6514 h 10000"/>
              <a:gd name="connsiteX21" fmla="*/ 3163 w 10000"/>
              <a:gd name="connsiteY21" fmla="*/ 5161 h 10000"/>
              <a:gd name="connsiteX22" fmla="*/ 2214 w 10000"/>
              <a:gd name="connsiteY22" fmla="*/ 3937 h 10000"/>
              <a:gd name="connsiteX23" fmla="*/ 2151 w 10000"/>
              <a:gd name="connsiteY23" fmla="*/ 2843 h 10000"/>
              <a:gd name="connsiteX0" fmla="*/ 1012 w 8861"/>
              <a:gd name="connsiteY0" fmla="*/ 2843 h 10000"/>
              <a:gd name="connsiteX1" fmla="*/ 2024 w 8861"/>
              <a:gd name="connsiteY1" fmla="*/ 2843 h 10000"/>
              <a:gd name="connsiteX2" fmla="*/ 2024 w 8861"/>
              <a:gd name="connsiteY2" fmla="*/ 1098 h 10000"/>
              <a:gd name="connsiteX3" fmla="*/ 3290 w 8861"/>
              <a:gd name="connsiteY3" fmla="*/ 0 h 10000"/>
              <a:gd name="connsiteX4" fmla="*/ 4557 w 8861"/>
              <a:gd name="connsiteY4" fmla="*/ 1098 h 10000"/>
              <a:gd name="connsiteX5" fmla="*/ 5030 w 8861"/>
              <a:gd name="connsiteY5" fmla="*/ 2326 h 10000"/>
              <a:gd name="connsiteX6" fmla="*/ 5917 w 8861"/>
              <a:gd name="connsiteY6" fmla="*/ 1417 h 10000"/>
              <a:gd name="connsiteX7" fmla="*/ 6551 w 8861"/>
              <a:gd name="connsiteY7" fmla="*/ 1936 h 10000"/>
              <a:gd name="connsiteX8" fmla="*/ 7216 w 8861"/>
              <a:gd name="connsiteY8" fmla="*/ 1417 h 10000"/>
              <a:gd name="connsiteX9" fmla="*/ 8037 w 8861"/>
              <a:gd name="connsiteY9" fmla="*/ 2257 h 10000"/>
              <a:gd name="connsiteX10" fmla="*/ 8037 w 8861"/>
              <a:gd name="connsiteY10" fmla="*/ 5161 h 10000"/>
              <a:gd name="connsiteX11" fmla="*/ 8545 w 8861"/>
              <a:gd name="connsiteY11" fmla="*/ 5807 h 10000"/>
              <a:gd name="connsiteX12" fmla="*/ 8861 w 8861"/>
              <a:gd name="connsiteY12" fmla="*/ 9418 h 10000"/>
              <a:gd name="connsiteX13" fmla="*/ 7341 w 8861"/>
              <a:gd name="connsiteY13" fmla="*/ 10000 h 10000"/>
              <a:gd name="connsiteX14" fmla="*/ 6293 w 8861"/>
              <a:gd name="connsiteY14" fmla="*/ 9057 h 10000"/>
              <a:gd name="connsiteX15" fmla="*/ 4538 w 8861"/>
              <a:gd name="connsiteY15" fmla="*/ 7259 h 10000"/>
              <a:gd name="connsiteX16" fmla="*/ 3819 w 8861"/>
              <a:gd name="connsiteY16" fmla="*/ 9485 h 10000"/>
              <a:gd name="connsiteX17" fmla="*/ 2375 w 8861"/>
              <a:gd name="connsiteY17" fmla="*/ 7057 h 10000"/>
              <a:gd name="connsiteX18" fmla="*/ 3432 w 8861"/>
              <a:gd name="connsiteY18" fmla="*/ 5046 h 10000"/>
              <a:gd name="connsiteX19" fmla="*/ 0 w 8861"/>
              <a:gd name="connsiteY19" fmla="*/ 6581 h 10000"/>
              <a:gd name="connsiteX20" fmla="*/ 822 w 8861"/>
              <a:gd name="connsiteY20" fmla="*/ 6514 h 10000"/>
              <a:gd name="connsiteX21" fmla="*/ 2024 w 8861"/>
              <a:gd name="connsiteY21" fmla="*/ 5161 h 10000"/>
              <a:gd name="connsiteX22" fmla="*/ 1075 w 8861"/>
              <a:gd name="connsiteY22" fmla="*/ 3937 h 10000"/>
              <a:gd name="connsiteX23" fmla="*/ 1012 w 8861"/>
              <a:gd name="connsiteY23" fmla="*/ 2843 h 10000"/>
              <a:gd name="connsiteX0" fmla="*/ 1142 w 10000"/>
              <a:gd name="connsiteY0" fmla="*/ 2843 h 10000"/>
              <a:gd name="connsiteX1" fmla="*/ 2284 w 10000"/>
              <a:gd name="connsiteY1" fmla="*/ 2843 h 10000"/>
              <a:gd name="connsiteX2" fmla="*/ 2284 w 10000"/>
              <a:gd name="connsiteY2" fmla="*/ 1098 h 10000"/>
              <a:gd name="connsiteX3" fmla="*/ 3713 w 10000"/>
              <a:gd name="connsiteY3" fmla="*/ 0 h 10000"/>
              <a:gd name="connsiteX4" fmla="*/ 5143 w 10000"/>
              <a:gd name="connsiteY4" fmla="*/ 1098 h 10000"/>
              <a:gd name="connsiteX5" fmla="*/ 5677 w 10000"/>
              <a:gd name="connsiteY5" fmla="*/ 2326 h 10000"/>
              <a:gd name="connsiteX6" fmla="*/ 6678 w 10000"/>
              <a:gd name="connsiteY6" fmla="*/ 1417 h 10000"/>
              <a:gd name="connsiteX7" fmla="*/ 7393 w 10000"/>
              <a:gd name="connsiteY7" fmla="*/ 1936 h 10000"/>
              <a:gd name="connsiteX8" fmla="*/ 8144 w 10000"/>
              <a:gd name="connsiteY8" fmla="*/ 1417 h 10000"/>
              <a:gd name="connsiteX9" fmla="*/ 9070 w 10000"/>
              <a:gd name="connsiteY9" fmla="*/ 2257 h 10000"/>
              <a:gd name="connsiteX10" fmla="*/ 9070 w 10000"/>
              <a:gd name="connsiteY10" fmla="*/ 5161 h 10000"/>
              <a:gd name="connsiteX11" fmla="*/ 9643 w 10000"/>
              <a:gd name="connsiteY11" fmla="*/ 5807 h 10000"/>
              <a:gd name="connsiteX12" fmla="*/ 10000 w 10000"/>
              <a:gd name="connsiteY12" fmla="*/ 9418 h 10000"/>
              <a:gd name="connsiteX13" fmla="*/ 8285 w 10000"/>
              <a:gd name="connsiteY13" fmla="*/ 10000 h 10000"/>
              <a:gd name="connsiteX14" fmla="*/ 7102 w 10000"/>
              <a:gd name="connsiteY14" fmla="*/ 9057 h 10000"/>
              <a:gd name="connsiteX15" fmla="*/ 5121 w 10000"/>
              <a:gd name="connsiteY15" fmla="*/ 7259 h 10000"/>
              <a:gd name="connsiteX16" fmla="*/ 4310 w 10000"/>
              <a:gd name="connsiteY16" fmla="*/ 9485 h 10000"/>
              <a:gd name="connsiteX17" fmla="*/ 2680 w 10000"/>
              <a:gd name="connsiteY17" fmla="*/ 7057 h 10000"/>
              <a:gd name="connsiteX18" fmla="*/ 3873 w 10000"/>
              <a:gd name="connsiteY18" fmla="*/ 5046 h 10000"/>
              <a:gd name="connsiteX19" fmla="*/ 0 w 10000"/>
              <a:gd name="connsiteY19" fmla="*/ 6581 h 10000"/>
              <a:gd name="connsiteX20" fmla="*/ 2284 w 10000"/>
              <a:gd name="connsiteY20" fmla="*/ 5161 h 10000"/>
              <a:gd name="connsiteX21" fmla="*/ 1213 w 10000"/>
              <a:gd name="connsiteY21" fmla="*/ 3937 h 10000"/>
              <a:gd name="connsiteX22" fmla="*/ 1142 w 10000"/>
              <a:gd name="connsiteY22" fmla="*/ 2843 h 10000"/>
              <a:gd name="connsiteX0" fmla="*/ 0 w 8858"/>
              <a:gd name="connsiteY0" fmla="*/ 2843 h 10000"/>
              <a:gd name="connsiteX1" fmla="*/ 1142 w 8858"/>
              <a:gd name="connsiteY1" fmla="*/ 2843 h 10000"/>
              <a:gd name="connsiteX2" fmla="*/ 1142 w 8858"/>
              <a:gd name="connsiteY2" fmla="*/ 1098 h 10000"/>
              <a:gd name="connsiteX3" fmla="*/ 2571 w 8858"/>
              <a:gd name="connsiteY3" fmla="*/ 0 h 10000"/>
              <a:gd name="connsiteX4" fmla="*/ 4001 w 8858"/>
              <a:gd name="connsiteY4" fmla="*/ 1098 h 10000"/>
              <a:gd name="connsiteX5" fmla="*/ 4535 w 8858"/>
              <a:gd name="connsiteY5" fmla="*/ 2326 h 10000"/>
              <a:gd name="connsiteX6" fmla="*/ 5536 w 8858"/>
              <a:gd name="connsiteY6" fmla="*/ 1417 h 10000"/>
              <a:gd name="connsiteX7" fmla="*/ 6251 w 8858"/>
              <a:gd name="connsiteY7" fmla="*/ 1936 h 10000"/>
              <a:gd name="connsiteX8" fmla="*/ 7002 w 8858"/>
              <a:gd name="connsiteY8" fmla="*/ 1417 h 10000"/>
              <a:gd name="connsiteX9" fmla="*/ 7928 w 8858"/>
              <a:gd name="connsiteY9" fmla="*/ 2257 h 10000"/>
              <a:gd name="connsiteX10" fmla="*/ 7928 w 8858"/>
              <a:gd name="connsiteY10" fmla="*/ 5161 h 10000"/>
              <a:gd name="connsiteX11" fmla="*/ 8501 w 8858"/>
              <a:gd name="connsiteY11" fmla="*/ 5807 h 10000"/>
              <a:gd name="connsiteX12" fmla="*/ 8858 w 8858"/>
              <a:gd name="connsiteY12" fmla="*/ 9418 h 10000"/>
              <a:gd name="connsiteX13" fmla="*/ 7143 w 8858"/>
              <a:gd name="connsiteY13" fmla="*/ 10000 h 10000"/>
              <a:gd name="connsiteX14" fmla="*/ 5960 w 8858"/>
              <a:gd name="connsiteY14" fmla="*/ 9057 h 10000"/>
              <a:gd name="connsiteX15" fmla="*/ 3979 w 8858"/>
              <a:gd name="connsiteY15" fmla="*/ 7259 h 10000"/>
              <a:gd name="connsiteX16" fmla="*/ 3168 w 8858"/>
              <a:gd name="connsiteY16" fmla="*/ 9485 h 10000"/>
              <a:gd name="connsiteX17" fmla="*/ 1538 w 8858"/>
              <a:gd name="connsiteY17" fmla="*/ 7057 h 10000"/>
              <a:gd name="connsiteX18" fmla="*/ 2731 w 8858"/>
              <a:gd name="connsiteY18" fmla="*/ 5046 h 10000"/>
              <a:gd name="connsiteX19" fmla="*/ 1142 w 8858"/>
              <a:gd name="connsiteY19" fmla="*/ 5161 h 10000"/>
              <a:gd name="connsiteX20" fmla="*/ 71 w 8858"/>
              <a:gd name="connsiteY20" fmla="*/ 3937 h 10000"/>
              <a:gd name="connsiteX21" fmla="*/ 0 w 8858"/>
              <a:gd name="connsiteY21" fmla="*/ 2843 h 10000"/>
              <a:gd name="connsiteX0" fmla="*/ 0 w 10000"/>
              <a:gd name="connsiteY0" fmla="*/ 2843 h 10000"/>
              <a:gd name="connsiteX1" fmla="*/ 1289 w 10000"/>
              <a:gd name="connsiteY1" fmla="*/ 2843 h 10000"/>
              <a:gd name="connsiteX2" fmla="*/ 1289 w 10000"/>
              <a:gd name="connsiteY2" fmla="*/ 1098 h 10000"/>
              <a:gd name="connsiteX3" fmla="*/ 2902 w 10000"/>
              <a:gd name="connsiteY3" fmla="*/ 0 h 10000"/>
              <a:gd name="connsiteX4" fmla="*/ 4517 w 10000"/>
              <a:gd name="connsiteY4" fmla="*/ 1098 h 10000"/>
              <a:gd name="connsiteX5" fmla="*/ 5120 w 10000"/>
              <a:gd name="connsiteY5" fmla="*/ 2326 h 10000"/>
              <a:gd name="connsiteX6" fmla="*/ 6250 w 10000"/>
              <a:gd name="connsiteY6" fmla="*/ 1417 h 10000"/>
              <a:gd name="connsiteX7" fmla="*/ 7057 w 10000"/>
              <a:gd name="connsiteY7" fmla="*/ 1936 h 10000"/>
              <a:gd name="connsiteX8" fmla="*/ 7905 w 10000"/>
              <a:gd name="connsiteY8" fmla="*/ 1417 h 10000"/>
              <a:gd name="connsiteX9" fmla="*/ 8950 w 10000"/>
              <a:gd name="connsiteY9" fmla="*/ 2257 h 10000"/>
              <a:gd name="connsiteX10" fmla="*/ 8950 w 10000"/>
              <a:gd name="connsiteY10" fmla="*/ 5161 h 10000"/>
              <a:gd name="connsiteX11" fmla="*/ 9597 w 10000"/>
              <a:gd name="connsiteY11" fmla="*/ 5807 h 10000"/>
              <a:gd name="connsiteX12" fmla="*/ 10000 w 10000"/>
              <a:gd name="connsiteY12" fmla="*/ 9418 h 10000"/>
              <a:gd name="connsiteX13" fmla="*/ 8064 w 10000"/>
              <a:gd name="connsiteY13" fmla="*/ 10000 h 10000"/>
              <a:gd name="connsiteX14" fmla="*/ 6728 w 10000"/>
              <a:gd name="connsiteY14" fmla="*/ 9057 h 10000"/>
              <a:gd name="connsiteX15" fmla="*/ 4492 w 10000"/>
              <a:gd name="connsiteY15" fmla="*/ 7259 h 10000"/>
              <a:gd name="connsiteX16" fmla="*/ 3576 w 10000"/>
              <a:gd name="connsiteY16" fmla="*/ 9485 h 10000"/>
              <a:gd name="connsiteX17" fmla="*/ 1736 w 10000"/>
              <a:gd name="connsiteY17" fmla="*/ 7057 h 10000"/>
              <a:gd name="connsiteX18" fmla="*/ 3083 w 10000"/>
              <a:gd name="connsiteY18" fmla="*/ 5046 h 10000"/>
              <a:gd name="connsiteX19" fmla="*/ 3645 w 10000"/>
              <a:gd name="connsiteY19" fmla="*/ 3695 h 10000"/>
              <a:gd name="connsiteX20" fmla="*/ 80 w 10000"/>
              <a:gd name="connsiteY20" fmla="*/ 3937 h 10000"/>
              <a:gd name="connsiteX21" fmla="*/ 0 w 10000"/>
              <a:gd name="connsiteY21" fmla="*/ 2843 h 10000"/>
              <a:gd name="connsiteX0" fmla="*/ 0 w 10000"/>
              <a:gd name="connsiteY0" fmla="*/ 2843 h 10000"/>
              <a:gd name="connsiteX1" fmla="*/ 1289 w 10000"/>
              <a:gd name="connsiteY1" fmla="*/ 2843 h 10000"/>
              <a:gd name="connsiteX2" fmla="*/ 1289 w 10000"/>
              <a:gd name="connsiteY2" fmla="*/ 1098 h 10000"/>
              <a:gd name="connsiteX3" fmla="*/ 2902 w 10000"/>
              <a:gd name="connsiteY3" fmla="*/ 0 h 10000"/>
              <a:gd name="connsiteX4" fmla="*/ 4517 w 10000"/>
              <a:gd name="connsiteY4" fmla="*/ 1098 h 10000"/>
              <a:gd name="connsiteX5" fmla="*/ 5120 w 10000"/>
              <a:gd name="connsiteY5" fmla="*/ 2326 h 10000"/>
              <a:gd name="connsiteX6" fmla="*/ 6250 w 10000"/>
              <a:gd name="connsiteY6" fmla="*/ 1417 h 10000"/>
              <a:gd name="connsiteX7" fmla="*/ 7057 w 10000"/>
              <a:gd name="connsiteY7" fmla="*/ 1936 h 10000"/>
              <a:gd name="connsiteX8" fmla="*/ 7905 w 10000"/>
              <a:gd name="connsiteY8" fmla="*/ 1417 h 10000"/>
              <a:gd name="connsiteX9" fmla="*/ 8950 w 10000"/>
              <a:gd name="connsiteY9" fmla="*/ 2257 h 10000"/>
              <a:gd name="connsiteX10" fmla="*/ 8950 w 10000"/>
              <a:gd name="connsiteY10" fmla="*/ 5161 h 10000"/>
              <a:gd name="connsiteX11" fmla="*/ 9597 w 10000"/>
              <a:gd name="connsiteY11" fmla="*/ 5807 h 10000"/>
              <a:gd name="connsiteX12" fmla="*/ 10000 w 10000"/>
              <a:gd name="connsiteY12" fmla="*/ 9418 h 10000"/>
              <a:gd name="connsiteX13" fmla="*/ 8064 w 10000"/>
              <a:gd name="connsiteY13" fmla="*/ 10000 h 10000"/>
              <a:gd name="connsiteX14" fmla="*/ 6728 w 10000"/>
              <a:gd name="connsiteY14" fmla="*/ 9057 h 10000"/>
              <a:gd name="connsiteX15" fmla="*/ 4492 w 10000"/>
              <a:gd name="connsiteY15" fmla="*/ 7259 h 10000"/>
              <a:gd name="connsiteX16" fmla="*/ 3576 w 10000"/>
              <a:gd name="connsiteY16" fmla="*/ 9485 h 10000"/>
              <a:gd name="connsiteX17" fmla="*/ 1736 w 10000"/>
              <a:gd name="connsiteY17" fmla="*/ 7057 h 10000"/>
              <a:gd name="connsiteX18" fmla="*/ 3083 w 10000"/>
              <a:gd name="connsiteY18" fmla="*/ 5046 h 10000"/>
              <a:gd name="connsiteX19" fmla="*/ 3645 w 10000"/>
              <a:gd name="connsiteY19" fmla="*/ 3695 h 10000"/>
              <a:gd name="connsiteX20" fmla="*/ 0 w 10000"/>
              <a:gd name="connsiteY20" fmla="*/ 2843 h 10000"/>
              <a:gd name="connsiteX0" fmla="*/ 2356 w 8711"/>
              <a:gd name="connsiteY0" fmla="*/ 3695 h 10000"/>
              <a:gd name="connsiteX1" fmla="*/ 0 w 8711"/>
              <a:gd name="connsiteY1" fmla="*/ 2843 h 10000"/>
              <a:gd name="connsiteX2" fmla="*/ 0 w 8711"/>
              <a:gd name="connsiteY2" fmla="*/ 1098 h 10000"/>
              <a:gd name="connsiteX3" fmla="*/ 1613 w 8711"/>
              <a:gd name="connsiteY3" fmla="*/ 0 h 10000"/>
              <a:gd name="connsiteX4" fmla="*/ 3228 w 8711"/>
              <a:gd name="connsiteY4" fmla="*/ 1098 h 10000"/>
              <a:gd name="connsiteX5" fmla="*/ 3831 w 8711"/>
              <a:gd name="connsiteY5" fmla="*/ 2326 h 10000"/>
              <a:gd name="connsiteX6" fmla="*/ 4961 w 8711"/>
              <a:gd name="connsiteY6" fmla="*/ 1417 h 10000"/>
              <a:gd name="connsiteX7" fmla="*/ 5768 w 8711"/>
              <a:gd name="connsiteY7" fmla="*/ 1936 h 10000"/>
              <a:gd name="connsiteX8" fmla="*/ 6616 w 8711"/>
              <a:gd name="connsiteY8" fmla="*/ 1417 h 10000"/>
              <a:gd name="connsiteX9" fmla="*/ 7661 w 8711"/>
              <a:gd name="connsiteY9" fmla="*/ 2257 h 10000"/>
              <a:gd name="connsiteX10" fmla="*/ 7661 w 8711"/>
              <a:gd name="connsiteY10" fmla="*/ 5161 h 10000"/>
              <a:gd name="connsiteX11" fmla="*/ 8308 w 8711"/>
              <a:gd name="connsiteY11" fmla="*/ 5807 h 10000"/>
              <a:gd name="connsiteX12" fmla="*/ 8711 w 8711"/>
              <a:gd name="connsiteY12" fmla="*/ 9418 h 10000"/>
              <a:gd name="connsiteX13" fmla="*/ 6775 w 8711"/>
              <a:gd name="connsiteY13" fmla="*/ 10000 h 10000"/>
              <a:gd name="connsiteX14" fmla="*/ 5439 w 8711"/>
              <a:gd name="connsiteY14" fmla="*/ 9057 h 10000"/>
              <a:gd name="connsiteX15" fmla="*/ 3203 w 8711"/>
              <a:gd name="connsiteY15" fmla="*/ 7259 h 10000"/>
              <a:gd name="connsiteX16" fmla="*/ 2287 w 8711"/>
              <a:gd name="connsiteY16" fmla="*/ 9485 h 10000"/>
              <a:gd name="connsiteX17" fmla="*/ 447 w 8711"/>
              <a:gd name="connsiteY17" fmla="*/ 7057 h 10000"/>
              <a:gd name="connsiteX18" fmla="*/ 1794 w 8711"/>
              <a:gd name="connsiteY18" fmla="*/ 5046 h 10000"/>
              <a:gd name="connsiteX19" fmla="*/ 2356 w 8711"/>
              <a:gd name="connsiteY19" fmla="*/ 3695 h 10000"/>
              <a:gd name="connsiteX0" fmla="*/ 2705 w 10000"/>
              <a:gd name="connsiteY0" fmla="*/ 3695 h 10000"/>
              <a:gd name="connsiteX1" fmla="*/ 0 w 10000"/>
              <a:gd name="connsiteY1" fmla="*/ 1098 h 10000"/>
              <a:gd name="connsiteX2" fmla="*/ 1852 w 10000"/>
              <a:gd name="connsiteY2" fmla="*/ 0 h 10000"/>
              <a:gd name="connsiteX3" fmla="*/ 3706 w 10000"/>
              <a:gd name="connsiteY3" fmla="*/ 1098 h 10000"/>
              <a:gd name="connsiteX4" fmla="*/ 4398 w 10000"/>
              <a:gd name="connsiteY4" fmla="*/ 2326 h 10000"/>
              <a:gd name="connsiteX5" fmla="*/ 5695 w 10000"/>
              <a:gd name="connsiteY5" fmla="*/ 1417 h 10000"/>
              <a:gd name="connsiteX6" fmla="*/ 6622 w 10000"/>
              <a:gd name="connsiteY6" fmla="*/ 1936 h 10000"/>
              <a:gd name="connsiteX7" fmla="*/ 7595 w 10000"/>
              <a:gd name="connsiteY7" fmla="*/ 1417 h 10000"/>
              <a:gd name="connsiteX8" fmla="*/ 8795 w 10000"/>
              <a:gd name="connsiteY8" fmla="*/ 2257 h 10000"/>
              <a:gd name="connsiteX9" fmla="*/ 8795 w 10000"/>
              <a:gd name="connsiteY9" fmla="*/ 5161 h 10000"/>
              <a:gd name="connsiteX10" fmla="*/ 9537 w 10000"/>
              <a:gd name="connsiteY10" fmla="*/ 5807 h 10000"/>
              <a:gd name="connsiteX11" fmla="*/ 10000 w 10000"/>
              <a:gd name="connsiteY11" fmla="*/ 9418 h 10000"/>
              <a:gd name="connsiteX12" fmla="*/ 7778 w 10000"/>
              <a:gd name="connsiteY12" fmla="*/ 10000 h 10000"/>
              <a:gd name="connsiteX13" fmla="*/ 6244 w 10000"/>
              <a:gd name="connsiteY13" fmla="*/ 9057 h 10000"/>
              <a:gd name="connsiteX14" fmla="*/ 3677 w 10000"/>
              <a:gd name="connsiteY14" fmla="*/ 7259 h 10000"/>
              <a:gd name="connsiteX15" fmla="*/ 2625 w 10000"/>
              <a:gd name="connsiteY15" fmla="*/ 9485 h 10000"/>
              <a:gd name="connsiteX16" fmla="*/ 513 w 10000"/>
              <a:gd name="connsiteY16" fmla="*/ 7057 h 10000"/>
              <a:gd name="connsiteX17" fmla="*/ 2059 w 10000"/>
              <a:gd name="connsiteY17" fmla="*/ 5046 h 10000"/>
              <a:gd name="connsiteX18" fmla="*/ 2705 w 10000"/>
              <a:gd name="connsiteY18" fmla="*/ 3695 h 10000"/>
              <a:gd name="connsiteX0" fmla="*/ 2705 w 10000"/>
              <a:gd name="connsiteY0" fmla="*/ 3695 h 10000"/>
              <a:gd name="connsiteX1" fmla="*/ 0 w 10000"/>
              <a:gd name="connsiteY1" fmla="*/ 1098 h 10000"/>
              <a:gd name="connsiteX2" fmla="*/ 1852 w 10000"/>
              <a:gd name="connsiteY2" fmla="*/ 0 h 10000"/>
              <a:gd name="connsiteX3" fmla="*/ 3706 w 10000"/>
              <a:gd name="connsiteY3" fmla="*/ 1098 h 10000"/>
              <a:gd name="connsiteX4" fmla="*/ 4398 w 10000"/>
              <a:gd name="connsiteY4" fmla="*/ 2326 h 10000"/>
              <a:gd name="connsiteX5" fmla="*/ 5695 w 10000"/>
              <a:gd name="connsiteY5" fmla="*/ 1417 h 10000"/>
              <a:gd name="connsiteX6" fmla="*/ 6622 w 10000"/>
              <a:gd name="connsiteY6" fmla="*/ 1936 h 10000"/>
              <a:gd name="connsiteX7" fmla="*/ 7595 w 10000"/>
              <a:gd name="connsiteY7" fmla="*/ 1417 h 10000"/>
              <a:gd name="connsiteX8" fmla="*/ 8795 w 10000"/>
              <a:gd name="connsiteY8" fmla="*/ 2257 h 10000"/>
              <a:gd name="connsiteX9" fmla="*/ 8795 w 10000"/>
              <a:gd name="connsiteY9" fmla="*/ 5161 h 10000"/>
              <a:gd name="connsiteX10" fmla="*/ 9537 w 10000"/>
              <a:gd name="connsiteY10" fmla="*/ 5807 h 10000"/>
              <a:gd name="connsiteX11" fmla="*/ 10000 w 10000"/>
              <a:gd name="connsiteY11" fmla="*/ 9418 h 10000"/>
              <a:gd name="connsiteX12" fmla="*/ 7778 w 10000"/>
              <a:gd name="connsiteY12" fmla="*/ 10000 h 10000"/>
              <a:gd name="connsiteX13" fmla="*/ 6244 w 10000"/>
              <a:gd name="connsiteY13" fmla="*/ 9057 h 10000"/>
              <a:gd name="connsiteX14" fmla="*/ 3677 w 10000"/>
              <a:gd name="connsiteY14" fmla="*/ 7259 h 10000"/>
              <a:gd name="connsiteX15" fmla="*/ 2625 w 10000"/>
              <a:gd name="connsiteY15" fmla="*/ 9485 h 10000"/>
              <a:gd name="connsiteX16" fmla="*/ 513 w 10000"/>
              <a:gd name="connsiteY16" fmla="*/ 7057 h 10000"/>
              <a:gd name="connsiteX17" fmla="*/ 2435 w 10000"/>
              <a:gd name="connsiteY17" fmla="*/ 5465 h 10000"/>
              <a:gd name="connsiteX18" fmla="*/ 2705 w 10000"/>
              <a:gd name="connsiteY18" fmla="*/ 3695 h 10000"/>
              <a:gd name="connsiteX0" fmla="*/ 2480 w 10000"/>
              <a:gd name="connsiteY0" fmla="*/ 3800 h 10000"/>
              <a:gd name="connsiteX1" fmla="*/ 0 w 10000"/>
              <a:gd name="connsiteY1" fmla="*/ 1098 h 10000"/>
              <a:gd name="connsiteX2" fmla="*/ 1852 w 10000"/>
              <a:gd name="connsiteY2" fmla="*/ 0 h 10000"/>
              <a:gd name="connsiteX3" fmla="*/ 3706 w 10000"/>
              <a:gd name="connsiteY3" fmla="*/ 1098 h 10000"/>
              <a:gd name="connsiteX4" fmla="*/ 4398 w 10000"/>
              <a:gd name="connsiteY4" fmla="*/ 2326 h 10000"/>
              <a:gd name="connsiteX5" fmla="*/ 5695 w 10000"/>
              <a:gd name="connsiteY5" fmla="*/ 1417 h 10000"/>
              <a:gd name="connsiteX6" fmla="*/ 6622 w 10000"/>
              <a:gd name="connsiteY6" fmla="*/ 1936 h 10000"/>
              <a:gd name="connsiteX7" fmla="*/ 7595 w 10000"/>
              <a:gd name="connsiteY7" fmla="*/ 1417 h 10000"/>
              <a:gd name="connsiteX8" fmla="*/ 8795 w 10000"/>
              <a:gd name="connsiteY8" fmla="*/ 2257 h 10000"/>
              <a:gd name="connsiteX9" fmla="*/ 8795 w 10000"/>
              <a:gd name="connsiteY9" fmla="*/ 5161 h 10000"/>
              <a:gd name="connsiteX10" fmla="*/ 9537 w 10000"/>
              <a:gd name="connsiteY10" fmla="*/ 5807 h 10000"/>
              <a:gd name="connsiteX11" fmla="*/ 10000 w 10000"/>
              <a:gd name="connsiteY11" fmla="*/ 9418 h 10000"/>
              <a:gd name="connsiteX12" fmla="*/ 7778 w 10000"/>
              <a:gd name="connsiteY12" fmla="*/ 10000 h 10000"/>
              <a:gd name="connsiteX13" fmla="*/ 6244 w 10000"/>
              <a:gd name="connsiteY13" fmla="*/ 9057 h 10000"/>
              <a:gd name="connsiteX14" fmla="*/ 3677 w 10000"/>
              <a:gd name="connsiteY14" fmla="*/ 7259 h 10000"/>
              <a:gd name="connsiteX15" fmla="*/ 2625 w 10000"/>
              <a:gd name="connsiteY15" fmla="*/ 9485 h 10000"/>
              <a:gd name="connsiteX16" fmla="*/ 513 w 10000"/>
              <a:gd name="connsiteY16" fmla="*/ 7057 h 10000"/>
              <a:gd name="connsiteX17" fmla="*/ 2435 w 10000"/>
              <a:gd name="connsiteY17" fmla="*/ 5465 h 10000"/>
              <a:gd name="connsiteX18" fmla="*/ 2480 w 10000"/>
              <a:gd name="connsiteY18" fmla="*/ 3800 h 10000"/>
              <a:gd name="connsiteX0" fmla="*/ 1967 w 9487"/>
              <a:gd name="connsiteY0" fmla="*/ 3800 h 10000"/>
              <a:gd name="connsiteX1" fmla="*/ 1665 w 9487"/>
              <a:gd name="connsiteY1" fmla="*/ 2773 h 10000"/>
              <a:gd name="connsiteX2" fmla="*/ 1339 w 9487"/>
              <a:gd name="connsiteY2" fmla="*/ 0 h 10000"/>
              <a:gd name="connsiteX3" fmla="*/ 3193 w 9487"/>
              <a:gd name="connsiteY3" fmla="*/ 1098 h 10000"/>
              <a:gd name="connsiteX4" fmla="*/ 3885 w 9487"/>
              <a:gd name="connsiteY4" fmla="*/ 2326 h 10000"/>
              <a:gd name="connsiteX5" fmla="*/ 5182 w 9487"/>
              <a:gd name="connsiteY5" fmla="*/ 1417 h 10000"/>
              <a:gd name="connsiteX6" fmla="*/ 6109 w 9487"/>
              <a:gd name="connsiteY6" fmla="*/ 1936 h 10000"/>
              <a:gd name="connsiteX7" fmla="*/ 7082 w 9487"/>
              <a:gd name="connsiteY7" fmla="*/ 1417 h 10000"/>
              <a:gd name="connsiteX8" fmla="*/ 8282 w 9487"/>
              <a:gd name="connsiteY8" fmla="*/ 2257 h 10000"/>
              <a:gd name="connsiteX9" fmla="*/ 8282 w 9487"/>
              <a:gd name="connsiteY9" fmla="*/ 5161 h 10000"/>
              <a:gd name="connsiteX10" fmla="*/ 9024 w 9487"/>
              <a:gd name="connsiteY10" fmla="*/ 5807 h 10000"/>
              <a:gd name="connsiteX11" fmla="*/ 9487 w 9487"/>
              <a:gd name="connsiteY11" fmla="*/ 9418 h 10000"/>
              <a:gd name="connsiteX12" fmla="*/ 7265 w 9487"/>
              <a:gd name="connsiteY12" fmla="*/ 10000 h 10000"/>
              <a:gd name="connsiteX13" fmla="*/ 5731 w 9487"/>
              <a:gd name="connsiteY13" fmla="*/ 9057 h 10000"/>
              <a:gd name="connsiteX14" fmla="*/ 3164 w 9487"/>
              <a:gd name="connsiteY14" fmla="*/ 7259 h 10000"/>
              <a:gd name="connsiteX15" fmla="*/ 2112 w 9487"/>
              <a:gd name="connsiteY15" fmla="*/ 9485 h 10000"/>
              <a:gd name="connsiteX16" fmla="*/ 0 w 9487"/>
              <a:gd name="connsiteY16" fmla="*/ 7057 h 10000"/>
              <a:gd name="connsiteX17" fmla="*/ 1922 w 9487"/>
              <a:gd name="connsiteY17" fmla="*/ 5465 h 10000"/>
              <a:gd name="connsiteX18" fmla="*/ 1967 w 9487"/>
              <a:gd name="connsiteY18" fmla="*/ 3800 h 10000"/>
              <a:gd name="connsiteX0" fmla="*/ 1281 w 10000"/>
              <a:gd name="connsiteY0" fmla="*/ 3905 h 10000"/>
              <a:gd name="connsiteX1" fmla="*/ 1755 w 10000"/>
              <a:gd name="connsiteY1" fmla="*/ 2773 h 10000"/>
              <a:gd name="connsiteX2" fmla="*/ 1411 w 10000"/>
              <a:gd name="connsiteY2" fmla="*/ 0 h 10000"/>
              <a:gd name="connsiteX3" fmla="*/ 3366 w 10000"/>
              <a:gd name="connsiteY3" fmla="*/ 1098 h 10000"/>
              <a:gd name="connsiteX4" fmla="*/ 4095 w 10000"/>
              <a:gd name="connsiteY4" fmla="*/ 2326 h 10000"/>
              <a:gd name="connsiteX5" fmla="*/ 5462 w 10000"/>
              <a:gd name="connsiteY5" fmla="*/ 1417 h 10000"/>
              <a:gd name="connsiteX6" fmla="*/ 6439 w 10000"/>
              <a:gd name="connsiteY6" fmla="*/ 1936 h 10000"/>
              <a:gd name="connsiteX7" fmla="*/ 7465 w 10000"/>
              <a:gd name="connsiteY7" fmla="*/ 1417 h 10000"/>
              <a:gd name="connsiteX8" fmla="*/ 8730 w 10000"/>
              <a:gd name="connsiteY8" fmla="*/ 2257 h 10000"/>
              <a:gd name="connsiteX9" fmla="*/ 8730 w 10000"/>
              <a:gd name="connsiteY9" fmla="*/ 5161 h 10000"/>
              <a:gd name="connsiteX10" fmla="*/ 9512 w 10000"/>
              <a:gd name="connsiteY10" fmla="*/ 5807 h 10000"/>
              <a:gd name="connsiteX11" fmla="*/ 10000 w 10000"/>
              <a:gd name="connsiteY11" fmla="*/ 9418 h 10000"/>
              <a:gd name="connsiteX12" fmla="*/ 7658 w 10000"/>
              <a:gd name="connsiteY12" fmla="*/ 10000 h 10000"/>
              <a:gd name="connsiteX13" fmla="*/ 6041 w 10000"/>
              <a:gd name="connsiteY13" fmla="*/ 9057 h 10000"/>
              <a:gd name="connsiteX14" fmla="*/ 3335 w 10000"/>
              <a:gd name="connsiteY14" fmla="*/ 7259 h 10000"/>
              <a:gd name="connsiteX15" fmla="*/ 2226 w 10000"/>
              <a:gd name="connsiteY15" fmla="*/ 9485 h 10000"/>
              <a:gd name="connsiteX16" fmla="*/ 0 w 10000"/>
              <a:gd name="connsiteY16" fmla="*/ 7057 h 10000"/>
              <a:gd name="connsiteX17" fmla="*/ 2026 w 10000"/>
              <a:gd name="connsiteY17" fmla="*/ 5465 h 10000"/>
              <a:gd name="connsiteX18" fmla="*/ 1281 w 10000"/>
              <a:gd name="connsiteY18" fmla="*/ 3905 h 10000"/>
              <a:gd name="connsiteX0" fmla="*/ 1281 w 10000"/>
              <a:gd name="connsiteY0" fmla="*/ 3905 h 10000"/>
              <a:gd name="connsiteX1" fmla="*/ 1993 w 10000"/>
              <a:gd name="connsiteY1" fmla="*/ 3401 h 10000"/>
              <a:gd name="connsiteX2" fmla="*/ 1411 w 10000"/>
              <a:gd name="connsiteY2" fmla="*/ 0 h 10000"/>
              <a:gd name="connsiteX3" fmla="*/ 3366 w 10000"/>
              <a:gd name="connsiteY3" fmla="*/ 1098 h 10000"/>
              <a:gd name="connsiteX4" fmla="*/ 4095 w 10000"/>
              <a:gd name="connsiteY4" fmla="*/ 2326 h 10000"/>
              <a:gd name="connsiteX5" fmla="*/ 5462 w 10000"/>
              <a:gd name="connsiteY5" fmla="*/ 1417 h 10000"/>
              <a:gd name="connsiteX6" fmla="*/ 6439 w 10000"/>
              <a:gd name="connsiteY6" fmla="*/ 1936 h 10000"/>
              <a:gd name="connsiteX7" fmla="*/ 7465 w 10000"/>
              <a:gd name="connsiteY7" fmla="*/ 1417 h 10000"/>
              <a:gd name="connsiteX8" fmla="*/ 8730 w 10000"/>
              <a:gd name="connsiteY8" fmla="*/ 2257 h 10000"/>
              <a:gd name="connsiteX9" fmla="*/ 8730 w 10000"/>
              <a:gd name="connsiteY9" fmla="*/ 5161 h 10000"/>
              <a:gd name="connsiteX10" fmla="*/ 9512 w 10000"/>
              <a:gd name="connsiteY10" fmla="*/ 5807 h 10000"/>
              <a:gd name="connsiteX11" fmla="*/ 10000 w 10000"/>
              <a:gd name="connsiteY11" fmla="*/ 9418 h 10000"/>
              <a:gd name="connsiteX12" fmla="*/ 7658 w 10000"/>
              <a:gd name="connsiteY12" fmla="*/ 10000 h 10000"/>
              <a:gd name="connsiteX13" fmla="*/ 6041 w 10000"/>
              <a:gd name="connsiteY13" fmla="*/ 9057 h 10000"/>
              <a:gd name="connsiteX14" fmla="*/ 3335 w 10000"/>
              <a:gd name="connsiteY14" fmla="*/ 7259 h 10000"/>
              <a:gd name="connsiteX15" fmla="*/ 2226 w 10000"/>
              <a:gd name="connsiteY15" fmla="*/ 9485 h 10000"/>
              <a:gd name="connsiteX16" fmla="*/ 0 w 10000"/>
              <a:gd name="connsiteY16" fmla="*/ 7057 h 10000"/>
              <a:gd name="connsiteX17" fmla="*/ 2026 w 10000"/>
              <a:gd name="connsiteY17" fmla="*/ 5465 h 10000"/>
              <a:gd name="connsiteX18" fmla="*/ 1281 w 10000"/>
              <a:gd name="connsiteY18" fmla="*/ 3905 h 10000"/>
              <a:gd name="connsiteX0" fmla="*/ 1281 w 10000"/>
              <a:gd name="connsiteY0" fmla="*/ 2807 h 8902"/>
              <a:gd name="connsiteX1" fmla="*/ 1993 w 10000"/>
              <a:gd name="connsiteY1" fmla="*/ 2303 h 8902"/>
              <a:gd name="connsiteX2" fmla="*/ 2757 w 10000"/>
              <a:gd name="connsiteY2" fmla="*/ 2985 h 8902"/>
              <a:gd name="connsiteX3" fmla="*/ 3366 w 10000"/>
              <a:gd name="connsiteY3" fmla="*/ 0 h 8902"/>
              <a:gd name="connsiteX4" fmla="*/ 4095 w 10000"/>
              <a:gd name="connsiteY4" fmla="*/ 1228 h 8902"/>
              <a:gd name="connsiteX5" fmla="*/ 5462 w 10000"/>
              <a:gd name="connsiteY5" fmla="*/ 319 h 8902"/>
              <a:gd name="connsiteX6" fmla="*/ 6439 w 10000"/>
              <a:gd name="connsiteY6" fmla="*/ 838 h 8902"/>
              <a:gd name="connsiteX7" fmla="*/ 7465 w 10000"/>
              <a:gd name="connsiteY7" fmla="*/ 319 h 8902"/>
              <a:gd name="connsiteX8" fmla="*/ 8730 w 10000"/>
              <a:gd name="connsiteY8" fmla="*/ 1159 h 8902"/>
              <a:gd name="connsiteX9" fmla="*/ 8730 w 10000"/>
              <a:gd name="connsiteY9" fmla="*/ 4063 h 8902"/>
              <a:gd name="connsiteX10" fmla="*/ 9512 w 10000"/>
              <a:gd name="connsiteY10" fmla="*/ 4709 h 8902"/>
              <a:gd name="connsiteX11" fmla="*/ 10000 w 10000"/>
              <a:gd name="connsiteY11" fmla="*/ 8320 h 8902"/>
              <a:gd name="connsiteX12" fmla="*/ 7658 w 10000"/>
              <a:gd name="connsiteY12" fmla="*/ 8902 h 8902"/>
              <a:gd name="connsiteX13" fmla="*/ 6041 w 10000"/>
              <a:gd name="connsiteY13" fmla="*/ 7959 h 8902"/>
              <a:gd name="connsiteX14" fmla="*/ 3335 w 10000"/>
              <a:gd name="connsiteY14" fmla="*/ 6161 h 8902"/>
              <a:gd name="connsiteX15" fmla="*/ 2226 w 10000"/>
              <a:gd name="connsiteY15" fmla="*/ 8387 h 8902"/>
              <a:gd name="connsiteX16" fmla="*/ 0 w 10000"/>
              <a:gd name="connsiteY16" fmla="*/ 5959 h 8902"/>
              <a:gd name="connsiteX17" fmla="*/ 2026 w 10000"/>
              <a:gd name="connsiteY17" fmla="*/ 4367 h 8902"/>
              <a:gd name="connsiteX18" fmla="*/ 1281 w 10000"/>
              <a:gd name="connsiteY18" fmla="*/ 2807 h 8902"/>
              <a:gd name="connsiteX0" fmla="*/ 1281 w 10000"/>
              <a:gd name="connsiteY0" fmla="*/ 2795 h 9642"/>
              <a:gd name="connsiteX1" fmla="*/ 1993 w 10000"/>
              <a:gd name="connsiteY1" fmla="*/ 2229 h 9642"/>
              <a:gd name="connsiteX2" fmla="*/ 2757 w 10000"/>
              <a:gd name="connsiteY2" fmla="*/ 2995 h 9642"/>
              <a:gd name="connsiteX3" fmla="*/ 4095 w 10000"/>
              <a:gd name="connsiteY3" fmla="*/ 1021 h 9642"/>
              <a:gd name="connsiteX4" fmla="*/ 5462 w 10000"/>
              <a:gd name="connsiteY4" fmla="*/ 0 h 9642"/>
              <a:gd name="connsiteX5" fmla="*/ 6439 w 10000"/>
              <a:gd name="connsiteY5" fmla="*/ 583 h 9642"/>
              <a:gd name="connsiteX6" fmla="*/ 7465 w 10000"/>
              <a:gd name="connsiteY6" fmla="*/ 0 h 9642"/>
              <a:gd name="connsiteX7" fmla="*/ 8730 w 10000"/>
              <a:gd name="connsiteY7" fmla="*/ 944 h 9642"/>
              <a:gd name="connsiteX8" fmla="*/ 8730 w 10000"/>
              <a:gd name="connsiteY8" fmla="*/ 4206 h 9642"/>
              <a:gd name="connsiteX9" fmla="*/ 9512 w 10000"/>
              <a:gd name="connsiteY9" fmla="*/ 4932 h 9642"/>
              <a:gd name="connsiteX10" fmla="*/ 10000 w 10000"/>
              <a:gd name="connsiteY10" fmla="*/ 8988 h 9642"/>
              <a:gd name="connsiteX11" fmla="*/ 7658 w 10000"/>
              <a:gd name="connsiteY11" fmla="*/ 9642 h 9642"/>
              <a:gd name="connsiteX12" fmla="*/ 6041 w 10000"/>
              <a:gd name="connsiteY12" fmla="*/ 8583 h 9642"/>
              <a:gd name="connsiteX13" fmla="*/ 3335 w 10000"/>
              <a:gd name="connsiteY13" fmla="*/ 6563 h 9642"/>
              <a:gd name="connsiteX14" fmla="*/ 2226 w 10000"/>
              <a:gd name="connsiteY14" fmla="*/ 9063 h 9642"/>
              <a:gd name="connsiteX15" fmla="*/ 0 w 10000"/>
              <a:gd name="connsiteY15" fmla="*/ 6336 h 9642"/>
              <a:gd name="connsiteX16" fmla="*/ 2026 w 10000"/>
              <a:gd name="connsiteY16" fmla="*/ 4548 h 9642"/>
              <a:gd name="connsiteX17" fmla="*/ 1281 w 10000"/>
              <a:gd name="connsiteY17" fmla="*/ 2795 h 9642"/>
              <a:gd name="connsiteX0" fmla="*/ 1281 w 10000"/>
              <a:gd name="connsiteY0" fmla="*/ 2899 h 10000"/>
              <a:gd name="connsiteX1" fmla="*/ 1993 w 10000"/>
              <a:gd name="connsiteY1" fmla="*/ 2312 h 10000"/>
              <a:gd name="connsiteX2" fmla="*/ 2757 w 10000"/>
              <a:gd name="connsiteY2" fmla="*/ 3106 h 10000"/>
              <a:gd name="connsiteX3" fmla="*/ 4095 w 10000"/>
              <a:gd name="connsiteY3" fmla="*/ 1059 h 10000"/>
              <a:gd name="connsiteX4" fmla="*/ 5462 w 10000"/>
              <a:gd name="connsiteY4" fmla="*/ 0 h 10000"/>
              <a:gd name="connsiteX5" fmla="*/ 6439 w 10000"/>
              <a:gd name="connsiteY5" fmla="*/ 605 h 10000"/>
              <a:gd name="connsiteX6" fmla="*/ 7465 w 10000"/>
              <a:gd name="connsiteY6" fmla="*/ 0 h 10000"/>
              <a:gd name="connsiteX7" fmla="*/ 8730 w 10000"/>
              <a:gd name="connsiteY7" fmla="*/ 979 h 10000"/>
              <a:gd name="connsiteX8" fmla="*/ 8730 w 10000"/>
              <a:gd name="connsiteY8" fmla="*/ 4362 h 10000"/>
              <a:gd name="connsiteX9" fmla="*/ 9512 w 10000"/>
              <a:gd name="connsiteY9" fmla="*/ 5115 h 10000"/>
              <a:gd name="connsiteX10" fmla="*/ 10000 w 10000"/>
              <a:gd name="connsiteY10" fmla="*/ 9322 h 10000"/>
              <a:gd name="connsiteX11" fmla="*/ 7658 w 10000"/>
              <a:gd name="connsiteY11" fmla="*/ 10000 h 10000"/>
              <a:gd name="connsiteX12" fmla="*/ 6041 w 10000"/>
              <a:gd name="connsiteY12" fmla="*/ 8902 h 10000"/>
              <a:gd name="connsiteX13" fmla="*/ 3335 w 10000"/>
              <a:gd name="connsiteY13" fmla="*/ 6807 h 10000"/>
              <a:gd name="connsiteX14" fmla="*/ 2226 w 10000"/>
              <a:gd name="connsiteY14" fmla="*/ 9400 h 10000"/>
              <a:gd name="connsiteX15" fmla="*/ 0 w 10000"/>
              <a:gd name="connsiteY15" fmla="*/ 6571 h 10000"/>
              <a:gd name="connsiteX16" fmla="*/ 2026 w 10000"/>
              <a:gd name="connsiteY16" fmla="*/ 4717 h 10000"/>
              <a:gd name="connsiteX17" fmla="*/ 1281 w 10000"/>
              <a:gd name="connsiteY17" fmla="*/ 2899 h 10000"/>
              <a:gd name="connsiteX0" fmla="*/ 1281 w 10000"/>
              <a:gd name="connsiteY0" fmla="*/ 2899 h 10000"/>
              <a:gd name="connsiteX1" fmla="*/ 1993 w 10000"/>
              <a:gd name="connsiteY1" fmla="*/ 2312 h 10000"/>
              <a:gd name="connsiteX2" fmla="*/ 2757 w 10000"/>
              <a:gd name="connsiteY2" fmla="*/ 3106 h 10000"/>
              <a:gd name="connsiteX3" fmla="*/ 4095 w 10000"/>
              <a:gd name="connsiteY3" fmla="*/ 1059 h 10000"/>
              <a:gd name="connsiteX4" fmla="*/ 5462 w 10000"/>
              <a:gd name="connsiteY4" fmla="*/ 0 h 10000"/>
              <a:gd name="connsiteX5" fmla="*/ 6439 w 10000"/>
              <a:gd name="connsiteY5" fmla="*/ 605 h 10000"/>
              <a:gd name="connsiteX6" fmla="*/ 7465 w 10000"/>
              <a:gd name="connsiteY6" fmla="*/ 0 h 10000"/>
              <a:gd name="connsiteX7" fmla="*/ 8730 w 10000"/>
              <a:gd name="connsiteY7" fmla="*/ 979 h 10000"/>
              <a:gd name="connsiteX8" fmla="*/ 8730 w 10000"/>
              <a:gd name="connsiteY8" fmla="*/ 4362 h 10000"/>
              <a:gd name="connsiteX9" fmla="*/ 9512 w 10000"/>
              <a:gd name="connsiteY9" fmla="*/ 5115 h 10000"/>
              <a:gd name="connsiteX10" fmla="*/ 10000 w 10000"/>
              <a:gd name="connsiteY10" fmla="*/ 9322 h 10000"/>
              <a:gd name="connsiteX11" fmla="*/ 7658 w 10000"/>
              <a:gd name="connsiteY11" fmla="*/ 10000 h 10000"/>
              <a:gd name="connsiteX12" fmla="*/ 6041 w 10000"/>
              <a:gd name="connsiteY12" fmla="*/ 8902 h 10000"/>
              <a:gd name="connsiteX13" fmla="*/ 3335 w 10000"/>
              <a:gd name="connsiteY13" fmla="*/ 6807 h 10000"/>
              <a:gd name="connsiteX14" fmla="*/ 2226 w 10000"/>
              <a:gd name="connsiteY14" fmla="*/ 9400 h 10000"/>
              <a:gd name="connsiteX15" fmla="*/ 0 w 10000"/>
              <a:gd name="connsiteY15" fmla="*/ 6571 h 10000"/>
              <a:gd name="connsiteX16" fmla="*/ 1806 w 10000"/>
              <a:gd name="connsiteY16" fmla="*/ 3702 h 10000"/>
              <a:gd name="connsiteX17" fmla="*/ 1281 w 10000"/>
              <a:gd name="connsiteY17" fmla="*/ 2899 h 10000"/>
              <a:gd name="connsiteX0" fmla="*/ 1281 w 10000"/>
              <a:gd name="connsiteY0" fmla="*/ 2899 h 10000"/>
              <a:gd name="connsiteX1" fmla="*/ 1993 w 10000"/>
              <a:gd name="connsiteY1" fmla="*/ 2312 h 10000"/>
              <a:gd name="connsiteX2" fmla="*/ 2757 w 10000"/>
              <a:gd name="connsiteY2" fmla="*/ 3106 h 10000"/>
              <a:gd name="connsiteX3" fmla="*/ 4095 w 10000"/>
              <a:gd name="connsiteY3" fmla="*/ 1059 h 10000"/>
              <a:gd name="connsiteX4" fmla="*/ 5462 w 10000"/>
              <a:gd name="connsiteY4" fmla="*/ 0 h 10000"/>
              <a:gd name="connsiteX5" fmla="*/ 6439 w 10000"/>
              <a:gd name="connsiteY5" fmla="*/ 605 h 10000"/>
              <a:gd name="connsiteX6" fmla="*/ 7465 w 10000"/>
              <a:gd name="connsiteY6" fmla="*/ 0 h 10000"/>
              <a:gd name="connsiteX7" fmla="*/ 8730 w 10000"/>
              <a:gd name="connsiteY7" fmla="*/ 979 h 10000"/>
              <a:gd name="connsiteX8" fmla="*/ 8730 w 10000"/>
              <a:gd name="connsiteY8" fmla="*/ 4362 h 10000"/>
              <a:gd name="connsiteX9" fmla="*/ 9512 w 10000"/>
              <a:gd name="connsiteY9" fmla="*/ 5115 h 10000"/>
              <a:gd name="connsiteX10" fmla="*/ 10000 w 10000"/>
              <a:gd name="connsiteY10" fmla="*/ 9322 h 10000"/>
              <a:gd name="connsiteX11" fmla="*/ 7658 w 10000"/>
              <a:gd name="connsiteY11" fmla="*/ 10000 h 10000"/>
              <a:gd name="connsiteX12" fmla="*/ 6041 w 10000"/>
              <a:gd name="connsiteY12" fmla="*/ 8902 h 10000"/>
              <a:gd name="connsiteX13" fmla="*/ 3335 w 10000"/>
              <a:gd name="connsiteY13" fmla="*/ 6807 h 10000"/>
              <a:gd name="connsiteX14" fmla="*/ 2226 w 10000"/>
              <a:gd name="connsiteY14" fmla="*/ 9400 h 10000"/>
              <a:gd name="connsiteX15" fmla="*/ 0 w 10000"/>
              <a:gd name="connsiteY15" fmla="*/ 6571 h 10000"/>
              <a:gd name="connsiteX16" fmla="*/ 875 w 10000"/>
              <a:gd name="connsiteY16" fmla="*/ 5303 h 10000"/>
              <a:gd name="connsiteX17" fmla="*/ 1806 w 10000"/>
              <a:gd name="connsiteY17" fmla="*/ 3702 h 10000"/>
              <a:gd name="connsiteX18" fmla="*/ 1281 w 10000"/>
              <a:gd name="connsiteY18" fmla="*/ 2899 h 10000"/>
              <a:gd name="connsiteX0" fmla="*/ 1281 w 10000"/>
              <a:gd name="connsiteY0" fmla="*/ 2899 h 10000"/>
              <a:gd name="connsiteX1" fmla="*/ 1993 w 10000"/>
              <a:gd name="connsiteY1" fmla="*/ 2312 h 10000"/>
              <a:gd name="connsiteX2" fmla="*/ 2757 w 10000"/>
              <a:gd name="connsiteY2" fmla="*/ 3106 h 10000"/>
              <a:gd name="connsiteX3" fmla="*/ 4095 w 10000"/>
              <a:gd name="connsiteY3" fmla="*/ 1059 h 10000"/>
              <a:gd name="connsiteX4" fmla="*/ 5462 w 10000"/>
              <a:gd name="connsiteY4" fmla="*/ 0 h 10000"/>
              <a:gd name="connsiteX5" fmla="*/ 6439 w 10000"/>
              <a:gd name="connsiteY5" fmla="*/ 605 h 10000"/>
              <a:gd name="connsiteX6" fmla="*/ 7465 w 10000"/>
              <a:gd name="connsiteY6" fmla="*/ 0 h 10000"/>
              <a:gd name="connsiteX7" fmla="*/ 8730 w 10000"/>
              <a:gd name="connsiteY7" fmla="*/ 979 h 10000"/>
              <a:gd name="connsiteX8" fmla="*/ 8730 w 10000"/>
              <a:gd name="connsiteY8" fmla="*/ 4362 h 10000"/>
              <a:gd name="connsiteX9" fmla="*/ 9512 w 10000"/>
              <a:gd name="connsiteY9" fmla="*/ 5115 h 10000"/>
              <a:gd name="connsiteX10" fmla="*/ 10000 w 10000"/>
              <a:gd name="connsiteY10" fmla="*/ 9322 h 10000"/>
              <a:gd name="connsiteX11" fmla="*/ 7658 w 10000"/>
              <a:gd name="connsiteY11" fmla="*/ 10000 h 10000"/>
              <a:gd name="connsiteX12" fmla="*/ 6041 w 10000"/>
              <a:gd name="connsiteY12" fmla="*/ 8902 h 10000"/>
              <a:gd name="connsiteX13" fmla="*/ 3335 w 10000"/>
              <a:gd name="connsiteY13" fmla="*/ 6807 h 10000"/>
              <a:gd name="connsiteX14" fmla="*/ 2226 w 10000"/>
              <a:gd name="connsiteY14" fmla="*/ 9400 h 10000"/>
              <a:gd name="connsiteX15" fmla="*/ 0 w 10000"/>
              <a:gd name="connsiteY15" fmla="*/ 6571 h 10000"/>
              <a:gd name="connsiteX16" fmla="*/ 875 w 10000"/>
              <a:gd name="connsiteY16" fmla="*/ 3837 h 10000"/>
              <a:gd name="connsiteX17" fmla="*/ 1806 w 10000"/>
              <a:gd name="connsiteY17" fmla="*/ 3702 h 10000"/>
              <a:gd name="connsiteX18" fmla="*/ 1281 w 10000"/>
              <a:gd name="connsiteY18" fmla="*/ 2899 h 10000"/>
              <a:gd name="connsiteX0" fmla="*/ 1281 w 10000"/>
              <a:gd name="connsiteY0" fmla="*/ 2899 h 10000"/>
              <a:gd name="connsiteX1" fmla="*/ 1993 w 10000"/>
              <a:gd name="connsiteY1" fmla="*/ 2312 h 10000"/>
              <a:gd name="connsiteX2" fmla="*/ 2757 w 10000"/>
              <a:gd name="connsiteY2" fmla="*/ 3106 h 10000"/>
              <a:gd name="connsiteX3" fmla="*/ 4095 w 10000"/>
              <a:gd name="connsiteY3" fmla="*/ 1059 h 10000"/>
              <a:gd name="connsiteX4" fmla="*/ 5462 w 10000"/>
              <a:gd name="connsiteY4" fmla="*/ 0 h 10000"/>
              <a:gd name="connsiteX5" fmla="*/ 6439 w 10000"/>
              <a:gd name="connsiteY5" fmla="*/ 605 h 10000"/>
              <a:gd name="connsiteX6" fmla="*/ 7465 w 10000"/>
              <a:gd name="connsiteY6" fmla="*/ 0 h 10000"/>
              <a:gd name="connsiteX7" fmla="*/ 8730 w 10000"/>
              <a:gd name="connsiteY7" fmla="*/ 979 h 10000"/>
              <a:gd name="connsiteX8" fmla="*/ 8730 w 10000"/>
              <a:gd name="connsiteY8" fmla="*/ 4362 h 10000"/>
              <a:gd name="connsiteX9" fmla="*/ 9512 w 10000"/>
              <a:gd name="connsiteY9" fmla="*/ 5115 h 10000"/>
              <a:gd name="connsiteX10" fmla="*/ 10000 w 10000"/>
              <a:gd name="connsiteY10" fmla="*/ 9322 h 10000"/>
              <a:gd name="connsiteX11" fmla="*/ 7658 w 10000"/>
              <a:gd name="connsiteY11" fmla="*/ 10000 h 10000"/>
              <a:gd name="connsiteX12" fmla="*/ 5455 w 10000"/>
              <a:gd name="connsiteY12" fmla="*/ 8902 h 10000"/>
              <a:gd name="connsiteX13" fmla="*/ 3335 w 10000"/>
              <a:gd name="connsiteY13" fmla="*/ 6807 h 10000"/>
              <a:gd name="connsiteX14" fmla="*/ 2226 w 10000"/>
              <a:gd name="connsiteY14" fmla="*/ 9400 h 10000"/>
              <a:gd name="connsiteX15" fmla="*/ 0 w 10000"/>
              <a:gd name="connsiteY15" fmla="*/ 6571 h 10000"/>
              <a:gd name="connsiteX16" fmla="*/ 875 w 10000"/>
              <a:gd name="connsiteY16" fmla="*/ 3837 h 10000"/>
              <a:gd name="connsiteX17" fmla="*/ 1806 w 10000"/>
              <a:gd name="connsiteY17" fmla="*/ 3702 h 10000"/>
              <a:gd name="connsiteX18" fmla="*/ 1281 w 10000"/>
              <a:gd name="connsiteY18" fmla="*/ 2899 h 10000"/>
              <a:gd name="connsiteX0" fmla="*/ 1281 w 10000"/>
              <a:gd name="connsiteY0" fmla="*/ 2899 h 10000"/>
              <a:gd name="connsiteX1" fmla="*/ 1993 w 10000"/>
              <a:gd name="connsiteY1" fmla="*/ 2312 h 10000"/>
              <a:gd name="connsiteX2" fmla="*/ 2757 w 10000"/>
              <a:gd name="connsiteY2" fmla="*/ 3106 h 10000"/>
              <a:gd name="connsiteX3" fmla="*/ 4095 w 10000"/>
              <a:gd name="connsiteY3" fmla="*/ 1059 h 10000"/>
              <a:gd name="connsiteX4" fmla="*/ 5462 w 10000"/>
              <a:gd name="connsiteY4" fmla="*/ 0 h 10000"/>
              <a:gd name="connsiteX5" fmla="*/ 6439 w 10000"/>
              <a:gd name="connsiteY5" fmla="*/ 605 h 10000"/>
              <a:gd name="connsiteX6" fmla="*/ 7465 w 10000"/>
              <a:gd name="connsiteY6" fmla="*/ 0 h 10000"/>
              <a:gd name="connsiteX7" fmla="*/ 8730 w 10000"/>
              <a:gd name="connsiteY7" fmla="*/ 979 h 10000"/>
              <a:gd name="connsiteX8" fmla="*/ 8730 w 10000"/>
              <a:gd name="connsiteY8" fmla="*/ 4362 h 10000"/>
              <a:gd name="connsiteX9" fmla="*/ 9512 w 10000"/>
              <a:gd name="connsiteY9" fmla="*/ 5115 h 10000"/>
              <a:gd name="connsiteX10" fmla="*/ 10000 w 10000"/>
              <a:gd name="connsiteY10" fmla="*/ 9322 h 10000"/>
              <a:gd name="connsiteX11" fmla="*/ 7658 w 10000"/>
              <a:gd name="connsiteY11" fmla="*/ 10000 h 10000"/>
              <a:gd name="connsiteX12" fmla="*/ 5455 w 10000"/>
              <a:gd name="connsiteY12" fmla="*/ 8902 h 10000"/>
              <a:gd name="connsiteX13" fmla="*/ 3335 w 10000"/>
              <a:gd name="connsiteY13" fmla="*/ 6807 h 10000"/>
              <a:gd name="connsiteX14" fmla="*/ 2226 w 10000"/>
              <a:gd name="connsiteY14" fmla="*/ 9400 h 10000"/>
              <a:gd name="connsiteX15" fmla="*/ 0 w 10000"/>
              <a:gd name="connsiteY15" fmla="*/ 6571 h 10000"/>
              <a:gd name="connsiteX16" fmla="*/ 875 w 10000"/>
              <a:gd name="connsiteY16" fmla="*/ 3837 h 10000"/>
              <a:gd name="connsiteX17" fmla="*/ 1806 w 10000"/>
              <a:gd name="connsiteY17" fmla="*/ 3702 h 10000"/>
              <a:gd name="connsiteX18" fmla="*/ 1281 w 10000"/>
              <a:gd name="connsiteY18" fmla="*/ 2899 h 10000"/>
              <a:gd name="connsiteX0" fmla="*/ 1281 w 10000"/>
              <a:gd name="connsiteY0" fmla="*/ 2899 h 10000"/>
              <a:gd name="connsiteX1" fmla="*/ 1993 w 10000"/>
              <a:gd name="connsiteY1" fmla="*/ 2312 h 10000"/>
              <a:gd name="connsiteX2" fmla="*/ 2757 w 10000"/>
              <a:gd name="connsiteY2" fmla="*/ 3106 h 10000"/>
              <a:gd name="connsiteX3" fmla="*/ 4095 w 10000"/>
              <a:gd name="connsiteY3" fmla="*/ 1059 h 10000"/>
              <a:gd name="connsiteX4" fmla="*/ 5462 w 10000"/>
              <a:gd name="connsiteY4" fmla="*/ 0 h 10000"/>
              <a:gd name="connsiteX5" fmla="*/ 6439 w 10000"/>
              <a:gd name="connsiteY5" fmla="*/ 605 h 10000"/>
              <a:gd name="connsiteX6" fmla="*/ 7465 w 10000"/>
              <a:gd name="connsiteY6" fmla="*/ 0 h 10000"/>
              <a:gd name="connsiteX7" fmla="*/ 8730 w 10000"/>
              <a:gd name="connsiteY7" fmla="*/ 979 h 10000"/>
              <a:gd name="connsiteX8" fmla="*/ 8730 w 10000"/>
              <a:gd name="connsiteY8" fmla="*/ 4362 h 10000"/>
              <a:gd name="connsiteX9" fmla="*/ 9512 w 10000"/>
              <a:gd name="connsiteY9" fmla="*/ 5115 h 10000"/>
              <a:gd name="connsiteX10" fmla="*/ 10000 w 10000"/>
              <a:gd name="connsiteY10" fmla="*/ 9322 h 10000"/>
              <a:gd name="connsiteX11" fmla="*/ 7658 w 10000"/>
              <a:gd name="connsiteY11" fmla="*/ 10000 h 10000"/>
              <a:gd name="connsiteX12" fmla="*/ 5455 w 10000"/>
              <a:gd name="connsiteY12" fmla="*/ 8902 h 10000"/>
              <a:gd name="connsiteX13" fmla="*/ 3335 w 10000"/>
              <a:gd name="connsiteY13" fmla="*/ 6807 h 10000"/>
              <a:gd name="connsiteX14" fmla="*/ 2226 w 10000"/>
              <a:gd name="connsiteY14" fmla="*/ 9400 h 10000"/>
              <a:gd name="connsiteX15" fmla="*/ 0 w 10000"/>
              <a:gd name="connsiteY15" fmla="*/ 6571 h 10000"/>
              <a:gd name="connsiteX16" fmla="*/ 875 w 10000"/>
              <a:gd name="connsiteY16" fmla="*/ 3837 h 10000"/>
              <a:gd name="connsiteX17" fmla="*/ 1806 w 10000"/>
              <a:gd name="connsiteY17" fmla="*/ 3702 h 10000"/>
              <a:gd name="connsiteX18" fmla="*/ 1281 w 10000"/>
              <a:gd name="connsiteY18" fmla="*/ 2899 h 10000"/>
              <a:gd name="connsiteX0" fmla="*/ 1281 w 10000"/>
              <a:gd name="connsiteY0" fmla="*/ 2899 h 10000"/>
              <a:gd name="connsiteX1" fmla="*/ 1993 w 10000"/>
              <a:gd name="connsiteY1" fmla="*/ 2312 h 10000"/>
              <a:gd name="connsiteX2" fmla="*/ 2757 w 10000"/>
              <a:gd name="connsiteY2" fmla="*/ 3106 h 10000"/>
              <a:gd name="connsiteX3" fmla="*/ 4095 w 10000"/>
              <a:gd name="connsiteY3" fmla="*/ 1059 h 10000"/>
              <a:gd name="connsiteX4" fmla="*/ 5462 w 10000"/>
              <a:gd name="connsiteY4" fmla="*/ 0 h 10000"/>
              <a:gd name="connsiteX5" fmla="*/ 6439 w 10000"/>
              <a:gd name="connsiteY5" fmla="*/ 605 h 10000"/>
              <a:gd name="connsiteX6" fmla="*/ 7465 w 10000"/>
              <a:gd name="connsiteY6" fmla="*/ 0 h 10000"/>
              <a:gd name="connsiteX7" fmla="*/ 8730 w 10000"/>
              <a:gd name="connsiteY7" fmla="*/ 979 h 10000"/>
              <a:gd name="connsiteX8" fmla="*/ 8730 w 10000"/>
              <a:gd name="connsiteY8" fmla="*/ 4362 h 10000"/>
              <a:gd name="connsiteX9" fmla="*/ 9512 w 10000"/>
              <a:gd name="connsiteY9" fmla="*/ 5115 h 10000"/>
              <a:gd name="connsiteX10" fmla="*/ 10000 w 10000"/>
              <a:gd name="connsiteY10" fmla="*/ 9322 h 10000"/>
              <a:gd name="connsiteX11" fmla="*/ 7658 w 10000"/>
              <a:gd name="connsiteY11" fmla="*/ 10000 h 10000"/>
              <a:gd name="connsiteX12" fmla="*/ 5455 w 10000"/>
              <a:gd name="connsiteY12" fmla="*/ 8902 h 10000"/>
              <a:gd name="connsiteX13" fmla="*/ 3335 w 10000"/>
              <a:gd name="connsiteY13" fmla="*/ 6807 h 10000"/>
              <a:gd name="connsiteX14" fmla="*/ 2226 w 10000"/>
              <a:gd name="connsiteY14" fmla="*/ 9400 h 10000"/>
              <a:gd name="connsiteX15" fmla="*/ 0 w 10000"/>
              <a:gd name="connsiteY15" fmla="*/ 6571 h 10000"/>
              <a:gd name="connsiteX16" fmla="*/ 875 w 10000"/>
              <a:gd name="connsiteY16" fmla="*/ 3837 h 10000"/>
              <a:gd name="connsiteX17" fmla="*/ 1806 w 10000"/>
              <a:gd name="connsiteY17" fmla="*/ 3702 h 10000"/>
              <a:gd name="connsiteX18" fmla="*/ 1281 w 10000"/>
              <a:gd name="connsiteY18" fmla="*/ 2899 h 10000"/>
              <a:gd name="connsiteX0" fmla="*/ 1281 w 10000"/>
              <a:gd name="connsiteY0" fmla="*/ 2899 h 10113"/>
              <a:gd name="connsiteX1" fmla="*/ 1993 w 10000"/>
              <a:gd name="connsiteY1" fmla="*/ 2312 h 10113"/>
              <a:gd name="connsiteX2" fmla="*/ 2757 w 10000"/>
              <a:gd name="connsiteY2" fmla="*/ 3106 h 10113"/>
              <a:gd name="connsiteX3" fmla="*/ 4095 w 10000"/>
              <a:gd name="connsiteY3" fmla="*/ 1059 h 10113"/>
              <a:gd name="connsiteX4" fmla="*/ 5462 w 10000"/>
              <a:gd name="connsiteY4" fmla="*/ 0 h 10113"/>
              <a:gd name="connsiteX5" fmla="*/ 6439 w 10000"/>
              <a:gd name="connsiteY5" fmla="*/ 605 h 10113"/>
              <a:gd name="connsiteX6" fmla="*/ 7465 w 10000"/>
              <a:gd name="connsiteY6" fmla="*/ 0 h 10113"/>
              <a:gd name="connsiteX7" fmla="*/ 8730 w 10000"/>
              <a:gd name="connsiteY7" fmla="*/ 979 h 10113"/>
              <a:gd name="connsiteX8" fmla="*/ 8730 w 10000"/>
              <a:gd name="connsiteY8" fmla="*/ 4362 h 10113"/>
              <a:gd name="connsiteX9" fmla="*/ 9512 w 10000"/>
              <a:gd name="connsiteY9" fmla="*/ 5115 h 10113"/>
              <a:gd name="connsiteX10" fmla="*/ 10000 w 10000"/>
              <a:gd name="connsiteY10" fmla="*/ 9322 h 10113"/>
              <a:gd name="connsiteX11" fmla="*/ 7658 w 10000"/>
              <a:gd name="connsiteY11" fmla="*/ 10113 h 10113"/>
              <a:gd name="connsiteX12" fmla="*/ 5455 w 10000"/>
              <a:gd name="connsiteY12" fmla="*/ 8902 h 10113"/>
              <a:gd name="connsiteX13" fmla="*/ 3335 w 10000"/>
              <a:gd name="connsiteY13" fmla="*/ 6807 h 10113"/>
              <a:gd name="connsiteX14" fmla="*/ 2226 w 10000"/>
              <a:gd name="connsiteY14" fmla="*/ 9400 h 10113"/>
              <a:gd name="connsiteX15" fmla="*/ 0 w 10000"/>
              <a:gd name="connsiteY15" fmla="*/ 6571 h 10113"/>
              <a:gd name="connsiteX16" fmla="*/ 875 w 10000"/>
              <a:gd name="connsiteY16" fmla="*/ 3837 h 10113"/>
              <a:gd name="connsiteX17" fmla="*/ 1806 w 10000"/>
              <a:gd name="connsiteY17" fmla="*/ 3702 h 10113"/>
              <a:gd name="connsiteX18" fmla="*/ 1281 w 10000"/>
              <a:gd name="connsiteY18" fmla="*/ 2899 h 10113"/>
              <a:gd name="connsiteX0" fmla="*/ 549 w 10000"/>
              <a:gd name="connsiteY0" fmla="*/ 2222 h 10113"/>
              <a:gd name="connsiteX1" fmla="*/ 1993 w 10000"/>
              <a:gd name="connsiteY1" fmla="*/ 2312 h 10113"/>
              <a:gd name="connsiteX2" fmla="*/ 2757 w 10000"/>
              <a:gd name="connsiteY2" fmla="*/ 3106 h 10113"/>
              <a:gd name="connsiteX3" fmla="*/ 4095 w 10000"/>
              <a:gd name="connsiteY3" fmla="*/ 1059 h 10113"/>
              <a:gd name="connsiteX4" fmla="*/ 5462 w 10000"/>
              <a:gd name="connsiteY4" fmla="*/ 0 h 10113"/>
              <a:gd name="connsiteX5" fmla="*/ 6439 w 10000"/>
              <a:gd name="connsiteY5" fmla="*/ 605 h 10113"/>
              <a:gd name="connsiteX6" fmla="*/ 7465 w 10000"/>
              <a:gd name="connsiteY6" fmla="*/ 0 h 10113"/>
              <a:gd name="connsiteX7" fmla="*/ 8730 w 10000"/>
              <a:gd name="connsiteY7" fmla="*/ 979 h 10113"/>
              <a:gd name="connsiteX8" fmla="*/ 8730 w 10000"/>
              <a:gd name="connsiteY8" fmla="*/ 4362 h 10113"/>
              <a:gd name="connsiteX9" fmla="*/ 9512 w 10000"/>
              <a:gd name="connsiteY9" fmla="*/ 5115 h 10113"/>
              <a:gd name="connsiteX10" fmla="*/ 10000 w 10000"/>
              <a:gd name="connsiteY10" fmla="*/ 9322 h 10113"/>
              <a:gd name="connsiteX11" fmla="*/ 7658 w 10000"/>
              <a:gd name="connsiteY11" fmla="*/ 10113 h 10113"/>
              <a:gd name="connsiteX12" fmla="*/ 5455 w 10000"/>
              <a:gd name="connsiteY12" fmla="*/ 8902 h 10113"/>
              <a:gd name="connsiteX13" fmla="*/ 3335 w 10000"/>
              <a:gd name="connsiteY13" fmla="*/ 6807 h 10113"/>
              <a:gd name="connsiteX14" fmla="*/ 2226 w 10000"/>
              <a:gd name="connsiteY14" fmla="*/ 9400 h 10113"/>
              <a:gd name="connsiteX15" fmla="*/ 0 w 10000"/>
              <a:gd name="connsiteY15" fmla="*/ 6571 h 10113"/>
              <a:gd name="connsiteX16" fmla="*/ 875 w 10000"/>
              <a:gd name="connsiteY16" fmla="*/ 3837 h 10113"/>
              <a:gd name="connsiteX17" fmla="*/ 1806 w 10000"/>
              <a:gd name="connsiteY17" fmla="*/ 3702 h 10113"/>
              <a:gd name="connsiteX18" fmla="*/ 549 w 10000"/>
              <a:gd name="connsiteY18" fmla="*/ 2222 h 10113"/>
              <a:gd name="connsiteX0" fmla="*/ 549 w 10000"/>
              <a:gd name="connsiteY0" fmla="*/ 2222 h 10113"/>
              <a:gd name="connsiteX1" fmla="*/ 1993 w 10000"/>
              <a:gd name="connsiteY1" fmla="*/ 2312 h 10113"/>
              <a:gd name="connsiteX2" fmla="*/ 2757 w 10000"/>
              <a:gd name="connsiteY2" fmla="*/ 3106 h 10113"/>
              <a:gd name="connsiteX3" fmla="*/ 4095 w 10000"/>
              <a:gd name="connsiteY3" fmla="*/ 1059 h 10113"/>
              <a:gd name="connsiteX4" fmla="*/ 5462 w 10000"/>
              <a:gd name="connsiteY4" fmla="*/ 0 h 10113"/>
              <a:gd name="connsiteX5" fmla="*/ 6439 w 10000"/>
              <a:gd name="connsiteY5" fmla="*/ 605 h 10113"/>
              <a:gd name="connsiteX6" fmla="*/ 7465 w 10000"/>
              <a:gd name="connsiteY6" fmla="*/ 0 h 10113"/>
              <a:gd name="connsiteX7" fmla="*/ 8730 w 10000"/>
              <a:gd name="connsiteY7" fmla="*/ 979 h 10113"/>
              <a:gd name="connsiteX8" fmla="*/ 8730 w 10000"/>
              <a:gd name="connsiteY8" fmla="*/ 4362 h 10113"/>
              <a:gd name="connsiteX9" fmla="*/ 9512 w 10000"/>
              <a:gd name="connsiteY9" fmla="*/ 5115 h 10113"/>
              <a:gd name="connsiteX10" fmla="*/ 10000 w 10000"/>
              <a:gd name="connsiteY10" fmla="*/ 9322 h 10113"/>
              <a:gd name="connsiteX11" fmla="*/ 7658 w 10000"/>
              <a:gd name="connsiteY11" fmla="*/ 10113 h 10113"/>
              <a:gd name="connsiteX12" fmla="*/ 5455 w 10000"/>
              <a:gd name="connsiteY12" fmla="*/ 8902 h 10113"/>
              <a:gd name="connsiteX13" fmla="*/ 3335 w 10000"/>
              <a:gd name="connsiteY13" fmla="*/ 6807 h 10113"/>
              <a:gd name="connsiteX14" fmla="*/ 2226 w 10000"/>
              <a:gd name="connsiteY14" fmla="*/ 9400 h 10113"/>
              <a:gd name="connsiteX15" fmla="*/ 0 w 10000"/>
              <a:gd name="connsiteY15" fmla="*/ 6571 h 10113"/>
              <a:gd name="connsiteX16" fmla="*/ 875 w 10000"/>
              <a:gd name="connsiteY16" fmla="*/ 3837 h 10113"/>
              <a:gd name="connsiteX17" fmla="*/ 1806 w 10000"/>
              <a:gd name="connsiteY17" fmla="*/ 3702 h 10113"/>
              <a:gd name="connsiteX18" fmla="*/ 549 w 10000"/>
              <a:gd name="connsiteY18" fmla="*/ 2222 h 10113"/>
              <a:gd name="connsiteX0" fmla="*/ 549 w 10000"/>
              <a:gd name="connsiteY0" fmla="*/ 2222 h 10113"/>
              <a:gd name="connsiteX1" fmla="*/ 1993 w 10000"/>
              <a:gd name="connsiteY1" fmla="*/ 2312 h 10113"/>
              <a:gd name="connsiteX2" fmla="*/ 2757 w 10000"/>
              <a:gd name="connsiteY2" fmla="*/ 3106 h 10113"/>
              <a:gd name="connsiteX3" fmla="*/ 4095 w 10000"/>
              <a:gd name="connsiteY3" fmla="*/ 1059 h 10113"/>
              <a:gd name="connsiteX4" fmla="*/ 5462 w 10000"/>
              <a:gd name="connsiteY4" fmla="*/ 0 h 10113"/>
              <a:gd name="connsiteX5" fmla="*/ 6439 w 10000"/>
              <a:gd name="connsiteY5" fmla="*/ 605 h 10113"/>
              <a:gd name="connsiteX6" fmla="*/ 7465 w 10000"/>
              <a:gd name="connsiteY6" fmla="*/ 0 h 10113"/>
              <a:gd name="connsiteX7" fmla="*/ 8730 w 10000"/>
              <a:gd name="connsiteY7" fmla="*/ 979 h 10113"/>
              <a:gd name="connsiteX8" fmla="*/ 8730 w 10000"/>
              <a:gd name="connsiteY8" fmla="*/ 4362 h 10113"/>
              <a:gd name="connsiteX9" fmla="*/ 9512 w 10000"/>
              <a:gd name="connsiteY9" fmla="*/ 5115 h 10113"/>
              <a:gd name="connsiteX10" fmla="*/ 10000 w 10000"/>
              <a:gd name="connsiteY10" fmla="*/ 9322 h 10113"/>
              <a:gd name="connsiteX11" fmla="*/ 7658 w 10000"/>
              <a:gd name="connsiteY11" fmla="*/ 10113 h 10113"/>
              <a:gd name="connsiteX12" fmla="*/ 5455 w 10000"/>
              <a:gd name="connsiteY12" fmla="*/ 8902 h 10113"/>
              <a:gd name="connsiteX13" fmla="*/ 3335 w 10000"/>
              <a:gd name="connsiteY13" fmla="*/ 6807 h 10113"/>
              <a:gd name="connsiteX14" fmla="*/ 2226 w 10000"/>
              <a:gd name="connsiteY14" fmla="*/ 9400 h 10113"/>
              <a:gd name="connsiteX15" fmla="*/ 0 w 10000"/>
              <a:gd name="connsiteY15" fmla="*/ 6571 h 10113"/>
              <a:gd name="connsiteX16" fmla="*/ 875 w 10000"/>
              <a:gd name="connsiteY16" fmla="*/ 3837 h 10113"/>
              <a:gd name="connsiteX17" fmla="*/ 1806 w 10000"/>
              <a:gd name="connsiteY17" fmla="*/ 3702 h 10113"/>
              <a:gd name="connsiteX18" fmla="*/ 549 w 10000"/>
              <a:gd name="connsiteY18" fmla="*/ 2222 h 10113"/>
              <a:gd name="connsiteX0" fmla="*/ 549 w 10000"/>
              <a:gd name="connsiteY0" fmla="*/ 2222 h 10113"/>
              <a:gd name="connsiteX1" fmla="*/ 1993 w 10000"/>
              <a:gd name="connsiteY1" fmla="*/ 2312 h 10113"/>
              <a:gd name="connsiteX2" fmla="*/ 2757 w 10000"/>
              <a:gd name="connsiteY2" fmla="*/ 3106 h 10113"/>
              <a:gd name="connsiteX3" fmla="*/ 4095 w 10000"/>
              <a:gd name="connsiteY3" fmla="*/ 1059 h 10113"/>
              <a:gd name="connsiteX4" fmla="*/ 5462 w 10000"/>
              <a:gd name="connsiteY4" fmla="*/ 0 h 10113"/>
              <a:gd name="connsiteX5" fmla="*/ 6439 w 10000"/>
              <a:gd name="connsiteY5" fmla="*/ 605 h 10113"/>
              <a:gd name="connsiteX6" fmla="*/ 7465 w 10000"/>
              <a:gd name="connsiteY6" fmla="*/ 0 h 10113"/>
              <a:gd name="connsiteX7" fmla="*/ 8730 w 10000"/>
              <a:gd name="connsiteY7" fmla="*/ 979 h 10113"/>
              <a:gd name="connsiteX8" fmla="*/ 8730 w 10000"/>
              <a:gd name="connsiteY8" fmla="*/ 4362 h 10113"/>
              <a:gd name="connsiteX9" fmla="*/ 9512 w 10000"/>
              <a:gd name="connsiteY9" fmla="*/ 5115 h 10113"/>
              <a:gd name="connsiteX10" fmla="*/ 10000 w 10000"/>
              <a:gd name="connsiteY10" fmla="*/ 9322 h 10113"/>
              <a:gd name="connsiteX11" fmla="*/ 7658 w 10000"/>
              <a:gd name="connsiteY11" fmla="*/ 10113 h 10113"/>
              <a:gd name="connsiteX12" fmla="*/ 5455 w 10000"/>
              <a:gd name="connsiteY12" fmla="*/ 8902 h 10113"/>
              <a:gd name="connsiteX13" fmla="*/ 3335 w 10000"/>
              <a:gd name="connsiteY13" fmla="*/ 6807 h 10113"/>
              <a:gd name="connsiteX14" fmla="*/ 2226 w 10000"/>
              <a:gd name="connsiteY14" fmla="*/ 9400 h 10113"/>
              <a:gd name="connsiteX15" fmla="*/ 0 w 10000"/>
              <a:gd name="connsiteY15" fmla="*/ 6571 h 10113"/>
              <a:gd name="connsiteX16" fmla="*/ 875 w 10000"/>
              <a:gd name="connsiteY16" fmla="*/ 3837 h 10113"/>
              <a:gd name="connsiteX17" fmla="*/ 2026 w 10000"/>
              <a:gd name="connsiteY17" fmla="*/ 3589 h 10113"/>
              <a:gd name="connsiteX18" fmla="*/ 549 w 10000"/>
              <a:gd name="connsiteY18" fmla="*/ 2222 h 10113"/>
              <a:gd name="connsiteX0" fmla="*/ 1427 w 10000"/>
              <a:gd name="connsiteY0" fmla="*/ 3124 h 10113"/>
              <a:gd name="connsiteX1" fmla="*/ 1993 w 10000"/>
              <a:gd name="connsiteY1" fmla="*/ 2312 h 10113"/>
              <a:gd name="connsiteX2" fmla="*/ 2757 w 10000"/>
              <a:gd name="connsiteY2" fmla="*/ 3106 h 10113"/>
              <a:gd name="connsiteX3" fmla="*/ 4095 w 10000"/>
              <a:gd name="connsiteY3" fmla="*/ 1059 h 10113"/>
              <a:gd name="connsiteX4" fmla="*/ 5462 w 10000"/>
              <a:gd name="connsiteY4" fmla="*/ 0 h 10113"/>
              <a:gd name="connsiteX5" fmla="*/ 6439 w 10000"/>
              <a:gd name="connsiteY5" fmla="*/ 605 h 10113"/>
              <a:gd name="connsiteX6" fmla="*/ 7465 w 10000"/>
              <a:gd name="connsiteY6" fmla="*/ 0 h 10113"/>
              <a:gd name="connsiteX7" fmla="*/ 8730 w 10000"/>
              <a:gd name="connsiteY7" fmla="*/ 979 h 10113"/>
              <a:gd name="connsiteX8" fmla="*/ 8730 w 10000"/>
              <a:gd name="connsiteY8" fmla="*/ 4362 h 10113"/>
              <a:gd name="connsiteX9" fmla="*/ 9512 w 10000"/>
              <a:gd name="connsiteY9" fmla="*/ 5115 h 10113"/>
              <a:gd name="connsiteX10" fmla="*/ 10000 w 10000"/>
              <a:gd name="connsiteY10" fmla="*/ 9322 h 10113"/>
              <a:gd name="connsiteX11" fmla="*/ 7658 w 10000"/>
              <a:gd name="connsiteY11" fmla="*/ 10113 h 10113"/>
              <a:gd name="connsiteX12" fmla="*/ 5455 w 10000"/>
              <a:gd name="connsiteY12" fmla="*/ 8902 h 10113"/>
              <a:gd name="connsiteX13" fmla="*/ 3335 w 10000"/>
              <a:gd name="connsiteY13" fmla="*/ 6807 h 10113"/>
              <a:gd name="connsiteX14" fmla="*/ 2226 w 10000"/>
              <a:gd name="connsiteY14" fmla="*/ 9400 h 10113"/>
              <a:gd name="connsiteX15" fmla="*/ 0 w 10000"/>
              <a:gd name="connsiteY15" fmla="*/ 6571 h 10113"/>
              <a:gd name="connsiteX16" fmla="*/ 875 w 10000"/>
              <a:gd name="connsiteY16" fmla="*/ 3837 h 10113"/>
              <a:gd name="connsiteX17" fmla="*/ 2026 w 10000"/>
              <a:gd name="connsiteY17" fmla="*/ 3589 h 10113"/>
              <a:gd name="connsiteX18" fmla="*/ 1427 w 10000"/>
              <a:gd name="connsiteY18" fmla="*/ 3124 h 10113"/>
              <a:gd name="connsiteX0" fmla="*/ 1500 w 10000"/>
              <a:gd name="connsiteY0" fmla="*/ 3237 h 10113"/>
              <a:gd name="connsiteX1" fmla="*/ 1993 w 10000"/>
              <a:gd name="connsiteY1" fmla="*/ 2312 h 10113"/>
              <a:gd name="connsiteX2" fmla="*/ 2757 w 10000"/>
              <a:gd name="connsiteY2" fmla="*/ 3106 h 10113"/>
              <a:gd name="connsiteX3" fmla="*/ 4095 w 10000"/>
              <a:gd name="connsiteY3" fmla="*/ 1059 h 10113"/>
              <a:gd name="connsiteX4" fmla="*/ 5462 w 10000"/>
              <a:gd name="connsiteY4" fmla="*/ 0 h 10113"/>
              <a:gd name="connsiteX5" fmla="*/ 6439 w 10000"/>
              <a:gd name="connsiteY5" fmla="*/ 605 h 10113"/>
              <a:gd name="connsiteX6" fmla="*/ 7465 w 10000"/>
              <a:gd name="connsiteY6" fmla="*/ 0 h 10113"/>
              <a:gd name="connsiteX7" fmla="*/ 8730 w 10000"/>
              <a:gd name="connsiteY7" fmla="*/ 979 h 10113"/>
              <a:gd name="connsiteX8" fmla="*/ 8730 w 10000"/>
              <a:gd name="connsiteY8" fmla="*/ 4362 h 10113"/>
              <a:gd name="connsiteX9" fmla="*/ 9512 w 10000"/>
              <a:gd name="connsiteY9" fmla="*/ 5115 h 10113"/>
              <a:gd name="connsiteX10" fmla="*/ 10000 w 10000"/>
              <a:gd name="connsiteY10" fmla="*/ 9322 h 10113"/>
              <a:gd name="connsiteX11" fmla="*/ 7658 w 10000"/>
              <a:gd name="connsiteY11" fmla="*/ 10113 h 10113"/>
              <a:gd name="connsiteX12" fmla="*/ 5455 w 10000"/>
              <a:gd name="connsiteY12" fmla="*/ 8902 h 10113"/>
              <a:gd name="connsiteX13" fmla="*/ 3335 w 10000"/>
              <a:gd name="connsiteY13" fmla="*/ 6807 h 10113"/>
              <a:gd name="connsiteX14" fmla="*/ 2226 w 10000"/>
              <a:gd name="connsiteY14" fmla="*/ 9400 h 10113"/>
              <a:gd name="connsiteX15" fmla="*/ 0 w 10000"/>
              <a:gd name="connsiteY15" fmla="*/ 6571 h 10113"/>
              <a:gd name="connsiteX16" fmla="*/ 875 w 10000"/>
              <a:gd name="connsiteY16" fmla="*/ 3837 h 10113"/>
              <a:gd name="connsiteX17" fmla="*/ 2026 w 10000"/>
              <a:gd name="connsiteY17" fmla="*/ 3589 h 10113"/>
              <a:gd name="connsiteX18" fmla="*/ 1500 w 10000"/>
              <a:gd name="connsiteY18" fmla="*/ 3237 h 10113"/>
              <a:gd name="connsiteX0" fmla="*/ 1500 w 10000"/>
              <a:gd name="connsiteY0" fmla="*/ 3237 h 10113"/>
              <a:gd name="connsiteX1" fmla="*/ 2066 w 10000"/>
              <a:gd name="connsiteY1" fmla="*/ 2312 h 10113"/>
              <a:gd name="connsiteX2" fmla="*/ 2757 w 10000"/>
              <a:gd name="connsiteY2" fmla="*/ 3106 h 10113"/>
              <a:gd name="connsiteX3" fmla="*/ 4095 w 10000"/>
              <a:gd name="connsiteY3" fmla="*/ 1059 h 10113"/>
              <a:gd name="connsiteX4" fmla="*/ 5462 w 10000"/>
              <a:gd name="connsiteY4" fmla="*/ 0 h 10113"/>
              <a:gd name="connsiteX5" fmla="*/ 6439 w 10000"/>
              <a:gd name="connsiteY5" fmla="*/ 605 h 10113"/>
              <a:gd name="connsiteX6" fmla="*/ 7465 w 10000"/>
              <a:gd name="connsiteY6" fmla="*/ 0 h 10113"/>
              <a:gd name="connsiteX7" fmla="*/ 8730 w 10000"/>
              <a:gd name="connsiteY7" fmla="*/ 979 h 10113"/>
              <a:gd name="connsiteX8" fmla="*/ 8730 w 10000"/>
              <a:gd name="connsiteY8" fmla="*/ 4362 h 10113"/>
              <a:gd name="connsiteX9" fmla="*/ 9512 w 10000"/>
              <a:gd name="connsiteY9" fmla="*/ 5115 h 10113"/>
              <a:gd name="connsiteX10" fmla="*/ 10000 w 10000"/>
              <a:gd name="connsiteY10" fmla="*/ 9322 h 10113"/>
              <a:gd name="connsiteX11" fmla="*/ 7658 w 10000"/>
              <a:gd name="connsiteY11" fmla="*/ 10113 h 10113"/>
              <a:gd name="connsiteX12" fmla="*/ 5455 w 10000"/>
              <a:gd name="connsiteY12" fmla="*/ 8902 h 10113"/>
              <a:gd name="connsiteX13" fmla="*/ 3335 w 10000"/>
              <a:gd name="connsiteY13" fmla="*/ 6807 h 10113"/>
              <a:gd name="connsiteX14" fmla="*/ 2226 w 10000"/>
              <a:gd name="connsiteY14" fmla="*/ 9400 h 10113"/>
              <a:gd name="connsiteX15" fmla="*/ 0 w 10000"/>
              <a:gd name="connsiteY15" fmla="*/ 6571 h 10113"/>
              <a:gd name="connsiteX16" fmla="*/ 875 w 10000"/>
              <a:gd name="connsiteY16" fmla="*/ 3837 h 10113"/>
              <a:gd name="connsiteX17" fmla="*/ 2026 w 10000"/>
              <a:gd name="connsiteY17" fmla="*/ 3589 h 10113"/>
              <a:gd name="connsiteX18" fmla="*/ 1500 w 10000"/>
              <a:gd name="connsiteY18" fmla="*/ 3237 h 10113"/>
              <a:gd name="connsiteX0" fmla="*/ 1354 w 10000"/>
              <a:gd name="connsiteY0" fmla="*/ 3124 h 10113"/>
              <a:gd name="connsiteX1" fmla="*/ 2066 w 10000"/>
              <a:gd name="connsiteY1" fmla="*/ 2312 h 10113"/>
              <a:gd name="connsiteX2" fmla="*/ 2757 w 10000"/>
              <a:gd name="connsiteY2" fmla="*/ 3106 h 10113"/>
              <a:gd name="connsiteX3" fmla="*/ 4095 w 10000"/>
              <a:gd name="connsiteY3" fmla="*/ 1059 h 10113"/>
              <a:gd name="connsiteX4" fmla="*/ 5462 w 10000"/>
              <a:gd name="connsiteY4" fmla="*/ 0 h 10113"/>
              <a:gd name="connsiteX5" fmla="*/ 6439 w 10000"/>
              <a:gd name="connsiteY5" fmla="*/ 605 h 10113"/>
              <a:gd name="connsiteX6" fmla="*/ 7465 w 10000"/>
              <a:gd name="connsiteY6" fmla="*/ 0 h 10113"/>
              <a:gd name="connsiteX7" fmla="*/ 8730 w 10000"/>
              <a:gd name="connsiteY7" fmla="*/ 979 h 10113"/>
              <a:gd name="connsiteX8" fmla="*/ 8730 w 10000"/>
              <a:gd name="connsiteY8" fmla="*/ 4362 h 10113"/>
              <a:gd name="connsiteX9" fmla="*/ 9512 w 10000"/>
              <a:gd name="connsiteY9" fmla="*/ 5115 h 10113"/>
              <a:gd name="connsiteX10" fmla="*/ 10000 w 10000"/>
              <a:gd name="connsiteY10" fmla="*/ 9322 h 10113"/>
              <a:gd name="connsiteX11" fmla="*/ 7658 w 10000"/>
              <a:gd name="connsiteY11" fmla="*/ 10113 h 10113"/>
              <a:gd name="connsiteX12" fmla="*/ 5455 w 10000"/>
              <a:gd name="connsiteY12" fmla="*/ 8902 h 10113"/>
              <a:gd name="connsiteX13" fmla="*/ 3335 w 10000"/>
              <a:gd name="connsiteY13" fmla="*/ 6807 h 10113"/>
              <a:gd name="connsiteX14" fmla="*/ 2226 w 10000"/>
              <a:gd name="connsiteY14" fmla="*/ 9400 h 10113"/>
              <a:gd name="connsiteX15" fmla="*/ 0 w 10000"/>
              <a:gd name="connsiteY15" fmla="*/ 6571 h 10113"/>
              <a:gd name="connsiteX16" fmla="*/ 875 w 10000"/>
              <a:gd name="connsiteY16" fmla="*/ 3837 h 10113"/>
              <a:gd name="connsiteX17" fmla="*/ 2026 w 10000"/>
              <a:gd name="connsiteY17" fmla="*/ 3589 h 10113"/>
              <a:gd name="connsiteX18" fmla="*/ 1354 w 10000"/>
              <a:gd name="connsiteY18" fmla="*/ 3124 h 1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0000" h="10113">
                <a:moveTo>
                  <a:pt x="1354" y="3124"/>
                </a:moveTo>
                <a:cubicBezTo>
                  <a:pt x="1361" y="2911"/>
                  <a:pt x="1585" y="2282"/>
                  <a:pt x="2066" y="2312"/>
                </a:cubicBezTo>
                <a:cubicBezTo>
                  <a:pt x="2296" y="2577"/>
                  <a:pt x="2419" y="3315"/>
                  <a:pt x="2757" y="3106"/>
                </a:cubicBezTo>
                <a:cubicBezTo>
                  <a:pt x="3095" y="2897"/>
                  <a:pt x="3649" y="1741"/>
                  <a:pt x="4095" y="1059"/>
                </a:cubicBezTo>
                <a:lnTo>
                  <a:pt x="5462" y="0"/>
                </a:lnTo>
                <a:lnTo>
                  <a:pt x="6439" y="605"/>
                </a:lnTo>
                <a:lnTo>
                  <a:pt x="7465" y="0"/>
                </a:lnTo>
                <a:lnTo>
                  <a:pt x="8730" y="979"/>
                </a:lnTo>
                <a:lnTo>
                  <a:pt x="8730" y="4362"/>
                </a:lnTo>
                <a:lnTo>
                  <a:pt x="9512" y="5115"/>
                </a:lnTo>
                <a:cubicBezTo>
                  <a:pt x="9675" y="6516"/>
                  <a:pt x="9837" y="7918"/>
                  <a:pt x="10000" y="9322"/>
                </a:cubicBezTo>
                <a:lnTo>
                  <a:pt x="7658" y="10113"/>
                </a:lnTo>
                <a:lnTo>
                  <a:pt x="5455" y="8902"/>
                </a:lnTo>
                <a:lnTo>
                  <a:pt x="3335" y="6807"/>
                </a:lnTo>
                <a:lnTo>
                  <a:pt x="2226" y="9400"/>
                </a:lnTo>
                <a:lnTo>
                  <a:pt x="0" y="6571"/>
                </a:lnTo>
                <a:lnTo>
                  <a:pt x="875" y="3837"/>
                </a:lnTo>
                <a:lnTo>
                  <a:pt x="2026" y="3589"/>
                </a:lnTo>
                <a:cubicBezTo>
                  <a:pt x="1534" y="3133"/>
                  <a:pt x="1347" y="3337"/>
                  <a:pt x="1354" y="3124"/>
                </a:cubicBezTo>
                <a:close/>
              </a:path>
            </a:pathLst>
          </a:custGeom>
          <a:solidFill>
            <a:srgbClr val="33495F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grpSp>
        <p:nvGrpSpPr>
          <p:cNvPr id="102" name="UK"/>
          <p:cNvGrpSpPr/>
          <p:nvPr/>
        </p:nvGrpSpPr>
        <p:grpSpPr>
          <a:xfrm>
            <a:off x="5036838" y="2676527"/>
            <a:ext cx="814388" cy="1227535"/>
            <a:chOff x="3679825" y="2425700"/>
            <a:chExt cx="1085850" cy="1636713"/>
          </a:xfrm>
          <a:solidFill>
            <a:srgbClr val="33495F"/>
          </a:solidFill>
        </p:grpSpPr>
        <p:sp>
          <p:nvSpPr>
            <p:cNvPr id="103" name="UK"/>
            <p:cNvSpPr>
              <a:spLocks/>
            </p:cNvSpPr>
            <p:nvPr/>
          </p:nvSpPr>
          <p:spPr bwMode="auto">
            <a:xfrm>
              <a:off x="3679825" y="2435225"/>
              <a:ext cx="1085850" cy="1627188"/>
            </a:xfrm>
            <a:custGeom>
              <a:avLst/>
              <a:gdLst>
                <a:gd name="T0" fmla="*/ 349 w 684"/>
                <a:gd name="T1" fmla="*/ 26 h 1025"/>
                <a:gd name="T2" fmla="*/ 418 w 684"/>
                <a:gd name="T3" fmla="*/ 72 h 1025"/>
                <a:gd name="T4" fmla="*/ 393 w 684"/>
                <a:gd name="T5" fmla="*/ 134 h 1025"/>
                <a:gd name="T6" fmla="*/ 503 w 684"/>
                <a:gd name="T7" fmla="*/ 160 h 1025"/>
                <a:gd name="T8" fmla="*/ 407 w 684"/>
                <a:gd name="T9" fmla="*/ 285 h 1025"/>
                <a:gd name="T10" fmla="*/ 407 w 684"/>
                <a:gd name="T11" fmla="*/ 308 h 1025"/>
                <a:gd name="T12" fmla="*/ 363 w 684"/>
                <a:gd name="T13" fmla="*/ 343 h 1025"/>
                <a:gd name="T14" fmla="*/ 448 w 684"/>
                <a:gd name="T15" fmla="*/ 366 h 1025"/>
                <a:gd name="T16" fmla="*/ 483 w 684"/>
                <a:gd name="T17" fmla="*/ 520 h 1025"/>
                <a:gd name="T18" fmla="*/ 546 w 684"/>
                <a:gd name="T19" fmla="*/ 620 h 1025"/>
                <a:gd name="T20" fmla="*/ 549 w 684"/>
                <a:gd name="T21" fmla="*/ 745 h 1025"/>
                <a:gd name="T22" fmla="*/ 592 w 684"/>
                <a:gd name="T23" fmla="*/ 745 h 1025"/>
                <a:gd name="T24" fmla="*/ 684 w 684"/>
                <a:gd name="T25" fmla="*/ 790 h 1025"/>
                <a:gd name="T26" fmla="*/ 568 w 684"/>
                <a:gd name="T27" fmla="*/ 919 h 1025"/>
                <a:gd name="T28" fmla="*/ 635 w 684"/>
                <a:gd name="T29" fmla="*/ 943 h 1025"/>
                <a:gd name="T30" fmla="*/ 485 w 684"/>
                <a:gd name="T31" fmla="*/ 992 h 1025"/>
                <a:gd name="T32" fmla="*/ 383 w 684"/>
                <a:gd name="T33" fmla="*/ 974 h 1025"/>
                <a:gd name="T34" fmla="*/ 233 w 684"/>
                <a:gd name="T35" fmla="*/ 967 h 1025"/>
                <a:gd name="T36" fmla="*/ 179 w 684"/>
                <a:gd name="T37" fmla="*/ 1025 h 1025"/>
                <a:gd name="T38" fmla="*/ 40 w 684"/>
                <a:gd name="T39" fmla="*/ 1025 h 1025"/>
                <a:gd name="T40" fmla="*/ 0 w 684"/>
                <a:gd name="T41" fmla="*/ 992 h 1025"/>
                <a:gd name="T42" fmla="*/ 171 w 684"/>
                <a:gd name="T43" fmla="*/ 897 h 1025"/>
                <a:gd name="T44" fmla="*/ 241 w 684"/>
                <a:gd name="T45" fmla="*/ 920 h 1025"/>
                <a:gd name="T46" fmla="*/ 319 w 684"/>
                <a:gd name="T47" fmla="*/ 861 h 1025"/>
                <a:gd name="T48" fmla="*/ 204 w 684"/>
                <a:gd name="T49" fmla="*/ 871 h 1025"/>
                <a:gd name="T50" fmla="*/ 168 w 684"/>
                <a:gd name="T51" fmla="*/ 854 h 1025"/>
                <a:gd name="T52" fmla="*/ 111 w 684"/>
                <a:gd name="T53" fmla="*/ 841 h 1025"/>
                <a:gd name="T54" fmla="*/ 162 w 684"/>
                <a:gd name="T55" fmla="*/ 780 h 1025"/>
                <a:gd name="T56" fmla="*/ 203 w 684"/>
                <a:gd name="T57" fmla="*/ 694 h 1025"/>
                <a:gd name="T58" fmla="*/ 169 w 684"/>
                <a:gd name="T59" fmla="*/ 682 h 1025"/>
                <a:gd name="T60" fmla="*/ 301 w 684"/>
                <a:gd name="T61" fmla="*/ 649 h 1025"/>
                <a:gd name="T62" fmla="*/ 320 w 684"/>
                <a:gd name="T63" fmla="*/ 567 h 1025"/>
                <a:gd name="T64" fmla="*/ 317 w 684"/>
                <a:gd name="T65" fmla="*/ 475 h 1025"/>
                <a:gd name="T66" fmla="*/ 301 w 684"/>
                <a:gd name="T67" fmla="*/ 465 h 1025"/>
                <a:gd name="T68" fmla="*/ 233 w 684"/>
                <a:gd name="T69" fmla="*/ 449 h 1025"/>
                <a:gd name="T70" fmla="*/ 190 w 684"/>
                <a:gd name="T71" fmla="*/ 442 h 1025"/>
                <a:gd name="T72" fmla="*/ 225 w 684"/>
                <a:gd name="T73" fmla="*/ 343 h 1025"/>
                <a:gd name="T74" fmla="*/ 194 w 684"/>
                <a:gd name="T75" fmla="*/ 301 h 1025"/>
                <a:gd name="T76" fmla="*/ 162 w 684"/>
                <a:gd name="T77" fmla="*/ 388 h 1025"/>
                <a:gd name="T78" fmla="*/ 181 w 684"/>
                <a:gd name="T79" fmla="*/ 313 h 1025"/>
                <a:gd name="T80" fmla="*/ 203 w 684"/>
                <a:gd name="T81" fmla="*/ 239 h 1025"/>
                <a:gd name="T82" fmla="*/ 145 w 684"/>
                <a:gd name="T83" fmla="*/ 263 h 1025"/>
                <a:gd name="T84" fmla="*/ 222 w 684"/>
                <a:gd name="T85" fmla="*/ 181 h 1025"/>
                <a:gd name="T86" fmla="*/ 217 w 684"/>
                <a:gd name="T87" fmla="*/ 85 h 1025"/>
                <a:gd name="T88" fmla="*/ 304 w 684"/>
                <a:gd name="T89" fmla="*/ 0 h 10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684" h="1025">
                  <a:moveTo>
                    <a:pt x="304" y="0"/>
                  </a:moveTo>
                  <a:lnTo>
                    <a:pt x="349" y="26"/>
                  </a:lnTo>
                  <a:lnTo>
                    <a:pt x="447" y="26"/>
                  </a:lnTo>
                  <a:lnTo>
                    <a:pt x="418" y="72"/>
                  </a:lnTo>
                  <a:lnTo>
                    <a:pt x="320" y="134"/>
                  </a:lnTo>
                  <a:lnTo>
                    <a:pt x="393" y="134"/>
                  </a:lnTo>
                  <a:lnTo>
                    <a:pt x="428" y="147"/>
                  </a:lnTo>
                  <a:lnTo>
                    <a:pt x="503" y="160"/>
                  </a:lnTo>
                  <a:lnTo>
                    <a:pt x="510" y="180"/>
                  </a:lnTo>
                  <a:lnTo>
                    <a:pt x="407" y="285"/>
                  </a:lnTo>
                  <a:lnTo>
                    <a:pt x="379" y="295"/>
                  </a:lnTo>
                  <a:lnTo>
                    <a:pt x="407" y="308"/>
                  </a:lnTo>
                  <a:lnTo>
                    <a:pt x="350" y="328"/>
                  </a:lnTo>
                  <a:lnTo>
                    <a:pt x="363" y="343"/>
                  </a:lnTo>
                  <a:lnTo>
                    <a:pt x="384" y="343"/>
                  </a:lnTo>
                  <a:lnTo>
                    <a:pt x="448" y="366"/>
                  </a:lnTo>
                  <a:lnTo>
                    <a:pt x="465" y="410"/>
                  </a:lnTo>
                  <a:lnTo>
                    <a:pt x="483" y="520"/>
                  </a:lnTo>
                  <a:lnTo>
                    <a:pt x="556" y="587"/>
                  </a:lnTo>
                  <a:lnTo>
                    <a:pt x="546" y="620"/>
                  </a:lnTo>
                  <a:lnTo>
                    <a:pt x="577" y="710"/>
                  </a:lnTo>
                  <a:lnTo>
                    <a:pt x="549" y="745"/>
                  </a:lnTo>
                  <a:lnTo>
                    <a:pt x="569" y="764"/>
                  </a:lnTo>
                  <a:lnTo>
                    <a:pt x="592" y="745"/>
                  </a:lnTo>
                  <a:lnTo>
                    <a:pt x="657" y="758"/>
                  </a:lnTo>
                  <a:lnTo>
                    <a:pt x="684" y="790"/>
                  </a:lnTo>
                  <a:lnTo>
                    <a:pt x="658" y="861"/>
                  </a:lnTo>
                  <a:lnTo>
                    <a:pt x="568" y="919"/>
                  </a:lnTo>
                  <a:lnTo>
                    <a:pt x="600" y="943"/>
                  </a:lnTo>
                  <a:lnTo>
                    <a:pt x="635" y="943"/>
                  </a:lnTo>
                  <a:lnTo>
                    <a:pt x="524" y="1012"/>
                  </a:lnTo>
                  <a:lnTo>
                    <a:pt x="485" y="992"/>
                  </a:lnTo>
                  <a:lnTo>
                    <a:pt x="423" y="992"/>
                  </a:lnTo>
                  <a:lnTo>
                    <a:pt x="383" y="974"/>
                  </a:lnTo>
                  <a:lnTo>
                    <a:pt x="291" y="999"/>
                  </a:lnTo>
                  <a:lnTo>
                    <a:pt x="233" y="967"/>
                  </a:lnTo>
                  <a:lnTo>
                    <a:pt x="212" y="967"/>
                  </a:lnTo>
                  <a:lnTo>
                    <a:pt x="179" y="1025"/>
                  </a:lnTo>
                  <a:lnTo>
                    <a:pt x="93" y="992"/>
                  </a:lnTo>
                  <a:lnTo>
                    <a:pt x="40" y="1025"/>
                  </a:lnTo>
                  <a:lnTo>
                    <a:pt x="20" y="1005"/>
                  </a:lnTo>
                  <a:lnTo>
                    <a:pt x="0" y="992"/>
                  </a:lnTo>
                  <a:lnTo>
                    <a:pt x="49" y="986"/>
                  </a:lnTo>
                  <a:lnTo>
                    <a:pt x="171" y="897"/>
                  </a:lnTo>
                  <a:lnTo>
                    <a:pt x="203" y="904"/>
                  </a:lnTo>
                  <a:lnTo>
                    <a:pt x="241" y="920"/>
                  </a:lnTo>
                  <a:lnTo>
                    <a:pt x="268" y="894"/>
                  </a:lnTo>
                  <a:lnTo>
                    <a:pt x="319" y="861"/>
                  </a:lnTo>
                  <a:lnTo>
                    <a:pt x="233" y="891"/>
                  </a:lnTo>
                  <a:lnTo>
                    <a:pt x="204" y="871"/>
                  </a:lnTo>
                  <a:lnTo>
                    <a:pt x="200" y="852"/>
                  </a:lnTo>
                  <a:lnTo>
                    <a:pt x="168" y="854"/>
                  </a:lnTo>
                  <a:lnTo>
                    <a:pt x="158" y="826"/>
                  </a:lnTo>
                  <a:lnTo>
                    <a:pt x="111" y="841"/>
                  </a:lnTo>
                  <a:lnTo>
                    <a:pt x="80" y="790"/>
                  </a:lnTo>
                  <a:lnTo>
                    <a:pt x="162" y="780"/>
                  </a:lnTo>
                  <a:lnTo>
                    <a:pt x="213" y="742"/>
                  </a:lnTo>
                  <a:lnTo>
                    <a:pt x="203" y="694"/>
                  </a:lnTo>
                  <a:lnTo>
                    <a:pt x="169" y="708"/>
                  </a:lnTo>
                  <a:lnTo>
                    <a:pt x="169" y="682"/>
                  </a:lnTo>
                  <a:lnTo>
                    <a:pt x="226" y="645"/>
                  </a:lnTo>
                  <a:lnTo>
                    <a:pt x="301" y="649"/>
                  </a:lnTo>
                  <a:lnTo>
                    <a:pt x="342" y="577"/>
                  </a:lnTo>
                  <a:lnTo>
                    <a:pt x="320" y="567"/>
                  </a:lnTo>
                  <a:lnTo>
                    <a:pt x="293" y="513"/>
                  </a:lnTo>
                  <a:lnTo>
                    <a:pt x="317" y="475"/>
                  </a:lnTo>
                  <a:lnTo>
                    <a:pt x="352" y="466"/>
                  </a:lnTo>
                  <a:lnTo>
                    <a:pt x="301" y="465"/>
                  </a:lnTo>
                  <a:lnTo>
                    <a:pt x="258" y="472"/>
                  </a:lnTo>
                  <a:lnTo>
                    <a:pt x="233" y="449"/>
                  </a:lnTo>
                  <a:lnTo>
                    <a:pt x="233" y="478"/>
                  </a:lnTo>
                  <a:lnTo>
                    <a:pt x="190" y="442"/>
                  </a:lnTo>
                  <a:lnTo>
                    <a:pt x="239" y="371"/>
                  </a:lnTo>
                  <a:lnTo>
                    <a:pt x="225" y="343"/>
                  </a:lnTo>
                  <a:lnTo>
                    <a:pt x="248" y="297"/>
                  </a:lnTo>
                  <a:lnTo>
                    <a:pt x="194" y="301"/>
                  </a:lnTo>
                  <a:lnTo>
                    <a:pt x="199" y="336"/>
                  </a:lnTo>
                  <a:lnTo>
                    <a:pt x="162" y="388"/>
                  </a:lnTo>
                  <a:lnTo>
                    <a:pt x="147" y="375"/>
                  </a:lnTo>
                  <a:lnTo>
                    <a:pt x="181" y="313"/>
                  </a:lnTo>
                  <a:lnTo>
                    <a:pt x="194" y="263"/>
                  </a:lnTo>
                  <a:lnTo>
                    <a:pt x="203" y="239"/>
                  </a:lnTo>
                  <a:lnTo>
                    <a:pt x="172" y="266"/>
                  </a:lnTo>
                  <a:lnTo>
                    <a:pt x="145" y="263"/>
                  </a:lnTo>
                  <a:lnTo>
                    <a:pt x="191" y="184"/>
                  </a:lnTo>
                  <a:lnTo>
                    <a:pt x="222" y="181"/>
                  </a:lnTo>
                  <a:lnTo>
                    <a:pt x="233" y="133"/>
                  </a:lnTo>
                  <a:lnTo>
                    <a:pt x="217" y="85"/>
                  </a:lnTo>
                  <a:lnTo>
                    <a:pt x="281" y="53"/>
                  </a:lnTo>
                  <a:lnTo>
                    <a:pt x="304" y="0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/>
            </a:p>
          </p:txBody>
        </p:sp>
        <p:sp>
          <p:nvSpPr>
            <p:cNvPr id="113" name="UK"/>
            <p:cNvSpPr>
              <a:spLocks/>
            </p:cNvSpPr>
            <p:nvPr/>
          </p:nvSpPr>
          <p:spPr bwMode="auto">
            <a:xfrm>
              <a:off x="3875087" y="2425700"/>
              <a:ext cx="174625" cy="128588"/>
            </a:xfrm>
            <a:custGeom>
              <a:avLst/>
              <a:gdLst>
                <a:gd name="T0" fmla="*/ 42 w 110"/>
                <a:gd name="T1" fmla="*/ 29 h 81"/>
                <a:gd name="T2" fmla="*/ 58 w 110"/>
                <a:gd name="T3" fmla="*/ 6 h 81"/>
                <a:gd name="T4" fmla="*/ 110 w 110"/>
                <a:gd name="T5" fmla="*/ 0 h 81"/>
                <a:gd name="T6" fmla="*/ 76 w 110"/>
                <a:gd name="T7" fmla="*/ 68 h 81"/>
                <a:gd name="T8" fmla="*/ 49 w 110"/>
                <a:gd name="T9" fmla="*/ 58 h 81"/>
                <a:gd name="T10" fmla="*/ 14 w 110"/>
                <a:gd name="T11" fmla="*/ 81 h 81"/>
                <a:gd name="T12" fmla="*/ 0 w 110"/>
                <a:gd name="T13" fmla="*/ 69 h 81"/>
                <a:gd name="T14" fmla="*/ 9 w 110"/>
                <a:gd name="T15" fmla="*/ 40 h 81"/>
                <a:gd name="T16" fmla="*/ 20 w 110"/>
                <a:gd name="T17" fmla="*/ 23 h 81"/>
                <a:gd name="T18" fmla="*/ 42 w 110"/>
                <a:gd name="T19" fmla="*/ 29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0" h="81">
                  <a:moveTo>
                    <a:pt x="42" y="29"/>
                  </a:moveTo>
                  <a:lnTo>
                    <a:pt x="58" y="6"/>
                  </a:lnTo>
                  <a:lnTo>
                    <a:pt x="110" y="0"/>
                  </a:lnTo>
                  <a:lnTo>
                    <a:pt x="76" y="68"/>
                  </a:lnTo>
                  <a:lnTo>
                    <a:pt x="49" y="58"/>
                  </a:lnTo>
                  <a:lnTo>
                    <a:pt x="14" y="81"/>
                  </a:lnTo>
                  <a:lnTo>
                    <a:pt x="0" y="69"/>
                  </a:lnTo>
                  <a:lnTo>
                    <a:pt x="9" y="40"/>
                  </a:lnTo>
                  <a:lnTo>
                    <a:pt x="20" y="23"/>
                  </a:lnTo>
                  <a:lnTo>
                    <a:pt x="42" y="29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/>
            </a:p>
          </p:txBody>
        </p:sp>
      </p:grpSp>
      <p:grpSp>
        <p:nvGrpSpPr>
          <p:cNvPr id="114" name="Denmark"/>
          <p:cNvGrpSpPr/>
          <p:nvPr/>
        </p:nvGrpSpPr>
        <p:grpSpPr>
          <a:xfrm>
            <a:off x="6512024" y="2938463"/>
            <a:ext cx="394097" cy="447675"/>
            <a:chOff x="5646737" y="2774950"/>
            <a:chExt cx="525463" cy="596900"/>
          </a:xfrm>
          <a:solidFill>
            <a:srgbClr val="33495F"/>
          </a:solidFill>
        </p:grpSpPr>
        <p:sp>
          <p:nvSpPr>
            <p:cNvPr id="116" name="Denmark"/>
            <p:cNvSpPr>
              <a:spLocks/>
            </p:cNvSpPr>
            <p:nvPr/>
          </p:nvSpPr>
          <p:spPr bwMode="auto">
            <a:xfrm>
              <a:off x="5646737" y="2774950"/>
              <a:ext cx="349250" cy="574675"/>
            </a:xfrm>
            <a:custGeom>
              <a:avLst/>
              <a:gdLst>
                <a:gd name="T0" fmla="*/ 42 w 220"/>
                <a:gd name="T1" fmla="*/ 310 h 362"/>
                <a:gd name="T2" fmla="*/ 42 w 220"/>
                <a:gd name="T3" fmla="*/ 286 h 362"/>
                <a:gd name="T4" fmla="*/ 0 w 220"/>
                <a:gd name="T5" fmla="*/ 273 h 362"/>
                <a:gd name="T6" fmla="*/ 6 w 220"/>
                <a:gd name="T7" fmla="*/ 237 h 362"/>
                <a:gd name="T8" fmla="*/ 21 w 220"/>
                <a:gd name="T9" fmla="*/ 233 h 362"/>
                <a:gd name="T10" fmla="*/ 21 w 220"/>
                <a:gd name="T11" fmla="*/ 208 h 362"/>
                <a:gd name="T12" fmla="*/ 7 w 220"/>
                <a:gd name="T13" fmla="*/ 200 h 362"/>
                <a:gd name="T14" fmla="*/ 7 w 220"/>
                <a:gd name="T15" fmla="*/ 136 h 362"/>
                <a:gd name="T16" fmla="*/ 21 w 220"/>
                <a:gd name="T17" fmla="*/ 122 h 362"/>
                <a:gd name="T18" fmla="*/ 27 w 220"/>
                <a:gd name="T19" fmla="*/ 122 h 362"/>
                <a:gd name="T20" fmla="*/ 21 w 220"/>
                <a:gd name="T21" fmla="*/ 94 h 362"/>
                <a:gd name="T22" fmla="*/ 53 w 220"/>
                <a:gd name="T23" fmla="*/ 70 h 362"/>
                <a:gd name="T24" fmla="*/ 93 w 220"/>
                <a:gd name="T25" fmla="*/ 70 h 362"/>
                <a:gd name="T26" fmla="*/ 117 w 220"/>
                <a:gd name="T27" fmla="*/ 59 h 362"/>
                <a:gd name="T28" fmla="*/ 137 w 220"/>
                <a:gd name="T29" fmla="*/ 24 h 362"/>
                <a:gd name="T30" fmla="*/ 170 w 220"/>
                <a:gd name="T31" fmla="*/ 15 h 362"/>
                <a:gd name="T32" fmla="*/ 187 w 220"/>
                <a:gd name="T33" fmla="*/ 0 h 362"/>
                <a:gd name="T34" fmla="*/ 194 w 220"/>
                <a:gd name="T35" fmla="*/ 2 h 362"/>
                <a:gd name="T36" fmla="*/ 190 w 220"/>
                <a:gd name="T37" fmla="*/ 15 h 362"/>
                <a:gd name="T38" fmla="*/ 178 w 220"/>
                <a:gd name="T39" fmla="*/ 21 h 362"/>
                <a:gd name="T40" fmla="*/ 189 w 220"/>
                <a:gd name="T41" fmla="*/ 39 h 362"/>
                <a:gd name="T42" fmla="*/ 194 w 220"/>
                <a:gd name="T43" fmla="*/ 62 h 362"/>
                <a:gd name="T44" fmla="*/ 183 w 220"/>
                <a:gd name="T45" fmla="*/ 77 h 362"/>
                <a:gd name="T46" fmla="*/ 169 w 220"/>
                <a:gd name="T47" fmla="*/ 93 h 362"/>
                <a:gd name="T48" fmla="*/ 164 w 220"/>
                <a:gd name="T49" fmla="*/ 113 h 362"/>
                <a:gd name="T50" fmla="*/ 169 w 220"/>
                <a:gd name="T51" fmla="*/ 124 h 362"/>
                <a:gd name="T52" fmla="*/ 168 w 220"/>
                <a:gd name="T53" fmla="*/ 137 h 362"/>
                <a:gd name="T54" fmla="*/ 178 w 220"/>
                <a:gd name="T55" fmla="*/ 146 h 362"/>
                <a:gd name="T56" fmla="*/ 199 w 220"/>
                <a:gd name="T57" fmla="*/ 146 h 362"/>
                <a:gd name="T58" fmla="*/ 213 w 220"/>
                <a:gd name="T59" fmla="*/ 148 h 362"/>
                <a:gd name="T60" fmla="*/ 220 w 220"/>
                <a:gd name="T61" fmla="*/ 172 h 362"/>
                <a:gd name="T62" fmla="*/ 197 w 220"/>
                <a:gd name="T63" fmla="*/ 197 h 362"/>
                <a:gd name="T64" fmla="*/ 178 w 220"/>
                <a:gd name="T65" fmla="*/ 202 h 362"/>
                <a:gd name="T66" fmla="*/ 178 w 220"/>
                <a:gd name="T67" fmla="*/ 187 h 362"/>
                <a:gd name="T68" fmla="*/ 162 w 220"/>
                <a:gd name="T69" fmla="*/ 188 h 362"/>
                <a:gd name="T70" fmla="*/ 163 w 220"/>
                <a:gd name="T71" fmla="*/ 219 h 362"/>
                <a:gd name="T72" fmla="*/ 159 w 220"/>
                <a:gd name="T73" fmla="*/ 239 h 362"/>
                <a:gd name="T74" fmla="*/ 140 w 220"/>
                <a:gd name="T75" fmla="*/ 248 h 362"/>
                <a:gd name="T76" fmla="*/ 126 w 220"/>
                <a:gd name="T77" fmla="*/ 247 h 362"/>
                <a:gd name="T78" fmla="*/ 128 w 220"/>
                <a:gd name="T79" fmla="*/ 264 h 362"/>
                <a:gd name="T80" fmla="*/ 110 w 220"/>
                <a:gd name="T81" fmla="*/ 274 h 362"/>
                <a:gd name="T82" fmla="*/ 118 w 220"/>
                <a:gd name="T83" fmla="*/ 299 h 362"/>
                <a:gd name="T84" fmla="*/ 122 w 220"/>
                <a:gd name="T85" fmla="*/ 320 h 362"/>
                <a:gd name="T86" fmla="*/ 104 w 220"/>
                <a:gd name="T87" fmla="*/ 324 h 362"/>
                <a:gd name="T88" fmla="*/ 123 w 220"/>
                <a:gd name="T89" fmla="*/ 340 h 362"/>
                <a:gd name="T90" fmla="*/ 132 w 220"/>
                <a:gd name="T91" fmla="*/ 362 h 362"/>
                <a:gd name="T92" fmla="*/ 97 w 220"/>
                <a:gd name="T93" fmla="*/ 358 h 362"/>
                <a:gd name="T94" fmla="*/ 27 w 220"/>
                <a:gd name="T95" fmla="*/ 342 h 362"/>
                <a:gd name="T96" fmla="*/ 40 w 220"/>
                <a:gd name="T97" fmla="*/ 327 h 362"/>
                <a:gd name="T98" fmla="*/ 42 w 220"/>
                <a:gd name="T99" fmla="*/ 310 h 3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20" h="362">
                  <a:moveTo>
                    <a:pt x="42" y="310"/>
                  </a:moveTo>
                  <a:lnTo>
                    <a:pt x="42" y="286"/>
                  </a:lnTo>
                  <a:lnTo>
                    <a:pt x="0" y="273"/>
                  </a:lnTo>
                  <a:lnTo>
                    <a:pt x="6" y="237"/>
                  </a:lnTo>
                  <a:lnTo>
                    <a:pt x="21" y="233"/>
                  </a:lnTo>
                  <a:lnTo>
                    <a:pt x="21" y="208"/>
                  </a:lnTo>
                  <a:lnTo>
                    <a:pt x="7" y="200"/>
                  </a:lnTo>
                  <a:lnTo>
                    <a:pt x="7" y="136"/>
                  </a:lnTo>
                  <a:lnTo>
                    <a:pt x="21" y="122"/>
                  </a:lnTo>
                  <a:lnTo>
                    <a:pt x="27" y="122"/>
                  </a:lnTo>
                  <a:lnTo>
                    <a:pt x="21" y="94"/>
                  </a:lnTo>
                  <a:lnTo>
                    <a:pt x="53" y="70"/>
                  </a:lnTo>
                  <a:lnTo>
                    <a:pt x="93" y="70"/>
                  </a:lnTo>
                  <a:lnTo>
                    <a:pt x="117" y="59"/>
                  </a:lnTo>
                  <a:lnTo>
                    <a:pt x="137" y="24"/>
                  </a:lnTo>
                  <a:lnTo>
                    <a:pt x="170" y="15"/>
                  </a:lnTo>
                  <a:lnTo>
                    <a:pt x="187" y="0"/>
                  </a:lnTo>
                  <a:lnTo>
                    <a:pt x="194" y="2"/>
                  </a:lnTo>
                  <a:lnTo>
                    <a:pt x="190" y="15"/>
                  </a:lnTo>
                  <a:lnTo>
                    <a:pt x="178" y="21"/>
                  </a:lnTo>
                  <a:lnTo>
                    <a:pt x="189" y="39"/>
                  </a:lnTo>
                  <a:lnTo>
                    <a:pt x="194" y="62"/>
                  </a:lnTo>
                  <a:lnTo>
                    <a:pt x="183" y="77"/>
                  </a:lnTo>
                  <a:lnTo>
                    <a:pt x="169" y="93"/>
                  </a:lnTo>
                  <a:lnTo>
                    <a:pt x="164" y="113"/>
                  </a:lnTo>
                  <a:lnTo>
                    <a:pt x="169" y="124"/>
                  </a:lnTo>
                  <a:lnTo>
                    <a:pt x="168" y="137"/>
                  </a:lnTo>
                  <a:lnTo>
                    <a:pt x="178" y="146"/>
                  </a:lnTo>
                  <a:lnTo>
                    <a:pt x="199" y="146"/>
                  </a:lnTo>
                  <a:lnTo>
                    <a:pt x="213" y="148"/>
                  </a:lnTo>
                  <a:lnTo>
                    <a:pt x="220" y="172"/>
                  </a:lnTo>
                  <a:lnTo>
                    <a:pt x="197" y="197"/>
                  </a:lnTo>
                  <a:lnTo>
                    <a:pt x="178" y="202"/>
                  </a:lnTo>
                  <a:lnTo>
                    <a:pt x="178" y="187"/>
                  </a:lnTo>
                  <a:lnTo>
                    <a:pt x="162" y="188"/>
                  </a:lnTo>
                  <a:lnTo>
                    <a:pt x="163" y="219"/>
                  </a:lnTo>
                  <a:lnTo>
                    <a:pt x="159" y="239"/>
                  </a:lnTo>
                  <a:lnTo>
                    <a:pt x="140" y="248"/>
                  </a:lnTo>
                  <a:lnTo>
                    <a:pt x="126" y="247"/>
                  </a:lnTo>
                  <a:lnTo>
                    <a:pt x="128" y="264"/>
                  </a:lnTo>
                  <a:lnTo>
                    <a:pt x="110" y="274"/>
                  </a:lnTo>
                  <a:lnTo>
                    <a:pt x="118" y="299"/>
                  </a:lnTo>
                  <a:lnTo>
                    <a:pt x="122" y="320"/>
                  </a:lnTo>
                  <a:lnTo>
                    <a:pt x="104" y="324"/>
                  </a:lnTo>
                  <a:lnTo>
                    <a:pt x="123" y="340"/>
                  </a:lnTo>
                  <a:lnTo>
                    <a:pt x="132" y="362"/>
                  </a:lnTo>
                  <a:lnTo>
                    <a:pt x="97" y="358"/>
                  </a:lnTo>
                  <a:lnTo>
                    <a:pt x="27" y="342"/>
                  </a:lnTo>
                  <a:lnTo>
                    <a:pt x="40" y="327"/>
                  </a:lnTo>
                  <a:lnTo>
                    <a:pt x="42" y="310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/>
            </a:p>
          </p:txBody>
        </p:sp>
        <p:sp>
          <p:nvSpPr>
            <p:cNvPr id="117" name="Denmark"/>
            <p:cNvSpPr>
              <a:spLocks/>
            </p:cNvSpPr>
            <p:nvPr/>
          </p:nvSpPr>
          <p:spPr bwMode="auto">
            <a:xfrm>
              <a:off x="5815012" y="3171825"/>
              <a:ext cx="134937" cy="131763"/>
            </a:xfrm>
            <a:custGeom>
              <a:avLst/>
              <a:gdLst>
                <a:gd name="T0" fmla="*/ 9 w 85"/>
                <a:gd name="T1" fmla="*/ 19 h 83"/>
                <a:gd name="T2" fmla="*/ 24 w 85"/>
                <a:gd name="T3" fmla="*/ 19 h 83"/>
                <a:gd name="T4" fmla="*/ 33 w 85"/>
                <a:gd name="T5" fmla="*/ 7 h 83"/>
                <a:gd name="T6" fmla="*/ 50 w 85"/>
                <a:gd name="T7" fmla="*/ 0 h 83"/>
                <a:gd name="T8" fmla="*/ 54 w 85"/>
                <a:gd name="T9" fmla="*/ 10 h 83"/>
                <a:gd name="T10" fmla="*/ 75 w 85"/>
                <a:gd name="T11" fmla="*/ 14 h 83"/>
                <a:gd name="T12" fmla="*/ 75 w 85"/>
                <a:gd name="T13" fmla="*/ 36 h 83"/>
                <a:gd name="T14" fmla="*/ 85 w 85"/>
                <a:gd name="T15" fmla="*/ 43 h 83"/>
                <a:gd name="T16" fmla="*/ 85 w 85"/>
                <a:gd name="T17" fmla="*/ 65 h 83"/>
                <a:gd name="T18" fmla="*/ 75 w 85"/>
                <a:gd name="T19" fmla="*/ 78 h 83"/>
                <a:gd name="T20" fmla="*/ 47 w 85"/>
                <a:gd name="T21" fmla="*/ 83 h 83"/>
                <a:gd name="T22" fmla="*/ 25 w 85"/>
                <a:gd name="T23" fmla="*/ 66 h 83"/>
                <a:gd name="T24" fmla="*/ 15 w 85"/>
                <a:gd name="T25" fmla="*/ 41 h 83"/>
                <a:gd name="T26" fmla="*/ 0 w 85"/>
                <a:gd name="T27" fmla="*/ 23 h 83"/>
                <a:gd name="T28" fmla="*/ 9 w 85"/>
                <a:gd name="T29" fmla="*/ 19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5" h="83">
                  <a:moveTo>
                    <a:pt x="9" y="19"/>
                  </a:moveTo>
                  <a:lnTo>
                    <a:pt x="24" y="19"/>
                  </a:lnTo>
                  <a:lnTo>
                    <a:pt x="33" y="7"/>
                  </a:lnTo>
                  <a:lnTo>
                    <a:pt x="50" y="0"/>
                  </a:lnTo>
                  <a:lnTo>
                    <a:pt x="54" y="10"/>
                  </a:lnTo>
                  <a:lnTo>
                    <a:pt x="75" y="14"/>
                  </a:lnTo>
                  <a:lnTo>
                    <a:pt x="75" y="36"/>
                  </a:lnTo>
                  <a:lnTo>
                    <a:pt x="85" y="43"/>
                  </a:lnTo>
                  <a:lnTo>
                    <a:pt x="85" y="65"/>
                  </a:lnTo>
                  <a:lnTo>
                    <a:pt x="75" y="78"/>
                  </a:lnTo>
                  <a:lnTo>
                    <a:pt x="47" y="83"/>
                  </a:lnTo>
                  <a:lnTo>
                    <a:pt x="25" y="66"/>
                  </a:lnTo>
                  <a:lnTo>
                    <a:pt x="15" y="41"/>
                  </a:lnTo>
                  <a:lnTo>
                    <a:pt x="0" y="23"/>
                  </a:lnTo>
                  <a:lnTo>
                    <a:pt x="9" y="19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/>
            </a:p>
          </p:txBody>
        </p:sp>
        <p:sp>
          <p:nvSpPr>
            <p:cNvPr id="118" name="Denmark"/>
            <p:cNvSpPr>
              <a:spLocks/>
            </p:cNvSpPr>
            <p:nvPr/>
          </p:nvSpPr>
          <p:spPr bwMode="auto">
            <a:xfrm>
              <a:off x="5949950" y="3060700"/>
              <a:ext cx="222250" cy="311150"/>
            </a:xfrm>
            <a:custGeom>
              <a:avLst/>
              <a:gdLst>
                <a:gd name="T0" fmla="*/ 0 w 140"/>
                <a:gd name="T1" fmla="*/ 57 h 196"/>
                <a:gd name="T2" fmla="*/ 45 w 140"/>
                <a:gd name="T3" fmla="*/ 51 h 196"/>
                <a:gd name="T4" fmla="*/ 52 w 140"/>
                <a:gd name="T5" fmla="*/ 39 h 196"/>
                <a:gd name="T6" fmla="*/ 80 w 140"/>
                <a:gd name="T7" fmla="*/ 33 h 196"/>
                <a:gd name="T8" fmla="*/ 84 w 140"/>
                <a:gd name="T9" fmla="*/ 0 h 196"/>
                <a:gd name="T10" fmla="*/ 112 w 140"/>
                <a:gd name="T11" fmla="*/ 7 h 196"/>
                <a:gd name="T12" fmla="*/ 127 w 140"/>
                <a:gd name="T13" fmla="*/ 23 h 196"/>
                <a:gd name="T14" fmla="*/ 127 w 140"/>
                <a:gd name="T15" fmla="*/ 44 h 196"/>
                <a:gd name="T16" fmla="*/ 140 w 140"/>
                <a:gd name="T17" fmla="*/ 53 h 196"/>
                <a:gd name="T18" fmla="*/ 140 w 140"/>
                <a:gd name="T19" fmla="*/ 70 h 196"/>
                <a:gd name="T20" fmla="*/ 120 w 140"/>
                <a:gd name="T21" fmla="*/ 79 h 196"/>
                <a:gd name="T22" fmla="*/ 112 w 140"/>
                <a:gd name="T23" fmla="*/ 94 h 196"/>
                <a:gd name="T24" fmla="*/ 128 w 140"/>
                <a:gd name="T25" fmla="*/ 106 h 196"/>
                <a:gd name="T26" fmla="*/ 127 w 140"/>
                <a:gd name="T27" fmla="*/ 119 h 196"/>
                <a:gd name="T28" fmla="*/ 100 w 140"/>
                <a:gd name="T29" fmla="*/ 119 h 196"/>
                <a:gd name="T30" fmla="*/ 109 w 140"/>
                <a:gd name="T31" fmla="*/ 141 h 196"/>
                <a:gd name="T32" fmla="*/ 81 w 140"/>
                <a:gd name="T33" fmla="*/ 141 h 196"/>
                <a:gd name="T34" fmla="*/ 88 w 140"/>
                <a:gd name="T35" fmla="*/ 153 h 196"/>
                <a:gd name="T36" fmla="*/ 105 w 140"/>
                <a:gd name="T37" fmla="*/ 153 h 196"/>
                <a:gd name="T38" fmla="*/ 97 w 140"/>
                <a:gd name="T39" fmla="*/ 166 h 196"/>
                <a:gd name="T40" fmla="*/ 89 w 140"/>
                <a:gd name="T41" fmla="*/ 185 h 196"/>
                <a:gd name="T42" fmla="*/ 71 w 140"/>
                <a:gd name="T43" fmla="*/ 185 h 196"/>
                <a:gd name="T44" fmla="*/ 54 w 140"/>
                <a:gd name="T45" fmla="*/ 196 h 196"/>
                <a:gd name="T46" fmla="*/ 37 w 140"/>
                <a:gd name="T47" fmla="*/ 181 h 196"/>
                <a:gd name="T48" fmla="*/ 18 w 140"/>
                <a:gd name="T49" fmla="*/ 160 h 196"/>
                <a:gd name="T50" fmla="*/ 29 w 140"/>
                <a:gd name="T51" fmla="*/ 148 h 196"/>
                <a:gd name="T52" fmla="*/ 50 w 140"/>
                <a:gd name="T53" fmla="*/ 153 h 196"/>
                <a:gd name="T54" fmla="*/ 63 w 140"/>
                <a:gd name="T55" fmla="*/ 166 h 196"/>
                <a:gd name="T56" fmla="*/ 71 w 140"/>
                <a:gd name="T57" fmla="*/ 153 h 196"/>
                <a:gd name="T58" fmla="*/ 78 w 140"/>
                <a:gd name="T59" fmla="*/ 130 h 196"/>
                <a:gd name="T60" fmla="*/ 77 w 140"/>
                <a:gd name="T61" fmla="*/ 119 h 196"/>
                <a:gd name="T62" fmla="*/ 39 w 140"/>
                <a:gd name="T63" fmla="*/ 125 h 196"/>
                <a:gd name="T64" fmla="*/ 26 w 140"/>
                <a:gd name="T65" fmla="*/ 106 h 196"/>
                <a:gd name="T66" fmla="*/ 35 w 140"/>
                <a:gd name="T67" fmla="*/ 89 h 196"/>
                <a:gd name="T68" fmla="*/ 37 w 140"/>
                <a:gd name="T69" fmla="*/ 74 h 196"/>
                <a:gd name="T70" fmla="*/ 0 w 140"/>
                <a:gd name="T71" fmla="*/ 57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0" h="196">
                  <a:moveTo>
                    <a:pt x="0" y="57"/>
                  </a:moveTo>
                  <a:lnTo>
                    <a:pt x="45" y="51"/>
                  </a:lnTo>
                  <a:lnTo>
                    <a:pt x="52" y="39"/>
                  </a:lnTo>
                  <a:lnTo>
                    <a:pt x="80" y="33"/>
                  </a:lnTo>
                  <a:lnTo>
                    <a:pt x="84" y="0"/>
                  </a:lnTo>
                  <a:lnTo>
                    <a:pt x="112" y="7"/>
                  </a:lnTo>
                  <a:lnTo>
                    <a:pt x="127" y="23"/>
                  </a:lnTo>
                  <a:lnTo>
                    <a:pt x="127" y="44"/>
                  </a:lnTo>
                  <a:lnTo>
                    <a:pt x="140" y="53"/>
                  </a:lnTo>
                  <a:lnTo>
                    <a:pt x="140" y="70"/>
                  </a:lnTo>
                  <a:lnTo>
                    <a:pt x="120" y="79"/>
                  </a:lnTo>
                  <a:lnTo>
                    <a:pt x="112" y="94"/>
                  </a:lnTo>
                  <a:lnTo>
                    <a:pt x="128" y="106"/>
                  </a:lnTo>
                  <a:lnTo>
                    <a:pt x="127" y="119"/>
                  </a:lnTo>
                  <a:lnTo>
                    <a:pt x="100" y="119"/>
                  </a:lnTo>
                  <a:lnTo>
                    <a:pt x="109" y="141"/>
                  </a:lnTo>
                  <a:lnTo>
                    <a:pt x="81" y="141"/>
                  </a:lnTo>
                  <a:lnTo>
                    <a:pt x="88" y="153"/>
                  </a:lnTo>
                  <a:lnTo>
                    <a:pt x="105" y="153"/>
                  </a:lnTo>
                  <a:lnTo>
                    <a:pt x="97" y="166"/>
                  </a:lnTo>
                  <a:lnTo>
                    <a:pt x="89" y="185"/>
                  </a:lnTo>
                  <a:lnTo>
                    <a:pt x="71" y="185"/>
                  </a:lnTo>
                  <a:lnTo>
                    <a:pt x="54" y="196"/>
                  </a:lnTo>
                  <a:lnTo>
                    <a:pt x="37" y="181"/>
                  </a:lnTo>
                  <a:lnTo>
                    <a:pt x="18" y="160"/>
                  </a:lnTo>
                  <a:lnTo>
                    <a:pt x="29" y="148"/>
                  </a:lnTo>
                  <a:lnTo>
                    <a:pt x="50" y="153"/>
                  </a:lnTo>
                  <a:lnTo>
                    <a:pt x="63" y="166"/>
                  </a:lnTo>
                  <a:lnTo>
                    <a:pt x="71" y="153"/>
                  </a:lnTo>
                  <a:lnTo>
                    <a:pt x="78" y="130"/>
                  </a:lnTo>
                  <a:lnTo>
                    <a:pt x="77" y="119"/>
                  </a:lnTo>
                  <a:lnTo>
                    <a:pt x="39" y="125"/>
                  </a:lnTo>
                  <a:lnTo>
                    <a:pt x="26" y="106"/>
                  </a:lnTo>
                  <a:lnTo>
                    <a:pt x="35" y="89"/>
                  </a:lnTo>
                  <a:lnTo>
                    <a:pt x="37" y="74"/>
                  </a:lnTo>
                  <a:lnTo>
                    <a:pt x="0" y="57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/>
            </a:p>
          </p:txBody>
        </p:sp>
      </p:grpSp>
      <p:sp>
        <p:nvSpPr>
          <p:cNvPr id="119" name="Finland"/>
          <p:cNvSpPr>
            <a:spLocks/>
          </p:cNvSpPr>
          <p:nvPr/>
        </p:nvSpPr>
        <p:spPr bwMode="auto">
          <a:xfrm>
            <a:off x="7310934" y="1038227"/>
            <a:ext cx="916781" cy="1502569"/>
          </a:xfrm>
          <a:custGeom>
            <a:avLst/>
            <a:gdLst>
              <a:gd name="T0" fmla="*/ 1065 w 1065"/>
              <a:gd name="T1" fmla="*/ 1065 h 1748"/>
              <a:gd name="T2" fmla="*/ 1065 w 1065"/>
              <a:gd name="T3" fmla="*/ 1190 h 1748"/>
              <a:gd name="T4" fmla="*/ 878 w 1065"/>
              <a:gd name="T5" fmla="*/ 1570 h 1748"/>
              <a:gd name="T6" fmla="*/ 788 w 1065"/>
              <a:gd name="T7" fmla="*/ 1610 h 1748"/>
              <a:gd name="T8" fmla="*/ 728 w 1065"/>
              <a:gd name="T9" fmla="*/ 1633 h 1748"/>
              <a:gd name="T10" fmla="*/ 578 w 1065"/>
              <a:gd name="T11" fmla="*/ 1707 h 1748"/>
              <a:gd name="T12" fmla="*/ 501 w 1065"/>
              <a:gd name="T13" fmla="*/ 1733 h 1748"/>
              <a:gd name="T14" fmla="*/ 460 w 1065"/>
              <a:gd name="T15" fmla="*/ 1690 h 1748"/>
              <a:gd name="T16" fmla="*/ 387 w 1065"/>
              <a:gd name="T17" fmla="*/ 1670 h 1748"/>
              <a:gd name="T18" fmla="*/ 305 w 1065"/>
              <a:gd name="T19" fmla="*/ 1675 h 1748"/>
              <a:gd name="T20" fmla="*/ 270 w 1065"/>
              <a:gd name="T21" fmla="*/ 1585 h 1748"/>
              <a:gd name="T22" fmla="*/ 270 w 1065"/>
              <a:gd name="T23" fmla="*/ 1505 h 1748"/>
              <a:gd name="T24" fmla="*/ 243 w 1065"/>
              <a:gd name="T25" fmla="*/ 1425 h 1748"/>
              <a:gd name="T26" fmla="*/ 205 w 1065"/>
              <a:gd name="T27" fmla="*/ 1315 h 1748"/>
              <a:gd name="T28" fmla="*/ 228 w 1065"/>
              <a:gd name="T29" fmla="*/ 1210 h 1748"/>
              <a:gd name="T30" fmla="*/ 283 w 1065"/>
              <a:gd name="T31" fmla="*/ 1128 h 1748"/>
              <a:gd name="T32" fmla="*/ 335 w 1065"/>
              <a:gd name="T33" fmla="*/ 1085 h 1748"/>
              <a:gd name="T34" fmla="*/ 387 w 1065"/>
              <a:gd name="T35" fmla="*/ 1000 h 1748"/>
              <a:gd name="T36" fmla="*/ 460 w 1065"/>
              <a:gd name="T37" fmla="*/ 885 h 1748"/>
              <a:gd name="T38" fmla="*/ 460 w 1065"/>
              <a:gd name="T39" fmla="*/ 853 h 1748"/>
              <a:gd name="T40" fmla="*/ 387 w 1065"/>
              <a:gd name="T41" fmla="*/ 775 h 1748"/>
              <a:gd name="T42" fmla="*/ 278 w 1065"/>
              <a:gd name="T43" fmla="*/ 658 h 1748"/>
              <a:gd name="T44" fmla="*/ 250 w 1065"/>
              <a:gd name="T45" fmla="*/ 536 h 1748"/>
              <a:gd name="T46" fmla="*/ 223 w 1065"/>
              <a:gd name="T47" fmla="*/ 490 h 1748"/>
              <a:gd name="T48" fmla="*/ 158 w 1065"/>
              <a:gd name="T49" fmla="*/ 355 h 1748"/>
              <a:gd name="T50" fmla="*/ 0 w 1065"/>
              <a:gd name="T51" fmla="*/ 289 h 1748"/>
              <a:gd name="T52" fmla="*/ 98 w 1065"/>
              <a:gd name="T53" fmla="*/ 165 h 1748"/>
              <a:gd name="T54" fmla="*/ 228 w 1065"/>
              <a:gd name="T55" fmla="*/ 120 h 1748"/>
              <a:gd name="T56" fmla="*/ 448 w 1065"/>
              <a:gd name="T57" fmla="*/ 33 h 1748"/>
              <a:gd name="T58" fmla="*/ 513 w 1065"/>
              <a:gd name="T59" fmla="*/ 0 h 1748"/>
              <a:gd name="T60" fmla="*/ 555 w 1065"/>
              <a:gd name="T61" fmla="*/ 20 h 1748"/>
              <a:gd name="T62" fmla="*/ 625 w 1065"/>
              <a:gd name="T63" fmla="*/ 35 h 1748"/>
              <a:gd name="T64" fmla="*/ 570 w 1065"/>
              <a:gd name="T65" fmla="*/ 48 h 1748"/>
              <a:gd name="T66" fmla="*/ 533 w 1065"/>
              <a:gd name="T67" fmla="*/ 103 h 1748"/>
              <a:gd name="T68" fmla="*/ 498 w 1065"/>
              <a:gd name="T69" fmla="*/ 180 h 1748"/>
              <a:gd name="T70" fmla="*/ 541 w 1065"/>
              <a:gd name="T71" fmla="*/ 200 h 1748"/>
              <a:gd name="T72" fmla="*/ 553 w 1065"/>
              <a:gd name="T73" fmla="*/ 298 h 1748"/>
              <a:gd name="T74" fmla="*/ 625 w 1065"/>
              <a:gd name="T75" fmla="*/ 328 h 1748"/>
              <a:gd name="T76" fmla="*/ 683 w 1065"/>
              <a:gd name="T77" fmla="*/ 380 h 1748"/>
              <a:gd name="T78" fmla="*/ 683 w 1065"/>
              <a:gd name="T79" fmla="*/ 530 h 1748"/>
              <a:gd name="T80" fmla="*/ 775 w 1065"/>
              <a:gd name="T81" fmla="*/ 693 h 1748"/>
              <a:gd name="T82" fmla="*/ 813 w 1065"/>
              <a:gd name="T83" fmla="*/ 765 h 1748"/>
              <a:gd name="T84" fmla="*/ 825 w 1065"/>
              <a:gd name="T85" fmla="*/ 820 h 1748"/>
              <a:gd name="T86" fmla="*/ 858 w 1065"/>
              <a:gd name="T87" fmla="*/ 858 h 1748"/>
              <a:gd name="T88" fmla="*/ 913 w 1065"/>
              <a:gd name="T89" fmla="*/ 874 h 1748"/>
              <a:gd name="T90" fmla="*/ 913 w 1065"/>
              <a:gd name="T91" fmla="*/ 988 h 17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065" h="1748">
                <a:moveTo>
                  <a:pt x="913" y="988"/>
                </a:moveTo>
                <a:cubicBezTo>
                  <a:pt x="1065" y="1065"/>
                  <a:pt x="1065" y="1065"/>
                  <a:pt x="1065" y="1065"/>
                </a:cubicBezTo>
                <a:cubicBezTo>
                  <a:pt x="1065" y="1133"/>
                  <a:pt x="1065" y="1133"/>
                  <a:pt x="1065" y="1133"/>
                </a:cubicBezTo>
                <a:cubicBezTo>
                  <a:pt x="1065" y="1190"/>
                  <a:pt x="1065" y="1190"/>
                  <a:pt x="1065" y="1190"/>
                </a:cubicBezTo>
                <a:cubicBezTo>
                  <a:pt x="989" y="1390"/>
                  <a:pt x="989" y="1390"/>
                  <a:pt x="989" y="1390"/>
                </a:cubicBezTo>
                <a:cubicBezTo>
                  <a:pt x="878" y="1570"/>
                  <a:pt x="878" y="1570"/>
                  <a:pt x="878" y="1570"/>
                </a:cubicBezTo>
                <a:cubicBezTo>
                  <a:pt x="833" y="1570"/>
                  <a:pt x="833" y="1570"/>
                  <a:pt x="833" y="1570"/>
                </a:cubicBezTo>
                <a:cubicBezTo>
                  <a:pt x="788" y="1610"/>
                  <a:pt x="788" y="1610"/>
                  <a:pt x="788" y="1610"/>
                </a:cubicBezTo>
                <a:cubicBezTo>
                  <a:pt x="728" y="1600"/>
                  <a:pt x="728" y="1600"/>
                  <a:pt x="728" y="1600"/>
                </a:cubicBezTo>
                <a:cubicBezTo>
                  <a:pt x="728" y="1633"/>
                  <a:pt x="728" y="1633"/>
                  <a:pt x="728" y="1633"/>
                </a:cubicBezTo>
                <a:cubicBezTo>
                  <a:pt x="650" y="1678"/>
                  <a:pt x="650" y="1678"/>
                  <a:pt x="650" y="1678"/>
                </a:cubicBezTo>
                <a:cubicBezTo>
                  <a:pt x="578" y="1707"/>
                  <a:pt x="578" y="1707"/>
                  <a:pt x="578" y="1707"/>
                </a:cubicBezTo>
                <a:cubicBezTo>
                  <a:pt x="541" y="1748"/>
                  <a:pt x="541" y="1748"/>
                  <a:pt x="541" y="1748"/>
                </a:cubicBezTo>
                <a:cubicBezTo>
                  <a:pt x="501" y="1733"/>
                  <a:pt x="501" y="1733"/>
                  <a:pt x="501" y="1733"/>
                </a:cubicBezTo>
                <a:cubicBezTo>
                  <a:pt x="470" y="1728"/>
                  <a:pt x="470" y="1728"/>
                  <a:pt x="470" y="1728"/>
                </a:cubicBezTo>
                <a:cubicBezTo>
                  <a:pt x="460" y="1690"/>
                  <a:pt x="460" y="1690"/>
                  <a:pt x="460" y="1690"/>
                </a:cubicBezTo>
                <a:cubicBezTo>
                  <a:pt x="423" y="1695"/>
                  <a:pt x="423" y="1695"/>
                  <a:pt x="423" y="1695"/>
                </a:cubicBezTo>
                <a:cubicBezTo>
                  <a:pt x="387" y="1670"/>
                  <a:pt x="387" y="1670"/>
                  <a:pt x="387" y="1670"/>
                </a:cubicBezTo>
                <a:cubicBezTo>
                  <a:pt x="335" y="1663"/>
                  <a:pt x="335" y="1663"/>
                  <a:pt x="335" y="1663"/>
                </a:cubicBezTo>
                <a:cubicBezTo>
                  <a:pt x="305" y="1675"/>
                  <a:pt x="305" y="1675"/>
                  <a:pt x="305" y="1675"/>
                </a:cubicBezTo>
                <a:cubicBezTo>
                  <a:pt x="305" y="1623"/>
                  <a:pt x="305" y="1623"/>
                  <a:pt x="305" y="1623"/>
                </a:cubicBezTo>
                <a:cubicBezTo>
                  <a:pt x="270" y="1585"/>
                  <a:pt x="270" y="1585"/>
                  <a:pt x="270" y="1585"/>
                </a:cubicBezTo>
                <a:cubicBezTo>
                  <a:pt x="300" y="1558"/>
                  <a:pt x="300" y="1558"/>
                  <a:pt x="300" y="1558"/>
                </a:cubicBezTo>
                <a:cubicBezTo>
                  <a:pt x="270" y="1505"/>
                  <a:pt x="270" y="1505"/>
                  <a:pt x="270" y="1505"/>
                </a:cubicBezTo>
                <a:cubicBezTo>
                  <a:pt x="293" y="1488"/>
                  <a:pt x="293" y="1488"/>
                  <a:pt x="293" y="1488"/>
                </a:cubicBezTo>
                <a:cubicBezTo>
                  <a:pt x="243" y="1425"/>
                  <a:pt x="243" y="1425"/>
                  <a:pt x="243" y="1425"/>
                </a:cubicBezTo>
                <a:cubicBezTo>
                  <a:pt x="243" y="1368"/>
                  <a:pt x="243" y="1368"/>
                  <a:pt x="243" y="1368"/>
                </a:cubicBezTo>
                <a:cubicBezTo>
                  <a:pt x="205" y="1315"/>
                  <a:pt x="205" y="1315"/>
                  <a:pt x="205" y="1315"/>
                </a:cubicBezTo>
                <a:cubicBezTo>
                  <a:pt x="233" y="1248"/>
                  <a:pt x="233" y="1248"/>
                  <a:pt x="233" y="1248"/>
                </a:cubicBezTo>
                <a:cubicBezTo>
                  <a:pt x="228" y="1210"/>
                  <a:pt x="228" y="1210"/>
                  <a:pt x="228" y="1210"/>
                </a:cubicBezTo>
                <a:cubicBezTo>
                  <a:pt x="285" y="1210"/>
                  <a:pt x="285" y="1210"/>
                  <a:pt x="285" y="1210"/>
                </a:cubicBezTo>
                <a:cubicBezTo>
                  <a:pt x="283" y="1128"/>
                  <a:pt x="283" y="1128"/>
                  <a:pt x="283" y="1128"/>
                </a:cubicBezTo>
                <a:cubicBezTo>
                  <a:pt x="325" y="1113"/>
                  <a:pt x="325" y="1113"/>
                  <a:pt x="325" y="1113"/>
                </a:cubicBezTo>
                <a:cubicBezTo>
                  <a:pt x="335" y="1085"/>
                  <a:pt x="335" y="1085"/>
                  <a:pt x="335" y="1085"/>
                </a:cubicBezTo>
                <a:cubicBezTo>
                  <a:pt x="373" y="1060"/>
                  <a:pt x="373" y="1060"/>
                  <a:pt x="373" y="1060"/>
                </a:cubicBezTo>
                <a:cubicBezTo>
                  <a:pt x="387" y="1000"/>
                  <a:pt x="387" y="1000"/>
                  <a:pt x="387" y="1000"/>
                </a:cubicBezTo>
                <a:cubicBezTo>
                  <a:pt x="423" y="915"/>
                  <a:pt x="423" y="915"/>
                  <a:pt x="423" y="915"/>
                </a:cubicBezTo>
                <a:cubicBezTo>
                  <a:pt x="460" y="885"/>
                  <a:pt x="460" y="885"/>
                  <a:pt x="460" y="885"/>
                </a:cubicBezTo>
                <a:cubicBezTo>
                  <a:pt x="498" y="865"/>
                  <a:pt x="498" y="865"/>
                  <a:pt x="498" y="865"/>
                </a:cubicBezTo>
                <a:cubicBezTo>
                  <a:pt x="460" y="853"/>
                  <a:pt x="460" y="853"/>
                  <a:pt x="460" y="853"/>
                </a:cubicBezTo>
                <a:cubicBezTo>
                  <a:pt x="445" y="803"/>
                  <a:pt x="445" y="803"/>
                  <a:pt x="445" y="803"/>
                </a:cubicBezTo>
                <a:cubicBezTo>
                  <a:pt x="387" y="775"/>
                  <a:pt x="387" y="775"/>
                  <a:pt x="387" y="775"/>
                </a:cubicBezTo>
                <a:cubicBezTo>
                  <a:pt x="338" y="738"/>
                  <a:pt x="338" y="738"/>
                  <a:pt x="338" y="738"/>
                </a:cubicBezTo>
                <a:cubicBezTo>
                  <a:pt x="278" y="658"/>
                  <a:pt x="278" y="658"/>
                  <a:pt x="278" y="658"/>
                </a:cubicBezTo>
                <a:cubicBezTo>
                  <a:pt x="289" y="590"/>
                  <a:pt x="289" y="590"/>
                  <a:pt x="289" y="590"/>
                </a:cubicBezTo>
                <a:cubicBezTo>
                  <a:pt x="250" y="536"/>
                  <a:pt x="250" y="536"/>
                  <a:pt x="250" y="536"/>
                </a:cubicBezTo>
                <a:cubicBezTo>
                  <a:pt x="250" y="490"/>
                  <a:pt x="250" y="490"/>
                  <a:pt x="250" y="490"/>
                </a:cubicBezTo>
                <a:cubicBezTo>
                  <a:pt x="223" y="490"/>
                  <a:pt x="223" y="490"/>
                  <a:pt x="223" y="490"/>
                </a:cubicBezTo>
                <a:cubicBezTo>
                  <a:pt x="205" y="410"/>
                  <a:pt x="205" y="410"/>
                  <a:pt x="205" y="410"/>
                </a:cubicBezTo>
                <a:cubicBezTo>
                  <a:pt x="158" y="355"/>
                  <a:pt x="158" y="355"/>
                  <a:pt x="158" y="355"/>
                </a:cubicBezTo>
                <a:cubicBezTo>
                  <a:pt x="60" y="328"/>
                  <a:pt x="60" y="328"/>
                  <a:pt x="60" y="328"/>
                </a:cubicBezTo>
                <a:cubicBezTo>
                  <a:pt x="0" y="289"/>
                  <a:pt x="0" y="289"/>
                  <a:pt x="0" y="289"/>
                </a:cubicBezTo>
                <a:cubicBezTo>
                  <a:pt x="13" y="225"/>
                  <a:pt x="13" y="225"/>
                  <a:pt x="13" y="225"/>
                </a:cubicBezTo>
                <a:cubicBezTo>
                  <a:pt x="98" y="165"/>
                  <a:pt x="98" y="165"/>
                  <a:pt x="98" y="165"/>
                </a:cubicBezTo>
                <a:cubicBezTo>
                  <a:pt x="160" y="120"/>
                  <a:pt x="160" y="120"/>
                  <a:pt x="160" y="120"/>
                </a:cubicBezTo>
                <a:cubicBezTo>
                  <a:pt x="228" y="120"/>
                  <a:pt x="228" y="120"/>
                  <a:pt x="228" y="120"/>
                </a:cubicBezTo>
                <a:cubicBezTo>
                  <a:pt x="338" y="90"/>
                  <a:pt x="338" y="90"/>
                  <a:pt x="338" y="90"/>
                </a:cubicBezTo>
                <a:cubicBezTo>
                  <a:pt x="448" y="33"/>
                  <a:pt x="448" y="33"/>
                  <a:pt x="448" y="33"/>
                </a:cubicBezTo>
                <a:cubicBezTo>
                  <a:pt x="483" y="0"/>
                  <a:pt x="483" y="0"/>
                  <a:pt x="483" y="0"/>
                </a:cubicBezTo>
                <a:cubicBezTo>
                  <a:pt x="513" y="0"/>
                  <a:pt x="513" y="0"/>
                  <a:pt x="513" y="0"/>
                </a:cubicBezTo>
                <a:cubicBezTo>
                  <a:pt x="533" y="40"/>
                  <a:pt x="533" y="40"/>
                  <a:pt x="533" y="40"/>
                </a:cubicBezTo>
                <a:cubicBezTo>
                  <a:pt x="555" y="20"/>
                  <a:pt x="555" y="20"/>
                  <a:pt x="555" y="20"/>
                </a:cubicBezTo>
                <a:cubicBezTo>
                  <a:pt x="590" y="0"/>
                  <a:pt x="590" y="0"/>
                  <a:pt x="590" y="0"/>
                </a:cubicBezTo>
                <a:cubicBezTo>
                  <a:pt x="625" y="35"/>
                  <a:pt x="625" y="35"/>
                  <a:pt x="625" y="35"/>
                </a:cubicBezTo>
                <a:cubicBezTo>
                  <a:pt x="603" y="54"/>
                  <a:pt x="603" y="54"/>
                  <a:pt x="603" y="54"/>
                </a:cubicBezTo>
                <a:cubicBezTo>
                  <a:pt x="570" y="48"/>
                  <a:pt x="570" y="48"/>
                  <a:pt x="570" y="48"/>
                </a:cubicBezTo>
                <a:cubicBezTo>
                  <a:pt x="558" y="75"/>
                  <a:pt x="558" y="75"/>
                  <a:pt x="558" y="75"/>
                </a:cubicBezTo>
                <a:cubicBezTo>
                  <a:pt x="533" y="103"/>
                  <a:pt x="533" y="103"/>
                  <a:pt x="533" y="103"/>
                </a:cubicBezTo>
                <a:cubicBezTo>
                  <a:pt x="533" y="160"/>
                  <a:pt x="533" y="160"/>
                  <a:pt x="533" y="160"/>
                </a:cubicBezTo>
                <a:cubicBezTo>
                  <a:pt x="498" y="180"/>
                  <a:pt x="498" y="180"/>
                  <a:pt x="498" y="180"/>
                </a:cubicBezTo>
                <a:cubicBezTo>
                  <a:pt x="515" y="200"/>
                  <a:pt x="515" y="200"/>
                  <a:pt x="515" y="200"/>
                </a:cubicBezTo>
                <a:cubicBezTo>
                  <a:pt x="541" y="200"/>
                  <a:pt x="541" y="200"/>
                  <a:pt x="541" y="200"/>
                </a:cubicBezTo>
                <a:cubicBezTo>
                  <a:pt x="518" y="250"/>
                  <a:pt x="518" y="250"/>
                  <a:pt x="518" y="250"/>
                </a:cubicBezTo>
                <a:cubicBezTo>
                  <a:pt x="518" y="250"/>
                  <a:pt x="543" y="298"/>
                  <a:pt x="553" y="298"/>
                </a:cubicBezTo>
                <a:cubicBezTo>
                  <a:pt x="563" y="298"/>
                  <a:pt x="603" y="303"/>
                  <a:pt x="603" y="303"/>
                </a:cubicBezTo>
                <a:cubicBezTo>
                  <a:pt x="625" y="328"/>
                  <a:pt x="625" y="328"/>
                  <a:pt x="625" y="328"/>
                </a:cubicBezTo>
                <a:cubicBezTo>
                  <a:pt x="668" y="338"/>
                  <a:pt x="668" y="338"/>
                  <a:pt x="668" y="338"/>
                </a:cubicBezTo>
                <a:cubicBezTo>
                  <a:pt x="683" y="380"/>
                  <a:pt x="683" y="380"/>
                  <a:pt x="683" y="380"/>
                </a:cubicBezTo>
                <a:cubicBezTo>
                  <a:pt x="653" y="505"/>
                  <a:pt x="653" y="505"/>
                  <a:pt x="653" y="505"/>
                </a:cubicBezTo>
                <a:cubicBezTo>
                  <a:pt x="683" y="530"/>
                  <a:pt x="683" y="530"/>
                  <a:pt x="683" y="530"/>
                </a:cubicBezTo>
                <a:cubicBezTo>
                  <a:pt x="808" y="660"/>
                  <a:pt x="808" y="660"/>
                  <a:pt x="808" y="660"/>
                </a:cubicBezTo>
                <a:cubicBezTo>
                  <a:pt x="775" y="693"/>
                  <a:pt x="775" y="693"/>
                  <a:pt x="775" y="693"/>
                </a:cubicBezTo>
                <a:cubicBezTo>
                  <a:pt x="775" y="750"/>
                  <a:pt x="775" y="750"/>
                  <a:pt x="775" y="750"/>
                </a:cubicBezTo>
                <a:cubicBezTo>
                  <a:pt x="813" y="765"/>
                  <a:pt x="813" y="765"/>
                  <a:pt x="813" y="765"/>
                </a:cubicBezTo>
                <a:cubicBezTo>
                  <a:pt x="800" y="800"/>
                  <a:pt x="800" y="800"/>
                  <a:pt x="800" y="800"/>
                </a:cubicBezTo>
                <a:cubicBezTo>
                  <a:pt x="825" y="820"/>
                  <a:pt x="825" y="820"/>
                  <a:pt x="825" y="820"/>
                </a:cubicBezTo>
                <a:cubicBezTo>
                  <a:pt x="855" y="813"/>
                  <a:pt x="855" y="813"/>
                  <a:pt x="855" y="813"/>
                </a:cubicBezTo>
                <a:cubicBezTo>
                  <a:pt x="858" y="858"/>
                  <a:pt x="858" y="858"/>
                  <a:pt x="858" y="858"/>
                </a:cubicBezTo>
                <a:cubicBezTo>
                  <a:pt x="883" y="888"/>
                  <a:pt x="883" y="888"/>
                  <a:pt x="883" y="888"/>
                </a:cubicBezTo>
                <a:cubicBezTo>
                  <a:pt x="913" y="874"/>
                  <a:pt x="913" y="874"/>
                  <a:pt x="913" y="874"/>
                </a:cubicBezTo>
                <a:cubicBezTo>
                  <a:pt x="933" y="920"/>
                  <a:pt x="933" y="920"/>
                  <a:pt x="933" y="920"/>
                </a:cubicBezTo>
                <a:lnTo>
                  <a:pt x="913" y="988"/>
                </a:lnTo>
                <a:close/>
              </a:path>
            </a:pathLst>
          </a:custGeom>
          <a:solidFill>
            <a:srgbClr val="33495F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120" name="Norway"/>
          <p:cNvSpPr>
            <a:spLocks/>
          </p:cNvSpPr>
          <p:nvPr/>
        </p:nvSpPr>
        <p:spPr bwMode="auto">
          <a:xfrm>
            <a:off x="6259610" y="915593"/>
            <a:ext cx="1551384" cy="1989535"/>
          </a:xfrm>
          <a:custGeom>
            <a:avLst/>
            <a:gdLst>
              <a:gd name="T0" fmla="*/ 417 w 1303"/>
              <a:gd name="T1" fmla="*/ 1519 h 1671"/>
              <a:gd name="T2" fmla="*/ 381 w 1303"/>
              <a:gd name="T3" fmla="*/ 1440 h 1671"/>
              <a:gd name="T4" fmla="*/ 359 w 1303"/>
              <a:gd name="T5" fmla="*/ 1536 h 1671"/>
              <a:gd name="T6" fmla="*/ 302 w 1303"/>
              <a:gd name="T7" fmla="*/ 1550 h 1671"/>
              <a:gd name="T8" fmla="*/ 230 w 1303"/>
              <a:gd name="T9" fmla="*/ 1647 h 1671"/>
              <a:gd name="T10" fmla="*/ 134 w 1303"/>
              <a:gd name="T11" fmla="*/ 1671 h 1671"/>
              <a:gd name="T12" fmla="*/ 77 w 1303"/>
              <a:gd name="T13" fmla="*/ 1639 h 1671"/>
              <a:gd name="T14" fmla="*/ 41 w 1303"/>
              <a:gd name="T15" fmla="*/ 1536 h 1671"/>
              <a:gd name="T16" fmla="*/ 59 w 1303"/>
              <a:gd name="T17" fmla="*/ 1496 h 1671"/>
              <a:gd name="T18" fmla="*/ 34 w 1303"/>
              <a:gd name="T19" fmla="*/ 1506 h 1671"/>
              <a:gd name="T20" fmla="*/ 26 w 1303"/>
              <a:gd name="T21" fmla="*/ 1460 h 1671"/>
              <a:gd name="T22" fmla="*/ 67 w 1303"/>
              <a:gd name="T23" fmla="*/ 1412 h 1671"/>
              <a:gd name="T24" fmla="*/ 42 w 1303"/>
              <a:gd name="T25" fmla="*/ 1409 h 1671"/>
              <a:gd name="T26" fmla="*/ 14 w 1303"/>
              <a:gd name="T27" fmla="*/ 1365 h 1671"/>
              <a:gd name="T28" fmla="*/ 0 w 1303"/>
              <a:gd name="T29" fmla="*/ 1313 h 1671"/>
              <a:gd name="T30" fmla="*/ 24 w 1303"/>
              <a:gd name="T31" fmla="*/ 1239 h 1671"/>
              <a:gd name="T32" fmla="*/ 62 w 1303"/>
              <a:gd name="T33" fmla="*/ 1151 h 1671"/>
              <a:gd name="T34" fmla="*/ 112 w 1303"/>
              <a:gd name="T35" fmla="*/ 1108 h 1671"/>
              <a:gd name="T36" fmla="*/ 144 w 1303"/>
              <a:gd name="T37" fmla="*/ 1062 h 1671"/>
              <a:gd name="T38" fmla="*/ 243 w 1303"/>
              <a:gd name="T39" fmla="*/ 1051 h 1671"/>
              <a:gd name="T40" fmla="*/ 294 w 1303"/>
              <a:gd name="T41" fmla="*/ 1007 h 1671"/>
              <a:gd name="T42" fmla="*/ 393 w 1303"/>
              <a:gd name="T43" fmla="*/ 863 h 1671"/>
              <a:gd name="T44" fmla="*/ 427 w 1303"/>
              <a:gd name="T45" fmla="*/ 818 h 1671"/>
              <a:gd name="T46" fmla="*/ 480 w 1303"/>
              <a:gd name="T47" fmla="*/ 734 h 1671"/>
              <a:gd name="T48" fmla="*/ 519 w 1303"/>
              <a:gd name="T49" fmla="*/ 608 h 1671"/>
              <a:gd name="T50" fmla="*/ 560 w 1303"/>
              <a:gd name="T51" fmla="*/ 566 h 1671"/>
              <a:gd name="T52" fmla="*/ 589 w 1303"/>
              <a:gd name="T53" fmla="*/ 502 h 1671"/>
              <a:gd name="T54" fmla="*/ 643 w 1303"/>
              <a:gd name="T55" fmla="*/ 419 h 1671"/>
              <a:gd name="T56" fmla="*/ 594 w 1303"/>
              <a:gd name="T57" fmla="*/ 406 h 1671"/>
              <a:gd name="T58" fmla="*/ 610 w 1303"/>
              <a:gd name="T59" fmla="*/ 340 h 1671"/>
              <a:gd name="T60" fmla="*/ 698 w 1303"/>
              <a:gd name="T61" fmla="*/ 363 h 1671"/>
              <a:gd name="T62" fmla="*/ 691 w 1303"/>
              <a:gd name="T63" fmla="*/ 319 h 1671"/>
              <a:gd name="T64" fmla="*/ 744 w 1303"/>
              <a:gd name="T65" fmla="*/ 265 h 1671"/>
              <a:gd name="T66" fmla="*/ 794 w 1303"/>
              <a:gd name="T67" fmla="*/ 178 h 1671"/>
              <a:gd name="T68" fmla="*/ 853 w 1303"/>
              <a:gd name="T69" fmla="*/ 190 h 1671"/>
              <a:gd name="T70" fmla="*/ 895 w 1303"/>
              <a:gd name="T71" fmla="*/ 133 h 1671"/>
              <a:gd name="T72" fmla="*/ 950 w 1303"/>
              <a:gd name="T73" fmla="*/ 138 h 1671"/>
              <a:gd name="T74" fmla="*/ 940 w 1303"/>
              <a:gd name="T75" fmla="*/ 78 h 1671"/>
              <a:gd name="T76" fmla="*/ 995 w 1303"/>
              <a:gd name="T77" fmla="*/ 49 h 1671"/>
              <a:gd name="T78" fmla="*/ 1055 w 1303"/>
              <a:gd name="T79" fmla="*/ 0 h 1671"/>
              <a:gd name="T80" fmla="*/ 1031 w 1303"/>
              <a:gd name="T81" fmla="*/ 134 h 1671"/>
              <a:gd name="T82" fmla="*/ 1072 w 1303"/>
              <a:gd name="T83" fmla="*/ 25 h 1671"/>
              <a:gd name="T84" fmla="*/ 1114 w 1303"/>
              <a:gd name="T85" fmla="*/ 61 h 1671"/>
              <a:gd name="T86" fmla="*/ 1120 w 1303"/>
              <a:gd name="T87" fmla="*/ 0 h 1671"/>
              <a:gd name="T88" fmla="*/ 1153 w 1303"/>
              <a:gd name="T89" fmla="*/ 40 h 1671"/>
              <a:gd name="T90" fmla="*/ 1174 w 1303"/>
              <a:gd name="T91" fmla="*/ 10 h 1671"/>
              <a:gd name="T92" fmla="*/ 1243 w 1303"/>
              <a:gd name="T93" fmla="*/ 17 h 1671"/>
              <a:gd name="T94" fmla="*/ 1303 w 1303"/>
              <a:gd name="T95" fmla="*/ 43 h 1671"/>
              <a:gd name="T96" fmla="*/ 1205 w 1303"/>
              <a:gd name="T97" fmla="*/ 91 h 1671"/>
              <a:gd name="T98" fmla="*/ 1127 w 1303"/>
              <a:gd name="T99" fmla="*/ 168 h 1671"/>
              <a:gd name="T100" fmla="*/ 893 w 1303"/>
              <a:gd name="T101" fmla="*/ 265 h 1671"/>
              <a:gd name="T102" fmla="*/ 853 w 1303"/>
              <a:gd name="T103" fmla="*/ 316 h 1671"/>
              <a:gd name="T104" fmla="*/ 820 w 1303"/>
              <a:gd name="T105" fmla="*/ 387 h 1671"/>
              <a:gd name="T106" fmla="*/ 737 w 1303"/>
              <a:gd name="T107" fmla="*/ 442 h 1671"/>
              <a:gd name="T108" fmla="*/ 651 w 1303"/>
              <a:gd name="T109" fmla="*/ 507 h 1671"/>
              <a:gd name="T110" fmla="*/ 640 w 1303"/>
              <a:gd name="T111" fmla="*/ 641 h 1671"/>
              <a:gd name="T112" fmla="*/ 586 w 1303"/>
              <a:gd name="T113" fmla="*/ 775 h 1671"/>
              <a:gd name="T114" fmla="*/ 564 w 1303"/>
              <a:gd name="T115" fmla="*/ 928 h 1671"/>
              <a:gd name="T116" fmla="*/ 463 w 1303"/>
              <a:gd name="T117" fmla="*/ 991 h 1671"/>
              <a:gd name="T118" fmla="*/ 457 w 1303"/>
              <a:gd name="T119" fmla="*/ 1109 h 1671"/>
              <a:gd name="T120" fmla="*/ 524 w 1303"/>
              <a:gd name="T121" fmla="*/ 1244 h 1671"/>
              <a:gd name="T122" fmla="*/ 504 w 1303"/>
              <a:gd name="T123" fmla="*/ 1344 h 1671"/>
              <a:gd name="T124" fmla="*/ 453 w 1303"/>
              <a:gd name="T125" fmla="*/ 1470 h 16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303" h="1671">
                <a:moveTo>
                  <a:pt x="417" y="1550"/>
                </a:moveTo>
                <a:lnTo>
                  <a:pt x="434" y="1536"/>
                </a:lnTo>
                <a:lnTo>
                  <a:pt x="417" y="1519"/>
                </a:lnTo>
                <a:lnTo>
                  <a:pt x="399" y="1519"/>
                </a:lnTo>
                <a:lnTo>
                  <a:pt x="381" y="1486"/>
                </a:lnTo>
                <a:lnTo>
                  <a:pt x="381" y="1440"/>
                </a:lnTo>
                <a:lnTo>
                  <a:pt x="359" y="1460"/>
                </a:lnTo>
                <a:lnTo>
                  <a:pt x="368" y="1495"/>
                </a:lnTo>
                <a:lnTo>
                  <a:pt x="359" y="1536"/>
                </a:lnTo>
                <a:lnTo>
                  <a:pt x="331" y="1560"/>
                </a:lnTo>
                <a:lnTo>
                  <a:pt x="309" y="1536"/>
                </a:lnTo>
                <a:lnTo>
                  <a:pt x="302" y="1550"/>
                </a:lnTo>
                <a:lnTo>
                  <a:pt x="278" y="1593"/>
                </a:lnTo>
                <a:lnTo>
                  <a:pt x="257" y="1585"/>
                </a:lnTo>
                <a:lnTo>
                  <a:pt x="230" y="1647"/>
                </a:lnTo>
                <a:lnTo>
                  <a:pt x="212" y="1639"/>
                </a:lnTo>
                <a:lnTo>
                  <a:pt x="203" y="1657"/>
                </a:lnTo>
                <a:lnTo>
                  <a:pt x="134" y="1671"/>
                </a:lnTo>
                <a:lnTo>
                  <a:pt x="92" y="1652"/>
                </a:lnTo>
                <a:lnTo>
                  <a:pt x="112" y="1630"/>
                </a:lnTo>
                <a:lnTo>
                  <a:pt x="77" y="1639"/>
                </a:lnTo>
                <a:lnTo>
                  <a:pt x="29" y="1596"/>
                </a:lnTo>
                <a:lnTo>
                  <a:pt x="14" y="1556"/>
                </a:lnTo>
                <a:lnTo>
                  <a:pt x="41" y="1536"/>
                </a:lnTo>
                <a:lnTo>
                  <a:pt x="70" y="1507"/>
                </a:lnTo>
                <a:lnTo>
                  <a:pt x="81" y="1506"/>
                </a:lnTo>
                <a:lnTo>
                  <a:pt x="59" y="1496"/>
                </a:lnTo>
                <a:lnTo>
                  <a:pt x="66" y="1479"/>
                </a:lnTo>
                <a:lnTo>
                  <a:pt x="50" y="1476"/>
                </a:lnTo>
                <a:lnTo>
                  <a:pt x="34" y="1506"/>
                </a:lnTo>
                <a:lnTo>
                  <a:pt x="21" y="1491"/>
                </a:lnTo>
                <a:lnTo>
                  <a:pt x="8" y="1473"/>
                </a:lnTo>
                <a:lnTo>
                  <a:pt x="26" y="1460"/>
                </a:lnTo>
                <a:lnTo>
                  <a:pt x="53" y="1449"/>
                </a:lnTo>
                <a:lnTo>
                  <a:pt x="41" y="1440"/>
                </a:lnTo>
                <a:lnTo>
                  <a:pt x="67" y="1412"/>
                </a:lnTo>
                <a:lnTo>
                  <a:pt x="74" y="1401"/>
                </a:lnTo>
                <a:lnTo>
                  <a:pt x="63" y="1389"/>
                </a:lnTo>
                <a:lnTo>
                  <a:pt x="42" y="1409"/>
                </a:lnTo>
                <a:lnTo>
                  <a:pt x="34" y="1397"/>
                </a:lnTo>
                <a:lnTo>
                  <a:pt x="13" y="1389"/>
                </a:lnTo>
                <a:lnTo>
                  <a:pt x="14" y="1365"/>
                </a:lnTo>
                <a:lnTo>
                  <a:pt x="49" y="1365"/>
                </a:lnTo>
                <a:lnTo>
                  <a:pt x="8" y="1345"/>
                </a:lnTo>
                <a:lnTo>
                  <a:pt x="0" y="1313"/>
                </a:lnTo>
                <a:lnTo>
                  <a:pt x="16" y="1281"/>
                </a:lnTo>
                <a:lnTo>
                  <a:pt x="0" y="1239"/>
                </a:lnTo>
                <a:lnTo>
                  <a:pt x="24" y="1239"/>
                </a:lnTo>
                <a:lnTo>
                  <a:pt x="8" y="1206"/>
                </a:lnTo>
                <a:lnTo>
                  <a:pt x="35" y="1151"/>
                </a:lnTo>
                <a:lnTo>
                  <a:pt x="62" y="1151"/>
                </a:lnTo>
                <a:lnTo>
                  <a:pt x="86" y="1130"/>
                </a:lnTo>
                <a:lnTo>
                  <a:pt x="137" y="1130"/>
                </a:lnTo>
                <a:lnTo>
                  <a:pt x="112" y="1108"/>
                </a:lnTo>
                <a:lnTo>
                  <a:pt x="133" y="1098"/>
                </a:lnTo>
                <a:lnTo>
                  <a:pt x="159" y="1086"/>
                </a:lnTo>
                <a:lnTo>
                  <a:pt x="144" y="1062"/>
                </a:lnTo>
                <a:lnTo>
                  <a:pt x="161" y="1051"/>
                </a:lnTo>
                <a:lnTo>
                  <a:pt x="183" y="1065"/>
                </a:lnTo>
                <a:lnTo>
                  <a:pt x="243" y="1051"/>
                </a:lnTo>
                <a:lnTo>
                  <a:pt x="267" y="1040"/>
                </a:lnTo>
                <a:lnTo>
                  <a:pt x="251" y="1016"/>
                </a:lnTo>
                <a:lnTo>
                  <a:pt x="294" y="1007"/>
                </a:lnTo>
                <a:lnTo>
                  <a:pt x="321" y="959"/>
                </a:lnTo>
                <a:lnTo>
                  <a:pt x="380" y="894"/>
                </a:lnTo>
                <a:lnTo>
                  <a:pt x="393" y="863"/>
                </a:lnTo>
                <a:lnTo>
                  <a:pt x="426" y="892"/>
                </a:lnTo>
                <a:lnTo>
                  <a:pt x="417" y="854"/>
                </a:lnTo>
                <a:lnTo>
                  <a:pt x="427" y="818"/>
                </a:lnTo>
                <a:lnTo>
                  <a:pt x="497" y="808"/>
                </a:lnTo>
                <a:lnTo>
                  <a:pt x="456" y="787"/>
                </a:lnTo>
                <a:lnTo>
                  <a:pt x="480" y="734"/>
                </a:lnTo>
                <a:lnTo>
                  <a:pt x="512" y="701"/>
                </a:lnTo>
                <a:lnTo>
                  <a:pt x="500" y="642"/>
                </a:lnTo>
                <a:lnTo>
                  <a:pt x="519" y="608"/>
                </a:lnTo>
                <a:lnTo>
                  <a:pt x="543" y="608"/>
                </a:lnTo>
                <a:lnTo>
                  <a:pt x="536" y="577"/>
                </a:lnTo>
                <a:lnTo>
                  <a:pt x="560" y="566"/>
                </a:lnTo>
                <a:lnTo>
                  <a:pt x="582" y="566"/>
                </a:lnTo>
                <a:lnTo>
                  <a:pt x="575" y="543"/>
                </a:lnTo>
                <a:lnTo>
                  <a:pt x="589" y="502"/>
                </a:lnTo>
                <a:lnTo>
                  <a:pt x="604" y="462"/>
                </a:lnTo>
                <a:lnTo>
                  <a:pt x="643" y="445"/>
                </a:lnTo>
                <a:lnTo>
                  <a:pt x="643" y="419"/>
                </a:lnTo>
                <a:lnTo>
                  <a:pt x="654" y="387"/>
                </a:lnTo>
                <a:lnTo>
                  <a:pt x="612" y="387"/>
                </a:lnTo>
                <a:lnTo>
                  <a:pt x="594" y="406"/>
                </a:lnTo>
                <a:lnTo>
                  <a:pt x="592" y="368"/>
                </a:lnTo>
                <a:lnTo>
                  <a:pt x="572" y="368"/>
                </a:lnTo>
                <a:lnTo>
                  <a:pt x="610" y="340"/>
                </a:lnTo>
                <a:lnTo>
                  <a:pt x="630" y="319"/>
                </a:lnTo>
                <a:lnTo>
                  <a:pt x="660" y="334"/>
                </a:lnTo>
                <a:lnTo>
                  <a:pt x="698" y="363"/>
                </a:lnTo>
                <a:lnTo>
                  <a:pt x="716" y="319"/>
                </a:lnTo>
                <a:lnTo>
                  <a:pt x="716" y="293"/>
                </a:lnTo>
                <a:lnTo>
                  <a:pt x="691" y="319"/>
                </a:lnTo>
                <a:lnTo>
                  <a:pt x="677" y="298"/>
                </a:lnTo>
                <a:lnTo>
                  <a:pt x="727" y="238"/>
                </a:lnTo>
                <a:lnTo>
                  <a:pt x="744" y="265"/>
                </a:lnTo>
                <a:lnTo>
                  <a:pt x="772" y="233"/>
                </a:lnTo>
                <a:lnTo>
                  <a:pt x="766" y="207"/>
                </a:lnTo>
                <a:lnTo>
                  <a:pt x="794" y="178"/>
                </a:lnTo>
                <a:lnTo>
                  <a:pt x="804" y="204"/>
                </a:lnTo>
                <a:lnTo>
                  <a:pt x="822" y="201"/>
                </a:lnTo>
                <a:lnTo>
                  <a:pt x="853" y="190"/>
                </a:lnTo>
                <a:lnTo>
                  <a:pt x="868" y="162"/>
                </a:lnTo>
                <a:lnTo>
                  <a:pt x="868" y="133"/>
                </a:lnTo>
                <a:lnTo>
                  <a:pt x="895" y="133"/>
                </a:lnTo>
                <a:lnTo>
                  <a:pt x="922" y="147"/>
                </a:lnTo>
                <a:lnTo>
                  <a:pt x="950" y="162"/>
                </a:lnTo>
                <a:lnTo>
                  <a:pt x="950" y="138"/>
                </a:lnTo>
                <a:lnTo>
                  <a:pt x="931" y="103"/>
                </a:lnTo>
                <a:lnTo>
                  <a:pt x="902" y="96"/>
                </a:lnTo>
                <a:lnTo>
                  <a:pt x="940" y="78"/>
                </a:lnTo>
                <a:lnTo>
                  <a:pt x="974" y="88"/>
                </a:lnTo>
                <a:lnTo>
                  <a:pt x="995" y="78"/>
                </a:lnTo>
                <a:lnTo>
                  <a:pt x="995" y="49"/>
                </a:lnTo>
                <a:lnTo>
                  <a:pt x="1021" y="31"/>
                </a:lnTo>
                <a:lnTo>
                  <a:pt x="1021" y="7"/>
                </a:lnTo>
                <a:lnTo>
                  <a:pt x="1055" y="0"/>
                </a:lnTo>
                <a:lnTo>
                  <a:pt x="1048" y="34"/>
                </a:lnTo>
                <a:lnTo>
                  <a:pt x="1033" y="92"/>
                </a:lnTo>
                <a:lnTo>
                  <a:pt x="1031" y="134"/>
                </a:lnTo>
                <a:lnTo>
                  <a:pt x="1055" y="117"/>
                </a:lnTo>
                <a:lnTo>
                  <a:pt x="1055" y="70"/>
                </a:lnTo>
                <a:lnTo>
                  <a:pt x="1072" y="25"/>
                </a:lnTo>
                <a:lnTo>
                  <a:pt x="1087" y="55"/>
                </a:lnTo>
                <a:lnTo>
                  <a:pt x="1106" y="82"/>
                </a:lnTo>
                <a:lnTo>
                  <a:pt x="1114" y="61"/>
                </a:lnTo>
                <a:lnTo>
                  <a:pt x="1114" y="22"/>
                </a:lnTo>
                <a:lnTo>
                  <a:pt x="1106" y="14"/>
                </a:lnTo>
                <a:lnTo>
                  <a:pt x="1120" y="0"/>
                </a:lnTo>
                <a:lnTo>
                  <a:pt x="1145" y="0"/>
                </a:lnTo>
                <a:lnTo>
                  <a:pt x="1163" y="10"/>
                </a:lnTo>
                <a:lnTo>
                  <a:pt x="1153" y="40"/>
                </a:lnTo>
                <a:lnTo>
                  <a:pt x="1163" y="60"/>
                </a:lnTo>
                <a:lnTo>
                  <a:pt x="1174" y="48"/>
                </a:lnTo>
                <a:lnTo>
                  <a:pt x="1174" y="10"/>
                </a:lnTo>
                <a:lnTo>
                  <a:pt x="1201" y="7"/>
                </a:lnTo>
                <a:lnTo>
                  <a:pt x="1216" y="35"/>
                </a:lnTo>
                <a:lnTo>
                  <a:pt x="1243" y="17"/>
                </a:lnTo>
                <a:lnTo>
                  <a:pt x="1234" y="0"/>
                </a:lnTo>
                <a:lnTo>
                  <a:pt x="1274" y="31"/>
                </a:lnTo>
                <a:lnTo>
                  <a:pt x="1303" y="43"/>
                </a:lnTo>
                <a:lnTo>
                  <a:pt x="1283" y="66"/>
                </a:lnTo>
                <a:lnTo>
                  <a:pt x="1268" y="84"/>
                </a:lnTo>
                <a:lnTo>
                  <a:pt x="1205" y="91"/>
                </a:lnTo>
                <a:lnTo>
                  <a:pt x="1232" y="103"/>
                </a:lnTo>
                <a:lnTo>
                  <a:pt x="1202" y="129"/>
                </a:lnTo>
                <a:lnTo>
                  <a:pt x="1127" y="168"/>
                </a:lnTo>
                <a:lnTo>
                  <a:pt x="1048" y="189"/>
                </a:lnTo>
                <a:lnTo>
                  <a:pt x="999" y="190"/>
                </a:lnTo>
                <a:lnTo>
                  <a:pt x="893" y="265"/>
                </a:lnTo>
                <a:lnTo>
                  <a:pt x="883" y="307"/>
                </a:lnTo>
                <a:lnTo>
                  <a:pt x="820" y="293"/>
                </a:lnTo>
                <a:lnTo>
                  <a:pt x="853" y="316"/>
                </a:lnTo>
                <a:lnTo>
                  <a:pt x="842" y="352"/>
                </a:lnTo>
                <a:lnTo>
                  <a:pt x="842" y="377"/>
                </a:lnTo>
                <a:lnTo>
                  <a:pt x="820" y="387"/>
                </a:lnTo>
                <a:lnTo>
                  <a:pt x="807" y="377"/>
                </a:lnTo>
                <a:lnTo>
                  <a:pt x="737" y="377"/>
                </a:lnTo>
                <a:lnTo>
                  <a:pt x="737" y="442"/>
                </a:lnTo>
                <a:lnTo>
                  <a:pt x="688" y="442"/>
                </a:lnTo>
                <a:lnTo>
                  <a:pt x="674" y="507"/>
                </a:lnTo>
                <a:lnTo>
                  <a:pt x="651" y="507"/>
                </a:lnTo>
                <a:lnTo>
                  <a:pt x="688" y="547"/>
                </a:lnTo>
                <a:lnTo>
                  <a:pt x="622" y="630"/>
                </a:lnTo>
                <a:lnTo>
                  <a:pt x="640" y="641"/>
                </a:lnTo>
                <a:lnTo>
                  <a:pt x="629" y="668"/>
                </a:lnTo>
                <a:lnTo>
                  <a:pt x="586" y="668"/>
                </a:lnTo>
                <a:lnTo>
                  <a:pt x="586" y="775"/>
                </a:lnTo>
                <a:lnTo>
                  <a:pt x="554" y="867"/>
                </a:lnTo>
                <a:lnTo>
                  <a:pt x="586" y="890"/>
                </a:lnTo>
                <a:lnTo>
                  <a:pt x="564" y="928"/>
                </a:lnTo>
                <a:lnTo>
                  <a:pt x="522" y="929"/>
                </a:lnTo>
                <a:lnTo>
                  <a:pt x="497" y="944"/>
                </a:lnTo>
                <a:lnTo>
                  <a:pt x="463" y="991"/>
                </a:lnTo>
                <a:lnTo>
                  <a:pt x="456" y="1035"/>
                </a:lnTo>
                <a:lnTo>
                  <a:pt x="479" y="1060"/>
                </a:lnTo>
                <a:lnTo>
                  <a:pt x="457" y="1109"/>
                </a:lnTo>
                <a:lnTo>
                  <a:pt x="486" y="1143"/>
                </a:lnTo>
                <a:lnTo>
                  <a:pt x="479" y="1219"/>
                </a:lnTo>
                <a:lnTo>
                  <a:pt x="524" y="1244"/>
                </a:lnTo>
                <a:lnTo>
                  <a:pt x="504" y="1300"/>
                </a:lnTo>
                <a:lnTo>
                  <a:pt x="481" y="1300"/>
                </a:lnTo>
                <a:lnTo>
                  <a:pt x="504" y="1344"/>
                </a:lnTo>
                <a:lnTo>
                  <a:pt x="513" y="1414"/>
                </a:lnTo>
                <a:lnTo>
                  <a:pt x="468" y="1436"/>
                </a:lnTo>
                <a:lnTo>
                  <a:pt x="453" y="1470"/>
                </a:lnTo>
                <a:lnTo>
                  <a:pt x="453" y="1550"/>
                </a:lnTo>
                <a:lnTo>
                  <a:pt x="417" y="1550"/>
                </a:lnTo>
                <a:close/>
              </a:path>
            </a:pathLst>
          </a:custGeom>
          <a:solidFill>
            <a:srgbClr val="33495F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>
              <a:solidFill>
                <a:srgbClr val="33495F"/>
              </a:solidFill>
            </a:endParaRPr>
          </a:p>
        </p:txBody>
      </p:sp>
      <p:grpSp>
        <p:nvGrpSpPr>
          <p:cNvPr id="121" name="Sweden"/>
          <p:cNvGrpSpPr/>
          <p:nvPr/>
        </p:nvGrpSpPr>
        <p:grpSpPr>
          <a:xfrm>
            <a:off x="6756102" y="1264444"/>
            <a:ext cx="845344" cy="2014538"/>
            <a:chOff x="5972175" y="542925"/>
            <a:chExt cx="1127125" cy="2686050"/>
          </a:xfrm>
          <a:solidFill>
            <a:srgbClr val="33495F"/>
          </a:solidFill>
        </p:grpSpPr>
        <p:sp>
          <p:nvSpPr>
            <p:cNvPr id="122" name="Sweden"/>
            <p:cNvSpPr>
              <a:spLocks/>
            </p:cNvSpPr>
            <p:nvPr/>
          </p:nvSpPr>
          <p:spPr bwMode="auto">
            <a:xfrm>
              <a:off x="5972175" y="542925"/>
              <a:ext cx="1127125" cy="2686050"/>
            </a:xfrm>
            <a:custGeom>
              <a:avLst/>
              <a:gdLst>
                <a:gd name="T0" fmla="*/ 36 w 710"/>
                <a:gd name="T1" fmla="*/ 1177 h 1692"/>
                <a:gd name="T2" fmla="*/ 87 w 710"/>
                <a:gd name="T3" fmla="*/ 1051 h 1692"/>
                <a:gd name="T4" fmla="*/ 107 w 710"/>
                <a:gd name="T5" fmla="*/ 951 h 1692"/>
                <a:gd name="T6" fmla="*/ 40 w 710"/>
                <a:gd name="T7" fmla="*/ 816 h 1692"/>
                <a:gd name="T8" fmla="*/ 46 w 710"/>
                <a:gd name="T9" fmla="*/ 698 h 1692"/>
                <a:gd name="T10" fmla="*/ 147 w 710"/>
                <a:gd name="T11" fmla="*/ 635 h 1692"/>
                <a:gd name="T12" fmla="*/ 169 w 710"/>
                <a:gd name="T13" fmla="*/ 482 h 1692"/>
                <a:gd name="T14" fmla="*/ 223 w 710"/>
                <a:gd name="T15" fmla="*/ 348 h 1692"/>
                <a:gd name="T16" fmla="*/ 234 w 710"/>
                <a:gd name="T17" fmla="*/ 214 h 1692"/>
                <a:gd name="T18" fmla="*/ 289 w 710"/>
                <a:gd name="T19" fmla="*/ 149 h 1692"/>
                <a:gd name="T20" fmla="*/ 390 w 710"/>
                <a:gd name="T21" fmla="*/ 84 h 1692"/>
                <a:gd name="T22" fmla="*/ 425 w 710"/>
                <a:gd name="T23" fmla="*/ 59 h 1692"/>
                <a:gd name="T24" fmla="*/ 466 w 710"/>
                <a:gd name="T25" fmla="*/ 14 h 1692"/>
                <a:gd name="T26" fmla="*/ 614 w 710"/>
                <a:gd name="T27" fmla="*/ 106 h 1692"/>
                <a:gd name="T28" fmla="*/ 647 w 710"/>
                <a:gd name="T29" fmla="*/ 196 h 1692"/>
                <a:gd name="T30" fmla="*/ 710 w 710"/>
                <a:gd name="T31" fmla="*/ 343 h 1692"/>
                <a:gd name="T32" fmla="*/ 653 w 710"/>
                <a:gd name="T33" fmla="*/ 388 h 1692"/>
                <a:gd name="T34" fmla="*/ 562 w 710"/>
                <a:gd name="T35" fmla="*/ 441 h 1692"/>
                <a:gd name="T36" fmla="*/ 603 w 710"/>
                <a:gd name="T37" fmla="*/ 536 h 1692"/>
                <a:gd name="T38" fmla="*/ 490 w 710"/>
                <a:gd name="T39" fmla="*/ 682 h 1692"/>
                <a:gd name="T40" fmla="*/ 441 w 710"/>
                <a:gd name="T41" fmla="*/ 744 h 1692"/>
                <a:gd name="T42" fmla="*/ 385 w 710"/>
                <a:gd name="T43" fmla="*/ 816 h 1692"/>
                <a:gd name="T44" fmla="*/ 376 w 710"/>
                <a:gd name="T45" fmla="*/ 903 h 1692"/>
                <a:gd name="T46" fmla="*/ 407 w 710"/>
                <a:gd name="T47" fmla="*/ 1011 h 1692"/>
                <a:gd name="T48" fmla="*/ 490 w 710"/>
                <a:gd name="T49" fmla="*/ 1059 h 1692"/>
                <a:gd name="T50" fmla="*/ 538 w 710"/>
                <a:gd name="T51" fmla="*/ 1106 h 1692"/>
                <a:gd name="T52" fmla="*/ 454 w 710"/>
                <a:gd name="T53" fmla="*/ 1156 h 1692"/>
                <a:gd name="T54" fmla="*/ 439 w 710"/>
                <a:gd name="T55" fmla="*/ 1168 h 1692"/>
                <a:gd name="T56" fmla="*/ 347 w 710"/>
                <a:gd name="T57" fmla="*/ 1186 h 1692"/>
                <a:gd name="T58" fmla="*/ 447 w 710"/>
                <a:gd name="T59" fmla="*/ 1240 h 1692"/>
                <a:gd name="T60" fmla="*/ 408 w 710"/>
                <a:gd name="T61" fmla="*/ 1310 h 1692"/>
                <a:gd name="T62" fmla="*/ 407 w 710"/>
                <a:gd name="T63" fmla="*/ 1398 h 1692"/>
                <a:gd name="T64" fmla="*/ 383 w 710"/>
                <a:gd name="T65" fmla="*/ 1522 h 1692"/>
                <a:gd name="T66" fmla="*/ 282 w 710"/>
                <a:gd name="T67" fmla="*/ 1582 h 1692"/>
                <a:gd name="T68" fmla="*/ 244 w 710"/>
                <a:gd name="T69" fmla="*/ 1625 h 1692"/>
                <a:gd name="T70" fmla="*/ 213 w 710"/>
                <a:gd name="T71" fmla="*/ 1679 h 1692"/>
                <a:gd name="T72" fmla="*/ 147 w 710"/>
                <a:gd name="T73" fmla="*/ 1658 h 1692"/>
                <a:gd name="T74" fmla="*/ 109 w 710"/>
                <a:gd name="T75" fmla="*/ 1587 h 1692"/>
                <a:gd name="T76" fmla="*/ 141 w 710"/>
                <a:gd name="T77" fmla="*/ 1536 h 1692"/>
                <a:gd name="T78" fmla="*/ 54 w 710"/>
                <a:gd name="T79" fmla="*/ 1455 h 1692"/>
                <a:gd name="T80" fmla="*/ 51 w 710"/>
                <a:gd name="T81" fmla="*/ 1347 h 1692"/>
                <a:gd name="T82" fmla="*/ 0 w 710"/>
                <a:gd name="T83" fmla="*/ 1329 h 1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710" h="1692">
                  <a:moveTo>
                    <a:pt x="0" y="1257"/>
                  </a:moveTo>
                  <a:lnTo>
                    <a:pt x="36" y="1257"/>
                  </a:lnTo>
                  <a:lnTo>
                    <a:pt x="36" y="1177"/>
                  </a:lnTo>
                  <a:lnTo>
                    <a:pt x="51" y="1143"/>
                  </a:lnTo>
                  <a:lnTo>
                    <a:pt x="96" y="1121"/>
                  </a:lnTo>
                  <a:lnTo>
                    <a:pt x="87" y="1051"/>
                  </a:lnTo>
                  <a:lnTo>
                    <a:pt x="64" y="1007"/>
                  </a:lnTo>
                  <a:lnTo>
                    <a:pt x="87" y="1007"/>
                  </a:lnTo>
                  <a:lnTo>
                    <a:pt x="107" y="951"/>
                  </a:lnTo>
                  <a:lnTo>
                    <a:pt x="62" y="926"/>
                  </a:lnTo>
                  <a:lnTo>
                    <a:pt x="69" y="850"/>
                  </a:lnTo>
                  <a:lnTo>
                    <a:pt x="40" y="816"/>
                  </a:lnTo>
                  <a:lnTo>
                    <a:pt x="62" y="767"/>
                  </a:lnTo>
                  <a:lnTo>
                    <a:pt x="39" y="742"/>
                  </a:lnTo>
                  <a:lnTo>
                    <a:pt x="46" y="698"/>
                  </a:lnTo>
                  <a:lnTo>
                    <a:pt x="75" y="653"/>
                  </a:lnTo>
                  <a:lnTo>
                    <a:pt x="107" y="635"/>
                  </a:lnTo>
                  <a:lnTo>
                    <a:pt x="147" y="635"/>
                  </a:lnTo>
                  <a:lnTo>
                    <a:pt x="169" y="597"/>
                  </a:lnTo>
                  <a:lnTo>
                    <a:pt x="137" y="574"/>
                  </a:lnTo>
                  <a:lnTo>
                    <a:pt x="169" y="482"/>
                  </a:lnTo>
                  <a:lnTo>
                    <a:pt x="169" y="375"/>
                  </a:lnTo>
                  <a:lnTo>
                    <a:pt x="212" y="375"/>
                  </a:lnTo>
                  <a:lnTo>
                    <a:pt x="223" y="348"/>
                  </a:lnTo>
                  <a:lnTo>
                    <a:pt x="205" y="337"/>
                  </a:lnTo>
                  <a:lnTo>
                    <a:pt x="271" y="254"/>
                  </a:lnTo>
                  <a:lnTo>
                    <a:pt x="234" y="214"/>
                  </a:lnTo>
                  <a:lnTo>
                    <a:pt x="257" y="214"/>
                  </a:lnTo>
                  <a:lnTo>
                    <a:pt x="271" y="149"/>
                  </a:lnTo>
                  <a:lnTo>
                    <a:pt x="289" y="149"/>
                  </a:lnTo>
                  <a:lnTo>
                    <a:pt x="320" y="149"/>
                  </a:lnTo>
                  <a:lnTo>
                    <a:pt x="320" y="84"/>
                  </a:lnTo>
                  <a:lnTo>
                    <a:pt x="390" y="84"/>
                  </a:lnTo>
                  <a:lnTo>
                    <a:pt x="403" y="94"/>
                  </a:lnTo>
                  <a:lnTo>
                    <a:pt x="425" y="84"/>
                  </a:lnTo>
                  <a:lnTo>
                    <a:pt x="425" y="59"/>
                  </a:lnTo>
                  <a:lnTo>
                    <a:pt x="436" y="23"/>
                  </a:lnTo>
                  <a:lnTo>
                    <a:pt x="403" y="0"/>
                  </a:lnTo>
                  <a:lnTo>
                    <a:pt x="466" y="14"/>
                  </a:lnTo>
                  <a:lnTo>
                    <a:pt x="510" y="47"/>
                  </a:lnTo>
                  <a:lnTo>
                    <a:pt x="580" y="66"/>
                  </a:lnTo>
                  <a:lnTo>
                    <a:pt x="614" y="106"/>
                  </a:lnTo>
                  <a:lnTo>
                    <a:pt x="627" y="164"/>
                  </a:lnTo>
                  <a:lnTo>
                    <a:pt x="647" y="164"/>
                  </a:lnTo>
                  <a:lnTo>
                    <a:pt x="647" y="196"/>
                  </a:lnTo>
                  <a:lnTo>
                    <a:pt x="675" y="235"/>
                  </a:lnTo>
                  <a:lnTo>
                    <a:pt x="667" y="285"/>
                  </a:lnTo>
                  <a:lnTo>
                    <a:pt x="710" y="343"/>
                  </a:lnTo>
                  <a:lnTo>
                    <a:pt x="710" y="362"/>
                  </a:lnTo>
                  <a:lnTo>
                    <a:pt x="656" y="370"/>
                  </a:lnTo>
                  <a:lnTo>
                    <a:pt x="653" y="388"/>
                  </a:lnTo>
                  <a:lnTo>
                    <a:pt x="620" y="372"/>
                  </a:lnTo>
                  <a:lnTo>
                    <a:pt x="589" y="426"/>
                  </a:lnTo>
                  <a:lnTo>
                    <a:pt x="562" y="441"/>
                  </a:lnTo>
                  <a:lnTo>
                    <a:pt x="580" y="462"/>
                  </a:lnTo>
                  <a:lnTo>
                    <a:pt x="564" y="507"/>
                  </a:lnTo>
                  <a:lnTo>
                    <a:pt x="603" y="536"/>
                  </a:lnTo>
                  <a:lnTo>
                    <a:pt x="564" y="601"/>
                  </a:lnTo>
                  <a:lnTo>
                    <a:pt x="562" y="637"/>
                  </a:lnTo>
                  <a:lnTo>
                    <a:pt x="490" y="682"/>
                  </a:lnTo>
                  <a:lnTo>
                    <a:pt x="477" y="711"/>
                  </a:lnTo>
                  <a:lnTo>
                    <a:pt x="454" y="713"/>
                  </a:lnTo>
                  <a:lnTo>
                    <a:pt x="441" y="744"/>
                  </a:lnTo>
                  <a:lnTo>
                    <a:pt x="414" y="773"/>
                  </a:lnTo>
                  <a:lnTo>
                    <a:pt x="416" y="791"/>
                  </a:lnTo>
                  <a:lnTo>
                    <a:pt x="385" y="816"/>
                  </a:lnTo>
                  <a:lnTo>
                    <a:pt x="400" y="850"/>
                  </a:lnTo>
                  <a:lnTo>
                    <a:pt x="412" y="901"/>
                  </a:lnTo>
                  <a:lnTo>
                    <a:pt x="376" y="903"/>
                  </a:lnTo>
                  <a:lnTo>
                    <a:pt x="387" y="932"/>
                  </a:lnTo>
                  <a:lnTo>
                    <a:pt x="382" y="969"/>
                  </a:lnTo>
                  <a:lnTo>
                    <a:pt x="407" y="1011"/>
                  </a:lnTo>
                  <a:lnTo>
                    <a:pt x="405" y="1031"/>
                  </a:lnTo>
                  <a:lnTo>
                    <a:pt x="450" y="1031"/>
                  </a:lnTo>
                  <a:lnTo>
                    <a:pt x="490" y="1059"/>
                  </a:lnTo>
                  <a:lnTo>
                    <a:pt x="497" y="1087"/>
                  </a:lnTo>
                  <a:lnTo>
                    <a:pt x="517" y="1081"/>
                  </a:lnTo>
                  <a:lnTo>
                    <a:pt x="538" y="1106"/>
                  </a:lnTo>
                  <a:lnTo>
                    <a:pt x="517" y="1134"/>
                  </a:lnTo>
                  <a:lnTo>
                    <a:pt x="484" y="1168"/>
                  </a:lnTo>
                  <a:lnTo>
                    <a:pt x="454" y="1156"/>
                  </a:lnTo>
                  <a:lnTo>
                    <a:pt x="455" y="1132"/>
                  </a:lnTo>
                  <a:lnTo>
                    <a:pt x="430" y="1128"/>
                  </a:lnTo>
                  <a:lnTo>
                    <a:pt x="439" y="1168"/>
                  </a:lnTo>
                  <a:lnTo>
                    <a:pt x="408" y="1161"/>
                  </a:lnTo>
                  <a:lnTo>
                    <a:pt x="357" y="1161"/>
                  </a:lnTo>
                  <a:lnTo>
                    <a:pt x="347" y="1186"/>
                  </a:lnTo>
                  <a:lnTo>
                    <a:pt x="418" y="1192"/>
                  </a:lnTo>
                  <a:lnTo>
                    <a:pt x="455" y="1192"/>
                  </a:lnTo>
                  <a:lnTo>
                    <a:pt x="447" y="1240"/>
                  </a:lnTo>
                  <a:lnTo>
                    <a:pt x="421" y="1263"/>
                  </a:lnTo>
                  <a:lnTo>
                    <a:pt x="394" y="1275"/>
                  </a:lnTo>
                  <a:lnTo>
                    <a:pt x="408" y="1310"/>
                  </a:lnTo>
                  <a:lnTo>
                    <a:pt x="408" y="1345"/>
                  </a:lnTo>
                  <a:lnTo>
                    <a:pt x="394" y="1367"/>
                  </a:lnTo>
                  <a:lnTo>
                    <a:pt x="407" y="1398"/>
                  </a:lnTo>
                  <a:lnTo>
                    <a:pt x="394" y="1434"/>
                  </a:lnTo>
                  <a:lnTo>
                    <a:pt x="400" y="1479"/>
                  </a:lnTo>
                  <a:lnTo>
                    <a:pt x="383" y="1522"/>
                  </a:lnTo>
                  <a:lnTo>
                    <a:pt x="372" y="1572"/>
                  </a:lnTo>
                  <a:lnTo>
                    <a:pt x="336" y="1572"/>
                  </a:lnTo>
                  <a:lnTo>
                    <a:pt x="282" y="1582"/>
                  </a:lnTo>
                  <a:lnTo>
                    <a:pt x="273" y="1601"/>
                  </a:lnTo>
                  <a:lnTo>
                    <a:pt x="242" y="1601"/>
                  </a:lnTo>
                  <a:lnTo>
                    <a:pt x="244" y="1625"/>
                  </a:lnTo>
                  <a:lnTo>
                    <a:pt x="257" y="1661"/>
                  </a:lnTo>
                  <a:lnTo>
                    <a:pt x="257" y="1679"/>
                  </a:lnTo>
                  <a:lnTo>
                    <a:pt x="213" y="1679"/>
                  </a:lnTo>
                  <a:lnTo>
                    <a:pt x="179" y="1692"/>
                  </a:lnTo>
                  <a:lnTo>
                    <a:pt x="147" y="1679"/>
                  </a:lnTo>
                  <a:lnTo>
                    <a:pt x="147" y="1658"/>
                  </a:lnTo>
                  <a:lnTo>
                    <a:pt x="148" y="1645"/>
                  </a:lnTo>
                  <a:lnTo>
                    <a:pt x="122" y="1611"/>
                  </a:lnTo>
                  <a:lnTo>
                    <a:pt x="109" y="1587"/>
                  </a:lnTo>
                  <a:lnTo>
                    <a:pt x="122" y="1572"/>
                  </a:lnTo>
                  <a:lnTo>
                    <a:pt x="119" y="1557"/>
                  </a:lnTo>
                  <a:lnTo>
                    <a:pt x="141" y="1536"/>
                  </a:lnTo>
                  <a:lnTo>
                    <a:pt x="94" y="1511"/>
                  </a:lnTo>
                  <a:lnTo>
                    <a:pt x="87" y="1481"/>
                  </a:lnTo>
                  <a:lnTo>
                    <a:pt x="54" y="1455"/>
                  </a:lnTo>
                  <a:lnTo>
                    <a:pt x="62" y="1408"/>
                  </a:lnTo>
                  <a:lnTo>
                    <a:pt x="44" y="1398"/>
                  </a:lnTo>
                  <a:lnTo>
                    <a:pt x="51" y="1347"/>
                  </a:lnTo>
                  <a:lnTo>
                    <a:pt x="42" y="1322"/>
                  </a:lnTo>
                  <a:lnTo>
                    <a:pt x="29" y="1351"/>
                  </a:lnTo>
                  <a:lnTo>
                    <a:pt x="0" y="1329"/>
                  </a:lnTo>
                  <a:lnTo>
                    <a:pt x="0" y="1298"/>
                  </a:lnTo>
                  <a:lnTo>
                    <a:pt x="0" y="1257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/>
            </a:p>
          </p:txBody>
        </p:sp>
        <p:sp>
          <p:nvSpPr>
            <p:cNvPr id="123" name="Sweden"/>
            <p:cNvSpPr>
              <a:spLocks/>
            </p:cNvSpPr>
            <p:nvPr/>
          </p:nvSpPr>
          <p:spPr bwMode="auto">
            <a:xfrm>
              <a:off x="6707187" y="2419350"/>
              <a:ext cx="69850" cy="96838"/>
            </a:xfrm>
            <a:custGeom>
              <a:avLst/>
              <a:gdLst>
                <a:gd name="T0" fmla="*/ 27 w 61"/>
                <a:gd name="T1" fmla="*/ 3 h 85"/>
                <a:gd name="T2" fmla="*/ 49 w 61"/>
                <a:gd name="T3" fmla="*/ 3 h 85"/>
                <a:gd name="T4" fmla="*/ 61 w 61"/>
                <a:gd name="T5" fmla="*/ 27 h 85"/>
                <a:gd name="T6" fmla="*/ 40 w 61"/>
                <a:gd name="T7" fmla="*/ 42 h 85"/>
                <a:gd name="T8" fmla="*/ 27 w 61"/>
                <a:gd name="T9" fmla="*/ 51 h 85"/>
                <a:gd name="T10" fmla="*/ 19 w 61"/>
                <a:gd name="T11" fmla="*/ 85 h 85"/>
                <a:gd name="T12" fmla="*/ 5 w 61"/>
                <a:gd name="T13" fmla="*/ 52 h 85"/>
                <a:gd name="T14" fmla="*/ 0 w 61"/>
                <a:gd name="T15" fmla="*/ 26 h 85"/>
                <a:gd name="T16" fmla="*/ 16 w 61"/>
                <a:gd name="T17" fmla="*/ 2 h 85"/>
                <a:gd name="T18" fmla="*/ 27 w 61"/>
                <a:gd name="T19" fmla="*/ 3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1" h="85">
                  <a:moveTo>
                    <a:pt x="27" y="3"/>
                  </a:moveTo>
                  <a:cubicBezTo>
                    <a:pt x="27" y="3"/>
                    <a:pt x="48" y="0"/>
                    <a:pt x="49" y="3"/>
                  </a:cubicBezTo>
                  <a:cubicBezTo>
                    <a:pt x="50" y="6"/>
                    <a:pt x="61" y="27"/>
                    <a:pt x="61" y="27"/>
                  </a:cubicBezTo>
                  <a:cubicBezTo>
                    <a:pt x="40" y="42"/>
                    <a:pt x="40" y="42"/>
                    <a:pt x="40" y="42"/>
                  </a:cubicBezTo>
                  <a:cubicBezTo>
                    <a:pt x="40" y="42"/>
                    <a:pt x="29" y="49"/>
                    <a:pt x="27" y="51"/>
                  </a:cubicBezTo>
                  <a:cubicBezTo>
                    <a:pt x="25" y="53"/>
                    <a:pt x="19" y="85"/>
                    <a:pt x="19" y="85"/>
                  </a:cubicBezTo>
                  <a:cubicBezTo>
                    <a:pt x="5" y="52"/>
                    <a:pt x="5" y="52"/>
                    <a:pt x="5" y="52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16" y="2"/>
                    <a:pt x="16" y="2"/>
                    <a:pt x="16" y="2"/>
                  </a:cubicBezTo>
                  <a:lnTo>
                    <a:pt x="27" y="3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/>
            </a:p>
          </p:txBody>
        </p:sp>
        <p:sp>
          <p:nvSpPr>
            <p:cNvPr id="124" name="Sweden"/>
            <p:cNvSpPr>
              <a:spLocks/>
            </p:cNvSpPr>
            <p:nvPr/>
          </p:nvSpPr>
          <p:spPr bwMode="auto">
            <a:xfrm>
              <a:off x="6773862" y="2395538"/>
              <a:ext cx="28575" cy="41275"/>
            </a:xfrm>
            <a:custGeom>
              <a:avLst/>
              <a:gdLst>
                <a:gd name="T0" fmla="*/ 0 w 24"/>
                <a:gd name="T1" fmla="*/ 11 h 36"/>
                <a:gd name="T2" fmla="*/ 21 w 24"/>
                <a:gd name="T3" fmla="*/ 36 h 36"/>
                <a:gd name="T4" fmla="*/ 24 w 24"/>
                <a:gd name="T5" fmla="*/ 11 h 36"/>
                <a:gd name="T6" fmla="*/ 2 w 24"/>
                <a:gd name="T7" fmla="*/ 0 h 36"/>
                <a:gd name="T8" fmla="*/ 0 w 24"/>
                <a:gd name="T9" fmla="*/ 11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36">
                  <a:moveTo>
                    <a:pt x="0" y="11"/>
                  </a:moveTo>
                  <a:cubicBezTo>
                    <a:pt x="0" y="13"/>
                    <a:pt x="21" y="36"/>
                    <a:pt x="21" y="36"/>
                  </a:cubicBezTo>
                  <a:cubicBezTo>
                    <a:pt x="24" y="11"/>
                    <a:pt x="24" y="11"/>
                    <a:pt x="24" y="11"/>
                  </a:cubicBezTo>
                  <a:cubicBezTo>
                    <a:pt x="2" y="0"/>
                    <a:pt x="2" y="0"/>
                    <a:pt x="2" y="0"/>
                  </a:cubicBezTo>
                  <a:lnTo>
                    <a:pt x="0" y="11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/>
            </a:p>
          </p:txBody>
        </p:sp>
        <p:sp>
          <p:nvSpPr>
            <p:cNvPr id="125" name="Sweden"/>
            <p:cNvSpPr>
              <a:spLocks/>
            </p:cNvSpPr>
            <p:nvPr/>
          </p:nvSpPr>
          <p:spPr bwMode="auto">
            <a:xfrm>
              <a:off x="6805612" y="2679700"/>
              <a:ext cx="103187" cy="188913"/>
            </a:xfrm>
            <a:custGeom>
              <a:avLst/>
              <a:gdLst>
                <a:gd name="T0" fmla="*/ 0 w 65"/>
                <a:gd name="T1" fmla="*/ 42 h 119"/>
                <a:gd name="T2" fmla="*/ 37 w 65"/>
                <a:gd name="T3" fmla="*/ 0 h 119"/>
                <a:gd name="T4" fmla="*/ 65 w 65"/>
                <a:gd name="T5" fmla="*/ 7 h 119"/>
                <a:gd name="T6" fmla="*/ 48 w 65"/>
                <a:gd name="T7" fmla="*/ 48 h 119"/>
                <a:gd name="T8" fmla="*/ 61 w 65"/>
                <a:gd name="T9" fmla="*/ 57 h 119"/>
                <a:gd name="T10" fmla="*/ 20 w 65"/>
                <a:gd name="T11" fmla="*/ 119 h 119"/>
                <a:gd name="T12" fmla="*/ 6 w 65"/>
                <a:gd name="T13" fmla="*/ 115 h 119"/>
                <a:gd name="T14" fmla="*/ 0 w 65"/>
                <a:gd name="T15" fmla="*/ 72 h 119"/>
                <a:gd name="T16" fmla="*/ 0 w 65"/>
                <a:gd name="T17" fmla="*/ 4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5" h="119">
                  <a:moveTo>
                    <a:pt x="0" y="42"/>
                  </a:moveTo>
                  <a:lnTo>
                    <a:pt x="37" y="0"/>
                  </a:lnTo>
                  <a:lnTo>
                    <a:pt x="65" y="7"/>
                  </a:lnTo>
                  <a:lnTo>
                    <a:pt x="48" y="48"/>
                  </a:lnTo>
                  <a:lnTo>
                    <a:pt x="61" y="57"/>
                  </a:lnTo>
                  <a:lnTo>
                    <a:pt x="20" y="119"/>
                  </a:lnTo>
                  <a:lnTo>
                    <a:pt x="6" y="115"/>
                  </a:lnTo>
                  <a:lnTo>
                    <a:pt x="0" y="72"/>
                  </a:lnTo>
                  <a:lnTo>
                    <a:pt x="0" y="42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/>
            </a:p>
          </p:txBody>
        </p:sp>
        <p:sp>
          <p:nvSpPr>
            <p:cNvPr id="126" name="Sweden"/>
            <p:cNvSpPr>
              <a:spLocks/>
            </p:cNvSpPr>
            <p:nvPr/>
          </p:nvSpPr>
          <p:spPr bwMode="auto">
            <a:xfrm>
              <a:off x="6661150" y="2798763"/>
              <a:ext cx="28575" cy="74613"/>
            </a:xfrm>
            <a:custGeom>
              <a:avLst/>
              <a:gdLst>
                <a:gd name="T0" fmla="*/ 3 w 18"/>
                <a:gd name="T1" fmla="*/ 41 h 47"/>
                <a:gd name="T2" fmla="*/ 0 w 18"/>
                <a:gd name="T3" fmla="*/ 11 h 47"/>
                <a:gd name="T4" fmla="*/ 13 w 18"/>
                <a:gd name="T5" fmla="*/ 0 h 47"/>
                <a:gd name="T6" fmla="*/ 18 w 18"/>
                <a:gd name="T7" fmla="*/ 16 h 47"/>
                <a:gd name="T8" fmla="*/ 11 w 18"/>
                <a:gd name="T9" fmla="*/ 47 h 47"/>
                <a:gd name="T10" fmla="*/ 3 w 18"/>
                <a:gd name="T11" fmla="*/ 4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" h="47">
                  <a:moveTo>
                    <a:pt x="3" y="41"/>
                  </a:moveTo>
                  <a:lnTo>
                    <a:pt x="0" y="11"/>
                  </a:lnTo>
                  <a:lnTo>
                    <a:pt x="13" y="0"/>
                  </a:lnTo>
                  <a:lnTo>
                    <a:pt x="18" y="16"/>
                  </a:lnTo>
                  <a:lnTo>
                    <a:pt x="11" y="47"/>
                  </a:lnTo>
                  <a:lnTo>
                    <a:pt x="3" y="41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/>
            </a:p>
          </p:txBody>
        </p:sp>
        <p:sp>
          <p:nvSpPr>
            <p:cNvPr id="127" name="Sweden"/>
            <p:cNvSpPr>
              <a:spLocks/>
            </p:cNvSpPr>
            <p:nvPr/>
          </p:nvSpPr>
          <p:spPr bwMode="auto">
            <a:xfrm>
              <a:off x="6616700" y="2873375"/>
              <a:ext cx="47625" cy="161925"/>
            </a:xfrm>
            <a:custGeom>
              <a:avLst/>
              <a:gdLst>
                <a:gd name="T0" fmla="*/ 22 w 30"/>
                <a:gd name="T1" fmla="*/ 8 h 102"/>
                <a:gd name="T2" fmla="*/ 22 w 30"/>
                <a:gd name="T3" fmla="*/ 0 h 102"/>
                <a:gd name="T4" fmla="*/ 30 w 30"/>
                <a:gd name="T5" fmla="*/ 11 h 102"/>
                <a:gd name="T6" fmla="*/ 22 w 30"/>
                <a:gd name="T7" fmla="*/ 32 h 102"/>
                <a:gd name="T8" fmla="*/ 19 w 30"/>
                <a:gd name="T9" fmla="*/ 46 h 102"/>
                <a:gd name="T10" fmla="*/ 21 w 30"/>
                <a:gd name="T11" fmla="*/ 83 h 102"/>
                <a:gd name="T12" fmla="*/ 10 w 30"/>
                <a:gd name="T13" fmla="*/ 102 h 102"/>
                <a:gd name="T14" fmla="*/ 0 w 30"/>
                <a:gd name="T15" fmla="*/ 82 h 102"/>
                <a:gd name="T16" fmla="*/ 0 w 30"/>
                <a:gd name="T17" fmla="*/ 51 h 102"/>
                <a:gd name="T18" fmla="*/ 7 w 30"/>
                <a:gd name="T19" fmla="*/ 29 h 102"/>
                <a:gd name="T20" fmla="*/ 22 w 30"/>
                <a:gd name="T21" fmla="*/ 8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" h="102">
                  <a:moveTo>
                    <a:pt x="22" y="8"/>
                  </a:moveTo>
                  <a:lnTo>
                    <a:pt x="22" y="0"/>
                  </a:lnTo>
                  <a:lnTo>
                    <a:pt x="30" y="11"/>
                  </a:lnTo>
                  <a:lnTo>
                    <a:pt x="22" y="32"/>
                  </a:lnTo>
                  <a:lnTo>
                    <a:pt x="19" y="46"/>
                  </a:lnTo>
                  <a:lnTo>
                    <a:pt x="21" y="83"/>
                  </a:lnTo>
                  <a:lnTo>
                    <a:pt x="10" y="102"/>
                  </a:lnTo>
                  <a:lnTo>
                    <a:pt x="0" y="82"/>
                  </a:lnTo>
                  <a:lnTo>
                    <a:pt x="0" y="51"/>
                  </a:lnTo>
                  <a:lnTo>
                    <a:pt x="7" y="29"/>
                  </a:lnTo>
                  <a:lnTo>
                    <a:pt x="22" y="8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/>
            </a:p>
          </p:txBody>
        </p:sp>
      </p:grpSp>
      <p:sp>
        <p:nvSpPr>
          <p:cNvPr id="128" name="UK Text"/>
          <p:cNvSpPr txBox="1"/>
          <p:nvPr/>
        </p:nvSpPr>
        <p:spPr>
          <a:xfrm>
            <a:off x="5314254" y="3497464"/>
            <a:ext cx="409873" cy="150169"/>
          </a:xfrm>
          <a:prstGeom prst="rect">
            <a:avLst/>
          </a:prstGeom>
          <a:solidFill>
            <a:srgbClr val="33495F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bg-BG" sz="488" cap="all" dirty="0" smtClean="0">
                <a:solidFill>
                  <a:schemeClr val="bg1"/>
                </a:solidFill>
              </a:rPr>
              <a:t>ОБЕДИНЕНО</a:t>
            </a:r>
          </a:p>
          <a:p>
            <a:r>
              <a:rPr lang="bg-BG" sz="488" cap="all" dirty="0" smtClean="0">
                <a:solidFill>
                  <a:schemeClr val="bg1"/>
                </a:solidFill>
              </a:rPr>
              <a:t>КРАЛСТВО</a:t>
            </a:r>
            <a:endParaRPr lang="da-DK" sz="488" cap="all" dirty="0">
              <a:solidFill>
                <a:schemeClr val="bg1"/>
              </a:solidFill>
            </a:endParaRPr>
          </a:p>
        </p:txBody>
      </p:sp>
      <p:sp>
        <p:nvSpPr>
          <p:cNvPr id="129" name="Estonia Text"/>
          <p:cNvSpPr txBox="1"/>
          <p:nvPr/>
        </p:nvSpPr>
        <p:spPr>
          <a:xfrm>
            <a:off x="7849604" y="2614557"/>
            <a:ext cx="280846" cy="75085"/>
          </a:xfrm>
          <a:prstGeom prst="rect">
            <a:avLst/>
          </a:prstGeom>
          <a:solidFill>
            <a:srgbClr val="33495F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bg-BG" sz="488" cap="all" spc="-30" dirty="0" smtClean="0">
                <a:solidFill>
                  <a:schemeClr val="bg1"/>
                </a:solidFill>
              </a:rPr>
              <a:t>ЕСТОНИЯ</a:t>
            </a:r>
            <a:endParaRPr lang="en-GB" sz="488" cap="all" spc="-30" dirty="0">
              <a:solidFill>
                <a:schemeClr val="bg1"/>
              </a:solidFill>
            </a:endParaRPr>
          </a:p>
        </p:txBody>
      </p:sp>
      <p:sp>
        <p:nvSpPr>
          <p:cNvPr id="130" name="Latvia Text"/>
          <p:cNvSpPr txBox="1"/>
          <p:nvPr/>
        </p:nvSpPr>
        <p:spPr>
          <a:xfrm>
            <a:off x="7974297" y="2878423"/>
            <a:ext cx="238207" cy="75085"/>
          </a:xfrm>
          <a:prstGeom prst="rect">
            <a:avLst/>
          </a:prstGeom>
          <a:solidFill>
            <a:srgbClr val="33495F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bg-BG" sz="488" cap="all" spc="-30" dirty="0" smtClean="0">
                <a:solidFill>
                  <a:schemeClr val="bg1"/>
                </a:solidFill>
              </a:rPr>
              <a:t>ЛАТВИЯ</a:t>
            </a:r>
            <a:endParaRPr lang="en-GB" sz="488" cap="all" spc="-30" dirty="0">
              <a:solidFill>
                <a:schemeClr val="bg1"/>
              </a:solidFill>
            </a:endParaRPr>
          </a:p>
        </p:txBody>
      </p:sp>
      <p:sp>
        <p:nvSpPr>
          <p:cNvPr id="131" name="Lithuania Text"/>
          <p:cNvSpPr txBox="1"/>
          <p:nvPr/>
        </p:nvSpPr>
        <p:spPr>
          <a:xfrm>
            <a:off x="7730620" y="3096651"/>
            <a:ext cx="197170" cy="75085"/>
          </a:xfrm>
          <a:prstGeom prst="rect">
            <a:avLst/>
          </a:prstGeom>
          <a:solidFill>
            <a:srgbClr val="33495F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bg-BG" sz="488" cap="all" spc="-30" dirty="0" smtClean="0">
                <a:solidFill>
                  <a:schemeClr val="bg1"/>
                </a:solidFill>
              </a:rPr>
              <a:t>ЛИТВА</a:t>
            </a:r>
            <a:endParaRPr lang="en-GB" sz="488" cap="all" spc="-30" dirty="0">
              <a:solidFill>
                <a:schemeClr val="bg1"/>
              </a:solidFill>
            </a:endParaRPr>
          </a:p>
        </p:txBody>
      </p:sp>
      <p:sp>
        <p:nvSpPr>
          <p:cNvPr id="132" name="Portugal Text"/>
          <p:cNvSpPr txBox="1"/>
          <p:nvPr/>
        </p:nvSpPr>
        <p:spPr>
          <a:xfrm>
            <a:off x="4206060" y="5331477"/>
            <a:ext cx="386324" cy="75085"/>
          </a:xfrm>
          <a:prstGeom prst="rect">
            <a:avLst/>
          </a:prstGeom>
          <a:solidFill>
            <a:srgbClr val="33495F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bg-BG" sz="488" cap="all" spc="-30" dirty="0" smtClean="0">
                <a:solidFill>
                  <a:schemeClr val="bg1"/>
                </a:solidFill>
              </a:rPr>
              <a:t>ПОРТУГАЛИЯ</a:t>
            </a:r>
            <a:endParaRPr lang="da-DK" sz="488" cap="all" spc="-30" dirty="0">
              <a:solidFill>
                <a:schemeClr val="bg1"/>
              </a:solidFill>
            </a:endParaRPr>
          </a:p>
        </p:txBody>
      </p:sp>
      <p:sp>
        <p:nvSpPr>
          <p:cNvPr id="133" name="Sweden Text"/>
          <p:cNvSpPr txBox="1"/>
          <p:nvPr/>
        </p:nvSpPr>
        <p:spPr>
          <a:xfrm>
            <a:off x="6905673" y="2090844"/>
            <a:ext cx="262251" cy="75085"/>
          </a:xfrm>
          <a:prstGeom prst="rect">
            <a:avLst/>
          </a:prstGeom>
          <a:solidFill>
            <a:srgbClr val="33495F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bg-BG" sz="488" cap="all" spc="-30" dirty="0" smtClean="0">
                <a:solidFill>
                  <a:schemeClr val="bg1"/>
                </a:solidFill>
              </a:rPr>
              <a:t>ШВЕЦИЯ</a:t>
            </a:r>
            <a:endParaRPr lang="en-GB" sz="488" cap="all" spc="-30" dirty="0">
              <a:solidFill>
                <a:schemeClr val="bg1"/>
              </a:solidFill>
            </a:endParaRPr>
          </a:p>
        </p:txBody>
      </p:sp>
      <p:sp>
        <p:nvSpPr>
          <p:cNvPr id="134" name="Finland Text"/>
          <p:cNvSpPr txBox="1"/>
          <p:nvPr/>
        </p:nvSpPr>
        <p:spPr>
          <a:xfrm>
            <a:off x="7761224" y="1941843"/>
            <a:ext cx="375744" cy="75085"/>
          </a:xfrm>
          <a:prstGeom prst="rect">
            <a:avLst/>
          </a:prstGeom>
          <a:solidFill>
            <a:srgbClr val="33495F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bg-BG" sz="488" cap="all" spc="-30" dirty="0" smtClean="0">
                <a:solidFill>
                  <a:schemeClr val="bg1"/>
                </a:solidFill>
              </a:rPr>
              <a:t>ФИНЛАНДИЯ</a:t>
            </a:r>
            <a:endParaRPr lang="da-DK" sz="488" cap="all" spc="-30" dirty="0">
              <a:solidFill>
                <a:schemeClr val="bg1"/>
              </a:solidFill>
            </a:endParaRPr>
          </a:p>
        </p:txBody>
      </p:sp>
      <p:sp>
        <p:nvSpPr>
          <p:cNvPr id="135" name="Spain Text"/>
          <p:cNvSpPr txBox="1"/>
          <p:nvPr/>
        </p:nvSpPr>
        <p:spPr>
          <a:xfrm>
            <a:off x="4759253" y="5274556"/>
            <a:ext cx="287258" cy="75085"/>
          </a:xfrm>
          <a:prstGeom prst="rect">
            <a:avLst/>
          </a:prstGeom>
          <a:solidFill>
            <a:srgbClr val="33495F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bg-BG" sz="488" cap="all" spc="-30" dirty="0" smtClean="0">
                <a:solidFill>
                  <a:schemeClr val="bg1"/>
                </a:solidFill>
              </a:rPr>
              <a:t>ИСПАНИЯ</a:t>
            </a:r>
            <a:endParaRPr lang="da-DK" sz="488" cap="all" spc="-30" dirty="0">
              <a:solidFill>
                <a:schemeClr val="bg1"/>
              </a:solidFill>
            </a:endParaRPr>
          </a:p>
        </p:txBody>
      </p:sp>
      <p:sp>
        <p:nvSpPr>
          <p:cNvPr id="136" name="Italy Text"/>
          <p:cNvSpPr txBox="1"/>
          <p:nvPr/>
        </p:nvSpPr>
        <p:spPr>
          <a:xfrm>
            <a:off x="6833059" y="4988826"/>
            <a:ext cx="238207" cy="75085"/>
          </a:xfrm>
          <a:prstGeom prst="rect">
            <a:avLst/>
          </a:prstGeom>
          <a:solidFill>
            <a:srgbClr val="33495F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bg-BG" sz="488" cap="all" spc="-30" dirty="0" smtClean="0">
                <a:solidFill>
                  <a:schemeClr val="bg1"/>
                </a:solidFill>
              </a:rPr>
              <a:t>ИТАЛИЯ</a:t>
            </a:r>
            <a:endParaRPr lang="en-GB" sz="488" cap="all" spc="-30" dirty="0">
              <a:solidFill>
                <a:schemeClr val="bg1"/>
              </a:solidFill>
            </a:endParaRPr>
          </a:p>
        </p:txBody>
      </p:sp>
      <p:sp>
        <p:nvSpPr>
          <p:cNvPr id="137" name="Austria Text"/>
          <p:cNvSpPr txBox="1"/>
          <p:nvPr/>
        </p:nvSpPr>
        <p:spPr>
          <a:xfrm>
            <a:off x="7043246" y="4357020"/>
            <a:ext cx="277640" cy="75085"/>
          </a:xfrm>
          <a:prstGeom prst="rect">
            <a:avLst/>
          </a:prstGeom>
          <a:solidFill>
            <a:srgbClr val="33495F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bg-BG" sz="488" cap="all" spc="-30" dirty="0" smtClean="0">
                <a:solidFill>
                  <a:schemeClr val="bg1"/>
                </a:solidFill>
              </a:rPr>
              <a:t>АВСТРИЯ</a:t>
            </a:r>
            <a:endParaRPr lang="en-GB" sz="488" cap="all" spc="-30" dirty="0">
              <a:solidFill>
                <a:schemeClr val="bg1"/>
              </a:solidFill>
            </a:endParaRPr>
          </a:p>
        </p:txBody>
      </p:sp>
      <p:sp>
        <p:nvSpPr>
          <p:cNvPr id="138" name="Poland Text"/>
          <p:cNvSpPr txBox="1"/>
          <p:nvPr/>
        </p:nvSpPr>
        <p:spPr>
          <a:xfrm>
            <a:off x="7440668" y="3619227"/>
            <a:ext cx="233397" cy="75085"/>
          </a:xfrm>
          <a:prstGeom prst="rect">
            <a:avLst/>
          </a:prstGeom>
          <a:solidFill>
            <a:srgbClr val="33495F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GB" sz="488" cap="all" spc="-30" dirty="0">
                <a:solidFill>
                  <a:schemeClr val="bg1"/>
                </a:solidFill>
              </a:rPr>
              <a:t>Poland</a:t>
            </a:r>
          </a:p>
        </p:txBody>
      </p:sp>
      <p:sp>
        <p:nvSpPr>
          <p:cNvPr id="139" name="Denmark Text"/>
          <p:cNvSpPr txBox="1"/>
          <p:nvPr/>
        </p:nvSpPr>
        <p:spPr>
          <a:xfrm>
            <a:off x="6511591" y="3096183"/>
            <a:ext cx="205184" cy="75085"/>
          </a:xfrm>
          <a:prstGeom prst="rect">
            <a:avLst/>
          </a:prstGeom>
          <a:solidFill>
            <a:srgbClr val="33495F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bg-BG" sz="488" cap="all" spc="-30" dirty="0" smtClean="0">
                <a:solidFill>
                  <a:schemeClr val="bg1"/>
                </a:solidFill>
              </a:rPr>
              <a:t>ДАНИЯ</a:t>
            </a:r>
            <a:endParaRPr lang="en-GB" sz="488" cap="all" spc="-30" dirty="0">
              <a:solidFill>
                <a:schemeClr val="bg1"/>
              </a:solidFill>
            </a:endParaRPr>
          </a:p>
        </p:txBody>
      </p:sp>
      <p:sp>
        <p:nvSpPr>
          <p:cNvPr id="140" name="Norway Text"/>
          <p:cNvSpPr txBox="1"/>
          <p:nvPr/>
        </p:nvSpPr>
        <p:spPr>
          <a:xfrm>
            <a:off x="6420828" y="2395695"/>
            <a:ext cx="315471" cy="75085"/>
          </a:xfrm>
          <a:prstGeom prst="rect">
            <a:avLst/>
          </a:prstGeom>
          <a:solidFill>
            <a:srgbClr val="33495F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bg-BG" sz="488" cap="all" spc="-30" dirty="0" smtClean="0">
                <a:solidFill>
                  <a:schemeClr val="bg1"/>
                </a:solidFill>
              </a:rPr>
              <a:t>НОРВЕГИЯ</a:t>
            </a:r>
            <a:endParaRPr lang="en-GB" sz="488" cap="all" spc="-30" dirty="0">
              <a:solidFill>
                <a:schemeClr val="bg1"/>
              </a:solidFill>
            </a:endParaRPr>
          </a:p>
        </p:txBody>
      </p:sp>
      <p:sp>
        <p:nvSpPr>
          <p:cNvPr id="141" name="Netherland Text"/>
          <p:cNvSpPr txBox="1"/>
          <p:nvPr/>
        </p:nvSpPr>
        <p:spPr>
          <a:xfrm>
            <a:off x="6108748" y="3689856"/>
            <a:ext cx="326693" cy="67583"/>
          </a:xfrm>
          <a:prstGeom prst="rect">
            <a:avLst/>
          </a:prstGeom>
          <a:solidFill>
            <a:srgbClr val="33495F"/>
          </a:solidFill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bg-BG" sz="488" cap="all" spc="-30" dirty="0" smtClean="0">
                <a:solidFill>
                  <a:schemeClr val="bg1"/>
                </a:solidFill>
              </a:rPr>
              <a:t>ХОЛАНДИЯ</a:t>
            </a:r>
            <a:endParaRPr lang="en-GB" sz="488" cap="all" spc="-30" dirty="0">
              <a:solidFill>
                <a:schemeClr val="bg1"/>
              </a:solidFill>
            </a:endParaRPr>
          </a:p>
        </p:txBody>
      </p:sp>
      <p:sp>
        <p:nvSpPr>
          <p:cNvPr id="142" name="Germany Text"/>
          <p:cNvSpPr txBox="1"/>
          <p:nvPr/>
        </p:nvSpPr>
        <p:spPr>
          <a:xfrm>
            <a:off x="6511609" y="3772744"/>
            <a:ext cx="320280" cy="75085"/>
          </a:xfrm>
          <a:prstGeom prst="rect">
            <a:avLst/>
          </a:prstGeom>
          <a:solidFill>
            <a:srgbClr val="33495F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bg-BG" sz="488" cap="all" spc="-30" dirty="0" smtClean="0">
                <a:solidFill>
                  <a:schemeClr val="bg1"/>
                </a:solidFill>
              </a:rPr>
              <a:t>ГЕРМАНИЯ</a:t>
            </a:r>
            <a:endParaRPr lang="en-GB" sz="488" cap="all" spc="-30" dirty="0">
              <a:solidFill>
                <a:schemeClr val="bg1"/>
              </a:solidFill>
            </a:endParaRPr>
          </a:p>
        </p:txBody>
      </p:sp>
      <p:sp>
        <p:nvSpPr>
          <p:cNvPr id="143" name="Luxembourg Text"/>
          <p:cNvSpPr txBox="1"/>
          <p:nvPr/>
        </p:nvSpPr>
        <p:spPr>
          <a:xfrm>
            <a:off x="5993321" y="4044900"/>
            <a:ext cx="407163" cy="75085"/>
          </a:xfrm>
          <a:prstGeom prst="rect">
            <a:avLst/>
          </a:prstGeom>
          <a:solidFill>
            <a:srgbClr val="33495F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bg-BG" sz="488" cap="all" spc="-30" noProof="1" smtClean="0">
                <a:solidFill>
                  <a:schemeClr val="bg1"/>
                </a:solidFill>
              </a:rPr>
              <a:t>ЛЮКСЕМБУРГ</a:t>
            </a:r>
            <a:endParaRPr lang="en-GB" sz="488" cap="all" spc="-30" noProof="1">
              <a:solidFill>
                <a:schemeClr val="bg1"/>
              </a:solidFill>
            </a:endParaRPr>
          </a:p>
        </p:txBody>
      </p:sp>
      <p:sp>
        <p:nvSpPr>
          <p:cNvPr id="144" name="Belgium Text"/>
          <p:cNvSpPr txBox="1"/>
          <p:nvPr/>
        </p:nvSpPr>
        <p:spPr>
          <a:xfrm>
            <a:off x="5939457" y="3854378"/>
            <a:ext cx="231795" cy="75085"/>
          </a:xfrm>
          <a:prstGeom prst="rect">
            <a:avLst/>
          </a:prstGeom>
          <a:solidFill>
            <a:srgbClr val="33495F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bg-BG" sz="488" cap="all" spc="-30" noProof="1" smtClean="0">
                <a:solidFill>
                  <a:schemeClr val="bg1"/>
                </a:solidFill>
              </a:rPr>
              <a:t>БЕЛГИЯ</a:t>
            </a:r>
            <a:endParaRPr lang="en-GB" sz="488" cap="all" spc="-30" noProof="1">
              <a:solidFill>
                <a:schemeClr val="bg1"/>
              </a:solidFill>
            </a:endParaRPr>
          </a:p>
        </p:txBody>
      </p:sp>
      <p:sp>
        <p:nvSpPr>
          <p:cNvPr id="145" name="France Text"/>
          <p:cNvSpPr txBox="1"/>
          <p:nvPr/>
        </p:nvSpPr>
        <p:spPr>
          <a:xfrm>
            <a:off x="5739666" y="4378851"/>
            <a:ext cx="293670" cy="75085"/>
          </a:xfrm>
          <a:prstGeom prst="rect">
            <a:avLst/>
          </a:prstGeom>
          <a:solidFill>
            <a:srgbClr val="33495F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bg-BG" sz="488" cap="all" spc="-30" noProof="1" smtClean="0">
                <a:solidFill>
                  <a:schemeClr val="bg1"/>
                </a:solidFill>
              </a:rPr>
              <a:t>ФРАНЦИЯ</a:t>
            </a:r>
            <a:endParaRPr lang="en-GB" sz="488" cap="all" spc="-30" noProof="1">
              <a:solidFill>
                <a:schemeClr val="bg1"/>
              </a:solidFill>
            </a:endParaRPr>
          </a:p>
        </p:txBody>
      </p:sp>
      <p:sp>
        <p:nvSpPr>
          <p:cNvPr id="146" name="Russia Text"/>
          <p:cNvSpPr txBox="1"/>
          <p:nvPr/>
        </p:nvSpPr>
        <p:spPr>
          <a:xfrm>
            <a:off x="8508578" y="2117146"/>
            <a:ext cx="209353" cy="7508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lIns="0" tIns="0" rIns="0" bIns="0" rtlCol="0">
            <a:spAutoFit/>
          </a:bodyPr>
          <a:lstStyle/>
          <a:p>
            <a:r>
              <a:rPr lang="en-GB" sz="488" cap="all" spc="-30" noProof="1">
                <a:solidFill>
                  <a:schemeClr val="bg1"/>
                </a:solidFill>
              </a:rPr>
              <a:t>Russia</a:t>
            </a:r>
          </a:p>
        </p:txBody>
      </p:sp>
      <p:sp>
        <p:nvSpPr>
          <p:cNvPr id="147" name="Switzerland Text"/>
          <p:cNvSpPr txBox="1"/>
          <p:nvPr/>
        </p:nvSpPr>
        <p:spPr>
          <a:xfrm>
            <a:off x="6256074" y="4482278"/>
            <a:ext cx="382156" cy="7508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lIns="0" tIns="0" rIns="0" bIns="0" rtlCol="0">
            <a:spAutoFit/>
          </a:bodyPr>
          <a:lstStyle/>
          <a:p>
            <a:r>
              <a:rPr lang="bg-BG" sz="488" cap="all" spc="-30" noProof="1" smtClean="0">
                <a:solidFill>
                  <a:schemeClr val="bg1"/>
                </a:solidFill>
              </a:rPr>
              <a:t>ШВЕЙЦАРИЯ</a:t>
            </a:r>
            <a:endParaRPr lang="en-GB" sz="488" cap="all" spc="-30" noProof="1">
              <a:solidFill>
                <a:schemeClr val="bg1"/>
              </a:solidFill>
            </a:endParaRPr>
          </a:p>
        </p:txBody>
      </p:sp>
      <p:sp>
        <p:nvSpPr>
          <p:cNvPr id="148" name="Belarus Text"/>
          <p:cNvSpPr txBox="1"/>
          <p:nvPr/>
        </p:nvSpPr>
        <p:spPr>
          <a:xfrm>
            <a:off x="8210107" y="3310559"/>
            <a:ext cx="272832" cy="7508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lIns="0" tIns="0" rIns="0" bIns="0" rtlCol="0">
            <a:spAutoFit/>
          </a:bodyPr>
          <a:lstStyle/>
          <a:p>
            <a:r>
              <a:rPr lang="bg-BG" sz="488" cap="all" spc="-30" noProof="1" smtClean="0">
                <a:solidFill>
                  <a:schemeClr val="bg1"/>
                </a:solidFill>
              </a:rPr>
              <a:t>БЕЛАРУС</a:t>
            </a:r>
            <a:endParaRPr lang="en-GB" sz="488" cap="all" spc="-30" noProof="1">
              <a:solidFill>
                <a:schemeClr val="bg1"/>
              </a:solidFill>
            </a:endParaRPr>
          </a:p>
        </p:txBody>
      </p:sp>
      <p:sp>
        <p:nvSpPr>
          <p:cNvPr id="149" name="Northern Ireland Text"/>
          <p:cNvSpPr txBox="1"/>
          <p:nvPr/>
        </p:nvSpPr>
        <p:spPr>
          <a:xfrm>
            <a:off x="4949862" y="3147595"/>
            <a:ext cx="323486" cy="135165"/>
          </a:xfrm>
          <a:prstGeom prst="rect">
            <a:avLst/>
          </a:prstGeom>
          <a:solidFill>
            <a:srgbClr val="33495F"/>
          </a:solidFill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bg-BG" sz="488" cap="all" spc="-30" noProof="1" smtClean="0">
                <a:solidFill>
                  <a:schemeClr val="bg1"/>
                </a:solidFill>
              </a:rPr>
              <a:t>СЕВЕРНА</a:t>
            </a:r>
          </a:p>
          <a:p>
            <a:pPr>
              <a:lnSpc>
                <a:spcPct val="90000"/>
              </a:lnSpc>
            </a:pPr>
            <a:r>
              <a:rPr lang="bg-BG" sz="488" cap="all" spc="-30" noProof="1" smtClean="0">
                <a:solidFill>
                  <a:schemeClr val="bg1"/>
                </a:solidFill>
              </a:rPr>
              <a:t>ИРЛАНДИЯ</a:t>
            </a:r>
            <a:endParaRPr lang="en-GB" sz="488" cap="all" spc="-30" noProof="1">
              <a:solidFill>
                <a:schemeClr val="bg1"/>
              </a:solidFill>
            </a:endParaRPr>
          </a:p>
        </p:txBody>
      </p:sp>
      <p:sp>
        <p:nvSpPr>
          <p:cNvPr id="150" name="Ireland Text"/>
          <p:cNvSpPr txBox="1"/>
          <p:nvPr/>
        </p:nvSpPr>
        <p:spPr>
          <a:xfrm>
            <a:off x="4820980" y="3370812"/>
            <a:ext cx="323486" cy="75085"/>
          </a:xfrm>
          <a:prstGeom prst="rect">
            <a:avLst/>
          </a:prstGeom>
          <a:solidFill>
            <a:srgbClr val="33495F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bg-BG" sz="488" cap="all" spc="-30" noProof="1" smtClean="0">
                <a:solidFill>
                  <a:schemeClr val="bg1"/>
                </a:solidFill>
              </a:rPr>
              <a:t>ИРЛАНДИЯ</a:t>
            </a:r>
            <a:endParaRPr lang="en-GB" sz="488" cap="all" spc="-30" noProof="1">
              <a:solidFill>
                <a:schemeClr val="bg1"/>
              </a:solidFill>
            </a:endParaRPr>
          </a:p>
        </p:txBody>
      </p:sp>
      <p:sp>
        <p:nvSpPr>
          <p:cNvPr id="151" name="Hungary Text"/>
          <p:cNvSpPr txBox="1"/>
          <p:nvPr/>
        </p:nvSpPr>
        <p:spPr>
          <a:xfrm>
            <a:off x="7506320" y="4363779"/>
            <a:ext cx="268022" cy="75085"/>
          </a:xfrm>
          <a:prstGeom prst="rect">
            <a:avLst/>
          </a:prstGeom>
          <a:solidFill>
            <a:srgbClr val="33495F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bg-BG" sz="488" cap="all" spc="-30" noProof="1" smtClean="0">
                <a:solidFill>
                  <a:schemeClr val="bg1"/>
                </a:solidFill>
              </a:rPr>
              <a:t>УНГАРИЯ</a:t>
            </a:r>
            <a:endParaRPr lang="en-GB" sz="488" cap="all" spc="-30" noProof="1">
              <a:solidFill>
                <a:schemeClr val="bg1"/>
              </a:solidFill>
            </a:endParaRPr>
          </a:p>
        </p:txBody>
      </p:sp>
      <p:sp>
        <p:nvSpPr>
          <p:cNvPr id="152" name="Slovakia Text"/>
          <p:cNvSpPr txBox="1"/>
          <p:nvPr/>
        </p:nvSpPr>
        <p:spPr>
          <a:xfrm>
            <a:off x="7536399" y="4111085"/>
            <a:ext cx="323486" cy="75085"/>
          </a:xfrm>
          <a:prstGeom prst="rect">
            <a:avLst/>
          </a:prstGeom>
          <a:solidFill>
            <a:srgbClr val="33495F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bg-BG" sz="488" cap="all" spc="-30" noProof="1" smtClean="0">
                <a:solidFill>
                  <a:schemeClr val="bg1"/>
                </a:solidFill>
              </a:rPr>
              <a:t>СЛОВАКИЯ</a:t>
            </a:r>
            <a:endParaRPr lang="en-GB" sz="488" cap="all" spc="-30" noProof="1">
              <a:solidFill>
                <a:schemeClr val="bg1"/>
              </a:solidFill>
            </a:endParaRPr>
          </a:p>
        </p:txBody>
      </p:sp>
      <p:sp>
        <p:nvSpPr>
          <p:cNvPr id="153" name="Czech Republic Text"/>
          <p:cNvSpPr txBox="1"/>
          <p:nvPr/>
        </p:nvSpPr>
        <p:spPr>
          <a:xfrm>
            <a:off x="7062091" y="4026620"/>
            <a:ext cx="197170" cy="75085"/>
          </a:xfrm>
          <a:prstGeom prst="rect">
            <a:avLst/>
          </a:prstGeom>
          <a:solidFill>
            <a:srgbClr val="33495F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bg-BG" sz="488" cap="all" spc="-30" noProof="1" smtClean="0">
                <a:solidFill>
                  <a:schemeClr val="bg1"/>
                </a:solidFill>
              </a:rPr>
              <a:t>ЧЕХИЯ</a:t>
            </a:r>
            <a:endParaRPr lang="en-GB" sz="488" cap="all" spc="-30" noProof="1">
              <a:solidFill>
                <a:schemeClr val="bg1"/>
              </a:solidFill>
            </a:endParaRPr>
          </a:p>
        </p:txBody>
      </p:sp>
      <p:sp>
        <p:nvSpPr>
          <p:cNvPr id="154" name="Croatia Text"/>
          <p:cNvSpPr txBox="1"/>
          <p:nvPr/>
        </p:nvSpPr>
        <p:spPr>
          <a:xfrm>
            <a:off x="7192747" y="4681372"/>
            <a:ext cx="325089" cy="75085"/>
          </a:xfrm>
          <a:prstGeom prst="rect">
            <a:avLst/>
          </a:prstGeom>
          <a:solidFill>
            <a:srgbClr val="33495F"/>
          </a:solidFill>
        </p:spPr>
        <p:txBody>
          <a:bodyPr wrap="none" lIns="0" tIns="0" rIns="0" bIns="0" rtlCol="0">
            <a:spAutoFit/>
          </a:bodyPr>
          <a:lstStyle/>
          <a:p>
            <a:r>
              <a:rPr lang="bg-BG" sz="488" cap="all" spc="-30" noProof="1" smtClean="0">
                <a:solidFill>
                  <a:schemeClr val="bg1"/>
                </a:solidFill>
              </a:rPr>
              <a:t>ХЪРВАТИЯ</a:t>
            </a:r>
            <a:endParaRPr lang="en-GB" sz="488" cap="all" spc="-30" noProof="1">
              <a:solidFill>
                <a:schemeClr val="bg1"/>
              </a:solidFill>
            </a:endParaRPr>
          </a:p>
        </p:txBody>
      </p:sp>
      <p:sp>
        <p:nvSpPr>
          <p:cNvPr id="155" name="Montenegro Text"/>
          <p:cNvSpPr txBox="1"/>
          <p:nvPr/>
        </p:nvSpPr>
        <p:spPr>
          <a:xfrm>
            <a:off x="7662813" y="4938578"/>
            <a:ext cx="197170" cy="1351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bg-BG" sz="488" cap="all" spc="-30" noProof="1" smtClean="0">
                <a:solidFill>
                  <a:schemeClr val="bg1"/>
                </a:solidFill>
              </a:rPr>
              <a:t>ЧЕРНА</a:t>
            </a:r>
          </a:p>
          <a:p>
            <a:pPr>
              <a:lnSpc>
                <a:spcPct val="90000"/>
              </a:lnSpc>
            </a:pPr>
            <a:r>
              <a:rPr lang="bg-BG" sz="488" cap="all" spc="-30" noProof="1" smtClean="0">
                <a:solidFill>
                  <a:schemeClr val="bg1"/>
                </a:solidFill>
              </a:rPr>
              <a:t> ГОРА</a:t>
            </a:r>
            <a:endParaRPr lang="en-GB" sz="488" cap="all" spc="-30" noProof="1">
              <a:solidFill>
                <a:schemeClr val="bg1"/>
              </a:solidFill>
            </a:endParaRPr>
          </a:p>
        </p:txBody>
      </p:sp>
      <p:sp>
        <p:nvSpPr>
          <p:cNvPr id="156" name="Kosovo Text"/>
          <p:cNvSpPr txBox="1"/>
          <p:nvPr/>
        </p:nvSpPr>
        <p:spPr>
          <a:xfrm>
            <a:off x="7904833" y="5012189"/>
            <a:ext cx="249427" cy="6758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bg-BG" sz="488" cap="all" spc="-30" noProof="1" smtClean="0">
                <a:solidFill>
                  <a:schemeClr val="bg1"/>
                </a:solidFill>
              </a:rPr>
              <a:t>КОСОВО</a:t>
            </a:r>
            <a:endParaRPr lang="en-GB" sz="488" cap="all" spc="-30" noProof="1">
              <a:solidFill>
                <a:schemeClr val="bg1"/>
              </a:solidFill>
            </a:endParaRPr>
          </a:p>
        </p:txBody>
      </p:sp>
      <p:sp>
        <p:nvSpPr>
          <p:cNvPr id="157" name="Bosnien &amp; Herzegovina Text"/>
          <p:cNvSpPr txBox="1"/>
          <p:nvPr/>
        </p:nvSpPr>
        <p:spPr>
          <a:xfrm>
            <a:off x="7384559" y="4792115"/>
            <a:ext cx="433773" cy="1351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bg-BG" sz="488" cap="all" spc="-30" noProof="1" smtClean="0">
                <a:solidFill>
                  <a:schemeClr val="bg1"/>
                </a:solidFill>
              </a:rPr>
              <a:t>БОСНА И </a:t>
            </a:r>
          </a:p>
          <a:p>
            <a:pPr>
              <a:lnSpc>
                <a:spcPct val="90000"/>
              </a:lnSpc>
            </a:pPr>
            <a:r>
              <a:rPr lang="bg-BG" sz="488" cap="all" spc="-30" noProof="1" smtClean="0">
                <a:solidFill>
                  <a:schemeClr val="bg1"/>
                </a:solidFill>
              </a:rPr>
              <a:t>ХЕРЦЕГОВИНА</a:t>
            </a:r>
            <a:endParaRPr lang="en-GB" sz="488" cap="all" spc="-30" noProof="1">
              <a:solidFill>
                <a:schemeClr val="bg1"/>
              </a:solidFill>
            </a:endParaRPr>
          </a:p>
        </p:txBody>
      </p:sp>
      <p:sp>
        <p:nvSpPr>
          <p:cNvPr id="158" name="Serbia Text"/>
          <p:cNvSpPr txBox="1"/>
          <p:nvPr/>
        </p:nvSpPr>
        <p:spPr>
          <a:xfrm>
            <a:off x="7811602" y="4765888"/>
            <a:ext cx="252633" cy="6758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bg-BG" sz="488" cap="all" spc="-30" noProof="1" smtClean="0">
                <a:solidFill>
                  <a:schemeClr val="bg1"/>
                </a:solidFill>
              </a:rPr>
              <a:t>СЪРБИЯ</a:t>
            </a:r>
            <a:endParaRPr lang="en-GB" sz="488" cap="all" spc="-30" noProof="1">
              <a:solidFill>
                <a:schemeClr val="bg1"/>
              </a:solidFill>
            </a:endParaRPr>
          </a:p>
        </p:txBody>
      </p:sp>
      <p:sp>
        <p:nvSpPr>
          <p:cNvPr id="159" name="Moldova Text"/>
          <p:cNvSpPr txBox="1"/>
          <p:nvPr/>
        </p:nvSpPr>
        <p:spPr>
          <a:xfrm>
            <a:off x="8558438" y="4140971"/>
            <a:ext cx="300082" cy="6758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bg-BG" sz="488" cap="all" spc="-30" noProof="1" smtClean="0">
                <a:solidFill>
                  <a:schemeClr val="bg1"/>
                </a:solidFill>
              </a:rPr>
              <a:t>МОЛДОВА</a:t>
            </a:r>
            <a:endParaRPr lang="en-GB" sz="488" cap="all" spc="-30" noProof="1">
              <a:solidFill>
                <a:schemeClr val="bg1"/>
              </a:solidFill>
            </a:endParaRPr>
          </a:p>
        </p:txBody>
      </p:sp>
      <p:sp>
        <p:nvSpPr>
          <p:cNvPr id="160" name="Romania Text"/>
          <p:cNvSpPr txBox="1"/>
          <p:nvPr/>
        </p:nvSpPr>
        <p:spPr>
          <a:xfrm>
            <a:off x="8208904" y="4467721"/>
            <a:ext cx="295274" cy="67583"/>
          </a:xfrm>
          <a:prstGeom prst="rect">
            <a:avLst/>
          </a:prstGeom>
          <a:solidFill>
            <a:srgbClr val="33495F"/>
          </a:solidFill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bg-BG" sz="488" cap="all" spc="-30" noProof="1" smtClean="0">
                <a:solidFill>
                  <a:schemeClr val="bg1"/>
                </a:solidFill>
              </a:rPr>
              <a:t>РУМЪНИЯ</a:t>
            </a:r>
            <a:endParaRPr lang="en-GB" sz="488" cap="all" spc="-30" noProof="1">
              <a:solidFill>
                <a:schemeClr val="bg1"/>
              </a:solidFill>
            </a:endParaRPr>
          </a:p>
        </p:txBody>
      </p:sp>
      <p:sp>
        <p:nvSpPr>
          <p:cNvPr id="161" name="Ukraine Text"/>
          <p:cNvSpPr txBox="1"/>
          <p:nvPr/>
        </p:nvSpPr>
        <p:spPr>
          <a:xfrm>
            <a:off x="8360748" y="3756019"/>
            <a:ext cx="250390" cy="6758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GB" sz="488" cap="all" spc="-30" noProof="1">
                <a:solidFill>
                  <a:schemeClr val="bg1"/>
                </a:solidFill>
              </a:rPr>
              <a:t>Ukraine</a:t>
            </a:r>
          </a:p>
        </p:txBody>
      </p:sp>
      <p:sp>
        <p:nvSpPr>
          <p:cNvPr id="162" name="Albania Text"/>
          <p:cNvSpPr txBox="1"/>
          <p:nvPr/>
        </p:nvSpPr>
        <p:spPr>
          <a:xfrm>
            <a:off x="7834201" y="5257216"/>
            <a:ext cx="285656" cy="6758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bg-BG" sz="488" cap="all" spc="-30" noProof="1" smtClean="0">
                <a:solidFill>
                  <a:schemeClr val="bg1"/>
                </a:solidFill>
              </a:rPr>
              <a:t>АЛБАНИЯ</a:t>
            </a:r>
            <a:endParaRPr lang="en-GB" sz="488" cap="all" spc="-30" noProof="1">
              <a:solidFill>
                <a:schemeClr val="bg1"/>
              </a:solidFill>
            </a:endParaRPr>
          </a:p>
        </p:txBody>
      </p:sp>
      <p:sp>
        <p:nvSpPr>
          <p:cNvPr id="163" name="Makedonia Text"/>
          <p:cNvSpPr txBox="1"/>
          <p:nvPr/>
        </p:nvSpPr>
        <p:spPr>
          <a:xfrm>
            <a:off x="7940731" y="5102083"/>
            <a:ext cx="370935" cy="6758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bg-BG" sz="488" cap="all" spc="-30" noProof="1" smtClean="0">
                <a:solidFill>
                  <a:schemeClr val="bg1"/>
                </a:solidFill>
              </a:rPr>
              <a:t>МАКЕДОНИЯ</a:t>
            </a:r>
            <a:endParaRPr lang="en-GB" sz="488" cap="all" spc="-30" noProof="1">
              <a:solidFill>
                <a:schemeClr val="bg1"/>
              </a:solidFill>
            </a:endParaRPr>
          </a:p>
        </p:txBody>
      </p:sp>
      <p:sp>
        <p:nvSpPr>
          <p:cNvPr id="164" name="Bulgaria Text"/>
          <p:cNvSpPr txBox="1"/>
          <p:nvPr/>
        </p:nvSpPr>
        <p:spPr>
          <a:xfrm>
            <a:off x="8325410" y="4878385"/>
            <a:ext cx="323486" cy="67583"/>
          </a:xfrm>
          <a:prstGeom prst="rect">
            <a:avLst/>
          </a:prstGeom>
          <a:solidFill>
            <a:srgbClr val="33495F"/>
          </a:solidFill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bg-BG" sz="488" cap="all" spc="-30" noProof="1" smtClean="0">
                <a:solidFill>
                  <a:schemeClr val="bg1"/>
                </a:solidFill>
              </a:rPr>
              <a:t>БЪЛГАРИЯ</a:t>
            </a:r>
            <a:endParaRPr lang="en-GB" sz="488" cap="all" spc="-30" noProof="1">
              <a:solidFill>
                <a:schemeClr val="bg1"/>
              </a:solidFill>
            </a:endParaRPr>
          </a:p>
        </p:txBody>
      </p:sp>
      <p:sp>
        <p:nvSpPr>
          <p:cNvPr id="165" name="Greece Text"/>
          <p:cNvSpPr txBox="1"/>
          <p:nvPr/>
        </p:nvSpPr>
        <p:spPr>
          <a:xfrm>
            <a:off x="8006680" y="5444038"/>
            <a:ext cx="244619" cy="67583"/>
          </a:xfrm>
          <a:prstGeom prst="rect">
            <a:avLst/>
          </a:prstGeom>
          <a:solidFill>
            <a:srgbClr val="33495F"/>
          </a:solidFill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bg-BG" sz="488" cap="all" spc="-30" noProof="1" smtClean="0">
                <a:solidFill>
                  <a:schemeClr val="bg1"/>
                </a:solidFill>
              </a:rPr>
              <a:t>ГЪРЦИЯ</a:t>
            </a:r>
            <a:endParaRPr lang="en-GB" sz="488" cap="all" spc="-30" noProof="1">
              <a:solidFill>
                <a:schemeClr val="bg1"/>
              </a:solidFill>
            </a:endParaRPr>
          </a:p>
        </p:txBody>
      </p:sp>
      <p:sp>
        <p:nvSpPr>
          <p:cNvPr id="166" name="Slovenia Text"/>
          <p:cNvSpPr txBox="1"/>
          <p:nvPr/>
        </p:nvSpPr>
        <p:spPr>
          <a:xfrm>
            <a:off x="7152533" y="4592232"/>
            <a:ext cx="326693" cy="67583"/>
          </a:xfrm>
          <a:prstGeom prst="rect">
            <a:avLst/>
          </a:prstGeom>
          <a:solidFill>
            <a:srgbClr val="33495F"/>
          </a:solidFill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bg-BG" sz="488" cap="all" spc="-30" noProof="1" smtClean="0">
                <a:solidFill>
                  <a:schemeClr val="bg1"/>
                </a:solidFill>
              </a:rPr>
              <a:t>СЛОВЕНИЯ</a:t>
            </a:r>
            <a:endParaRPr lang="en-GB" sz="488" cap="all" spc="-30" noProof="1">
              <a:solidFill>
                <a:schemeClr val="bg1"/>
              </a:solidFill>
            </a:endParaRPr>
          </a:p>
        </p:txBody>
      </p:sp>
      <p:grpSp>
        <p:nvGrpSpPr>
          <p:cNvPr id="167" name="Russia"/>
          <p:cNvGrpSpPr/>
          <p:nvPr/>
        </p:nvGrpSpPr>
        <p:grpSpPr>
          <a:xfrm>
            <a:off x="7599892" y="863252"/>
            <a:ext cx="1562100" cy="2649141"/>
            <a:chOff x="7078662" y="-9525"/>
            <a:chExt cx="2082800" cy="3532188"/>
          </a:xfrm>
          <a:solidFill>
            <a:schemeClr val="bg1">
              <a:lumMod val="75000"/>
            </a:schemeClr>
          </a:solidFill>
        </p:grpSpPr>
        <p:sp>
          <p:nvSpPr>
            <p:cNvPr id="168" name="Russia"/>
            <p:cNvSpPr>
              <a:spLocks/>
            </p:cNvSpPr>
            <p:nvPr/>
          </p:nvSpPr>
          <p:spPr bwMode="auto">
            <a:xfrm>
              <a:off x="7285037" y="-9525"/>
              <a:ext cx="1876425" cy="3532188"/>
            </a:xfrm>
            <a:custGeom>
              <a:avLst/>
              <a:gdLst>
                <a:gd name="T0" fmla="*/ 666 w 1636"/>
                <a:gd name="T1" fmla="*/ 300 h 3080"/>
                <a:gd name="T2" fmla="*/ 879 w 1636"/>
                <a:gd name="T3" fmla="*/ 315 h 3080"/>
                <a:gd name="T4" fmla="*/ 984 w 1636"/>
                <a:gd name="T5" fmla="*/ 547 h 3080"/>
                <a:gd name="T6" fmla="*/ 646 w 1636"/>
                <a:gd name="T7" fmla="*/ 650 h 3080"/>
                <a:gd name="T8" fmla="*/ 479 w 1636"/>
                <a:gd name="T9" fmla="*/ 650 h 3080"/>
                <a:gd name="T10" fmla="*/ 361 w 1636"/>
                <a:gd name="T11" fmla="*/ 607 h 3080"/>
                <a:gd name="T12" fmla="*/ 399 w 1636"/>
                <a:gd name="T13" fmla="*/ 672 h 3080"/>
                <a:gd name="T14" fmla="*/ 551 w 1636"/>
                <a:gd name="T15" fmla="*/ 732 h 3080"/>
                <a:gd name="T16" fmla="*/ 621 w 1636"/>
                <a:gd name="T17" fmla="*/ 842 h 3080"/>
                <a:gd name="T18" fmla="*/ 726 w 1636"/>
                <a:gd name="T19" fmla="*/ 927 h 3080"/>
                <a:gd name="T20" fmla="*/ 791 w 1636"/>
                <a:gd name="T21" fmla="*/ 967 h 3080"/>
                <a:gd name="T22" fmla="*/ 936 w 1636"/>
                <a:gd name="T23" fmla="*/ 1020 h 3080"/>
                <a:gd name="T24" fmla="*/ 959 w 1636"/>
                <a:gd name="T25" fmla="*/ 900 h 3080"/>
                <a:gd name="T26" fmla="*/ 844 w 1636"/>
                <a:gd name="T27" fmla="*/ 840 h 3080"/>
                <a:gd name="T28" fmla="*/ 939 w 1636"/>
                <a:gd name="T29" fmla="*/ 845 h 3080"/>
                <a:gd name="T30" fmla="*/ 1084 w 1636"/>
                <a:gd name="T31" fmla="*/ 860 h 3080"/>
                <a:gd name="T32" fmla="*/ 1026 w 1636"/>
                <a:gd name="T33" fmla="*/ 697 h 3080"/>
                <a:gd name="T34" fmla="*/ 1089 w 1636"/>
                <a:gd name="T35" fmla="*/ 455 h 3080"/>
                <a:gd name="T36" fmla="*/ 1261 w 1636"/>
                <a:gd name="T37" fmla="*/ 487 h 3080"/>
                <a:gd name="T38" fmla="*/ 1201 w 1636"/>
                <a:gd name="T39" fmla="*/ 337 h 3080"/>
                <a:gd name="T40" fmla="*/ 1106 w 1636"/>
                <a:gd name="T41" fmla="*/ 300 h 3080"/>
                <a:gd name="T42" fmla="*/ 966 w 1636"/>
                <a:gd name="T43" fmla="*/ 120 h 3080"/>
                <a:gd name="T44" fmla="*/ 1139 w 1636"/>
                <a:gd name="T45" fmla="*/ 55 h 3080"/>
                <a:gd name="T46" fmla="*/ 1164 w 1636"/>
                <a:gd name="T47" fmla="*/ 177 h 3080"/>
                <a:gd name="T48" fmla="*/ 1289 w 1636"/>
                <a:gd name="T49" fmla="*/ 300 h 3080"/>
                <a:gd name="T50" fmla="*/ 1386 w 1636"/>
                <a:gd name="T51" fmla="*/ 30 h 3080"/>
                <a:gd name="T52" fmla="*/ 1636 w 1636"/>
                <a:gd name="T53" fmla="*/ 3065 h 3080"/>
                <a:gd name="T54" fmla="*/ 1564 w 1636"/>
                <a:gd name="T55" fmla="*/ 2976 h 3080"/>
                <a:gd name="T56" fmla="*/ 1294 w 1636"/>
                <a:gd name="T57" fmla="*/ 2976 h 3080"/>
                <a:gd name="T58" fmla="*/ 1186 w 1636"/>
                <a:gd name="T59" fmla="*/ 2955 h 3080"/>
                <a:gd name="T60" fmla="*/ 1144 w 1636"/>
                <a:gd name="T61" fmla="*/ 2847 h 3080"/>
                <a:gd name="T62" fmla="*/ 1216 w 1636"/>
                <a:gd name="T63" fmla="*/ 2728 h 3080"/>
                <a:gd name="T64" fmla="*/ 1084 w 1636"/>
                <a:gd name="T65" fmla="*/ 2684 h 3080"/>
                <a:gd name="T66" fmla="*/ 974 w 1636"/>
                <a:gd name="T67" fmla="*/ 2607 h 3080"/>
                <a:gd name="T68" fmla="*/ 861 w 1636"/>
                <a:gd name="T69" fmla="*/ 2456 h 3080"/>
                <a:gd name="T70" fmla="*/ 691 w 1636"/>
                <a:gd name="T71" fmla="*/ 2456 h 3080"/>
                <a:gd name="T72" fmla="*/ 603 w 1636"/>
                <a:gd name="T73" fmla="*/ 2407 h 3080"/>
                <a:gd name="T74" fmla="*/ 548 w 1636"/>
                <a:gd name="T75" fmla="*/ 2332 h 3080"/>
                <a:gd name="T76" fmla="*/ 492 w 1636"/>
                <a:gd name="T77" fmla="*/ 2248 h 3080"/>
                <a:gd name="T78" fmla="*/ 492 w 1636"/>
                <a:gd name="T79" fmla="*/ 2160 h 3080"/>
                <a:gd name="T80" fmla="*/ 439 w 1636"/>
                <a:gd name="T81" fmla="*/ 2091 h 3080"/>
                <a:gd name="T82" fmla="*/ 448 w 1636"/>
                <a:gd name="T83" fmla="*/ 1975 h 3080"/>
                <a:gd name="T84" fmla="*/ 450 w 1636"/>
                <a:gd name="T85" fmla="*/ 1901 h 3080"/>
                <a:gd name="T86" fmla="*/ 646 w 1636"/>
                <a:gd name="T87" fmla="*/ 1845 h 3080"/>
                <a:gd name="T88" fmla="*/ 509 w 1636"/>
                <a:gd name="T89" fmla="*/ 1798 h 3080"/>
                <a:gd name="T90" fmla="*/ 407 w 1636"/>
                <a:gd name="T91" fmla="*/ 1748 h 3080"/>
                <a:gd name="T92" fmla="*/ 564 w 1636"/>
                <a:gd name="T93" fmla="*/ 1291 h 3080"/>
                <a:gd name="T94" fmla="*/ 412 w 1636"/>
                <a:gd name="T95" fmla="*/ 1100 h 3080"/>
                <a:gd name="T96" fmla="*/ 355 w 1636"/>
                <a:gd name="T97" fmla="*/ 1036 h 3080"/>
                <a:gd name="T98" fmla="*/ 310 w 1636"/>
                <a:gd name="T99" fmla="*/ 990 h 3080"/>
                <a:gd name="T100" fmla="*/ 309 w 1636"/>
                <a:gd name="T101" fmla="*/ 885 h 3080"/>
                <a:gd name="T102" fmla="*/ 184 w 1636"/>
                <a:gd name="T103" fmla="*/ 606 h 3080"/>
                <a:gd name="T104" fmla="*/ 102 w 1636"/>
                <a:gd name="T105" fmla="*/ 530 h 3080"/>
                <a:gd name="T106" fmla="*/ 40 w 1636"/>
                <a:gd name="T107" fmla="*/ 425 h 3080"/>
                <a:gd name="T108" fmla="*/ 32 w 1636"/>
                <a:gd name="T109" fmla="*/ 383 h 3080"/>
                <a:gd name="T110" fmla="*/ 69 w 1636"/>
                <a:gd name="T111" fmla="*/ 275 h 3080"/>
                <a:gd name="T112" fmla="*/ 150 w 1636"/>
                <a:gd name="T113" fmla="*/ 225 h 3080"/>
                <a:gd name="T114" fmla="*/ 245 w 1636"/>
                <a:gd name="T115" fmla="*/ 216 h 3080"/>
                <a:gd name="T116" fmla="*/ 274 w 1636"/>
                <a:gd name="T117" fmla="*/ 225 h 3080"/>
                <a:gd name="T118" fmla="*/ 410 w 1636"/>
                <a:gd name="T119" fmla="*/ 233 h 30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636" h="3080">
                  <a:moveTo>
                    <a:pt x="479" y="225"/>
                  </a:moveTo>
                  <a:cubicBezTo>
                    <a:pt x="584" y="245"/>
                    <a:pt x="584" y="245"/>
                    <a:pt x="584" y="245"/>
                  </a:cubicBezTo>
                  <a:cubicBezTo>
                    <a:pt x="666" y="300"/>
                    <a:pt x="666" y="300"/>
                    <a:pt x="666" y="300"/>
                  </a:cubicBezTo>
                  <a:cubicBezTo>
                    <a:pt x="729" y="300"/>
                    <a:pt x="729" y="300"/>
                    <a:pt x="729" y="300"/>
                  </a:cubicBezTo>
                  <a:cubicBezTo>
                    <a:pt x="791" y="300"/>
                    <a:pt x="791" y="300"/>
                    <a:pt x="791" y="300"/>
                  </a:cubicBezTo>
                  <a:cubicBezTo>
                    <a:pt x="879" y="315"/>
                    <a:pt x="879" y="315"/>
                    <a:pt x="879" y="315"/>
                  </a:cubicBezTo>
                  <a:cubicBezTo>
                    <a:pt x="934" y="360"/>
                    <a:pt x="934" y="360"/>
                    <a:pt x="934" y="360"/>
                  </a:cubicBezTo>
                  <a:cubicBezTo>
                    <a:pt x="984" y="425"/>
                    <a:pt x="984" y="425"/>
                    <a:pt x="984" y="425"/>
                  </a:cubicBezTo>
                  <a:cubicBezTo>
                    <a:pt x="984" y="547"/>
                    <a:pt x="984" y="547"/>
                    <a:pt x="984" y="547"/>
                  </a:cubicBezTo>
                  <a:cubicBezTo>
                    <a:pt x="856" y="640"/>
                    <a:pt x="856" y="640"/>
                    <a:pt x="856" y="640"/>
                  </a:cubicBezTo>
                  <a:cubicBezTo>
                    <a:pt x="856" y="640"/>
                    <a:pt x="736" y="650"/>
                    <a:pt x="731" y="650"/>
                  </a:cubicBezTo>
                  <a:cubicBezTo>
                    <a:pt x="726" y="650"/>
                    <a:pt x="646" y="650"/>
                    <a:pt x="646" y="650"/>
                  </a:cubicBezTo>
                  <a:cubicBezTo>
                    <a:pt x="581" y="635"/>
                    <a:pt x="581" y="635"/>
                    <a:pt x="581" y="635"/>
                  </a:cubicBezTo>
                  <a:cubicBezTo>
                    <a:pt x="554" y="650"/>
                    <a:pt x="554" y="650"/>
                    <a:pt x="554" y="650"/>
                  </a:cubicBezTo>
                  <a:cubicBezTo>
                    <a:pt x="479" y="650"/>
                    <a:pt x="479" y="650"/>
                    <a:pt x="479" y="650"/>
                  </a:cubicBezTo>
                  <a:cubicBezTo>
                    <a:pt x="436" y="650"/>
                    <a:pt x="436" y="650"/>
                    <a:pt x="436" y="650"/>
                  </a:cubicBezTo>
                  <a:cubicBezTo>
                    <a:pt x="411" y="615"/>
                    <a:pt x="411" y="615"/>
                    <a:pt x="411" y="615"/>
                  </a:cubicBezTo>
                  <a:cubicBezTo>
                    <a:pt x="361" y="607"/>
                    <a:pt x="361" y="607"/>
                    <a:pt x="361" y="607"/>
                  </a:cubicBezTo>
                  <a:cubicBezTo>
                    <a:pt x="336" y="632"/>
                    <a:pt x="336" y="632"/>
                    <a:pt x="336" y="632"/>
                  </a:cubicBezTo>
                  <a:cubicBezTo>
                    <a:pt x="376" y="650"/>
                    <a:pt x="376" y="650"/>
                    <a:pt x="376" y="650"/>
                  </a:cubicBezTo>
                  <a:cubicBezTo>
                    <a:pt x="399" y="672"/>
                    <a:pt x="399" y="672"/>
                    <a:pt x="399" y="672"/>
                  </a:cubicBezTo>
                  <a:cubicBezTo>
                    <a:pt x="491" y="690"/>
                    <a:pt x="491" y="690"/>
                    <a:pt x="491" y="690"/>
                  </a:cubicBezTo>
                  <a:cubicBezTo>
                    <a:pt x="509" y="717"/>
                    <a:pt x="509" y="717"/>
                    <a:pt x="509" y="717"/>
                  </a:cubicBezTo>
                  <a:cubicBezTo>
                    <a:pt x="551" y="732"/>
                    <a:pt x="551" y="732"/>
                    <a:pt x="551" y="732"/>
                  </a:cubicBezTo>
                  <a:cubicBezTo>
                    <a:pt x="604" y="747"/>
                    <a:pt x="604" y="747"/>
                    <a:pt x="604" y="747"/>
                  </a:cubicBezTo>
                  <a:cubicBezTo>
                    <a:pt x="646" y="810"/>
                    <a:pt x="646" y="810"/>
                    <a:pt x="646" y="810"/>
                  </a:cubicBezTo>
                  <a:cubicBezTo>
                    <a:pt x="621" y="842"/>
                    <a:pt x="621" y="842"/>
                    <a:pt x="621" y="842"/>
                  </a:cubicBezTo>
                  <a:cubicBezTo>
                    <a:pt x="646" y="880"/>
                    <a:pt x="646" y="880"/>
                    <a:pt x="646" y="880"/>
                  </a:cubicBezTo>
                  <a:cubicBezTo>
                    <a:pt x="660" y="880"/>
                    <a:pt x="660" y="880"/>
                    <a:pt x="660" y="880"/>
                  </a:cubicBezTo>
                  <a:cubicBezTo>
                    <a:pt x="726" y="927"/>
                    <a:pt x="726" y="927"/>
                    <a:pt x="726" y="927"/>
                  </a:cubicBezTo>
                  <a:cubicBezTo>
                    <a:pt x="716" y="980"/>
                    <a:pt x="716" y="980"/>
                    <a:pt x="716" y="980"/>
                  </a:cubicBezTo>
                  <a:cubicBezTo>
                    <a:pt x="764" y="1005"/>
                    <a:pt x="764" y="1005"/>
                    <a:pt x="764" y="1005"/>
                  </a:cubicBezTo>
                  <a:cubicBezTo>
                    <a:pt x="791" y="967"/>
                    <a:pt x="791" y="967"/>
                    <a:pt x="791" y="967"/>
                  </a:cubicBezTo>
                  <a:cubicBezTo>
                    <a:pt x="839" y="965"/>
                    <a:pt x="839" y="965"/>
                    <a:pt x="839" y="965"/>
                  </a:cubicBezTo>
                  <a:cubicBezTo>
                    <a:pt x="846" y="1005"/>
                    <a:pt x="846" y="1005"/>
                    <a:pt x="846" y="1005"/>
                  </a:cubicBezTo>
                  <a:cubicBezTo>
                    <a:pt x="936" y="1020"/>
                    <a:pt x="936" y="1020"/>
                    <a:pt x="936" y="1020"/>
                  </a:cubicBezTo>
                  <a:cubicBezTo>
                    <a:pt x="984" y="1020"/>
                    <a:pt x="984" y="1020"/>
                    <a:pt x="984" y="1020"/>
                  </a:cubicBezTo>
                  <a:cubicBezTo>
                    <a:pt x="1016" y="957"/>
                    <a:pt x="1016" y="957"/>
                    <a:pt x="1016" y="957"/>
                  </a:cubicBezTo>
                  <a:cubicBezTo>
                    <a:pt x="959" y="900"/>
                    <a:pt x="959" y="900"/>
                    <a:pt x="959" y="900"/>
                  </a:cubicBezTo>
                  <a:cubicBezTo>
                    <a:pt x="916" y="930"/>
                    <a:pt x="916" y="930"/>
                    <a:pt x="916" y="930"/>
                  </a:cubicBezTo>
                  <a:cubicBezTo>
                    <a:pt x="836" y="867"/>
                    <a:pt x="836" y="867"/>
                    <a:pt x="836" y="867"/>
                  </a:cubicBezTo>
                  <a:cubicBezTo>
                    <a:pt x="844" y="840"/>
                    <a:pt x="844" y="840"/>
                    <a:pt x="844" y="840"/>
                  </a:cubicBezTo>
                  <a:cubicBezTo>
                    <a:pt x="821" y="800"/>
                    <a:pt x="821" y="800"/>
                    <a:pt x="821" y="800"/>
                  </a:cubicBezTo>
                  <a:cubicBezTo>
                    <a:pt x="861" y="797"/>
                    <a:pt x="861" y="797"/>
                    <a:pt x="861" y="797"/>
                  </a:cubicBezTo>
                  <a:cubicBezTo>
                    <a:pt x="939" y="845"/>
                    <a:pt x="939" y="845"/>
                    <a:pt x="939" y="845"/>
                  </a:cubicBezTo>
                  <a:cubicBezTo>
                    <a:pt x="1016" y="817"/>
                    <a:pt x="1016" y="817"/>
                    <a:pt x="1016" y="817"/>
                  </a:cubicBezTo>
                  <a:cubicBezTo>
                    <a:pt x="1054" y="830"/>
                    <a:pt x="1054" y="830"/>
                    <a:pt x="1054" y="830"/>
                  </a:cubicBezTo>
                  <a:cubicBezTo>
                    <a:pt x="1084" y="860"/>
                    <a:pt x="1084" y="860"/>
                    <a:pt x="1084" y="860"/>
                  </a:cubicBezTo>
                  <a:cubicBezTo>
                    <a:pt x="1149" y="797"/>
                    <a:pt x="1149" y="797"/>
                    <a:pt x="1149" y="797"/>
                  </a:cubicBezTo>
                  <a:cubicBezTo>
                    <a:pt x="1089" y="737"/>
                    <a:pt x="1089" y="737"/>
                    <a:pt x="1089" y="737"/>
                  </a:cubicBezTo>
                  <a:cubicBezTo>
                    <a:pt x="1026" y="697"/>
                    <a:pt x="1026" y="697"/>
                    <a:pt x="1026" y="697"/>
                  </a:cubicBezTo>
                  <a:cubicBezTo>
                    <a:pt x="1036" y="622"/>
                    <a:pt x="1036" y="622"/>
                    <a:pt x="1036" y="622"/>
                  </a:cubicBezTo>
                  <a:cubicBezTo>
                    <a:pt x="1056" y="560"/>
                    <a:pt x="1056" y="560"/>
                    <a:pt x="1056" y="560"/>
                  </a:cubicBezTo>
                  <a:cubicBezTo>
                    <a:pt x="1089" y="455"/>
                    <a:pt x="1089" y="455"/>
                    <a:pt x="1089" y="455"/>
                  </a:cubicBezTo>
                  <a:cubicBezTo>
                    <a:pt x="1134" y="455"/>
                    <a:pt x="1134" y="455"/>
                    <a:pt x="1134" y="455"/>
                  </a:cubicBezTo>
                  <a:cubicBezTo>
                    <a:pt x="1186" y="442"/>
                    <a:pt x="1186" y="442"/>
                    <a:pt x="1186" y="442"/>
                  </a:cubicBezTo>
                  <a:cubicBezTo>
                    <a:pt x="1261" y="487"/>
                    <a:pt x="1261" y="487"/>
                    <a:pt x="1261" y="487"/>
                  </a:cubicBezTo>
                  <a:cubicBezTo>
                    <a:pt x="1236" y="420"/>
                    <a:pt x="1236" y="420"/>
                    <a:pt x="1236" y="420"/>
                  </a:cubicBezTo>
                  <a:cubicBezTo>
                    <a:pt x="1234" y="355"/>
                    <a:pt x="1234" y="355"/>
                    <a:pt x="1234" y="355"/>
                  </a:cubicBezTo>
                  <a:cubicBezTo>
                    <a:pt x="1201" y="337"/>
                    <a:pt x="1201" y="337"/>
                    <a:pt x="1201" y="337"/>
                  </a:cubicBezTo>
                  <a:cubicBezTo>
                    <a:pt x="1196" y="300"/>
                    <a:pt x="1196" y="300"/>
                    <a:pt x="1196" y="300"/>
                  </a:cubicBezTo>
                  <a:cubicBezTo>
                    <a:pt x="1131" y="300"/>
                    <a:pt x="1131" y="300"/>
                    <a:pt x="1131" y="300"/>
                  </a:cubicBezTo>
                  <a:cubicBezTo>
                    <a:pt x="1106" y="300"/>
                    <a:pt x="1106" y="300"/>
                    <a:pt x="1106" y="300"/>
                  </a:cubicBezTo>
                  <a:cubicBezTo>
                    <a:pt x="1091" y="225"/>
                    <a:pt x="1091" y="225"/>
                    <a:pt x="1091" y="225"/>
                  </a:cubicBezTo>
                  <a:cubicBezTo>
                    <a:pt x="1056" y="145"/>
                    <a:pt x="1056" y="145"/>
                    <a:pt x="1056" y="145"/>
                  </a:cubicBezTo>
                  <a:cubicBezTo>
                    <a:pt x="966" y="120"/>
                    <a:pt x="966" y="120"/>
                    <a:pt x="966" y="120"/>
                  </a:cubicBezTo>
                  <a:cubicBezTo>
                    <a:pt x="1041" y="102"/>
                    <a:pt x="1041" y="102"/>
                    <a:pt x="1041" y="102"/>
                  </a:cubicBezTo>
                  <a:cubicBezTo>
                    <a:pt x="1089" y="55"/>
                    <a:pt x="1089" y="55"/>
                    <a:pt x="1089" y="55"/>
                  </a:cubicBezTo>
                  <a:cubicBezTo>
                    <a:pt x="1139" y="55"/>
                    <a:pt x="1139" y="55"/>
                    <a:pt x="1139" y="55"/>
                  </a:cubicBezTo>
                  <a:cubicBezTo>
                    <a:pt x="1166" y="83"/>
                    <a:pt x="1166" y="83"/>
                    <a:pt x="1166" y="83"/>
                  </a:cubicBezTo>
                  <a:cubicBezTo>
                    <a:pt x="1236" y="120"/>
                    <a:pt x="1236" y="120"/>
                    <a:pt x="1236" y="120"/>
                  </a:cubicBezTo>
                  <a:cubicBezTo>
                    <a:pt x="1164" y="177"/>
                    <a:pt x="1164" y="177"/>
                    <a:pt x="1164" y="177"/>
                  </a:cubicBezTo>
                  <a:cubicBezTo>
                    <a:pt x="1189" y="245"/>
                    <a:pt x="1189" y="245"/>
                    <a:pt x="1189" y="245"/>
                  </a:cubicBezTo>
                  <a:cubicBezTo>
                    <a:pt x="1274" y="245"/>
                    <a:pt x="1274" y="245"/>
                    <a:pt x="1274" y="245"/>
                  </a:cubicBezTo>
                  <a:cubicBezTo>
                    <a:pt x="1289" y="300"/>
                    <a:pt x="1289" y="300"/>
                    <a:pt x="1289" y="300"/>
                  </a:cubicBezTo>
                  <a:cubicBezTo>
                    <a:pt x="1386" y="212"/>
                    <a:pt x="1386" y="212"/>
                    <a:pt x="1386" y="212"/>
                  </a:cubicBezTo>
                  <a:cubicBezTo>
                    <a:pt x="1334" y="107"/>
                    <a:pt x="1334" y="107"/>
                    <a:pt x="1334" y="107"/>
                  </a:cubicBezTo>
                  <a:cubicBezTo>
                    <a:pt x="1386" y="30"/>
                    <a:pt x="1386" y="30"/>
                    <a:pt x="1386" y="30"/>
                  </a:cubicBezTo>
                  <a:cubicBezTo>
                    <a:pt x="1386" y="0"/>
                    <a:pt x="1386" y="0"/>
                    <a:pt x="1386" y="0"/>
                  </a:cubicBezTo>
                  <a:cubicBezTo>
                    <a:pt x="1636" y="0"/>
                    <a:pt x="1636" y="0"/>
                    <a:pt x="1636" y="0"/>
                  </a:cubicBezTo>
                  <a:cubicBezTo>
                    <a:pt x="1636" y="3065"/>
                    <a:pt x="1636" y="3065"/>
                    <a:pt x="1636" y="3065"/>
                  </a:cubicBezTo>
                  <a:cubicBezTo>
                    <a:pt x="1576" y="3080"/>
                    <a:pt x="1576" y="3080"/>
                    <a:pt x="1576" y="3080"/>
                  </a:cubicBezTo>
                  <a:cubicBezTo>
                    <a:pt x="1521" y="3015"/>
                    <a:pt x="1521" y="3015"/>
                    <a:pt x="1521" y="3015"/>
                  </a:cubicBezTo>
                  <a:cubicBezTo>
                    <a:pt x="1564" y="2976"/>
                    <a:pt x="1564" y="2976"/>
                    <a:pt x="1564" y="2976"/>
                  </a:cubicBezTo>
                  <a:cubicBezTo>
                    <a:pt x="1564" y="2976"/>
                    <a:pt x="1499" y="2944"/>
                    <a:pt x="1486" y="2934"/>
                  </a:cubicBezTo>
                  <a:cubicBezTo>
                    <a:pt x="1474" y="2925"/>
                    <a:pt x="1391" y="2934"/>
                    <a:pt x="1391" y="2934"/>
                  </a:cubicBezTo>
                  <a:cubicBezTo>
                    <a:pt x="1294" y="2976"/>
                    <a:pt x="1294" y="2976"/>
                    <a:pt x="1294" y="2976"/>
                  </a:cubicBezTo>
                  <a:cubicBezTo>
                    <a:pt x="1291" y="3022"/>
                    <a:pt x="1291" y="3022"/>
                    <a:pt x="1291" y="3022"/>
                  </a:cubicBezTo>
                  <a:cubicBezTo>
                    <a:pt x="1231" y="3020"/>
                    <a:pt x="1231" y="3020"/>
                    <a:pt x="1231" y="3020"/>
                  </a:cubicBezTo>
                  <a:cubicBezTo>
                    <a:pt x="1186" y="2955"/>
                    <a:pt x="1186" y="2955"/>
                    <a:pt x="1186" y="2955"/>
                  </a:cubicBezTo>
                  <a:cubicBezTo>
                    <a:pt x="1179" y="2905"/>
                    <a:pt x="1179" y="2905"/>
                    <a:pt x="1179" y="2905"/>
                  </a:cubicBezTo>
                  <a:cubicBezTo>
                    <a:pt x="1126" y="2877"/>
                    <a:pt x="1126" y="2877"/>
                    <a:pt x="1126" y="2877"/>
                  </a:cubicBezTo>
                  <a:cubicBezTo>
                    <a:pt x="1144" y="2847"/>
                    <a:pt x="1144" y="2847"/>
                    <a:pt x="1144" y="2847"/>
                  </a:cubicBezTo>
                  <a:cubicBezTo>
                    <a:pt x="1251" y="2847"/>
                    <a:pt x="1251" y="2847"/>
                    <a:pt x="1251" y="2847"/>
                  </a:cubicBezTo>
                  <a:cubicBezTo>
                    <a:pt x="1269" y="2780"/>
                    <a:pt x="1269" y="2780"/>
                    <a:pt x="1269" y="2780"/>
                  </a:cubicBezTo>
                  <a:cubicBezTo>
                    <a:pt x="1216" y="2728"/>
                    <a:pt x="1216" y="2728"/>
                    <a:pt x="1216" y="2728"/>
                  </a:cubicBezTo>
                  <a:cubicBezTo>
                    <a:pt x="1146" y="2737"/>
                    <a:pt x="1146" y="2737"/>
                    <a:pt x="1146" y="2737"/>
                  </a:cubicBezTo>
                  <a:cubicBezTo>
                    <a:pt x="1144" y="2697"/>
                    <a:pt x="1144" y="2697"/>
                    <a:pt x="1144" y="2697"/>
                  </a:cubicBezTo>
                  <a:cubicBezTo>
                    <a:pt x="1084" y="2684"/>
                    <a:pt x="1084" y="2684"/>
                    <a:pt x="1084" y="2684"/>
                  </a:cubicBezTo>
                  <a:cubicBezTo>
                    <a:pt x="1034" y="2644"/>
                    <a:pt x="1034" y="2644"/>
                    <a:pt x="1034" y="2644"/>
                  </a:cubicBezTo>
                  <a:cubicBezTo>
                    <a:pt x="1016" y="2612"/>
                    <a:pt x="1016" y="2612"/>
                    <a:pt x="1016" y="2612"/>
                  </a:cubicBezTo>
                  <a:cubicBezTo>
                    <a:pt x="1016" y="2612"/>
                    <a:pt x="974" y="2615"/>
                    <a:pt x="974" y="2607"/>
                  </a:cubicBezTo>
                  <a:cubicBezTo>
                    <a:pt x="974" y="2600"/>
                    <a:pt x="974" y="2552"/>
                    <a:pt x="974" y="2552"/>
                  </a:cubicBezTo>
                  <a:cubicBezTo>
                    <a:pt x="954" y="2487"/>
                    <a:pt x="954" y="2487"/>
                    <a:pt x="954" y="2487"/>
                  </a:cubicBezTo>
                  <a:cubicBezTo>
                    <a:pt x="861" y="2456"/>
                    <a:pt x="861" y="2456"/>
                    <a:pt x="861" y="2456"/>
                  </a:cubicBezTo>
                  <a:cubicBezTo>
                    <a:pt x="794" y="2515"/>
                    <a:pt x="794" y="2515"/>
                    <a:pt x="794" y="2515"/>
                  </a:cubicBezTo>
                  <a:cubicBezTo>
                    <a:pt x="771" y="2456"/>
                    <a:pt x="771" y="2456"/>
                    <a:pt x="771" y="2456"/>
                  </a:cubicBezTo>
                  <a:cubicBezTo>
                    <a:pt x="691" y="2456"/>
                    <a:pt x="691" y="2456"/>
                    <a:pt x="691" y="2456"/>
                  </a:cubicBezTo>
                  <a:cubicBezTo>
                    <a:pt x="646" y="2462"/>
                    <a:pt x="646" y="2462"/>
                    <a:pt x="646" y="2462"/>
                  </a:cubicBezTo>
                  <a:cubicBezTo>
                    <a:pt x="646" y="2436"/>
                    <a:pt x="646" y="2436"/>
                    <a:pt x="646" y="2436"/>
                  </a:cubicBezTo>
                  <a:cubicBezTo>
                    <a:pt x="603" y="2407"/>
                    <a:pt x="603" y="2407"/>
                    <a:pt x="603" y="2407"/>
                  </a:cubicBezTo>
                  <a:cubicBezTo>
                    <a:pt x="586" y="2382"/>
                    <a:pt x="586" y="2382"/>
                    <a:pt x="586" y="2382"/>
                  </a:cubicBezTo>
                  <a:cubicBezTo>
                    <a:pt x="566" y="2382"/>
                    <a:pt x="566" y="2382"/>
                    <a:pt x="566" y="2382"/>
                  </a:cubicBezTo>
                  <a:cubicBezTo>
                    <a:pt x="548" y="2332"/>
                    <a:pt x="548" y="2332"/>
                    <a:pt x="548" y="2332"/>
                  </a:cubicBezTo>
                  <a:cubicBezTo>
                    <a:pt x="566" y="2305"/>
                    <a:pt x="566" y="2305"/>
                    <a:pt x="566" y="2305"/>
                  </a:cubicBezTo>
                  <a:cubicBezTo>
                    <a:pt x="509" y="2275"/>
                    <a:pt x="509" y="2275"/>
                    <a:pt x="509" y="2275"/>
                  </a:cubicBezTo>
                  <a:cubicBezTo>
                    <a:pt x="492" y="2248"/>
                    <a:pt x="492" y="2248"/>
                    <a:pt x="492" y="2248"/>
                  </a:cubicBezTo>
                  <a:cubicBezTo>
                    <a:pt x="491" y="2217"/>
                    <a:pt x="491" y="2217"/>
                    <a:pt x="491" y="2217"/>
                  </a:cubicBezTo>
                  <a:cubicBezTo>
                    <a:pt x="509" y="2200"/>
                    <a:pt x="509" y="2200"/>
                    <a:pt x="509" y="2200"/>
                  </a:cubicBezTo>
                  <a:cubicBezTo>
                    <a:pt x="492" y="2160"/>
                    <a:pt x="492" y="2160"/>
                    <a:pt x="492" y="2160"/>
                  </a:cubicBezTo>
                  <a:cubicBezTo>
                    <a:pt x="457" y="2150"/>
                    <a:pt x="457" y="2150"/>
                    <a:pt x="457" y="2150"/>
                  </a:cubicBezTo>
                  <a:cubicBezTo>
                    <a:pt x="470" y="2101"/>
                    <a:pt x="470" y="2101"/>
                    <a:pt x="470" y="2101"/>
                  </a:cubicBezTo>
                  <a:cubicBezTo>
                    <a:pt x="439" y="2091"/>
                    <a:pt x="439" y="2091"/>
                    <a:pt x="439" y="2091"/>
                  </a:cubicBezTo>
                  <a:cubicBezTo>
                    <a:pt x="425" y="2046"/>
                    <a:pt x="425" y="2046"/>
                    <a:pt x="425" y="2046"/>
                  </a:cubicBezTo>
                  <a:cubicBezTo>
                    <a:pt x="454" y="2013"/>
                    <a:pt x="454" y="2013"/>
                    <a:pt x="454" y="2013"/>
                  </a:cubicBezTo>
                  <a:cubicBezTo>
                    <a:pt x="448" y="1975"/>
                    <a:pt x="448" y="1975"/>
                    <a:pt x="448" y="1975"/>
                  </a:cubicBezTo>
                  <a:cubicBezTo>
                    <a:pt x="475" y="1948"/>
                    <a:pt x="475" y="1948"/>
                    <a:pt x="475" y="1948"/>
                  </a:cubicBezTo>
                  <a:cubicBezTo>
                    <a:pt x="462" y="1931"/>
                    <a:pt x="462" y="1931"/>
                    <a:pt x="462" y="1931"/>
                  </a:cubicBezTo>
                  <a:cubicBezTo>
                    <a:pt x="450" y="1901"/>
                    <a:pt x="450" y="1901"/>
                    <a:pt x="450" y="1901"/>
                  </a:cubicBezTo>
                  <a:cubicBezTo>
                    <a:pt x="509" y="1876"/>
                    <a:pt x="509" y="1876"/>
                    <a:pt x="509" y="1876"/>
                  </a:cubicBezTo>
                  <a:cubicBezTo>
                    <a:pt x="530" y="1838"/>
                    <a:pt x="530" y="1838"/>
                    <a:pt x="530" y="1838"/>
                  </a:cubicBezTo>
                  <a:cubicBezTo>
                    <a:pt x="646" y="1845"/>
                    <a:pt x="646" y="1845"/>
                    <a:pt x="646" y="1845"/>
                  </a:cubicBezTo>
                  <a:cubicBezTo>
                    <a:pt x="646" y="1845"/>
                    <a:pt x="650" y="1808"/>
                    <a:pt x="646" y="1806"/>
                  </a:cubicBezTo>
                  <a:cubicBezTo>
                    <a:pt x="642" y="1805"/>
                    <a:pt x="580" y="1778"/>
                    <a:pt x="580" y="1778"/>
                  </a:cubicBezTo>
                  <a:cubicBezTo>
                    <a:pt x="509" y="1798"/>
                    <a:pt x="509" y="1798"/>
                    <a:pt x="509" y="1798"/>
                  </a:cubicBezTo>
                  <a:cubicBezTo>
                    <a:pt x="459" y="1775"/>
                    <a:pt x="459" y="1775"/>
                    <a:pt x="459" y="1775"/>
                  </a:cubicBezTo>
                  <a:cubicBezTo>
                    <a:pt x="449" y="1728"/>
                    <a:pt x="449" y="1728"/>
                    <a:pt x="449" y="1728"/>
                  </a:cubicBezTo>
                  <a:cubicBezTo>
                    <a:pt x="407" y="1748"/>
                    <a:pt x="407" y="1748"/>
                    <a:pt x="407" y="1748"/>
                  </a:cubicBezTo>
                  <a:cubicBezTo>
                    <a:pt x="489" y="1613"/>
                    <a:pt x="489" y="1613"/>
                    <a:pt x="489" y="1613"/>
                  </a:cubicBezTo>
                  <a:cubicBezTo>
                    <a:pt x="566" y="1416"/>
                    <a:pt x="566" y="1416"/>
                    <a:pt x="566" y="1416"/>
                  </a:cubicBezTo>
                  <a:cubicBezTo>
                    <a:pt x="564" y="1291"/>
                    <a:pt x="564" y="1291"/>
                    <a:pt x="564" y="1291"/>
                  </a:cubicBezTo>
                  <a:cubicBezTo>
                    <a:pt x="414" y="1215"/>
                    <a:pt x="414" y="1215"/>
                    <a:pt x="414" y="1215"/>
                  </a:cubicBezTo>
                  <a:cubicBezTo>
                    <a:pt x="435" y="1143"/>
                    <a:pt x="435" y="1143"/>
                    <a:pt x="435" y="1143"/>
                  </a:cubicBezTo>
                  <a:cubicBezTo>
                    <a:pt x="412" y="1100"/>
                    <a:pt x="412" y="1100"/>
                    <a:pt x="412" y="1100"/>
                  </a:cubicBezTo>
                  <a:cubicBezTo>
                    <a:pt x="382" y="1111"/>
                    <a:pt x="382" y="1111"/>
                    <a:pt x="382" y="1111"/>
                  </a:cubicBezTo>
                  <a:cubicBezTo>
                    <a:pt x="359" y="1085"/>
                    <a:pt x="359" y="1085"/>
                    <a:pt x="359" y="1085"/>
                  </a:cubicBezTo>
                  <a:cubicBezTo>
                    <a:pt x="355" y="1036"/>
                    <a:pt x="355" y="1036"/>
                    <a:pt x="355" y="1036"/>
                  </a:cubicBezTo>
                  <a:cubicBezTo>
                    <a:pt x="327" y="1045"/>
                    <a:pt x="327" y="1045"/>
                    <a:pt x="327" y="1045"/>
                  </a:cubicBezTo>
                  <a:cubicBezTo>
                    <a:pt x="300" y="1025"/>
                    <a:pt x="300" y="1025"/>
                    <a:pt x="300" y="1025"/>
                  </a:cubicBezTo>
                  <a:cubicBezTo>
                    <a:pt x="310" y="990"/>
                    <a:pt x="310" y="990"/>
                    <a:pt x="310" y="990"/>
                  </a:cubicBezTo>
                  <a:cubicBezTo>
                    <a:pt x="276" y="978"/>
                    <a:pt x="276" y="978"/>
                    <a:pt x="276" y="978"/>
                  </a:cubicBezTo>
                  <a:cubicBezTo>
                    <a:pt x="276" y="916"/>
                    <a:pt x="276" y="916"/>
                    <a:pt x="276" y="916"/>
                  </a:cubicBezTo>
                  <a:cubicBezTo>
                    <a:pt x="309" y="885"/>
                    <a:pt x="309" y="885"/>
                    <a:pt x="309" y="885"/>
                  </a:cubicBezTo>
                  <a:cubicBezTo>
                    <a:pt x="185" y="756"/>
                    <a:pt x="185" y="756"/>
                    <a:pt x="185" y="756"/>
                  </a:cubicBezTo>
                  <a:cubicBezTo>
                    <a:pt x="152" y="731"/>
                    <a:pt x="152" y="731"/>
                    <a:pt x="152" y="731"/>
                  </a:cubicBezTo>
                  <a:cubicBezTo>
                    <a:pt x="184" y="606"/>
                    <a:pt x="184" y="606"/>
                    <a:pt x="184" y="606"/>
                  </a:cubicBezTo>
                  <a:cubicBezTo>
                    <a:pt x="169" y="563"/>
                    <a:pt x="169" y="563"/>
                    <a:pt x="169" y="563"/>
                  </a:cubicBezTo>
                  <a:cubicBezTo>
                    <a:pt x="125" y="553"/>
                    <a:pt x="125" y="553"/>
                    <a:pt x="125" y="553"/>
                  </a:cubicBezTo>
                  <a:cubicBezTo>
                    <a:pt x="102" y="530"/>
                    <a:pt x="102" y="530"/>
                    <a:pt x="102" y="530"/>
                  </a:cubicBezTo>
                  <a:cubicBezTo>
                    <a:pt x="47" y="521"/>
                    <a:pt x="47" y="521"/>
                    <a:pt x="47" y="521"/>
                  </a:cubicBezTo>
                  <a:cubicBezTo>
                    <a:pt x="17" y="478"/>
                    <a:pt x="17" y="478"/>
                    <a:pt x="17" y="478"/>
                  </a:cubicBezTo>
                  <a:cubicBezTo>
                    <a:pt x="40" y="425"/>
                    <a:pt x="40" y="425"/>
                    <a:pt x="40" y="425"/>
                  </a:cubicBezTo>
                  <a:cubicBezTo>
                    <a:pt x="17" y="425"/>
                    <a:pt x="17" y="425"/>
                    <a:pt x="17" y="425"/>
                  </a:cubicBezTo>
                  <a:cubicBezTo>
                    <a:pt x="0" y="403"/>
                    <a:pt x="0" y="403"/>
                    <a:pt x="0" y="403"/>
                  </a:cubicBezTo>
                  <a:cubicBezTo>
                    <a:pt x="32" y="383"/>
                    <a:pt x="32" y="383"/>
                    <a:pt x="32" y="383"/>
                  </a:cubicBezTo>
                  <a:cubicBezTo>
                    <a:pt x="34" y="328"/>
                    <a:pt x="34" y="328"/>
                    <a:pt x="34" y="328"/>
                  </a:cubicBezTo>
                  <a:cubicBezTo>
                    <a:pt x="60" y="301"/>
                    <a:pt x="60" y="301"/>
                    <a:pt x="60" y="301"/>
                  </a:cubicBezTo>
                  <a:cubicBezTo>
                    <a:pt x="69" y="275"/>
                    <a:pt x="69" y="275"/>
                    <a:pt x="69" y="275"/>
                  </a:cubicBezTo>
                  <a:cubicBezTo>
                    <a:pt x="104" y="278"/>
                    <a:pt x="104" y="278"/>
                    <a:pt x="104" y="278"/>
                  </a:cubicBezTo>
                  <a:cubicBezTo>
                    <a:pt x="125" y="258"/>
                    <a:pt x="125" y="258"/>
                    <a:pt x="125" y="258"/>
                  </a:cubicBezTo>
                  <a:cubicBezTo>
                    <a:pt x="150" y="225"/>
                    <a:pt x="150" y="225"/>
                    <a:pt x="150" y="225"/>
                  </a:cubicBezTo>
                  <a:cubicBezTo>
                    <a:pt x="162" y="186"/>
                    <a:pt x="162" y="186"/>
                    <a:pt x="162" y="186"/>
                  </a:cubicBezTo>
                  <a:cubicBezTo>
                    <a:pt x="245" y="185"/>
                    <a:pt x="245" y="185"/>
                    <a:pt x="245" y="185"/>
                  </a:cubicBezTo>
                  <a:cubicBezTo>
                    <a:pt x="245" y="185"/>
                    <a:pt x="250" y="215"/>
                    <a:pt x="245" y="216"/>
                  </a:cubicBezTo>
                  <a:cubicBezTo>
                    <a:pt x="240" y="218"/>
                    <a:pt x="195" y="241"/>
                    <a:pt x="195" y="241"/>
                  </a:cubicBezTo>
                  <a:cubicBezTo>
                    <a:pt x="215" y="260"/>
                    <a:pt x="215" y="260"/>
                    <a:pt x="215" y="260"/>
                  </a:cubicBezTo>
                  <a:cubicBezTo>
                    <a:pt x="215" y="260"/>
                    <a:pt x="274" y="211"/>
                    <a:pt x="274" y="225"/>
                  </a:cubicBezTo>
                  <a:cubicBezTo>
                    <a:pt x="274" y="238"/>
                    <a:pt x="292" y="280"/>
                    <a:pt x="292" y="280"/>
                  </a:cubicBezTo>
                  <a:cubicBezTo>
                    <a:pt x="319" y="240"/>
                    <a:pt x="319" y="240"/>
                    <a:pt x="319" y="240"/>
                  </a:cubicBezTo>
                  <a:cubicBezTo>
                    <a:pt x="410" y="233"/>
                    <a:pt x="410" y="233"/>
                    <a:pt x="410" y="233"/>
                  </a:cubicBezTo>
                  <a:lnTo>
                    <a:pt x="479" y="225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/>
            </a:p>
          </p:txBody>
        </p:sp>
        <p:sp>
          <p:nvSpPr>
            <p:cNvPr id="169" name="Russia"/>
            <p:cNvSpPr>
              <a:spLocks/>
            </p:cNvSpPr>
            <p:nvPr/>
          </p:nvSpPr>
          <p:spPr bwMode="auto">
            <a:xfrm>
              <a:off x="7078662" y="3140075"/>
              <a:ext cx="373062" cy="184150"/>
            </a:xfrm>
            <a:custGeom>
              <a:avLst/>
              <a:gdLst>
                <a:gd name="T0" fmla="*/ 88 w 235"/>
                <a:gd name="T1" fmla="*/ 0 h 116"/>
                <a:gd name="T2" fmla="*/ 172 w 235"/>
                <a:gd name="T3" fmla="*/ 26 h 116"/>
                <a:gd name="T4" fmla="*/ 201 w 235"/>
                <a:gd name="T5" fmla="*/ 17 h 116"/>
                <a:gd name="T6" fmla="*/ 235 w 235"/>
                <a:gd name="T7" fmla="*/ 33 h 116"/>
                <a:gd name="T8" fmla="*/ 227 w 235"/>
                <a:gd name="T9" fmla="*/ 54 h 116"/>
                <a:gd name="T10" fmla="*/ 235 w 235"/>
                <a:gd name="T11" fmla="*/ 89 h 116"/>
                <a:gd name="T12" fmla="*/ 201 w 235"/>
                <a:gd name="T13" fmla="*/ 110 h 116"/>
                <a:gd name="T14" fmla="*/ 102 w 235"/>
                <a:gd name="T15" fmla="*/ 116 h 116"/>
                <a:gd name="T16" fmla="*/ 0 w 235"/>
                <a:gd name="T17" fmla="*/ 111 h 116"/>
                <a:gd name="T18" fmla="*/ 12 w 235"/>
                <a:gd name="T19" fmla="*/ 95 h 116"/>
                <a:gd name="T20" fmla="*/ 4 w 235"/>
                <a:gd name="T21" fmla="*/ 69 h 116"/>
                <a:gd name="T22" fmla="*/ 65 w 235"/>
                <a:gd name="T23" fmla="*/ 48 h 116"/>
                <a:gd name="T24" fmla="*/ 88 w 235"/>
                <a:gd name="T25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35" h="116">
                  <a:moveTo>
                    <a:pt x="88" y="0"/>
                  </a:moveTo>
                  <a:lnTo>
                    <a:pt x="172" y="26"/>
                  </a:lnTo>
                  <a:lnTo>
                    <a:pt x="201" y="17"/>
                  </a:lnTo>
                  <a:lnTo>
                    <a:pt x="235" y="33"/>
                  </a:lnTo>
                  <a:lnTo>
                    <a:pt x="227" y="54"/>
                  </a:lnTo>
                  <a:lnTo>
                    <a:pt x="235" y="89"/>
                  </a:lnTo>
                  <a:lnTo>
                    <a:pt x="201" y="110"/>
                  </a:lnTo>
                  <a:lnTo>
                    <a:pt x="102" y="116"/>
                  </a:lnTo>
                  <a:lnTo>
                    <a:pt x="0" y="111"/>
                  </a:lnTo>
                  <a:lnTo>
                    <a:pt x="12" y="95"/>
                  </a:lnTo>
                  <a:lnTo>
                    <a:pt x="4" y="69"/>
                  </a:lnTo>
                  <a:lnTo>
                    <a:pt x="65" y="48"/>
                  </a:lnTo>
                  <a:lnTo>
                    <a:pt x="88" y="0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/>
            </a:p>
          </p:txBody>
        </p:sp>
      </p:grpSp>
      <p:sp>
        <p:nvSpPr>
          <p:cNvPr id="192" name="Ukraine"/>
          <p:cNvSpPr>
            <a:spLocks/>
          </p:cNvSpPr>
          <p:nvPr/>
        </p:nvSpPr>
        <p:spPr bwMode="auto">
          <a:xfrm>
            <a:off x="7980065" y="3365899"/>
            <a:ext cx="1168003" cy="1116806"/>
          </a:xfrm>
          <a:custGeom>
            <a:avLst/>
            <a:gdLst>
              <a:gd name="T0" fmla="*/ 78 w 981"/>
              <a:gd name="T1" fmla="*/ 266 h 938"/>
              <a:gd name="T2" fmla="*/ 127 w 981"/>
              <a:gd name="T3" fmla="*/ 224 h 938"/>
              <a:gd name="T4" fmla="*/ 195 w 981"/>
              <a:gd name="T5" fmla="*/ 204 h 938"/>
              <a:gd name="T6" fmla="*/ 251 w 981"/>
              <a:gd name="T7" fmla="*/ 203 h 938"/>
              <a:gd name="T8" fmla="*/ 347 w 981"/>
              <a:gd name="T9" fmla="*/ 200 h 938"/>
              <a:gd name="T10" fmla="*/ 430 w 981"/>
              <a:gd name="T11" fmla="*/ 203 h 938"/>
              <a:gd name="T12" fmla="*/ 481 w 981"/>
              <a:gd name="T13" fmla="*/ 203 h 938"/>
              <a:gd name="T14" fmla="*/ 530 w 981"/>
              <a:gd name="T15" fmla="*/ 197 h 938"/>
              <a:gd name="T16" fmla="*/ 572 w 981"/>
              <a:gd name="T17" fmla="*/ 163 h 938"/>
              <a:gd name="T18" fmla="*/ 614 w 981"/>
              <a:gd name="T19" fmla="*/ 190 h 938"/>
              <a:gd name="T20" fmla="*/ 638 w 981"/>
              <a:gd name="T21" fmla="*/ 175 h 938"/>
              <a:gd name="T22" fmla="*/ 622 w 981"/>
              <a:gd name="T23" fmla="*/ 107 h 938"/>
              <a:gd name="T24" fmla="*/ 655 w 981"/>
              <a:gd name="T25" fmla="*/ 78 h 938"/>
              <a:gd name="T26" fmla="*/ 705 w 981"/>
              <a:gd name="T27" fmla="*/ 65 h 938"/>
              <a:gd name="T28" fmla="*/ 734 w 981"/>
              <a:gd name="T29" fmla="*/ 33 h 938"/>
              <a:gd name="T30" fmla="*/ 854 w 981"/>
              <a:gd name="T31" fmla="*/ 0 h 938"/>
              <a:gd name="T32" fmla="*/ 929 w 981"/>
              <a:gd name="T33" fmla="*/ 37 h 938"/>
              <a:gd name="T34" fmla="*/ 937 w 981"/>
              <a:gd name="T35" fmla="*/ 107 h 938"/>
              <a:gd name="T36" fmla="*/ 981 w 981"/>
              <a:gd name="T37" fmla="*/ 741 h 938"/>
              <a:gd name="T38" fmla="*/ 947 w 981"/>
              <a:gd name="T39" fmla="*/ 717 h 938"/>
              <a:gd name="T40" fmla="*/ 871 w 981"/>
              <a:gd name="T41" fmla="*/ 714 h 938"/>
              <a:gd name="T42" fmla="*/ 826 w 981"/>
              <a:gd name="T43" fmla="*/ 799 h 938"/>
              <a:gd name="T44" fmla="*/ 773 w 981"/>
              <a:gd name="T45" fmla="*/ 887 h 938"/>
              <a:gd name="T46" fmla="*/ 742 w 981"/>
              <a:gd name="T47" fmla="*/ 900 h 938"/>
              <a:gd name="T48" fmla="*/ 660 w 981"/>
              <a:gd name="T49" fmla="*/ 938 h 938"/>
              <a:gd name="T50" fmla="*/ 661 w 981"/>
              <a:gd name="T51" fmla="*/ 877 h 938"/>
              <a:gd name="T52" fmla="*/ 666 w 981"/>
              <a:gd name="T53" fmla="*/ 794 h 938"/>
              <a:gd name="T54" fmla="*/ 776 w 981"/>
              <a:gd name="T55" fmla="*/ 777 h 938"/>
              <a:gd name="T56" fmla="*/ 724 w 981"/>
              <a:gd name="T57" fmla="*/ 706 h 938"/>
              <a:gd name="T58" fmla="*/ 666 w 981"/>
              <a:gd name="T59" fmla="*/ 674 h 938"/>
              <a:gd name="T60" fmla="*/ 640 w 981"/>
              <a:gd name="T61" fmla="*/ 609 h 938"/>
              <a:gd name="T62" fmla="*/ 523 w 981"/>
              <a:gd name="T63" fmla="*/ 591 h 938"/>
              <a:gd name="T64" fmla="*/ 454 w 981"/>
              <a:gd name="T65" fmla="*/ 602 h 938"/>
              <a:gd name="T66" fmla="*/ 375 w 981"/>
              <a:gd name="T67" fmla="*/ 648 h 938"/>
              <a:gd name="T68" fmla="*/ 288 w 981"/>
              <a:gd name="T69" fmla="*/ 692 h 938"/>
              <a:gd name="T70" fmla="*/ 235 w 981"/>
              <a:gd name="T71" fmla="*/ 699 h 938"/>
              <a:gd name="T72" fmla="*/ 98 w 981"/>
              <a:gd name="T73" fmla="*/ 703 h 938"/>
              <a:gd name="T74" fmla="*/ 55 w 981"/>
              <a:gd name="T75" fmla="*/ 705 h 938"/>
              <a:gd name="T76" fmla="*/ 12 w 981"/>
              <a:gd name="T77" fmla="*/ 638 h 938"/>
              <a:gd name="T78" fmla="*/ 44 w 981"/>
              <a:gd name="T79" fmla="*/ 596 h 938"/>
              <a:gd name="T80" fmla="*/ 14 w 981"/>
              <a:gd name="T81" fmla="*/ 552 h 938"/>
              <a:gd name="T82" fmla="*/ 86 w 981"/>
              <a:gd name="T83" fmla="*/ 428 h 938"/>
              <a:gd name="T84" fmla="*/ 117 w 981"/>
              <a:gd name="T85" fmla="*/ 399 h 938"/>
              <a:gd name="T86" fmla="*/ 107 w 981"/>
              <a:gd name="T87" fmla="*/ 354 h 938"/>
              <a:gd name="T88" fmla="*/ 54 w 981"/>
              <a:gd name="T89" fmla="*/ 305 h 9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981" h="938">
                <a:moveTo>
                  <a:pt x="31" y="275"/>
                </a:moveTo>
                <a:lnTo>
                  <a:pt x="78" y="266"/>
                </a:lnTo>
                <a:lnTo>
                  <a:pt x="105" y="224"/>
                </a:lnTo>
                <a:lnTo>
                  <a:pt x="127" y="224"/>
                </a:lnTo>
                <a:lnTo>
                  <a:pt x="151" y="203"/>
                </a:lnTo>
                <a:lnTo>
                  <a:pt x="195" y="204"/>
                </a:lnTo>
                <a:lnTo>
                  <a:pt x="239" y="183"/>
                </a:lnTo>
                <a:lnTo>
                  <a:pt x="251" y="203"/>
                </a:lnTo>
                <a:lnTo>
                  <a:pt x="337" y="187"/>
                </a:lnTo>
                <a:lnTo>
                  <a:pt x="347" y="200"/>
                </a:lnTo>
                <a:lnTo>
                  <a:pt x="354" y="214"/>
                </a:lnTo>
                <a:lnTo>
                  <a:pt x="430" y="203"/>
                </a:lnTo>
                <a:lnTo>
                  <a:pt x="457" y="187"/>
                </a:lnTo>
                <a:lnTo>
                  <a:pt x="481" y="203"/>
                </a:lnTo>
                <a:lnTo>
                  <a:pt x="497" y="175"/>
                </a:lnTo>
                <a:lnTo>
                  <a:pt x="530" y="197"/>
                </a:lnTo>
                <a:lnTo>
                  <a:pt x="564" y="181"/>
                </a:lnTo>
                <a:lnTo>
                  <a:pt x="572" y="163"/>
                </a:lnTo>
                <a:lnTo>
                  <a:pt x="597" y="164"/>
                </a:lnTo>
                <a:lnTo>
                  <a:pt x="614" y="190"/>
                </a:lnTo>
                <a:lnTo>
                  <a:pt x="632" y="190"/>
                </a:lnTo>
                <a:lnTo>
                  <a:pt x="638" y="175"/>
                </a:lnTo>
                <a:lnTo>
                  <a:pt x="614" y="151"/>
                </a:lnTo>
                <a:lnTo>
                  <a:pt x="622" y="107"/>
                </a:lnTo>
                <a:lnTo>
                  <a:pt x="631" y="71"/>
                </a:lnTo>
                <a:lnTo>
                  <a:pt x="655" y="78"/>
                </a:lnTo>
                <a:lnTo>
                  <a:pt x="663" y="64"/>
                </a:lnTo>
                <a:lnTo>
                  <a:pt x="705" y="65"/>
                </a:lnTo>
                <a:lnTo>
                  <a:pt x="731" y="66"/>
                </a:lnTo>
                <a:lnTo>
                  <a:pt x="734" y="33"/>
                </a:lnTo>
                <a:lnTo>
                  <a:pt x="804" y="3"/>
                </a:lnTo>
                <a:lnTo>
                  <a:pt x="854" y="0"/>
                </a:lnTo>
                <a:lnTo>
                  <a:pt x="866" y="0"/>
                </a:lnTo>
                <a:lnTo>
                  <a:pt x="929" y="37"/>
                </a:lnTo>
                <a:lnTo>
                  <a:pt x="898" y="65"/>
                </a:lnTo>
                <a:lnTo>
                  <a:pt x="937" y="107"/>
                </a:lnTo>
                <a:lnTo>
                  <a:pt x="981" y="96"/>
                </a:lnTo>
                <a:lnTo>
                  <a:pt x="981" y="741"/>
                </a:lnTo>
                <a:lnTo>
                  <a:pt x="944" y="741"/>
                </a:lnTo>
                <a:lnTo>
                  <a:pt x="947" y="717"/>
                </a:lnTo>
                <a:lnTo>
                  <a:pt x="906" y="703"/>
                </a:lnTo>
                <a:lnTo>
                  <a:pt x="871" y="714"/>
                </a:lnTo>
                <a:lnTo>
                  <a:pt x="833" y="730"/>
                </a:lnTo>
                <a:lnTo>
                  <a:pt x="826" y="799"/>
                </a:lnTo>
                <a:lnTo>
                  <a:pt x="779" y="857"/>
                </a:lnTo>
                <a:lnTo>
                  <a:pt x="773" y="887"/>
                </a:lnTo>
                <a:lnTo>
                  <a:pt x="779" y="920"/>
                </a:lnTo>
                <a:lnTo>
                  <a:pt x="742" y="900"/>
                </a:lnTo>
                <a:lnTo>
                  <a:pt x="705" y="920"/>
                </a:lnTo>
                <a:lnTo>
                  <a:pt x="660" y="938"/>
                </a:lnTo>
                <a:lnTo>
                  <a:pt x="658" y="907"/>
                </a:lnTo>
                <a:lnTo>
                  <a:pt x="661" y="877"/>
                </a:lnTo>
                <a:lnTo>
                  <a:pt x="689" y="822"/>
                </a:lnTo>
                <a:lnTo>
                  <a:pt x="666" y="794"/>
                </a:lnTo>
                <a:lnTo>
                  <a:pt x="725" y="786"/>
                </a:lnTo>
                <a:lnTo>
                  <a:pt x="776" y="777"/>
                </a:lnTo>
                <a:lnTo>
                  <a:pt x="765" y="747"/>
                </a:lnTo>
                <a:lnTo>
                  <a:pt x="724" y="706"/>
                </a:lnTo>
                <a:lnTo>
                  <a:pt x="690" y="667"/>
                </a:lnTo>
                <a:lnTo>
                  <a:pt x="666" y="674"/>
                </a:lnTo>
                <a:lnTo>
                  <a:pt x="648" y="658"/>
                </a:lnTo>
                <a:lnTo>
                  <a:pt x="640" y="609"/>
                </a:lnTo>
                <a:lnTo>
                  <a:pt x="573" y="594"/>
                </a:lnTo>
                <a:lnTo>
                  <a:pt x="523" y="591"/>
                </a:lnTo>
                <a:lnTo>
                  <a:pt x="483" y="575"/>
                </a:lnTo>
                <a:lnTo>
                  <a:pt x="454" y="602"/>
                </a:lnTo>
                <a:lnTo>
                  <a:pt x="405" y="612"/>
                </a:lnTo>
                <a:lnTo>
                  <a:pt x="375" y="648"/>
                </a:lnTo>
                <a:lnTo>
                  <a:pt x="358" y="674"/>
                </a:lnTo>
                <a:lnTo>
                  <a:pt x="288" y="692"/>
                </a:lnTo>
                <a:lnTo>
                  <a:pt x="271" y="723"/>
                </a:lnTo>
                <a:lnTo>
                  <a:pt x="235" y="699"/>
                </a:lnTo>
                <a:lnTo>
                  <a:pt x="182" y="710"/>
                </a:lnTo>
                <a:lnTo>
                  <a:pt x="98" y="703"/>
                </a:lnTo>
                <a:lnTo>
                  <a:pt x="73" y="727"/>
                </a:lnTo>
                <a:lnTo>
                  <a:pt x="55" y="705"/>
                </a:lnTo>
                <a:lnTo>
                  <a:pt x="0" y="674"/>
                </a:lnTo>
                <a:lnTo>
                  <a:pt x="12" y="638"/>
                </a:lnTo>
                <a:lnTo>
                  <a:pt x="10" y="606"/>
                </a:lnTo>
                <a:lnTo>
                  <a:pt x="44" y="596"/>
                </a:lnTo>
                <a:lnTo>
                  <a:pt x="34" y="586"/>
                </a:lnTo>
                <a:lnTo>
                  <a:pt x="14" y="552"/>
                </a:lnTo>
                <a:lnTo>
                  <a:pt x="21" y="524"/>
                </a:lnTo>
                <a:lnTo>
                  <a:pt x="86" y="428"/>
                </a:lnTo>
                <a:lnTo>
                  <a:pt x="112" y="411"/>
                </a:lnTo>
                <a:lnTo>
                  <a:pt x="117" y="399"/>
                </a:lnTo>
                <a:lnTo>
                  <a:pt x="91" y="373"/>
                </a:lnTo>
                <a:lnTo>
                  <a:pt x="107" y="354"/>
                </a:lnTo>
                <a:lnTo>
                  <a:pt x="54" y="331"/>
                </a:lnTo>
                <a:lnTo>
                  <a:pt x="54" y="305"/>
                </a:lnTo>
                <a:lnTo>
                  <a:pt x="31" y="275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193" name="Turkey"/>
          <p:cNvSpPr>
            <a:spLocks/>
          </p:cNvSpPr>
          <p:nvPr/>
        </p:nvSpPr>
        <p:spPr bwMode="auto">
          <a:xfrm>
            <a:off x="8644432" y="4964906"/>
            <a:ext cx="503634" cy="691754"/>
          </a:xfrm>
          <a:custGeom>
            <a:avLst/>
            <a:gdLst>
              <a:gd name="T0" fmla="*/ 585 w 585"/>
              <a:gd name="T1" fmla="*/ 8 h 805"/>
              <a:gd name="T2" fmla="*/ 585 w 585"/>
              <a:gd name="T3" fmla="*/ 778 h 805"/>
              <a:gd name="T4" fmla="*/ 558 w 585"/>
              <a:gd name="T5" fmla="*/ 778 h 805"/>
              <a:gd name="T6" fmla="*/ 523 w 585"/>
              <a:gd name="T7" fmla="*/ 805 h 805"/>
              <a:gd name="T8" fmla="*/ 503 w 585"/>
              <a:gd name="T9" fmla="*/ 768 h 805"/>
              <a:gd name="T10" fmla="*/ 473 w 585"/>
              <a:gd name="T11" fmla="*/ 805 h 805"/>
              <a:gd name="T12" fmla="*/ 433 w 585"/>
              <a:gd name="T13" fmla="*/ 805 h 805"/>
              <a:gd name="T14" fmla="*/ 453 w 585"/>
              <a:gd name="T15" fmla="*/ 745 h 805"/>
              <a:gd name="T16" fmla="*/ 333 w 585"/>
              <a:gd name="T17" fmla="*/ 793 h 805"/>
              <a:gd name="T18" fmla="*/ 306 w 585"/>
              <a:gd name="T19" fmla="*/ 775 h 805"/>
              <a:gd name="T20" fmla="*/ 353 w 585"/>
              <a:gd name="T21" fmla="*/ 758 h 805"/>
              <a:gd name="T22" fmla="*/ 325 w 585"/>
              <a:gd name="T23" fmla="*/ 720 h 805"/>
              <a:gd name="T24" fmla="*/ 288 w 585"/>
              <a:gd name="T25" fmla="*/ 733 h 805"/>
              <a:gd name="T26" fmla="*/ 270 w 585"/>
              <a:gd name="T27" fmla="*/ 633 h 805"/>
              <a:gd name="T28" fmla="*/ 218 w 585"/>
              <a:gd name="T29" fmla="*/ 628 h 805"/>
              <a:gd name="T30" fmla="*/ 123 w 585"/>
              <a:gd name="T31" fmla="*/ 625 h 805"/>
              <a:gd name="T32" fmla="*/ 108 w 585"/>
              <a:gd name="T33" fmla="*/ 545 h 805"/>
              <a:gd name="T34" fmla="*/ 163 w 585"/>
              <a:gd name="T35" fmla="*/ 600 h 805"/>
              <a:gd name="T36" fmla="*/ 218 w 585"/>
              <a:gd name="T37" fmla="*/ 558 h 805"/>
              <a:gd name="T38" fmla="*/ 170 w 585"/>
              <a:gd name="T39" fmla="*/ 530 h 805"/>
              <a:gd name="T40" fmla="*/ 218 w 585"/>
              <a:gd name="T41" fmla="*/ 493 h 805"/>
              <a:gd name="T42" fmla="*/ 135 w 585"/>
              <a:gd name="T43" fmla="*/ 440 h 805"/>
              <a:gd name="T44" fmla="*/ 165 w 585"/>
              <a:gd name="T45" fmla="*/ 390 h 805"/>
              <a:gd name="T46" fmla="*/ 55 w 585"/>
              <a:gd name="T47" fmla="*/ 435 h 805"/>
              <a:gd name="T48" fmla="*/ 55 w 585"/>
              <a:gd name="T49" fmla="*/ 345 h 805"/>
              <a:gd name="T50" fmla="*/ 80 w 585"/>
              <a:gd name="T51" fmla="*/ 293 h 805"/>
              <a:gd name="T52" fmla="*/ 8 w 585"/>
              <a:gd name="T53" fmla="*/ 263 h 805"/>
              <a:gd name="T54" fmla="*/ 29 w 585"/>
              <a:gd name="T55" fmla="*/ 178 h 805"/>
              <a:gd name="T56" fmla="*/ 80 w 585"/>
              <a:gd name="T57" fmla="*/ 138 h 805"/>
              <a:gd name="T58" fmla="*/ 0 w 585"/>
              <a:gd name="T59" fmla="*/ 98 h 805"/>
              <a:gd name="T60" fmla="*/ 29 w 585"/>
              <a:gd name="T61" fmla="*/ 53 h 805"/>
              <a:gd name="T62" fmla="*/ 128 w 585"/>
              <a:gd name="T63" fmla="*/ 13 h 805"/>
              <a:gd name="T64" fmla="*/ 170 w 585"/>
              <a:gd name="T65" fmla="*/ 33 h 805"/>
              <a:gd name="T66" fmla="*/ 218 w 585"/>
              <a:gd name="T67" fmla="*/ 0 h 805"/>
              <a:gd name="T68" fmla="*/ 255 w 585"/>
              <a:gd name="T69" fmla="*/ 43 h 805"/>
              <a:gd name="T70" fmla="*/ 235 w 585"/>
              <a:gd name="T71" fmla="*/ 75 h 805"/>
              <a:gd name="T72" fmla="*/ 375 w 585"/>
              <a:gd name="T73" fmla="*/ 100 h 805"/>
              <a:gd name="T74" fmla="*/ 400 w 585"/>
              <a:gd name="T75" fmla="*/ 125 h 805"/>
              <a:gd name="T76" fmla="*/ 378 w 585"/>
              <a:gd name="T77" fmla="*/ 155 h 805"/>
              <a:gd name="T78" fmla="*/ 340 w 585"/>
              <a:gd name="T79" fmla="*/ 153 h 805"/>
              <a:gd name="T80" fmla="*/ 278 w 585"/>
              <a:gd name="T81" fmla="*/ 178 h 805"/>
              <a:gd name="T82" fmla="*/ 218 w 585"/>
              <a:gd name="T83" fmla="*/ 178 h 805"/>
              <a:gd name="T84" fmla="*/ 195 w 585"/>
              <a:gd name="T85" fmla="*/ 225 h 805"/>
              <a:gd name="T86" fmla="*/ 205 w 585"/>
              <a:gd name="T87" fmla="*/ 263 h 805"/>
              <a:gd name="T88" fmla="*/ 235 w 585"/>
              <a:gd name="T89" fmla="*/ 240 h 805"/>
              <a:gd name="T90" fmla="*/ 265 w 585"/>
              <a:gd name="T91" fmla="*/ 225 h 805"/>
              <a:gd name="T92" fmla="*/ 293 w 585"/>
              <a:gd name="T93" fmla="*/ 225 h 805"/>
              <a:gd name="T94" fmla="*/ 390 w 585"/>
              <a:gd name="T95" fmla="*/ 200 h 805"/>
              <a:gd name="T96" fmla="*/ 463 w 585"/>
              <a:gd name="T97" fmla="*/ 193 h 805"/>
              <a:gd name="T98" fmla="*/ 428 w 585"/>
              <a:gd name="T99" fmla="*/ 178 h 805"/>
              <a:gd name="T100" fmla="*/ 390 w 585"/>
              <a:gd name="T101" fmla="*/ 178 h 805"/>
              <a:gd name="T102" fmla="*/ 430 w 585"/>
              <a:gd name="T103" fmla="*/ 135 h 805"/>
              <a:gd name="T104" fmla="*/ 490 w 585"/>
              <a:gd name="T105" fmla="*/ 115 h 805"/>
              <a:gd name="T106" fmla="*/ 460 w 585"/>
              <a:gd name="T107" fmla="*/ 100 h 805"/>
              <a:gd name="T108" fmla="*/ 403 w 585"/>
              <a:gd name="T109" fmla="*/ 83 h 805"/>
              <a:gd name="T110" fmla="*/ 423 w 585"/>
              <a:gd name="T111" fmla="*/ 43 h 805"/>
              <a:gd name="T112" fmla="*/ 530 w 585"/>
              <a:gd name="T113" fmla="*/ 25 h 805"/>
              <a:gd name="T114" fmla="*/ 585 w 585"/>
              <a:gd name="T115" fmla="*/ 8 h 8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585" h="805">
                <a:moveTo>
                  <a:pt x="585" y="8"/>
                </a:moveTo>
                <a:cubicBezTo>
                  <a:pt x="585" y="778"/>
                  <a:pt x="585" y="778"/>
                  <a:pt x="585" y="778"/>
                </a:cubicBezTo>
                <a:cubicBezTo>
                  <a:pt x="558" y="778"/>
                  <a:pt x="558" y="778"/>
                  <a:pt x="558" y="778"/>
                </a:cubicBezTo>
                <a:cubicBezTo>
                  <a:pt x="523" y="805"/>
                  <a:pt x="523" y="805"/>
                  <a:pt x="523" y="805"/>
                </a:cubicBezTo>
                <a:cubicBezTo>
                  <a:pt x="503" y="768"/>
                  <a:pt x="503" y="768"/>
                  <a:pt x="503" y="768"/>
                </a:cubicBezTo>
                <a:cubicBezTo>
                  <a:pt x="473" y="805"/>
                  <a:pt x="473" y="805"/>
                  <a:pt x="473" y="805"/>
                </a:cubicBezTo>
                <a:cubicBezTo>
                  <a:pt x="433" y="805"/>
                  <a:pt x="433" y="805"/>
                  <a:pt x="433" y="805"/>
                </a:cubicBezTo>
                <a:cubicBezTo>
                  <a:pt x="453" y="745"/>
                  <a:pt x="453" y="745"/>
                  <a:pt x="453" y="745"/>
                </a:cubicBezTo>
                <a:cubicBezTo>
                  <a:pt x="333" y="793"/>
                  <a:pt x="333" y="793"/>
                  <a:pt x="333" y="793"/>
                </a:cubicBezTo>
                <a:cubicBezTo>
                  <a:pt x="306" y="775"/>
                  <a:pt x="306" y="775"/>
                  <a:pt x="306" y="775"/>
                </a:cubicBezTo>
                <a:cubicBezTo>
                  <a:pt x="353" y="758"/>
                  <a:pt x="353" y="758"/>
                  <a:pt x="353" y="758"/>
                </a:cubicBezTo>
                <a:cubicBezTo>
                  <a:pt x="325" y="720"/>
                  <a:pt x="325" y="720"/>
                  <a:pt x="325" y="720"/>
                </a:cubicBezTo>
                <a:cubicBezTo>
                  <a:pt x="288" y="733"/>
                  <a:pt x="288" y="733"/>
                  <a:pt x="288" y="733"/>
                </a:cubicBezTo>
                <a:cubicBezTo>
                  <a:pt x="270" y="633"/>
                  <a:pt x="270" y="633"/>
                  <a:pt x="270" y="633"/>
                </a:cubicBezTo>
                <a:cubicBezTo>
                  <a:pt x="218" y="628"/>
                  <a:pt x="218" y="628"/>
                  <a:pt x="218" y="628"/>
                </a:cubicBezTo>
                <a:cubicBezTo>
                  <a:pt x="123" y="625"/>
                  <a:pt x="123" y="625"/>
                  <a:pt x="123" y="625"/>
                </a:cubicBezTo>
                <a:cubicBezTo>
                  <a:pt x="108" y="545"/>
                  <a:pt x="108" y="545"/>
                  <a:pt x="108" y="545"/>
                </a:cubicBezTo>
                <a:cubicBezTo>
                  <a:pt x="163" y="600"/>
                  <a:pt x="163" y="600"/>
                  <a:pt x="163" y="600"/>
                </a:cubicBezTo>
                <a:cubicBezTo>
                  <a:pt x="218" y="558"/>
                  <a:pt x="218" y="558"/>
                  <a:pt x="218" y="558"/>
                </a:cubicBezTo>
                <a:cubicBezTo>
                  <a:pt x="218" y="558"/>
                  <a:pt x="168" y="543"/>
                  <a:pt x="170" y="530"/>
                </a:cubicBezTo>
                <a:cubicBezTo>
                  <a:pt x="173" y="518"/>
                  <a:pt x="225" y="503"/>
                  <a:pt x="218" y="493"/>
                </a:cubicBezTo>
                <a:cubicBezTo>
                  <a:pt x="210" y="483"/>
                  <a:pt x="135" y="450"/>
                  <a:pt x="135" y="440"/>
                </a:cubicBezTo>
                <a:cubicBezTo>
                  <a:pt x="135" y="430"/>
                  <a:pt x="165" y="390"/>
                  <a:pt x="165" y="390"/>
                </a:cubicBezTo>
                <a:cubicBezTo>
                  <a:pt x="55" y="435"/>
                  <a:pt x="55" y="435"/>
                  <a:pt x="55" y="435"/>
                </a:cubicBezTo>
                <a:cubicBezTo>
                  <a:pt x="55" y="345"/>
                  <a:pt x="55" y="345"/>
                  <a:pt x="55" y="345"/>
                </a:cubicBezTo>
                <a:cubicBezTo>
                  <a:pt x="80" y="293"/>
                  <a:pt x="80" y="293"/>
                  <a:pt x="80" y="293"/>
                </a:cubicBezTo>
                <a:cubicBezTo>
                  <a:pt x="8" y="263"/>
                  <a:pt x="8" y="263"/>
                  <a:pt x="8" y="263"/>
                </a:cubicBezTo>
                <a:cubicBezTo>
                  <a:pt x="29" y="178"/>
                  <a:pt x="29" y="178"/>
                  <a:pt x="29" y="178"/>
                </a:cubicBezTo>
                <a:cubicBezTo>
                  <a:pt x="80" y="138"/>
                  <a:pt x="80" y="138"/>
                  <a:pt x="80" y="138"/>
                </a:cubicBezTo>
                <a:cubicBezTo>
                  <a:pt x="0" y="98"/>
                  <a:pt x="0" y="98"/>
                  <a:pt x="0" y="98"/>
                </a:cubicBezTo>
                <a:cubicBezTo>
                  <a:pt x="29" y="53"/>
                  <a:pt x="29" y="53"/>
                  <a:pt x="29" y="53"/>
                </a:cubicBezTo>
                <a:cubicBezTo>
                  <a:pt x="128" y="13"/>
                  <a:pt x="128" y="13"/>
                  <a:pt x="128" y="13"/>
                </a:cubicBezTo>
                <a:cubicBezTo>
                  <a:pt x="170" y="33"/>
                  <a:pt x="170" y="33"/>
                  <a:pt x="170" y="33"/>
                </a:cubicBezTo>
                <a:cubicBezTo>
                  <a:pt x="218" y="0"/>
                  <a:pt x="218" y="0"/>
                  <a:pt x="218" y="0"/>
                </a:cubicBezTo>
                <a:cubicBezTo>
                  <a:pt x="255" y="43"/>
                  <a:pt x="255" y="43"/>
                  <a:pt x="255" y="43"/>
                </a:cubicBezTo>
                <a:cubicBezTo>
                  <a:pt x="235" y="75"/>
                  <a:pt x="235" y="75"/>
                  <a:pt x="235" y="75"/>
                </a:cubicBezTo>
                <a:cubicBezTo>
                  <a:pt x="375" y="100"/>
                  <a:pt x="375" y="100"/>
                  <a:pt x="375" y="100"/>
                </a:cubicBezTo>
                <a:cubicBezTo>
                  <a:pt x="400" y="125"/>
                  <a:pt x="400" y="125"/>
                  <a:pt x="400" y="125"/>
                </a:cubicBezTo>
                <a:cubicBezTo>
                  <a:pt x="378" y="155"/>
                  <a:pt x="378" y="155"/>
                  <a:pt x="378" y="155"/>
                </a:cubicBezTo>
                <a:cubicBezTo>
                  <a:pt x="340" y="153"/>
                  <a:pt x="340" y="153"/>
                  <a:pt x="340" y="153"/>
                </a:cubicBezTo>
                <a:cubicBezTo>
                  <a:pt x="278" y="178"/>
                  <a:pt x="278" y="178"/>
                  <a:pt x="278" y="178"/>
                </a:cubicBezTo>
                <a:cubicBezTo>
                  <a:pt x="218" y="178"/>
                  <a:pt x="218" y="178"/>
                  <a:pt x="218" y="178"/>
                </a:cubicBezTo>
                <a:cubicBezTo>
                  <a:pt x="195" y="225"/>
                  <a:pt x="195" y="225"/>
                  <a:pt x="195" y="225"/>
                </a:cubicBezTo>
                <a:cubicBezTo>
                  <a:pt x="205" y="263"/>
                  <a:pt x="205" y="263"/>
                  <a:pt x="205" y="263"/>
                </a:cubicBezTo>
                <a:cubicBezTo>
                  <a:pt x="235" y="240"/>
                  <a:pt x="235" y="240"/>
                  <a:pt x="235" y="240"/>
                </a:cubicBezTo>
                <a:cubicBezTo>
                  <a:pt x="265" y="225"/>
                  <a:pt x="265" y="225"/>
                  <a:pt x="265" y="225"/>
                </a:cubicBezTo>
                <a:cubicBezTo>
                  <a:pt x="293" y="225"/>
                  <a:pt x="293" y="225"/>
                  <a:pt x="293" y="225"/>
                </a:cubicBezTo>
                <a:cubicBezTo>
                  <a:pt x="390" y="200"/>
                  <a:pt x="390" y="200"/>
                  <a:pt x="390" y="200"/>
                </a:cubicBezTo>
                <a:cubicBezTo>
                  <a:pt x="463" y="193"/>
                  <a:pt x="463" y="193"/>
                  <a:pt x="463" y="193"/>
                </a:cubicBezTo>
                <a:cubicBezTo>
                  <a:pt x="428" y="178"/>
                  <a:pt x="428" y="178"/>
                  <a:pt x="428" y="178"/>
                </a:cubicBezTo>
                <a:cubicBezTo>
                  <a:pt x="390" y="178"/>
                  <a:pt x="390" y="178"/>
                  <a:pt x="390" y="178"/>
                </a:cubicBezTo>
                <a:cubicBezTo>
                  <a:pt x="430" y="135"/>
                  <a:pt x="430" y="135"/>
                  <a:pt x="430" y="135"/>
                </a:cubicBezTo>
                <a:cubicBezTo>
                  <a:pt x="490" y="115"/>
                  <a:pt x="490" y="115"/>
                  <a:pt x="490" y="115"/>
                </a:cubicBezTo>
                <a:cubicBezTo>
                  <a:pt x="460" y="100"/>
                  <a:pt x="460" y="100"/>
                  <a:pt x="460" y="100"/>
                </a:cubicBezTo>
                <a:cubicBezTo>
                  <a:pt x="403" y="83"/>
                  <a:pt x="403" y="83"/>
                  <a:pt x="403" y="83"/>
                </a:cubicBezTo>
                <a:cubicBezTo>
                  <a:pt x="423" y="43"/>
                  <a:pt x="423" y="43"/>
                  <a:pt x="423" y="43"/>
                </a:cubicBezTo>
                <a:cubicBezTo>
                  <a:pt x="530" y="25"/>
                  <a:pt x="530" y="25"/>
                  <a:pt x="530" y="25"/>
                </a:cubicBezTo>
                <a:lnTo>
                  <a:pt x="585" y="8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194" name="Russia Text"/>
          <p:cNvSpPr txBox="1"/>
          <p:nvPr/>
        </p:nvSpPr>
        <p:spPr>
          <a:xfrm>
            <a:off x="8660978" y="2269546"/>
            <a:ext cx="195566" cy="7508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lIns="0" tIns="0" rIns="0" bIns="0" rtlCol="0">
            <a:spAutoFit/>
          </a:bodyPr>
          <a:lstStyle/>
          <a:p>
            <a:r>
              <a:rPr lang="bg-BG" sz="488" cap="all" spc="-30" noProof="1" smtClean="0">
                <a:solidFill>
                  <a:schemeClr val="bg1"/>
                </a:solidFill>
              </a:rPr>
              <a:t>РУСИЯ</a:t>
            </a:r>
            <a:endParaRPr lang="en-GB" sz="488" cap="all" spc="-30" noProof="1">
              <a:solidFill>
                <a:schemeClr val="bg1"/>
              </a:solidFill>
            </a:endParaRPr>
          </a:p>
        </p:txBody>
      </p:sp>
      <p:sp>
        <p:nvSpPr>
          <p:cNvPr id="195" name="Turkey Text"/>
          <p:cNvSpPr txBox="1"/>
          <p:nvPr/>
        </p:nvSpPr>
        <p:spPr>
          <a:xfrm>
            <a:off x="8898922" y="5397768"/>
            <a:ext cx="231795" cy="7508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lIns="0" tIns="0" rIns="0" bIns="0" rtlCol="0">
            <a:spAutoFit/>
          </a:bodyPr>
          <a:lstStyle/>
          <a:p>
            <a:r>
              <a:rPr lang="bg-BG" sz="488" cap="all" spc="-30" noProof="1" smtClean="0">
                <a:solidFill>
                  <a:schemeClr val="bg1"/>
                </a:solidFill>
              </a:rPr>
              <a:t>ТУРЦИЯ</a:t>
            </a:r>
            <a:endParaRPr lang="en-GB" sz="488" cap="all" spc="-30" noProof="1">
              <a:solidFill>
                <a:schemeClr val="bg1"/>
              </a:solidFill>
            </a:endParaRPr>
          </a:p>
        </p:txBody>
      </p:sp>
      <p:sp>
        <p:nvSpPr>
          <p:cNvPr id="196" name="Ukraine Text"/>
          <p:cNvSpPr txBox="1"/>
          <p:nvPr/>
        </p:nvSpPr>
        <p:spPr>
          <a:xfrm>
            <a:off x="8513148" y="3908419"/>
            <a:ext cx="271228" cy="67583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bg-BG" sz="488" cap="all" spc="-30" noProof="1" smtClean="0">
                <a:solidFill>
                  <a:schemeClr val="bg1"/>
                </a:solidFill>
              </a:rPr>
              <a:t>УКРАЙНА</a:t>
            </a:r>
            <a:endParaRPr lang="en-GB" sz="488" cap="all" spc="-30" noProof="1">
              <a:solidFill>
                <a:schemeClr val="bg1"/>
              </a:solidFill>
            </a:endParaRPr>
          </a:p>
        </p:txBody>
      </p:sp>
      <p:sp>
        <p:nvSpPr>
          <p:cNvPr id="170" name="TextBox 169"/>
          <p:cNvSpPr txBox="1"/>
          <p:nvPr/>
        </p:nvSpPr>
        <p:spPr>
          <a:xfrm>
            <a:off x="6012159" y="6433757"/>
            <a:ext cx="15277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София, 19.09.2016 г.</a:t>
            </a:r>
          </a:p>
        </p:txBody>
      </p:sp>
      <p:sp>
        <p:nvSpPr>
          <p:cNvPr id="171" name="TextBox 170"/>
          <p:cNvSpPr txBox="1"/>
          <p:nvPr/>
        </p:nvSpPr>
        <p:spPr>
          <a:xfrm>
            <a:off x="8532440" y="6433759"/>
            <a:ext cx="2600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050" i="1" dirty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4</a:t>
            </a:r>
            <a:endParaRPr lang="bg-BG" sz="1050" i="1" dirty="0" smtClean="0">
              <a:solidFill>
                <a:schemeClr val="bg1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095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559417" y="6741368"/>
            <a:ext cx="8316416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bg-BG" dirty="0"/>
          </a:p>
        </p:txBody>
      </p:sp>
      <p:sp>
        <p:nvSpPr>
          <p:cNvPr id="55" name="Title 1"/>
          <p:cNvSpPr txBox="1">
            <a:spLocks/>
          </p:cNvSpPr>
          <p:nvPr/>
        </p:nvSpPr>
        <p:spPr>
          <a:xfrm>
            <a:off x="354111" y="347648"/>
            <a:ext cx="8432839" cy="9241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bg-BG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Потоци на електроенергията при обединен пазар</a:t>
            </a:r>
            <a:endParaRPr lang="en-GB" sz="28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8" name="Rectangle 3"/>
          <p:cNvSpPr>
            <a:spLocks noChangeArrowheads="1"/>
          </p:cNvSpPr>
          <p:nvPr/>
        </p:nvSpPr>
        <p:spPr bwMode="auto">
          <a:xfrm>
            <a:off x="537788" y="6433759"/>
            <a:ext cx="47247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bg-BG" altLang="en-US" sz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КОМИСИЯ ЗА ЕНЕРГИЙНО И ВОДНО РЕГУЛИРАНЕ</a:t>
            </a:r>
          </a:p>
        </p:txBody>
      </p:sp>
      <p:pic>
        <p:nvPicPr>
          <p:cNvPr id="59" name="Picture 5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24" y="6367464"/>
            <a:ext cx="408949" cy="409587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6012159" y="6433757"/>
            <a:ext cx="15277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София, 19.09.2016 г.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14562" y="1412776"/>
            <a:ext cx="1572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Зона с излишък</a:t>
            </a:r>
            <a:endParaRPr lang="bg-BG" sz="14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978602" y="1412775"/>
            <a:ext cx="1572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Зона с недостиг</a:t>
            </a:r>
            <a:endParaRPr lang="bg-BG" sz="14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</a:endParaRPr>
          </a:p>
        </p:txBody>
      </p:sp>
      <p:cxnSp>
        <p:nvCxnSpPr>
          <p:cNvPr id="56" name="Straight Arrow Connector 55"/>
          <p:cNvCxnSpPr/>
          <p:nvPr/>
        </p:nvCxnSpPr>
        <p:spPr>
          <a:xfrm flipV="1">
            <a:off x="4960938" y="2478088"/>
            <a:ext cx="0" cy="30083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4960938" y="5486400"/>
            <a:ext cx="32099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V="1">
            <a:off x="1114425" y="2501900"/>
            <a:ext cx="0" cy="3009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1114425" y="5511800"/>
            <a:ext cx="32099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3559175" y="5621338"/>
            <a:ext cx="170338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bg-BG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ОБЕМИ</a:t>
            </a:r>
            <a:r>
              <a:rPr lang="nb-NO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nb-NO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[</a:t>
            </a:r>
            <a:r>
              <a:rPr lang="nb-NO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MWh</a:t>
            </a:r>
            <a:r>
              <a:rPr lang="nb-NO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]</a:t>
            </a: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7004498" y="5621337"/>
            <a:ext cx="170338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bg-BG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ОБЕМИ</a:t>
            </a:r>
            <a:r>
              <a:rPr lang="nb-NO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nb-NO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[</a:t>
            </a:r>
            <a:r>
              <a:rPr lang="nb-NO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MWh</a:t>
            </a:r>
            <a:r>
              <a:rPr lang="nb-NO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]</a:t>
            </a: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 rot="-5400000">
            <a:off x="-189918" y="2469520"/>
            <a:ext cx="222408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bg-BG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ЦЕНА</a:t>
            </a:r>
            <a:r>
              <a:rPr lang="nb-NO" sz="1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nb-NO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[EUR/</a:t>
            </a:r>
            <a:r>
              <a:rPr lang="nb-NO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MWh</a:t>
            </a:r>
            <a:r>
              <a:rPr lang="nb-NO" sz="105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]</a:t>
            </a: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 rot="-5400000">
            <a:off x="3605582" y="2513056"/>
            <a:ext cx="222408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bg-BG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ЦЕНА</a:t>
            </a:r>
            <a:r>
              <a:rPr lang="nb-NO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[EUR/</a:t>
            </a:r>
            <a:r>
              <a:rPr lang="nb-NO" sz="10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MWh</a:t>
            </a:r>
            <a:r>
              <a:rPr lang="nb-NO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]</a:t>
            </a:r>
          </a:p>
        </p:txBody>
      </p:sp>
      <p:sp>
        <p:nvSpPr>
          <p:cNvPr id="66" name="Arc 65"/>
          <p:cNvSpPr/>
          <p:nvPr/>
        </p:nvSpPr>
        <p:spPr>
          <a:xfrm rot="10800000">
            <a:off x="1744663" y="665163"/>
            <a:ext cx="2657475" cy="4413250"/>
          </a:xfrm>
          <a:prstGeom prst="arc">
            <a:avLst>
              <a:gd name="adj1" fmla="val 16142646"/>
              <a:gd name="adj2" fmla="val 539858"/>
            </a:avLst>
          </a:prstGeom>
          <a:ln>
            <a:solidFill>
              <a:srgbClr val="0066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nb-NO"/>
          </a:p>
        </p:txBody>
      </p:sp>
      <p:sp>
        <p:nvSpPr>
          <p:cNvPr id="67" name="Arc 66"/>
          <p:cNvSpPr/>
          <p:nvPr/>
        </p:nvSpPr>
        <p:spPr>
          <a:xfrm rot="5604174">
            <a:off x="-130174" y="1836737"/>
            <a:ext cx="4214812" cy="2919413"/>
          </a:xfrm>
          <a:prstGeom prst="arc">
            <a:avLst>
              <a:gd name="adj1" fmla="val 14845266"/>
              <a:gd name="adj2" fmla="val 14069"/>
            </a:avLst>
          </a:prstGeom>
          <a:ln>
            <a:solidFill>
              <a:srgbClr val="92D05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nb-NO"/>
          </a:p>
        </p:txBody>
      </p:sp>
      <p:sp>
        <p:nvSpPr>
          <p:cNvPr id="68" name="Arc 67"/>
          <p:cNvSpPr/>
          <p:nvPr/>
        </p:nvSpPr>
        <p:spPr>
          <a:xfrm rot="10800000">
            <a:off x="6288088" y="841375"/>
            <a:ext cx="2498725" cy="4146550"/>
          </a:xfrm>
          <a:prstGeom prst="arc">
            <a:avLst>
              <a:gd name="adj1" fmla="val 16200000"/>
              <a:gd name="adj2" fmla="val 183192"/>
            </a:avLst>
          </a:prstGeom>
          <a:ln>
            <a:solidFill>
              <a:srgbClr val="C0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nb-NO"/>
          </a:p>
        </p:txBody>
      </p:sp>
      <p:sp>
        <p:nvSpPr>
          <p:cNvPr id="69" name="Arc 68"/>
          <p:cNvSpPr/>
          <p:nvPr/>
        </p:nvSpPr>
        <p:spPr>
          <a:xfrm rot="3900307">
            <a:off x="3138488" y="1168400"/>
            <a:ext cx="3898900" cy="3978275"/>
          </a:xfrm>
          <a:prstGeom prst="arc">
            <a:avLst>
              <a:gd name="adj1" fmla="val 17348941"/>
              <a:gd name="adj2" fmla="val 1188066"/>
            </a:avLst>
          </a:prstGeom>
          <a:ln>
            <a:solidFill>
              <a:srgbClr val="FF9999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nb-NO"/>
          </a:p>
        </p:txBody>
      </p:sp>
      <p:sp>
        <p:nvSpPr>
          <p:cNvPr id="70" name="TextBox 69"/>
          <p:cNvSpPr txBox="1"/>
          <p:nvPr/>
        </p:nvSpPr>
        <p:spPr>
          <a:xfrm>
            <a:off x="1407083" y="2220668"/>
            <a:ext cx="1011709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bg-BG" sz="1050" i="1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Крива на търсенето</a:t>
            </a:r>
            <a:endParaRPr lang="nb-NO" sz="1050" i="1" dirty="0">
              <a:solidFill>
                <a:schemeClr val="bg1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764345" y="2220668"/>
            <a:ext cx="1011709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bg-BG" sz="1050" i="1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Крива на търсенето</a:t>
            </a:r>
            <a:endParaRPr lang="nb-NO" sz="1050" i="1" dirty="0">
              <a:solidFill>
                <a:schemeClr val="bg1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6895724" y="2220668"/>
            <a:ext cx="1237499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bg-BG" sz="1050" i="1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Крива на предлагането</a:t>
            </a:r>
            <a:endParaRPr lang="nb-NO" sz="1050" i="1" dirty="0">
              <a:solidFill>
                <a:schemeClr val="bg1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3022975" y="2220668"/>
            <a:ext cx="1237499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bg-BG" sz="1050" i="1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Крива на предлагането</a:t>
            </a:r>
            <a:endParaRPr lang="nb-NO" sz="1050" i="1" dirty="0">
              <a:solidFill>
                <a:schemeClr val="bg1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cxnSp>
        <p:nvCxnSpPr>
          <p:cNvPr id="74" name="Straight Connector 73"/>
          <p:cNvCxnSpPr/>
          <p:nvPr/>
        </p:nvCxnSpPr>
        <p:spPr>
          <a:xfrm flipH="1">
            <a:off x="1114425" y="4987925"/>
            <a:ext cx="1604963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2738438" y="4987925"/>
            <a:ext cx="0" cy="55245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6635750" y="4335463"/>
            <a:ext cx="0" cy="1150937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H="1">
            <a:off x="4960938" y="4335463"/>
            <a:ext cx="1604962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3591719" y="4208505"/>
            <a:ext cx="1620838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bg-BG" sz="1050" dirty="0">
                <a:solidFill>
                  <a:schemeClr val="accent5">
                    <a:lumMod val="75000"/>
                  </a:schemeClr>
                </a:solidFill>
              </a:rPr>
              <a:t>5</a:t>
            </a:r>
            <a:r>
              <a:rPr lang="nb-NO" sz="1050" dirty="0" smtClean="0">
                <a:solidFill>
                  <a:schemeClr val="accent5">
                    <a:lumMod val="75000"/>
                  </a:schemeClr>
                </a:solidFill>
              </a:rPr>
              <a:t>0</a:t>
            </a:r>
            <a:r>
              <a:rPr lang="bg-BG" sz="105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nb-NO" sz="1050" dirty="0" smtClean="0">
                <a:solidFill>
                  <a:schemeClr val="accent5">
                    <a:lumMod val="75000"/>
                  </a:schemeClr>
                </a:solidFill>
              </a:rPr>
              <a:t>EUR/</a:t>
            </a:r>
            <a:r>
              <a:rPr lang="nb-NO" sz="1050" dirty="0" err="1" smtClean="0">
                <a:solidFill>
                  <a:schemeClr val="accent5">
                    <a:lumMod val="75000"/>
                  </a:schemeClr>
                </a:solidFill>
              </a:rPr>
              <a:t>MWh</a:t>
            </a:r>
            <a:endParaRPr lang="nb-NO" sz="105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191809" y="4780176"/>
            <a:ext cx="944004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bg-BG" sz="1050" dirty="0">
                <a:solidFill>
                  <a:schemeClr val="accent5">
                    <a:lumMod val="75000"/>
                  </a:schemeClr>
                </a:solidFill>
              </a:rPr>
              <a:t>3</a:t>
            </a:r>
            <a:r>
              <a:rPr lang="nb-NO" sz="1050" dirty="0" smtClean="0">
                <a:solidFill>
                  <a:schemeClr val="accent5">
                    <a:lumMod val="75000"/>
                  </a:schemeClr>
                </a:solidFill>
              </a:rPr>
              <a:t>0 </a:t>
            </a:r>
            <a:r>
              <a:rPr lang="nb-NO" sz="1050" dirty="0">
                <a:solidFill>
                  <a:schemeClr val="accent5">
                    <a:lumMod val="75000"/>
                  </a:schemeClr>
                </a:solidFill>
              </a:rPr>
              <a:t>EUR/MWh</a:t>
            </a:r>
          </a:p>
        </p:txBody>
      </p:sp>
      <p:sp>
        <p:nvSpPr>
          <p:cNvPr id="80" name="Right Arrow 79"/>
          <p:cNvSpPr/>
          <p:nvPr/>
        </p:nvSpPr>
        <p:spPr>
          <a:xfrm>
            <a:off x="3786658" y="5719388"/>
            <a:ext cx="1615713" cy="648076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 cap="flat">
            <a:solidFill>
              <a:schemeClr val="tx2">
                <a:lumMod val="60000"/>
                <a:lumOff val="4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r>
              <a:rPr lang="bg-BG" sz="2000" dirty="0" smtClean="0"/>
              <a:t>Поток</a:t>
            </a:r>
            <a:endParaRPr lang="en-GB" sz="2000" dirty="0"/>
          </a:p>
        </p:txBody>
      </p:sp>
      <p:sp>
        <p:nvSpPr>
          <p:cNvPr id="82" name="Arc 81"/>
          <p:cNvSpPr/>
          <p:nvPr/>
        </p:nvSpPr>
        <p:spPr>
          <a:xfrm rot="10800000">
            <a:off x="2214563" y="515938"/>
            <a:ext cx="2659062" cy="4395787"/>
          </a:xfrm>
          <a:prstGeom prst="arc">
            <a:avLst>
              <a:gd name="adj1" fmla="val 16110566"/>
              <a:gd name="adj2" fmla="val 264703"/>
            </a:avLst>
          </a:prstGeom>
          <a:ln>
            <a:solidFill>
              <a:srgbClr val="006600"/>
            </a:solidFill>
            <a:prstDash val="lg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nb-NO"/>
          </a:p>
        </p:txBody>
      </p:sp>
      <p:sp>
        <p:nvSpPr>
          <p:cNvPr id="83" name="Arc 82"/>
          <p:cNvSpPr/>
          <p:nvPr/>
        </p:nvSpPr>
        <p:spPr>
          <a:xfrm rot="3900307">
            <a:off x="3579812" y="1316038"/>
            <a:ext cx="3986213" cy="3875088"/>
          </a:xfrm>
          <a:prstGeom prst="arc">
            <a:avLst>
              <a:gd name="adj1" fmla="val 17274208"/>
              <a:gd name="adj2" fmla="val 1188066"/>
            </a:avLst>
          </a:prstGeom>
          <a:ln>
            <a:solidFill>
              <a:srgbClr val="FF9999"/>
            </a:solidFill>
            <a:prstDash val="lg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nb-NO"/>
          </a:p>
        </p:txBody>
      </p:sp>
      <p:cxnSp>
        <p:nvCxnSpPr>
          <p:cNvPr id="84" name="Straight Arrow Connector 83"/>
          <p:cNvCxnSpPr/>
          <p:nvPr/>
        </p:nvCxnSpPr>
        <p:spPr>
          <a:xfrm>
            <a:off x="1912938" y="3642845"/>
            <a:ext cx="348760" cy="0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7004498" y="3789040"/>
            <a:ext cx="352525" cy="0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endCxn id="91" idx="1"/>
          </p:cNvCxnSpPr>
          <p:nvPr/>
        </p:nvCxnSpPr>
        <p:spPr>
          <a:xfrm>
            <a:off x="1146175" y="4705350"/>
            <a:ext cx="6721475" cy="5557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91" name="Rectangle 90"/>
          <p:cNvSpPr/>
          <p:nvPr/>
        </p:nvSpPr>
        <p:spPr>
          <a:xfrm>
            <a:off x="7867650" y="4157663"/>
            <a:ext cx="1248334" cy="1106487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bg-BG" sz="1200" dirty="0" smtClean="0">
                <a:solidFill>
                  <a:schemeClr val="accent3"/>
                </a:solidFill>
              </a:rPr>
              <a:t>Постигната цена</a:t>
            </a:r>
            <a:endParaRPr lang="nb-NO" sz="1200" dirty="0">
              <a:solidFill>
                <a:schemeClr val="accent3"/>
              </a:solidFill>
            </a:endParaRPr>
          </a:p>
          <a:p>
            <a:pPr algn="ctr">
              <a:defRPr/>
            </a:pPr>
            <a:r>
              <a:rPr lang="nb-NO" sz="1200" dirty="0">
                <a:solidFill>
                  <a:schemeClr val="accent3"/>
                </a:solidFill>
              </a:rPr>
              <a:t>= </a:t>
            </a:r>
            <a:r>
              <a:rPr lang="bg-BG" sz="1200" dirty="0" smtClean="0">
                <a:solidFill>
                  <a:schemeClr val="accent3"/>
                </a:solidFill>
              </a:rPr>
              <a:t>40</a:t>
            </a:r>
            <a:r>
              <a:rPr lang="nb-NO" sz="1200" dirty="0" smtClean="0">
                <a:solidFill>
                  <a:schemeClr val="accent3"/>
                </a:solidFill>
              </a:rPr>
              <a:t> </a:t>
            </a:r>
            <a:r>
              <a:rPr lang="nb-NO" sz="1200" dirty="0">
                <a:solidFill>
                  <a:schemeClr val="accent3"/>
                </a:solidFill>
              </a:rPr>
              <a:t>EUR/MWh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8532440" y="6433759"/>
            <a:ext cx="2600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050" i="1" dirty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5</a:t>
            </a:r>
            <a:endParaRPr lang="bg-BG" sz="1050" i="1" dirty="0" smtClean="0">
              <a:solidFill>
                <a:schemeClr val="bg1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669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3" grpId="0"/>
      <p:bldP spid="64" grpId="0"/>
      <p:bldP spid="65" grpId="0"/>
      <p:bldP spid="70" grpId="0"/>
      <p:bldP spid="71" grpId="0"/>
      <p:bldP spid="72" grpId="0"/>
      <p:bldP spid="73" grpId="0"/>
      <p:bldP spid="78" grpId="0"/>
      <p:bldP spid="79" grpId="0"/>
      <p:bldP spid="9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559417" y="6741368"/>
            <a:ext cx="8316416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bg-BG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54111" y="347648"/>
            <a:ext cx="8394353" cy="9241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bg-BG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Номиниран оператор на пазара на електроенергия (НОПЕ) </a:t>
            </a:r>
            <a:endParaRPr lang="en-GB" sz="28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37788" y="6433759"/>
            <a:ext cx="76342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bg-BG" altLang="en-US" sz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КОМИСИЯ ЗА ЕНЕРГИЙНО И ВОДНО РЕГУЛИРАНЕ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24" y="6367464"/>
            <a:ext cx="408949" cy="40958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59417" y="1340768"/>
            <a:ext cx="7128792" cy="7232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bg-BG" sz="1600" b="0" dirty="0" smtClean="0">
                <a:solidFill>
                  <a:schemeClr val="tx1"/>
                </a:solidFill>
                <a:latin typeface="+mn-lt"/>
              </a:rPr>
              <a:t>През януари 2016 г. КЕВР </a:t>
            </a:r>
            <a:r>
              <a:rPr lang="bg-BG" sz="1600" b="0" dirty="0">
                <a:solidFill>
                  <a:schemeClr val="tx1"/>
                </a:solidFill>
                <a:latin typeface="+mn-lt"/>
              </a:rPr>
              <a:t>назначи </a:t>
            </a:r>
            <a:r>
              <a:rPr lang="bg-BG" sz="1600" b="0" dirty="0" smtClean="0">
                <a:solidFill>
                  <a:schemeClr val="tx1"/>
                </a:solidFill>
                <a:latin typeface="+mn-lt"/>
              </a:rPr>
              <a:t>БНЕБ ЕАД </a:t>
            </a:r>
            <a:r>
              <a:rPr lang="bg-BG" sz="1600" b="0" dirty="0">
                <a:solidFill>
                  <a:schemeClr val="tx1"/>
                </a:solidFill>
                <a:latin typeface="+mn-lt"/>
              </a:rPr>
              <a:t>за </a:t>
            </a:r>
            <a:r>
              <a:rPr lang="bg-BG" sz="1600" b="0" dirty="0" smtClean="0">
                <a:solidFill>
                  <a:schemeClr val="tx1"/>
                </a:solidFill>
                <a:latin typeface="+mn-lt"/>
              </a:rPr>
              <a:t>НОПЕ </a:t>
            </a:r>
            <a:r>
              <a:rPr lang="bg-BG" sz="1600" b="0" dirty="0">
                <a:solidFill>
                  <a:schemeClr val="tx1"/>
                </a:solidFill>
                <a:latin typeface="+mn-lt"/>
              </a:rPr>
              <a:t>на територията на </a:t>
            </a:r>
            <a:r>
              <a:rPr lang="bg-BG" sz="1600" b="0" dirty="0" smtClean="0">
                <a:solidFill>
                  <a:schemeClr val="tx1"/>
                </a:solidFill>
                <a:latin typeface="+mn-lt"/>
              </a:rPr>
              <a:t>България </a:t>
            </a:r>
            <a:r>
              <a:rPr lang="bg-BG" sz="1600" b="0" dirty="0">
                <a:solidFill>
                  <a:schemeClr val="tx1"/>
                </a:solidFill>
                <a:latin typeface="+mn-lt"/>
              </a:rPr>
              <a:t>за срок от </a:t>
            </a:r>
            <a:r>
              <a:rPr lang="bg-BG" sz="1600" b="0" dirty="0" smtClean="0">
                <a:solidFill>
                  <a:schemeClr val="tx1"/>
                </a:solidFill>
                <a:latin typeface="+mn-lt"/>
              </a:rPr>
              <a:t>4 години.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bg-BG" sz="1600" b="0" dirty="0" smtClean="0">
              <a:solidFill>
                <a:schemeClr val="tx1"/>
              </a:solidFill>
              <a:latin typeface="+mn-lt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bg-BG" sz="1600" b="0" dirty="0">
                <a:solidFill>
                  <a:schemeClr val="tx1"/>
                </a:solidFill>
                <a:latin typeface="+mn-lt"/>
              </a:rPr>
              <a:t>Съгласно изискванията на Регламент (ЕС) </a:t>
            </a:r>
            <a:r>
              <a:rPr lang="bg-BG" sz="1600" b="0" dirty="0" smtClean="0">
                <a:solidFill>
                  <a:schemeClr val="tx1"/>
                </a:solidFill>
                <a:latin typeface="+mn-lt"/>
              </a:rPr>
              <a:t>2015/1222 всяка </a:t>
            </a:r>
            <a:r>
              <a:rPr lang="bg-BG" sz="1600" b="0" dirty="0">
                <a:solidFill>
                  <a:schemeClr val="tx1"/>
                </a:solidFill>
                <a:latin typeface="+mn-lt"/>
              </a:rPr>
              <a:t>държава-членка, която е свързана с електропровод към тръжна зона на друга държава-членка, гарантира, че ще бъдат назначени един или повече НОПЕ, които да извършват единното свързване на пазарите за „ден напред“ и/или „в рамките на деня“. </a:t>
            </a:r>
            <a:endParaRPr lang="bg-BG" sz="1600" b="0" dirty="0" smtClean="0">
              <a:solidFill>
                <a:schemeClr val="tx1"/>
              </a:solidFill>
              <a:latin typeface="+mn-lt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bg-BG" sz="1600" b="0" dirty="0">
              <a:solidFill>
                <a:schemeClr val="tx1"/>
              </a:solidFill>
              <a:latin typeface="+mn-lt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600" b="0" dirty="0">
                <a:solidFill>
                  <a:schemeClr val="tx1"/>
                </a:solidFill>
                <a:latin typeface="+mn-lt"/>
              </a:rPr>
              <a:t>НОПЕ трябва да </a:t>
            </a:r>
            <a:r>
              <a:rPr lang="ru-RU" sz="1600" b="0" dirty="0" smtClean="0">
                <a:solidFill>
                  <a:schemeClr val="tx1"/>
                </a:solidFill>
                <a:latin typeface="+mn-lt"/>
              </a:rPr>
              <a:t>действа </a:t>
            </a:r>
            <a:r>
              <a:rPr lang="ru-RU" sz="1600" b="0" dirty="0">
                <a:solidFill>
                  <a:schemeClr val="tx1"/>
                </a:solidFill>
                <a:latin typeface="+mn-lt"/>
              </a:rPr>
              <a:t>като </a:t>
            </a:r>
            <a:r>
              <a:rPr lang="ru-RU" sz="1600" b="0" dirty="0" smtClean="0">
                <a:solidFill>
                  <a:schemeClr val="tx1"/>
                </a:solidFill>
                <a:latin typeface="+mn-lt"/>
              </a:rPr>
              <a:t>пазарен оператор </a:t>
            </a:r>
            <a:r>
              <a:rPr lang="ru-RU" sz="1600" b="0" dirty="0">
                <a:solidFill>
                  <a:schemeClr val="tx1"/>
                </a:solidFill>
                <a:latin typeface="+mn-lt"/>
              </a:rPr>
              <a:t>на националните или регионалните пазари, за да осъществяват в сътрудничество с операторите на преносни </a:t>
            </a:r>
            <a:r>
              <a:rPr lang="ru-RU" sz="1600" b="0" dirty="0" err="1" smtClean="0">
                <a:solidFill>
                  <a:schemeClr val="tx1"/>
                </a:solidFill>
                <a:latin typeface="+mn-lt"/>
              </a:rPr>
              <a:t>системи</a:t>
            </a:r>
            <a:r>
              <a:rPr lang="ru-RU" sz="1600" b="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0" dirty="0" err="1">
                <a:solidFill>
                  <a:schemeClr val="tx1"/>
                </a:solidFill>
                <a:latin typeface="+mn-lt"/>
              </a:rPr>
              <a:t>единното</a:t>
            </a:r>
            <a:r>
              <a:rPr lang="ru-RU" sz="16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0" dirty="0" err="1">
                <a:solidFill>
                  <a:schemeClr val="tx1"/>
                </a:solidFill>
                <a:latin typeface="+mn-lt"/>
              </a:rPr>
              <a:t>свързване</a:t>
            </a:r>
            <a:r>
              <a:rPr lang="ru-RU" sz="1600" b="0" dirty="0">
                <a:solidFill>
                  <a:schemeClr val="tx1"/>
                </a:solidFill>
                <a:latin typeface="+mn-lt"/>
              </a:rPr>
              <a:t> на </a:t>
            </a:r>
            <a:r>
              <a:rPr lang="ru-RU" sz="1600" b="0" dirty="0" err="1">
                <a:solidFill>
                  <a:schemeClr val="tx1"/>
                </a:solidFill>
                <a:latin typeface="+mn-lt"/>
              </a:rPr>
              <a:t>пазарите</a:t>
            </a:r>
            <a:r>
              <a:rPr lang="ru-RU" sz="1600" b="0" dirty="0">
                <a:solidFill>
                  <a:schemeClr val="tx1"/>
                </a:solidFill>
                <a:latin typeface="+mn-lt"/>
              </a:rPr>
              <a:t> за „</a:t>
            </a:r>
            <a:r>
              <a:rPr lang="ru-RU" sz="1600" b="0" dirty="0" err="1">
                <a:solidFill>
                  <a:schemeClr val="tx1"/>
                </a:solidFill>
                <a:latin typeface="+mn-lt"/>
              </a:rPr>
              <a:t>ден</a:t>
            </a:r>
            <a:r>
              <a:rPr lang="ru-RU" sz="16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0" dirty="0" err="1">
                <a:solidFill>
                  <a:schemeClr val="tx1"/>
                </a:solidFill>
                <a:latin typeface="+mn-lt"/>
              </a:rPr>
              <a:t>напред</a:t>
            </a:r>
            <a:r>
              <a:rPr lang="ru-RU" sz="1600" b="0" dirty="0">
                <a:solidFill>
                  <a:schemeClr val="tx1"/>
                </a:solidFill>
                <a:latin typeface="+mn-lt"/>
              </a:rPr>
              <a:t>“ и „в </a:t>
            </a:r>
            <a:r>
              <a:rPr lang="ru-RU" sz="1600" b="0" dirty="0" err="1">
                <a:solidFill>
                  <a:schemeClr val="tx1"/>
                </a:solidFill>
                <a:latin typeface="+mn-lt"/>
              </a:rPr>
              <a:t>рамките</a:t>
            </a:r>
            <a:r>
              <a:rPr lang="ru-RU" sz="1600" b="0" dirty="0">
                <a:solidFill>
                  <a:schemeClr val="tx1"/>
                </a:solidFill>
                <a:latin typeface="+mn-lt"/>
              </a:rPr>
              <a:t> на </a:t>
            </a:r>
            <a:r>
              <a:rPr lang="ru-RU" sz="1600" b="0" dirty="0" err="1">
                <a:solidFill>
                  <a:schemeClr val="tx1"/>
                </a:solidFill>
                <a:latin typeface="+mn-lt"/>
              </a:rPr>
              <a:t>деня</a:t>
            </a:r>
            <a:r>
              <a:rPr lang="ru-RU" sz="1600" b="0" dirty="0">
                <a:solidFill>
                  <a:schemeClr val="tx1"/>
                </a:solidFill>
                <a:latin typeface="+mn-lt"/>
              </a:rPr>
              <a:t>“. </a:t>
            </a:r>
            <a:endParaRPr lang="ru-RU" sz="1600" b="0" dirty="0" smtClean="0">
              <a:solidFill>
                <a:schemeClr val="tx1"/>
              </a:solidFill>
              <a:latin typeface="+mn-lt"/>
            </a:endParaRPr>
          </a:p>
          <a:p>
            <a:pPr algn="just"/>
            <a:endParaRPr lang="ru-RU" sz="1600" b="0" dirty="0" smtClean="0">
              <a:solidFill>
                <a:schemeClr val="tx1"/>
              </a:solidFill>
              <a:latin typeface="+mn-lt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600" b="0" dirty="0" err="1">
                <a:solidFill>
                  <a:schemeClr val="tx1"/>
                </a:solidFill>
                <a:latin typeface="+mn-lt"/>
              </a:rPr>
              <a:t>Агенцията</a:t>
            </a:r>
            <a:r>
              <a:rPr lang="ru-RU" sz="1600" b="0" dirty="0">
                <a:solidFill>
                  <a:schemeClr val="tx1"/>
                </a:solidFill>
                <a:latin typeface="+mn-lt"/>
              </a:rPr>
              <a:t> за сътрудничество на </a:t>
            </a:r>
            <a:r>
              <a:rPr lang="ru-RU" sz="1600" b="0" dirty="0" err="1">
                <a:solidFill>
                  <a:schemeClr val="tx1"/>
                </a:solidFill>
                <a:latin typeface="+mn-lt"/>
              </a:rPr>
              <a:t>регулаторите</a:t>
            </a:r>
            <a:r>
              <a:rPr lang="ru-RU" sz="1600" b="0" dirty="0">
                <a:solidFill>
                  <a:schemeClr val="tx1"/>
                </a:solidFill>
                <a:latin typeface="+mn-lt"/>
              </a:rPr>
              <a:t> на </a:t>
            </a:r>
            <a:r>
              <a:rPr lang="ru-RU" sz="1600" b="0" dirty="0" err="1">
                <a:solidFill>
                  <a:schemeClr val="tx1"/>
                </a:solidFill>
                <a:latin typeface="+mn-lt"/>
              </a:rPr>
              <a:t>енергия</a:t>
            </a:r>
            <a:r>
              <a:rPr lang="ru-RU" sz="1600" b="0" dirty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1600" b="0" dirty="0" err="1">
                <a:solidFill>
                  <a:schemeClr val="tx1"/>
                </a:solidFill>
                <a:latin typeface="+mn-lt"/>
              </a:rPr>
              <a:t>наблюдава</a:t>
            </a:r>
            <a:r>
              <a:rPr lang="ru-RU" sz="16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0" dirty="0" err="1">
                <a:solidFill>
                  <a:schemeClr val="tx1"/>
                </a:solidFill>
                <a:latin typeface="+mn-lt"/>
              </a:rPr>
              <a:t>напредъка</a:t>
            </a:r>
            <a:r>
              <a:rPr lang="ru-RU" sz="1600" b="0" dirty="0">
                <a:solidFill>
                  <a:schemeClr val="tx1"/>
                </a:solidFill>
                <a:latin typeface="+mn-lt"/>
              </a:rPr>
              <a:t> на НОПЕ </a:t>
            </a:r>
            <a:r>
              <a:rPr lang="ru-RU" sz="1600" b="0" dirty="0" err="1">
                <a:solidFill>
                  <a:schemeClr val="tx1"/>
                </a:solidFill>
                <a:latin typeface="+mn-lt"/>
              </a:rPr>
              <a:t>във</a:t>
            </a:r>
            <a:r>
              <a:rPr lang="ru-RU" sz="16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0" dirty="0" err="1">
                <a:solidFill>
                  <a:schemeClr val="tx1"/>
                </a:solidFill>
                <a:latin typeface="+mn-lt"/>
              </a:rPr>
              <a:t>въвеждането</a:t>
            </a:r>
            <a:r>
              <a:rPr lang="ru-RU" sz="1600" b="0" dirty="0">
                <a:solidFill>
                  <a:schemeClr val="tx1"/>
                </a:solidFill>
                <a:latin typeface="+mn-lt"/>
              </a:rPr>
              <a:t> и </a:t>
            </a:r>
            <a:r>
              <a:rPr lang="ru-RU" sz="1600" b="0" dirty="0" err="1">
                <a:solidFill>
                  <a:schemeClr val="tx1"/>
                </a:solidFill>
                <a:latin typeface="+mn-lt"/>
              </a:rPr>
              <a:t>изпълнението</a:t>
            </a:r>
            <a:r>
              <a:rPr lang="ru-RU" sz="1600" b="0" dirty="0">
                <a:solidFill>
                  <a:schemeClr val="tx1"/>
                </a:solidFill>
                <a:latin typeface="+mn-lt"/>
              </a:rPr>
              <a:t> на </a:t>
            </a:r>
            <a:r>
              <a:rPr lang="ru-RU" sz="1600" b="0" dirty="0" err="1">
                <a:solidFill>
                  <a:schemeClr val="tx1"/>
                </a:solidFill>
                <a:latin typeface="+mn-lt"/>
              </a:rPr>
              <a:t>функциите</a:t>
            </a:r>
            <a:r>
              <a:rPr lang="ru-RU" sz="1600" b="0" dirty="0">
                <a:solidFill>
                  <a:schemeClr val="tx1"/>
                </a:solidFill>
                <a:latin typeface="+mn-lt"/>
              </a:rPr>
              <a:t> на операторите на </a:t>
            </a:r>
            <a:r>
              <a:rPr lang="ru-RU" sz="1600" b="0" dirty="0" err="1">
                <a:solidFill>
                  <a:schemeClr val="tx1"/>
                </a:solidFill>
                <a:latin typeface="+mn-lt"/>
              </a:rPr>
              <a:t>свързване</a:t>
            </a:r>
            <a:r>
              <a:rPr lang="ru-RU" sz="1600" b="0" dirty="0">
                <a:solidFill>
                  <a:schemeClr val="tx1"/>
                </a:solidFill>
                <a:latin typeface="+mn-lt"/>
              </a:rPr>
              <a:t> на </a:t>
            </a:r>
            <a:r>
              <a:rPr lang="ru-RU" sz="1600" b="0" dirty="0" err="1">
                <a:solidFill>
                  <a:schemeClr val="tx1"/>
                </a:solidFill>
                <a:latin typeface="+mn-lt"/>
              </a:rPr>
              <a:t>пазарите</a:t>
            </a:r>
            <a:r>
              <a:rPr lang="ru-RU" sz="1600" b="0" dirty="0">
                <a:solidFill>
                  <a:schemeClr val="tx1"/>
                </a:solidFill>
                <a:latin typeface="+mn-lt"/>
              </a:rPr>
              <a:t>, в </a:t>
            </a:r>
            <a:r>
              <a:rPr lang="ru-RU" sz="1600" b="0" dirty="0" err="1">
                <a:solidFill>
                  <a:schemeClr val="tx1"/>
                </a:solidFill>
                <a:latin typeface="+mn-lt"/>
              </a:rPr>
              <a:t>частност</a:t>
            </a:r>
            <a:r>
              <a:rPr lang="ru-RU" sz="1600" b="0" dirty="0">
                <a:solidFill>
                  <a:schemeClr val="tx1"/>
                </a:solidFill>
                <a:latin typeface="+mn-lt"/>
              </a:rPr>
              <a:t> по отношение на </a:t>
            </a:r>
            <a:r>
              <a:rPr lang="ru-RU" sz="1600" b="0" dirty="0" err="1">
                <a:solidFill>
                  <a:schemeClr val="tx1"/>
                </a:solidFill>
                <a:latin typeface="+mn-lt"/>
              </a:rPr>
              <a:t>договорната</a:t>
            </a:r>
            <a:r>
              <a:rPr lang="ru-RU" sz="1600" b="0" dirty="0">
                <a:solidFill>
                  <a:schemeClr val="tx1"/>
                </a:solidFill>
                <a:latin typeface="+mn-lt"/>
              </a:rPr>
              <a:t> и </a:t>
            </a:r>
            <a:r>
              <a:rPr lang="ru-RU" sz="1600" b="0" dirty="0" err="1">
                <a:solidFill>
                  <a:schemeClr val="tx1"/>
                </a:solidFill>
                <a:latin typeface="+mn-lt"/>
              </a:rPr>
              <a:t>регулаторната</a:t>
            </a:r>
            <a:r>
              <a:rPr lang="ru-RU" sz="1600" b="0" dirty="0">
                <a:solidFill>
                  <a:schemeClr val="tx1"/>
                </a:solidFill>
                <a:latin typeface="+mn-lt"/>
              </a:rPr>
              <a:t> рамка и </a:t>
            </a:r>
            <a:r>
              <a:rPr lang="ru-RU" sz="1600" b="0" dirty="0" err="1">
                <a:solidFill>
                  <a:schemeClr val="tx1"/>
                </a:solidFill>
                <a:latin typeface="+mn-lt"/>
              </a:rPr>
              <a:t>относно</a:t>
            </a:r>
            <a:r>
              <a:rPr lang="ru-RU" sz="16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0" dirty="0" err="1">
                <a:solidFill>
                  <a:schemeClr val="tx1"/>
                </a:solidFill>
                <a:latin typeface="+mn-lt"/>
              </a:rPr>
              <a:t>техническата</a:t>
            </a:r>
            <a:r>
              <a:rPr lang="ru-RU" sz="16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0" dirty="0" err="1">
                <a:solidFill>
                  <a:schemeClr val="tx1"/>
                </a:solidFill>
                <a:latin typeface="+mn-lt"/>
              </a:rPr>
              <a:t>готовност</a:t>
            </a:r>
            <a:r>
              <a:rPr lang="ru-RU" sz="1600" b="0" dirty="0">
                <a:solidFill>
                  <a:schemeClr val="tx1"/>
                </a:solidFill>
                <a:latin typeface="+mn-lt"/>
              </a:rPr>
              <a:t> за </a:t>
            </a:r>
            <a:r>
              <a:rPr lang="ru-RU" sz="1600" b="0" dirty="0" err="1">
                <a:solidFill>
                  <a:schemeClr val="tx1"/>
                </a:solidFill>
                <a:latin typeface="+mn-lt"/>
              </a:rPr>
              <a:t>изпълнение</a:t>
            </a:r>
            <a:r>
              <a:rPr lang="ru-RU" sz="1600" b="0" dirty="0">
                <a:solidFill>
                  <a:schemeClr val="tx1"/>
                </a:solidFill>
                <a:latin typeface="+mn-lt"/>
              </a:rPr>
              <a:t> на </a:t>
            </a:r>
            <a:r>
              <a:rPr lang="ru-RU" sz="1600" b="0" dirty="0" err="1">
                <a:solidFill>
                  <a:schemeClr val="tx1"/>
                </a:solidFill>
                <a:latin typeface="+mn-lt"/>
              </a:rPr>
              <a:t>тези</a:t>
            </a:r>
            <a:r>
              <a:rPr lang="ru-RU" sz="1600" b="0" dirty="0">
                <a:solidFill>
                  <a:schemeClr val="tx1"/>
                </a:solidFill>
                <a:latin typeface="+mn-lt"/>
              </a:rPr>
              <a:t> функции. </a:t>
            </a:r>
            <a:endParaRPr lang="bg-BG" sz="1600" b="0" dirty="0" smtClean="0">
              <a:solidFill>
                <a:schemeClr val="tx1"/>
              </a:solidFill>
              <a:latin typeface="+mn-lt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bg-BG" sz="1600" b="0" dirty="0">
              <a:solidFill>
                <a:schemeClr val="tx1"/>
              </a:solidFill>
              <a:latin typeface="+mn-lt"/>
            </a:endParaRPr>
          </a:p>
          <a:p>
            <a:pPr algn="just"/>
            <a:endParaRPr lang="bg-BG" sz="1600" b="0" dirty="0" smtClean="0">
              <a:solidFill>
                <a:schemeClr val="tx1"/>
              </a:solidFill>
              <a:latin typeface="+mn-lt"/>
            </a:endParaRPr>
          </a:p>
          <a:p>
            <a:pPr algn="just"/>
            <a:endParaRPr lang="bg-BG" sz="1600" b="0" dirty="0">
              <a:solidFill>
                <a:schemeClr val="tx1"/>
              </a:solidFill>
              <a:latin typeface="+mn-lt"/>
            </a:endParaRPr>
          </a:p>
          <a:p>
            <a:pPr algn="just"/>
            <a:endParaRPr lang="bg-BG" sz="1600" b="0" dirty="0" smtClean="0">
              <a:solidFill>
                <a:schemeClr val="tx1"/>
              </a:solidFill>
              <a:latin typeface="+mn-lt"/>
            </a:endParaRPr>
          </a:p>
          <a:p>
            <a:pPr algn="just"/>
            <a:endParaRPr lang="bg-BG" sz="1600" b="0" dirty="0">
              <a:solidFill>
                <a:schemeClr val="tx1"/>
              </a:solidFill>
              <a:latin typeface="+mn-lt"/>
            </a:endParaRPr>
          </a:p>
          <a:p>
            <a:pPr algn="just"/>
            <a:endParaRPr lang="bg-BG" sz="1600" b="0" dirty="0" smtClean="0">
              <a:solidFill>
                <a:schemeClr val="tx1"/>
              </a:solidFill>
              <a:latin typeface="+mn-lt"/>
            </a:endParaRPr>
          </a:p>
          <a:p>
            <a:pPr algn="just"/>
            <a:endParaRPr lang="bg-BG" sz="1600" b="0" dirty="0">
              <a:solidFill>
                <a:schemeClr val="tx1"/>
              </a:solidFill>
              <a:latin typeface="+mn-lt"/>
            </a:endParaRPr>
          </a:p>
          <a:p>
            <a:pPr algn="just"/>
            <a:endParaRPr lang="bg-BG" sz="1600" b="0" dirty="0" smtClean="0">
              <a:solidFill>
                <a:schemeClr val="tx1"/>
              </a:solidFill>
              <a:latin typeface="+mn-lt"/>
            </a:endParaRPr>
          </a:p>
          <a:p>
            <a:pPr algn="just"/>
            <a:endParaRPr lang="bg-BG" sz="1600" b="0" dirty="0">
              <a:solidFill>
                <a:schemeClr val="tx1"/>
              </a:solidFill>
              <a:latin typeface="+mn-lt"/>
            </a:endParaRPr>
          </a:p>
          <a:p>
            <a:pPr algn="just"/>
            <a:endParaRPr lang="bg-BG" sz="16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12159" y="6433757"/>
            <a:ext cx="15277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София, 19.09.2016 г.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532440" y="6433759"/>
            <a:ext cx="2600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050" i="1" dirty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6</a:t>
            </a:r>
            <a:endParaRPr lang="bg-BG" sz="1050" i="1" dirty="0" smtClean="0">
              <a:solidFill>
                <a:schemeClr val="bg1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492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559417" y="6741368"/>
            <a:ext cx="8316416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bg-BG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37788" y="6433759"/>
            <a:ext cx="76342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bg-BG" altLang="en-US" sz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КОМИСИЯ ЗА ЕНЕРГИЙНО И ВОДНО РЕГУЛИРАНЕ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24" y="6367464"/>
            <a:ext cx="408949" cy="409587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354111" y="347648"/>
            <a:ext cx="8194492" cy="9241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ru-RU" sz="2800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Р</a:t>
            </a:r>
            <a:r>
              <a:rPr lang="ru-RU" sz="28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егиони</a:t>
            </a:r>
            <a:r>
              <a:rPr lang="ru-RU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за </a:t>
            </a:r>
            <a:r>
              <a:rPr lang="ru-RU" sz="2800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изчисление</a:t>
            </a:r>
            <a:r>
              <a:rPr lang="ru-RU" sz="28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на </a:t>
            </a:r>
            <a:r>
              <a:rPr lang="ru-RU" sz="2800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преносна</a:t>
            </a:r>
            <a:r>
              <a:rPr lang="ru-RU" sz="28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8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способност</a:t>
            </a:r>
            <a:endParaRPr lang="en-GB" sz="28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8" name="Greece"/>
          <p:cNvGrpSpPr/>
          <p:nvPr/>
        </p:nvGrpSpPr>
        <p:grpSpPr>
          <a:xfrm rot="270339">
            <a:off x="6330977" y="3847605"/>
            <a:ext cx="1800200" cy="1706360"/>
            <a:chOff x="7518400" y="5589588"/>
            <a:chExt cx="1063625" cy="1128712"/>
          </a:xfrm>
          <a:solidFill>
            <a:schemeClr val="bg1">
              <a:lumMod val="65000"/>
            </a:schemeClr>
          </a:solidFill>
        </p:grpSpPr>
        <p:sp>
          <p:nvSpPr>
            <p:cNvPr id="9" name="Greece"/>
            <p:cNvSpPr>
              <a:spLocks/>
            </p:cNvSpPr>
            <p:nvPr/>
          </p:nvSpPr>
          <p:spPr bwMode="auto">
            <a:xfrm>
              <a:off x="7518400" y="5589588"/>
              <a:ext cx="1063625" cy="860425"/>
            </a:xfrm>
            <a:custGeom>
              <a:avLst/>
              <a:gdLst>
                <a:gd name="T0" fmla="*/ 871 w 927"/>
                <a:gd name="T1" fmla="*/ 205 h 751"/>
                <a:gd name="T2" fmla="*/ 821 w 927"/>
                <a:gd name="T3" fmla="*/ 165 h 751"/>
                <a:gd name="T4" fmla="*/ 717 w 927"/>
                <a:gd name="T5" fmla="*/ 165 h 751"/>
                <a:gd name="T6" fmla="*/ 615 w 927"/>
                <a:gd name="T7" fmla="*/ 185 h 751"/>
                <a:gd name="T8" fmla="*/ 535 w 927"/>
                <a:gd name="T9" fmla="*/ 234 h 751"/>
                <a:gd name="T10" fmla="*/ 553 w 927"/>
                <a:gd name="T11" fmla="*/ 305 h 751"/>
                <a:gd name="T12" fmla="*/ 522 w 927"/>
                <a:gd name="T13" fmla="*/ 331 h 751"/>
                <a:gd name="T14" fmla="*/ 470 w 927"/>
                <a:gd name="T15" fmla="*/ 344 h 751"/>
                <a:gd name="T16" fmla="*/ 395 w 927"/>
                <a:gd name="T17" fmla="*/ 305 h 751"/>
                <a:gd name="T18" fmla="*/ 365 w 927"/>
                <a:gd name="T19" fmla="*/ 305 h 751"/>
                <a:gd name="T20" fmla="*/ 365 w 927"/>
                <a:gd name="T21" fmla="*/ 371 h 751"/>
                <a:gd name="T22" fmla="*/ 446 w 927"/>
                <a:gd name="T23" fmla="*/ 482 h 751"/>
                <a:gd name="T24" fmla="*/ 562 w 927"/>
                <a:gd name="T25" fmla="*/ 534 h 751"/>
                <a:gd name="T26" fmla="*/ 647 w 927"/>
                <a:gd name="T27" fmla="*/ 559 h 751"/>
                <a:gd name="T28" fmla="*/ 678 w 927"/>
                <a:gd name="T29" fmla="*/ 611 h 751"/>
                <a:gd name="T30" fmla="*/ 737 w 927"/>
                <a:gd name="T31" fmla="*/ 652 h 751"/>
                <a:gd name="T32" fmla="*/ 659 w 927"/>
                <a:gd name="T33" fmla="*/ 622 h 751"/>
                <a:gd name="T34" fmla="*/ 585 w 927"/>
                <a:gd name="T35" fmla="*/ 606 h 751"/>
                <a:gd name="T36" fmla="*/ 493 w 927"/>
                <a:gd name="T37" fmla="*/ 547 h 751"/>
                <a:gd name="T38" fmla="*/ 468 w 927"/>
                <a:gd name="T39" fmla="*/ 596 h 751"/>
                <a:gd name="T40" fmla="*/ 522 w 927"/>
                <a:gd name="T41" fmla="*/ 595 h 751"/>
                <a:gd name="T42" fmla="*/ 566 w 927"/>
                <a:gd name="T43" fmla="*/ 621 h 751"/>
                <a:gd name="T44" fmla="*/ 640 w 927"/>
                <a:gd name="T45" fmla="*/ 645 h 751"/>
                <a:gd name="T46" fmla="*/ 668 w 927"/>
                <a:gd name="T47" fmla="*/ 727 h 751"/>
                <a:gd name="T48" fmla="*/ 592 w 927"/>
                <a:gd name="T49" fmla="*/ 707 h 751"/>
                <a:gd name="T50" fmla="*/ 523 w 927"/>
                <a:gd name="T51" fmla="*/ 721 h 751"/>
                <a:gd name="T52" fmla="*/ 502 w 927"/>
                <a:gd name="T53" fmla="*/ 735 h 751"/>
                <a:gd name="T54" fmla="*/ 520 w 927"/>
                <a:gd name="T55" fmla="*/ 694 h 751"/>
                <a:gd name="T56" fmla="*/ 460 w 927"/>
                <a:gd name="T57" fmla="*/ 676 h 751"/>
                <a:gd name="T58" fmla="*/ 400 w 927"/>
                <a:gd name="T59" fmla="*/ 671 h 751"/>
                <a:gd name="T60" fmla="*/ 287 w 927"/>
                <a:gd name="T61" fmla="*/ 686 h 751"/>
                <a:gd name="T62" fmla="*/ 208 w 927"/>
                <a:gd name="T63" fmla="*/ 700 h 751"/>
                <a:gd name="T64" fmla="*/ 158 w 927"/>
                <a:gd name="T65" fmla="*/ 629 h 751"/>
                <a:gd name="T66" fmla="*/ 137 w 927"/>
                <a:gd name="T67" fmla="*/ 592 h 751"/>
                <a:gd name="T68" fmla="*/ 46 w 927"/>
                <a:gd name="T69" fmla="*/ 502 h 751"/>
                <a:gd name="T70" fmla="*/ 16 w 927"/>
                <a:gd name="T71" fmla="*/ 486 h 751"/>
                <a:gd name="T72" fmla="*/ 35 w 927"/>
                <a:gd name="T73" fmla="*/ 427 h 751"/>
                <a:gd name="T74" fmla="*/ 88 w 927"/>
                <a:gd name="T75" fmla="*/ 305 h 751"/>
                <a:gd name="T76" fmla="*/ 141 w 927"/>
                <a:gd name="T77" fmla="*/ 262 h 751"/>
                <a:gd name="T78" fmla="*/ 230 w 927"/>
                <a:gd name="T79" fmla="*/ 201 h 751"/>
                <a:gd name="T80" fmla="*/ 297 w 927"/>
                <a:gd name="T81" fmla="*/ 165 h 751"/>
                <a:gd name="T82" fmla="*/ 604 w 927"/>
                <a:gd name="T83" fmla="*/ 80 h 751"/>
                <a:gd name="T84" fmla="*/ 672 w 927"/>
                <a:gd name="T85" fmla="*/ 92 h 751"/>
                <a:gd name="T86" fmla="*/ 832 w 927"/>
                <a:gd name="T87" fmla="*/ 80 h 751"/>
                <a:gd name="T88" fmla="*/ 847 w 927"/>
                <a:gd name="T89" fmla="*/ 0 h 751"/>
                <a:gd name="T90" fmla="*/ 876 w 927"/>
                <a:gd name="T91" fmla="*/ 80 h 751"/>
                <a:gd name="T92" fmla="*/ 915 w 927"/>
                <a:gd name="T93" fmla="*/ 190 h 7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927" h="751">
                  <a:moveTo>
                    <a:pt x="915" y="190"/>
                  </a:moveTo>
                  <a:cubicBezTo>
                    <a:pt x="871" y="205"/>
                    <a:pt x="871" y="205"/>
                    <a:pt x="871" y="205"/>
                  </a:cubicBezTo>
                  <a:cubicBezTo>
                    <a:pt x="847" y="180"/>
                    <a:pt x="847" y="180"/>
                    <a:pt x="847" y="180"/>
                  </a:cubicBezTo>
                  <a:cubicBezTo>
                    <a:pt x="821" y="165"/>
                    <a:pt x="821" y="165"/>
                    <a:pt x="821" y="165"/>
                  </a:cubicBezTo>
                  <a:cubicBezTo>
                    <a:pt x="772" y="179"/>
                    <a:pt x="772" y="179"/>
                    <a:pt x="772" y="179"/>
                  </a:cubicBezTo>
                  <a:cubicBezTo>
                    <a:pt x="717" y="165"/>
                    <a:pt x="717" y="165"/>
                    <a:pt x="717" y="165"/>
                  </a:cubicBezTo>
                  <a:cubicBezTo>
                    <a:pt x="659" y="205"/>
                    <a:pt x="659" y="205"/>
                    <a:pt x="659" y="205"/>
                  </a:cubicBezTo>
                  <a:cubicBezTo>
                    <a:pt x="615" y="185"/>
                    <a:pt x="615" y="185"/>
                    <a:pt x="615" y="185"/>
                  </a:cubicBezTo>
                  <a:cubicBezTo>
                    <a:pt x="580" y="227"/>
                    <a:pt x="580" y="227"/>
                    <a:pt x="580" y="227"/>
                  </a:cubicBezTo>
                  <a:cubicBezTo>
                    <a:pt x="535" y="234"/>
                    <a:pt x="535" y="234"/>
                    <a:pt x="535" y="234"/>
                  </a:cubicBezTo>
                  <a:cubicBezTo>
                    <a:pt x="535" y="272"/>
                    <a:pt x="535" y="272"/>
                    <a:pt x="535" y="272"/>
                  </a:cubicBezTo>
                  <a:cubicBezTo>
                    <a:pt x="553" y="305"/>
                    <a:pt x="553" y="305"/>
                    <a:pt x="553" y="305"/>
                  </a:cubicBezTo>
                  <a:cubicBezTo>
                    <a:pt x="530" y="305"/>
                    <a:pt x="530" y="305"/>
                    <a:pt x="530" y="305"/>
                  </a:cubicBezTo>
                  <a:cubicBezTo>
                    <a:pt x="522" y="331"/>
                    <a:pt x="522" y="331"/>
                    <a:pt x="522" y="331"/>
                  </a:cubicBezTo>
                  <a:cubicBezTo>
                    <a:pt x="498" y="331"/>
                    <a:pt x="498" y="331"/>
                    <a:pt x="498" y="331"/>
                  </a:cubicBezTo>
                  <a:cubicBezTo>
                    <a:pt x="470" y="344"/>
                    <a:pt x="470" y="344"/>
                    <a:pt x="470" y="344"/>
                  </a:cubicBezTo>
                  <a:cubicBezTo>
                    <a:pt x="417" y="320"/>
                    <a:pt x="417" y="320"/>
                    <a:pt x="417" y="320"/>
                  </a:cubicBezTo>
                  <a:cubicBezTo>
                    <a:pt x="395" y="305"/>
                    <a:pt x="395" y="305"/>
                    <a:pt x="395" y="305"/>
                  </a:cubicBezTo>
                  <a:cubicBezTo>
                    <a:pt x="406" y="279"/>
                    <a:pt x="406" y="279"/>
                    <a:pt x="406" y="279"/>
                  </a:cubicBezTo>
                  <a:cubicBezTo>
                    <a:pt x="365" y="305"/>
                    <a:pt x="365" y="305"/>
                    <a:pt x="365" y="305"/>
                  </a:cubicBezTo>
                  <a:cubicBezTo>
                    <a:pt x="380" y="349"/>
                    <a:pt x="380" y="349"/>
                    <a:pt x="380" y="349"/>
                  </a:cubicBezTo>
                  <a:cubicBezTo>
                    <a:pt x="365" y="371"/>
                    <a:pt x="365" y="371"/>
                    <a:pt x="365" y="371"/>
                  </a:cubicBezTo>
                  <a:cubicBezTo>
                    <a:pt x="433" y="439"/>
                    <a:pt x="433" y="439"/>
                    <a:pt x="433" y="439"/>
                  </a:cubicBezTo>
                  <a:cubicBezTo>
                    <a:pt x="446" y="482"/>
                    <a:pt x="446" y="482"/>
                    <a:pt x="446" y="482"/>
                  </a:cubicBezTo>
                  <a:cubicBezTo>
                    <a:pt x="502" y="510"/>
                    <a:pt x="502" y="510"/>
                    <a:pt x="502" y="510"/>
                  </a:cubicBezTo>
                  <a:cubicBezTo>
                    <a:pt x="562" y="534"/>
                    <a:pt x="562" y="534"/>
                    <a:pt x="562" y="534"/>
                  </a:cubicBezTo>
                  <a:cubicBezTo>
                    <a:pt x="605" y="559"/>
                    <a:pt x="605" y="559"/>
                    <a:pt x="605" y="559"/>
                  </a:cubicBezTo>
                  <a:cubicBezTo>
                    <a:pt x="647" y="559"/>
                    <a:pt x="647" y="559"/>
                    <a:pt x="647" y="559"/>
                  </a:cubicBezTo>
                  <a:cubicBezTo>
                    <a:pt x="673" y="565"/>
                    <a:pt x="673" y="565"/>
                    <a:pt x="673" y="565"/>
                  </a:cubicBezTo>
                  <a:cubicBezTo>
                    <a:pt x="678" y="611"/>
                    <a:pt x="678" y="611"/>
                    <a:pt x="678" y="611"/>
                  </a:cubicBezTo>
                  <a:cubicBezTo>
                    <a:pt x="735" y="625"/>
                    <a:pt x="735" y="625"/>
                    <a:pt x="735" y="625"/>
                  </a:cubicBezTo>
                  <a:cubicBezTo>
                    <a:pt x="737" y="652"/>
                    <a:pt x="737" y="652"/>
                    <a:pt x="737" y="652"/>
                  </a:cubicBezTo>
                  <a:cubicBezTo>
                    <a:pt x="696" y="664"/>
                    <a:pt x="696" y="664"/>
                    <a:pt x="696" y="664"/>
                  </a:cubicBezTo>
                  <a:cubicBezTo>
                    <a:pt x="659" y="622"/>
                    <a:pt x="659" y="622"/>
                    <a:pt x="659" y="622"/>
                  </a:cubicBezTo>
                  <a:cubicBezTo>
                    <a:pt x="647" y="599"/>
                    <a:pt x="647" y="599"/>
                    <a:pt x="647" y="599"/>
                  </a:cubicBezTo>
                  <a:cubicBezTo>
                    <a:pt x="585" y="606"/>
                    <a:pt x="585" y="606"/>
                    <a:pt x="585" y="606"/>
                  </a:cubicBezTo>
                  <a:cubicBezTo>
                    <a:pt x="562" y="577"/>
                    <a:pt x="562" y="577"/>
                    <a:pt x="562" y="577"/>
                  </a:cubicBezTo>
                  <a:cubicBezTo>
                    <a:pt x="493" y="547"/>
                    <a:pt x="493" y="547"/>
                    <a:pt x="493" y="547"/>
                  </a:cubicBezTo>
                  <a:cubicBezTo>
                    <a:pt x="427" y="574"/>
                    <a:pt x="427" y="574"/>
                    <a:pt x="427" y="574"/>
                  </a:cubicBezTo>
                  <a:cubicBezTo>
                    <a:pt x="468" y="596"/>
                    <a:pt x="468" y="596"/>
                    <a:pt x="468" y="596"/>
                  </a:cubicBezTo>
                  <a:cubicBezTo>
                    <a:pt x="508" y="611"/>
                    <a:pt x="508" y="611"/>
                    <a:pt x="508" y="611"/>
                  </a:cubicBezTo>
                  <a:cubicBezTo>
                    <a:pt x="508" y="611"/>
                    <a:pt x="520" y="591"/>
                    <a:pt x="522" y="595"/>
                  </a:cubicBezTo>
                  <a:cubicBezTo>
                    <a:pt x="525" y="599"/>
                    <a:pt x="542" y="616"/>
                    <a:pt x="542" y="616"/>
                  </a:cubicBezTo>
                  <a:cubicBezTo>
                    <a:pt x="566" y="621"/>
                    <a:pt x="566" y="621"/>
                    <a:pt x="566" y="621"/>
                  </a:cubicBezTo>
                  <a:cubicBezTo>
                    <a:pt x="572" y="639"/>
                    <a:pt x="572" y="639"/>
                    <a:pt x="572" y="639"/>
                  </a:cubicBezTo>
                  <a:cubicBezTo>
                    <a:pt x="640" y="645"/>
                    <a:pt x="640" y="645"/>
                    <a:pt x="640" y="645"/>
                  </a:cubicBezTo>
                  <a:cubicBezTo>
                    <a:pt x="640" y="677"/>
                    <a:pt x="640" y="677"/>
                    <a:pt x="640" y="677"/>
                  </a:cubicBezTo>
                  <a:cubicBezTo>
                    <a:pt x="668" y="727"/>
                    <a:pt x="668" y="727"/>
                    <a:pt x="668" y="727"/>
                  </a:cubicBezTo>
                  <a:cubicBezTo>
                    <a:pt x="651" y="751"/>
                    <a:pt x="651" y="751"/>
                    <a:pt x="651" y="751"/>
                  </a:cubicBezTo>
                  <a:cubicBezTo>
                    <a:pt x="592" y="707"/>
                    <a:pt x="592" y="707"/>
                    <a:pt x="592" y="707"/>
                  </a:cubicBezTo>
                  <a:cubicBezTo>
                    <a:pt x="567" y="694"/>
                    <a:pt x="567" y="694"/>
                    <a:pt x="567" y="694"/>
                  </a:cubicBezTo>
                  <a:cubicBezTo>
                    <a:pt x="523" y="721"/>
                    <a:pt x="523" y="721"/>
                    <a:pt x="523" y="721"/>
                  </a:cubicBezTo>
                  <a:cubicBezTo>
                    <a:pt x="503" y="720"/>
                    <a:pt x="503" y="720"/>
                    <a:pt x="503" y="720"/>
                  </a:cubicBezTo>
                  <a:cubicBezTo>
                    <a:pt x="502" y="735"/>
                    <a:pt x="502" y="735"/>
                    <a:pt x="502" y="735"/>
                  </a:cubicBezTo>
                  <a:cubicBezTo>
                    <a:pt x="485" y="696"/>
                    <a:pt x="485" y="696"/>
                    <a:pt x="485" y="696"/>
                  </a:cubicBezTo>
                  <a:cubicBezTo>
                    <a:pt x="520" y="694"/>
                    <a:pt x="520" y="694"/>
                    <a:pt x="520" y="694"/>
                  </a:cubicBezTo>
                  <a:cubicBezTo>
                    <a:pt x="523" y="672"/>
                    <a:pt x="523" y="672"/>
                    <a:pt x="523" y="672"/>
                  </a:cubicBezTo>
                  <a:cubicBezTo>
                    <a:pt x="460" y="676"/>
                    <a:pt x="460" y="676"/>
                    <a:pt x="460" y="676"/>
                  </a:cubicBezTo>
                  <a:cubicBezTo>
                    <a:pt x="433" y="650"/>
                    <a:pt x="433" y="650"/>
                    <a:pt x="433" y="650"/>
                  </a:cubicBezTo>
                  <a:cubicBezTo>
                    <a:pt x="400" y="671"/>
                    <a:pt x="400" y="671"/>
                    <a:pt x="400" y="671"/>
                  </a:cubicBezTo>
                  <a:cubicBezTo>
                    <a:pt x="320" y="664"/>
                    <a:pt x="320" y="664"/>
                    <a:pt x="320" y="664"/>
                  </a:cubicBezTo>
                  <a:cubicBezTo>
                    <a:pt x="287" y="686"/>
                    <a:pt x="287" y="686"/>
                    <a:pt x="287" y="686"/>
                  </a:cubicBezTo>
                  <a:cubicBezTo>
                    <a:pt x="236" y="681"/>
                    <a:pt x="236" y="681"/>
                    <a:pt x="236" y="681"/>
                  </a:cubicBezTo>
                  <a:cubicBezTo>
                    <a:pt x="208" y="700"/>
                    <a:pt x="208" y="700"/>
                    <a:pt x="208" y="700"/>
                  </a:cubicBezTo>
                  <a:cubicBezTo>
                    <a:pt x="190" y="660"/>
                    <a:pt x="190" y="660"/>
                    <a:pt x="190" y="660"/>
                  </a:cubicBezTo>
                  <a:cubicBezTo>
                    <a:pt x="158" y="629"/>
                    <a:pt x="158" y="629"/>
                    <a:pt x="158" y="629"/>
                  </a:cubicBezTo>
                  <a:cubicBezTo>
                    <a:pt x="137" y="616"/>
                    <a:pt x="137" y="616"/>
                    <a:pt x="137" y="616"/>
                  </a:cubicBezTo>
                  <a:cubicBezTo>
                    <a:pt x="137" y="592"/>
                    <a:pt x="137" y="592"/>
                    <a:pt x="137" y="592"/>
                  </a:cubicBezTo>
                  <a:cubicBezTo>
                    <a:pt x="46" y="530"/>
                    <a:pt x="46" y="530"/>
                    <a:pt x="46" y="530"/>
                  </a:cubicBezTo>
                  <a:cubicBezTo>
                    <a:pt x="46" y="502"/>
                    <a:pt x="46" y="502"/>
                    <a:pt x="46" y="502"/>
                  </a:cubicBezTo>
                  <a:cubicBezTo>
                    <a:pt x="0" y="506"/>
                    <a:pt x="0" y="506"/>
                    <a:pt x="0" y="506"/>
                  </a:cubicBezTo>
                  <a:cubicBezTo>
                    <a:pt x="16" y="486"/>
                    <a:pt x="16" y="486"/>
                    <a:pt x="16" y="486"/>
                  </a:cubicBezTo>
                  <a:cubicBezTo>
                    <a:pt x="53" y="467"/>
                    <a:pt x="53" y="467"/>
                    <a:pt x="53" y="467"/>
                  </a:cubicBezTo>
                  <a:cubicBezTo>
                    <a:pt x="35" y="427"/>
                    <a:pt x="35" y="427"/>
                    <a:pt x="35" y="427"/>
                  </a:cubicBezTo>
                  <a:cubicBezTo>
                    <a:pt x="92" y="406"/>
                    <a:pt x="92" y="406"/>
                    <a:pt x="92" y="406"/>
                  </a:cubicBezTo>
                  <a:cubicBezTo>
                    <a:pt x="88" y="305"/>
                    <a:pt x="88" y="305"/>
                    <a:pt x="88" y="305"/>
                  </a:cubicBezTo>
                  <a:cubicBezTo>
                    <a:pt x="113" y="279"/>
                    <a:pt x="113" y="279"/>
                    <a:pt x="113" y="279"/>
                  </a:cubicBezTo>
                  <a:cubicBezTo>
                    <a:pt x="141" y="262"/>
                    <a:pt x="141" y="262"/>
                    <a:pt x="141" y="262"/>
                  </a:cubicBezTo>
                  <a:cubicBezTo>
                    <a:pt x="230" y="225"/>
                    <a:pt x="230" y="225"/>
                    <a:pt x="230" y="225"/>
                  </a:cubicBezTo>
                  <a:cubicBezTo>
                    <a:pt x="230" y="201"/>
                    <a:pt x="230" y="201"/>
                    <a:pt x="230" y="201"/>
                  </a:cubicBezTo>
                  <a:cubicBezTo>
                    <a:pt x="271" y="191"/>
                    <a:pt x="271" y="191"/>
                    <a:pt x="271" y="191"/>
                  </a:cubicBezTo>
                  <a:cubicBezTo>
                    <a:pt x="297" y="165"/>
                    <a:pt x="297" y="165"/>
                    <a:pt x="297" y="165"/>
                  </a:cubicBezTo>
                  <a:cubicBezTo>
                    <a:pt x="357" y="165"/>
                    <a:pt x="357" y="165"/>
                    <a:pt x="357" y="165"/>
                  </a:cubicBezTo>
                  <a:cubicBezTo>
                    <a:pt x="604" y="80"/>
                    <a:pt x="604" y="80"/>
                    <a:pt x="604" y="80"/>
                  </a:cubicBezTo>
                  <a:cubicBezTo>
                    <a:pt x="627" y="105"/>
                    <a:pt x="627" y="105"/>
                    <a:pt x="627" y="105"/>
                  </a:cubicBezTo>
                  <a:cubicBezTo>
                    <a:pt x="672" y="92"/>
                    <a:pt x="672" y="92"/>
                    <a:pt x="672" y="92"/>
                  </a:cubicBezTo>
                  <a:cubicBezTo>
                    <a:pt x="717" y="117"/>
                    <a:pt x="717" y="117"/>
                    <a:pt x="717" y="117"/>
                  </a:cubicBezTo>
                  <a:cubicBezTo>
                    <a:pt x="832" y="80"/>
                    <a:pt x="832" y="80"/>
                    <a:pt x="832" y="80"/>
                  </a:cubicBezTo>
                  <a:cubicBezTo>
                    <a:pt x="817" y="25"/>
                    <a:pt x="817" y="25"/>
                    <a:pt x="817" y="25"/>
                  </a:cubicBezTo>
                  <a:cubicBezTo>
                    <a:pt x="847" y="0"/>
                    <a:pt x="847" y="0"/>
                    <a:pt x="847" y="0"/>
                  </a:cubicBezTo>
                  <a:cubicBezTo>
                    <a:pt x="927" y="40"/>
                    <a:pt x="927" y="40"/>
                    <a:pt x="927" y="40"/>
                  </a:cubicBezTo>
                  <a:cubicBezTo>
                    <a:pt x="876" y="80"/>
                    <a:pt x="876" y="80"/>
                    <a:pt x="876" y="80"/>
                  </a:cubicBezTo>
                  <a:cubicBezTo>
                    <a:pt x="855" y="165"/>
                    <a:pt x="855" y="165"/>
                    <a:pt x="855" y="165"/>
                  </a:cubicBezTo>
                  <a:lnTo>
                    <a:pt x="915" y="190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/>
            </a:p>
          </p:txBody>
        </p:sp>
        <p:sp>
          <p:nvSpPr>
            <p:cNvPr id="10" name="Greece"/>
            <p:cNvSpPr>
              <a:spLocks/>
            </p:cNvSpPr>
            <p:nvPr/>
          </p:nvSpPr>
          <p:spPr bwMode="auto">
            <a:xfrm>
              <a:off x="7777162" y="6375400"/>
              <a:ext cx="409575" cy="342900"/>
            </a:xfrm>
            <a:custGeom>
              <a:avLst/>
              <a:gdLst>
                <a:gd name="T0" fmla="*/ 257 w 358"/>
                <a:gd name="T1" fmla="*/ 53 h 298"/>
                <a:gd name="T2" fmla="*/ 283 w 358"/>
                <a:gd name="T3" fmla="*/ 53 h 298"/>
                <a:gd name="T4" fmla="*/ 301 w 358"/>
                <a:gd name="T5" fmla="*/ 53 h 298"/>
                <a:gd name="T6" fmla="*/ 316 w 358"/>
                <a:gd name="T7" fmla="*/ 90 h 298"/>
                <a:gd name="T8" fmla="*/ 358 w 358"/>
                <a:gd name="T9" fmla="*/ 90 h 298"/>
                <a:gd name="T10" fmla="*/ 358 w 358"/>
                <a:gd name="T11" fmla="*/ 130 h 298"/>
                <a:gd name="T12" fmla="*/ 308 w 358"/>
                <a:gd name="T13" fmla="*/ 121 h 298"/>
                <a:gd name="T14" fmla="*/ 272 w 358"/>
                <a:gd name="T15" fmla="*/ 105 h 298"/>
                <a:gd name="T16" fmla="*/ 238 w 358"/>
                <a:gd name="T17" fmla="*/ 108 h 298"/>
                <a:gd name="T18" fmla="*/ 260 w 358"/>
                <a:gd name="T19" fmla="*/ 138 h 298"/>
                <a:gd name="T20" fmla="*/ 318 w 358"/>
                <a:gd name="T21" fmla="*/ 201 h 298"/>
                <a:gd name="T22" fmla="*/ 327 w 358"/>
                <a:gd name="T23" fmla="*/ 255 h 298"/>
                <a:gd name="T24" fmla="*/ 291 w 358"/>
                <a:gd name="T25" fmla="*/ 249 h 298"/>
                <a:gd name="T26" fmla="*/ 253 w 358"/>
                <a:gd name="T27" fmla="*/ 233 h 298"/>
                <a:gd name="T28" fmla="*/ 247 w 358"/>
                <a:gd name="T29" fmla="*/ 266 h 298"/>
                <a:gd name="T30" fmla="*/ 251 w 358"/>
                <a:gd name="T31" fmla="*/ 298 h 298"/>
                <a:gd name="T32" fmla="*/ 216 w 358"/>
                <a:gd name="T33" fmla="*/ 298 h 298"/>
                <a:gd name="T34" fmla="*/ 216 w 358"/>
                <a:gd name="T35" fmla="*/ 259 h 298"/>
                <a:gd name="T36" fmla="*/ 182 w 358"/>
                <a:gd name="T37" fmla="*/ 209 h 298"/>
                <a:gd name="T38" fmla="*/ 155 w 358"/>
                <a:gd name="T39" fmla="*/ 210 h 298"/>
                <a:gd name="T40" fmla="*/ 155 w 358"/>
                <a:gd name="T41" fmla="*/ 266 h 298"/>
                <a:gd name="T42" fmla="*/ 121 w 358"/>
                <a:gd name="T43" fmla="*/ 274 h 298"/>
                <a:gd name="T44" fmla="*/ 103 w 358"/>
                <a:gd name="T45" fmla="*/ 234 h 298"/>
                <a:gd name="T46" fmla="*/ 73 w 358"/>
                <a:gd name="T47" fmla="*/ 201 h 298"/>
                <a:gd name="T48" fmla="*/ 95 w 358"/>
                <a:gd name="T49" fmla="*/ 168 h 298"/>
                <a:gd name="T50" fmla="*/ 48 w 358"/>
                <a:gd name="T51" fmla="*/ 116 h 298"/>
                <a:gd name="T52" fmla="*/ 0 w 358"/>
                <a:gd name="T53" fmla="*/ 84 h 298"/>
                <a:gd name="T54" fmla="*/ 31 w 358"/>
                <a:gd name="T55" fmla="*/ 38 h 298"/>
                <a:gd name="T56" fmla="*/ 73 w 358"/>
                <a:gd name="T57" fmla="*/ 21 h 298"/>
                <a:gd name="T58" fmla="*/ 97 w 358"/>
                <a:gd name="T59" fmla="*/ 0 h 298"/>
                <a:gd name="T60" fmla="*/ 185 w 358"/>
                <a:gd name="T61" fmla="*/ 13 h 298"/>
                <a:gd name="T62" fmla="*/ 223 w 358"/>
                <a:gd name="T63" fmla="*/ 15 h 298"/>
                <a:gd name="T64" fmla="*/ 252 w 358"/>
                <a:gd name="T65" fmla="*/ 40 h 298"/>
                <a:gd name="T66" fmla="*/ 257 w 358"/>
                <a:gd name="T67" fmla="*/ 53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58" h="298">
                  <a:moveTo>
                    <a:pt x="257" y="53"/>
                  </a:moveTo>
                  <a:cubicBezTo>
                    <a:pt x="283" y="53"/>
                    <a:pt x="283" y="53"/>
                    <a:pt x="283" y="53"/>
                  </a:cubicBezTo>
                  <a:cubicBezTo>
                    <a:pt x="301" y="53"/>
                    <a:pt x="301" y="53"/>
                    <a:pt x="301" y="53"/>
                  </a:cubicBezTo>
                  <a:cubicBezTo>
                    <a:pt x="316" y="90"/>
                    <a:pt x="316" y="90"/>
                    <a:pt x="316" y="90"/>
                  </a:cubicBezTo>
                  <a:cubicBezTo>
                    <a:pt x="358" y="90"/>
                    <a:pt x="358" y="90"/>
                    <a:pt x="358" y="90"/>
                  </a:cubicBezTo>
                  <a:cubicBezTo>
                    <a:pt x="358" y="130"/>
                    <a:pt x="358" y="130"/>
                    <a:pt x="358" y="130"/>
                  </a:cubicBezTo>
                  <a:cubicBezTo>
                    <a:pt x="308" y="121"/>
                    <a:pt x="308" y="121"/>
                    <a:pt x="308" y="121"/>
                  </a:cubicBezTo>
                  <a:cubicBezTo>
                    <a:pt x="272" y="105"/>
                    <a:pt x="272" y="105"/>
                    <a:pt x="272" y="105"/>
                  </a:cubicBezTo>
                  <a:cubicBezTo>
                    <a:pt x="238" y="108"/>
                    <a:pt x="238" y="108"/>
                    <a:pt x="238" y="108"/>
                  </a:cubicBezTo>
                  <a:cubicBezTo>
                    <a:pt x="260" y="138"/>
                    <a:pt x="260" y="138"/>
                    <a:pt x="260" y="138"/>
                  </a:cubicBezTo>
                  <a:cubicBezTo>
                    <a:pt x="318" y="201"/>
                    <a:pt x="318" y="201"/>
                    <a:pt x="318" y="201"/>
                  </a:cubicBezTo>
                  <a:cubicBezTo>
                    <a:pt x="327" y="255"/>
                    <a:pt x="327" y="255"/>
                    <a:pt x="327" y="255"/>
                  </a:cubicBezTo>
                  <a:cubicBezTo>
                    <a:pt x="291" y="249"/>
                    <a:pt x="291" y="249"/>
                    <a:pt x="291" y="249"/>
                  </a:cubicBezTo>
                  <a:cubicBezTo>
                    <a:pt x="253" y="233"/>
                    <a:pt x="253" y="233"/>
                    <a:pt x="253" y="233"/>
                  </a:cubicBezTo>
                  <a:cubicBezTo>
                    <a:pt x="247" y="266"/>
                    <a:pt x="247" y="266"/>
                    <a:pt x="247" y="266"/>
                  </a:cubicBezTo>
                  <a:cubicBezTo>
                    <a:pt x="247" y="266"/>
                    <a:pt x="256" y="298"/>
                    <a:pt x="251" y="298"/>
                  </a:cubicBezTo>
                  <a:cubicBezTo>
                    <a:pt x="246" y="298"/>
                    <a:pt x="216" y="298"/>
                    <a:pt x="216" y="298"/>
                  </a:cubicBezTo>
                  <a:cubicBezTo>
                    <a:pt x="216" y="259"/>
                    <a:pt x="216" y="259"/>
                    <a:pt x="216" y="259"/>
                  </a:cubicBezTo>
                  <a:cubicBezTo>
                    <a:pt x="182" y="209"/>
                    <a:pt x="182" y="209"/>
                    <a:pt x="182" y="209"/>
                  </a:cubicBezTo>
                  <a:cubicBezTo>
                    <a:pt x="155" y="210"/>
                    <a:pt x="155" y="210"/>
                    <a:pt x="155" y="210"/>
                  </a:cubicBezTo>
                  <a:cubicBezTo>
                    <a:pt x="155" y="266"/>
                    <a:pt x="155" y="266"/>
                    <a:pt x="155" y="266"/>
                  </a:cubicBezTo>
                  <a:cubicBezTo>
                    <a:pt x="155" y="266"/>
                    <a:pt x="123" y="281"/>
                    <a:pt x="121" y="274"/>
                  </a:cubicBezTo>
                  <a:cubicBezTo>
                    <a:pt x="118" y="266"/>
                    <a:pt x="103" y="234"/>
                    <a:pt x="103" y="234"/>
                  </a:cubicBezTo>
                  <a:cubicBezTo>
                    <a:pt x="73" y="201"/>
                    <a:pt x="73" y="201"/>
                    <a:pt x="73" y="201"/>
                  </a:cubicBezTo>
                  <a:cubicBezTo>
                    <a:pt x="73" y="201"/>
                    <a:pt x="96" y="171"/>
                    <a:pt x="95" y="168"/>
                  </a:cubicBezTo>
                  <a:cubicBezTo>
                    <a:pt x="93" y="164"/>
                    <a:pt x="48" y="116"/>
                    <a:pt x="48" y="116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31" y="38"/>
                    <a:pt x="31" y="38"/>
                    <a:pt x="31" y="38"/>
                  </a:cubicBezTo>
                  <a:cubicBezTo>
                    <a:pt x="73" y="21"/>
                    <a:pt x="73" y="21"/>
                    <a:pt x="73" y="21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185" y="13"/>
                    <a:pt x="185" y="13"/>
                    <a:pt x="185" y="13"/>
                  </a:cubicBezTo>
                  <a:cubicBezTo>
                    <a:pt x="223" y="15"/>
                    <a:pt x="223" y="15"/>
                    <a:pt x="223" y="15"/>
                  </a:cubicBezTo>
                  <a:cubicBezTo>
                    <a:pt x="252" y="40"/>
                    <a:pt x="252" y="40"/>
                    <a:pt x="252" y="40"/>
                  </a:cubicBezTo>
                  <a:lnTo>
                    <a:pt x="257" y="53"/>
                  </a:lnTo>
                  <a:close/>
                </a:path>
              </a:pathLst>
            </a:custGeom>
            <a:grp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/>
            </a:p>
          </p:txBody>
        </p:sp>
      </p:grpSp>
      <p:sp>
        <p:nvSpPr>
          <p:cNvPr id="11" name="Romania"/>
          <p:cNvSpPr>
            <a:spLocks/>
          </p:cNvSpPr>
          <p:nvPr/>
        </p:nvSpPr>
        <p:spPr bwMode="auto">
          <a:xfrm rot="336897">
            <a:off x="6388469" y="1841594"/>
            <a:ext cx="2304256" cy="1616484"/>
          </a:xfrm>
          <a:custGeom>
            <a:avLst/>
            <a:gdLst>
              <a:gd name="T0" fmla="*/ 837 w 1264"/>
              <a:gd name="T1" fmla="*/ 84 h 832"/>
              <a:gd name="T2" fmla="*/ 1009 w 1264"/>
              <a:gd name="T3" fmla="*/ 339 h 832"/>
              <a:gd name="T4" fmla="*/ 1098 w 1264"/>
              <a:gd name="T5" fmla="*/ 424 h 832"/>
              <a:gd name="T6" fmla="*/ 1181 w 1264"/>
              <a:gd name="T7" fmla="*/ 389 h 832"/>
              <a:gd name="T8" fmla="*/ 1264 w 1264"/>
              <a:gd name="T9" fmla="*/ 407 h 832"/>
              <a:gd name="T10" fmla="*/ 1204 w 1264"/>
              <a:gd name="T11" fmla="*/ 511 h 832"/>
              <a:gd name="T12" fmla="*/ 1166 w 1264"/>
              <a:gd name="T13" fmla="*/ 501 h 832"/>
              <a:gd name="T14" fmla="*/ 1181 w 1264"/>
              <a:gd name="T15" fmla="*/ 551 h 832"/>
              <a:gd name="T16" fmla="*/ 1177 w 1264"/>
              <a:gd name="T17" fmla="*/ 661 h 832"/>
              <a:gd name="T18" fmla="*/ 1117 w 1264"/>
              <a:gd name="T19" fmla="*/ 691 h 832"/>
              <a:gd name="T20" fmla="*/ 1066 w 1264"/>
              <a:gd name="T21" fmla="*/ 682 h 832"/>
              <a:gd name="T22" fmla="*/ 971 w 1264"/>
              <a:gd name="T23" fmla="*/ 662 h 832"/>
              <a:gd name="T24" fmla="*/ 774 w 1264"/>
              <a:gd name="T25" fmla="*/ 799 h 832"/>
              <a:gd name="T26" fmla="*/ 606 w 1264"/>
              <a:gd name="T27" fmla="*/ 822 h 832"/>
              <a:gd name="T28" fmla="*/ 447 w 1264"/>
              <a:gd name="T29" fmla="*/ 832 h 832"/>
              <a:gd name="T30" fmla="*/ 391 w 1264"/>
              <a:gd name="T31" fmla="*/ 749 h 832"/>
              <a:gd name="T32" fmla="*/ 382 w 1264"/>
              <a:gd name="T33" fmla="*/ 711 h 832"/>
              <a:gd name="T34" fmla="*/ 347 w 1264"/>
              <a:gd name="T35" fmla="*/ 721 h 832"/>
              <a:gd name="T36" fmla="*/ 262 w 1264"/>
              <a:gd name="T37" fmla="*/ 707 h 832"/>
              <a:gd name="T38" fmla="*/ 186 w 1264"/>
              <a:gd name="T39" fmla="*/ 635 h 832"/>
              <a:gd name="T40" fmla="*/ 92 w 1264"/>
              <a:gd name="T41" fmla="*/ 551 h 832"/>
              <a:gd name="T42" fmla="*/ 44 w 1264"/>
              <a:gd name="T43" fmla="*/ 467 h 832"/>
              <a:gd name="T44" fmla="*/ 130 w 1264"/>
              <a:gd name="T45" fmla="*/ 380 h 832"/>
              <a:gd name="T46" fmla="*/ 166 w 1264"/>
              <a:gd name="T47" fmla="*/ 277 h 832"/>
              <a:gd name="T48" fmla="*/ 206 w 1264"/>
              <a:gd name="T49" fmla="*/ 190 h 832"/>
              <a:gd name="T50" fmla="*/ 270 w 1264"/>
              <a:gd name="T51" fmla="*/ 155 h 832"/>
              <a:gd name="T52" fmla="*/ 270 w 1264"/>
              <a:gd name="T53" fmla="*/ 119 h 832"/>
              <a:gd name="T54" fmla="*/ 321 w 1264"/>
              <a:gd name="T55" fmla="*/ 107 h 832"/>
              <a:gd name="T56" fmla="*/ 511 w 1264"/>
              <a:gd name="T57" fmla="*/ 101 h 832"/>
              <a:gd name="T58" fmla="*/ 584 w 1264"/>
              <a:gd name="T59" fmla="*/ 91 h 832"/>
              <a:gd name="T60" fmla="*/ 703 w 1264"/>
              <a:gd name="T61" fmla="*/ 33 h 832"/>
              <a:gd name="T62" fmla="*/ 780 w 1264"/>
              <a:gd name="T63" fmla="*/ 1 h 8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264" h="832">
                <a:moveTo>
                  <a:pt x="787" y="0"/>
                </a:moveTo>
                <a:cubicBezTo>
                  <a:pt x="837" y="84"/>
                  <a:pt x="837" y="84"/>
                  <a:pt x="837" y="84"/>
                </a:cubicBezTo>
                <a:cubicBezTo>
                  <a:pt x="1014" y="232"/>
                  <a:pt x="1014" y="232"/>
                  <a:pt x="1014" y="232"/>
                </a:cubicBezTo>
                <a:cubicBezTo>
                  <a:pt x="1009" y="339"/>
                  <a:pt x="1009" y="339"/>
                  <a:pt x="1009" y="339"/>
                </a:cubicBezTo>
                <a:cubicBezTo>
                  <a:pt x="1061" y="407"/>
                  <a:pt x="1061" y="407"/>
                  <a:pt x="1061" y="407"/>
                </a:cubicBezTo>
                <a:cubicBezTo>
                  <a:pt x="1098" y="424"/>
                  <a:pt x="1098" y="424"/>
                  <a:pt x="1098" y="424"/>
                </a:cubicBezTo>
                <a:cubicBezTo>
                  <a:pt x="1144" y="413"/>
                  <a:pt x="1144" y="413"/>
                  <a:pt x="1144" y="413"/>
                </a:cubicBezTo>
                <a:cubicBezTo>
                  <a:pt x="1181" y="389"/>
                  <a:pt x="1181" y="389"/>
                  <a:pt x="1181" y="389"/>
                </a:cubicBezTo>
                <a:cubicBezTo>
                  <a:pt x="1212" y="379"/>
                  <a:pt x="1212" y="379"/>
                  <a:pt x="1212" y="379"/>
                </a:cubicBezTo>
                <a:cubicBezTo>
                  <a:pt x="1264" y="407"/>
                  <a:pt x="1264" y="407"/>
                  <a:pt x="1264" y="407"/>
                </a:cubicBezTo>
                <a:cubicBezTo>
                  <a:pt x="1264" y="468"/>
                  <a:pt x="1264" y="468"/>
                  <a:pt x="1264" y="468"/>
                </a:cubicBezTo>
                <a:cubicBezTo>
                  <a:pt x="1204" y="511"/>
                  <a:pt x="1204" y="511"/>
                  <a:pt x="1204" y="511"/>
                </a:cubicBezTo>
                <a:cubicBezTo>
                  <a:pt x="1186" y="479"/>
                  <a:pt x="1186" y="479"/>
                  <a:pt x="1186" y="479"/>
                </a:cubicBezTo>
                <a:cubicBezTo>
                  <a:pt x="1166" y="501"/>
                  <a:pt x="1166" y="501"/>
                  <a:pt x="1166" y="501"/>
                </a:cubicBezTo>
                <a:cubicBezTo>
                  <a:pt x="1177" y="511"/>
                  <a:pt x="1177" y="511"/>
                  <a:pt x="1177" y="511"/>
                </a:cubicBezTo>
                <a:cubicBezTo>
                  <a:pt x="1181" y="551"/>
                  <a:pt x="1181" y="551"/>
                  <a:pt x="1181" y="551"/>
                </a:cubicBezTo>
                <a:cubicBezTo>
                  <a:pt x="1159" y="591"/>
                  <a:pt x="1159" y="591"/>
                  <a:pt x="1159" y="591"/>
                </a:cubicBezTo>
                <a:cubicBezTo>
                  <a:pt x="1177" y="661"/>
                  <a:pt x="1177" y="661"/>
                  <a:pt x="1177" y="661"/>
                </a:cubicBezTo>
                <a:cubicBezTo>
                  <a:pt x="1187" y="691"/>
                  <a:pt x="1187" y="691"/>
                  <a:pt x="1187" y="691"/>
                </a:cubicBezTo>
                <a:cubicBezTo>
                  <a:pt x="1117" y="691"/>
                  <a:pt x="1117" y="691"/>
                  <a:pt x="1117" y="691"/>
                </a:cubicBezTo>
                <a:cubicBezTo>
                  <a:pt x="1082" y="671"/>
                  <a:pt x="1082" y="671"/>
                  <a:pt x="1082" y="671"/>
                </a:cubicBezTo>
                <a:cubicBezTo>
                  <a:pt x="1066" y="682"/>
                  <a:pt x="1066" y="682"/>
                  <a:pt x="1066" y="682"/>
                </a:cubicBezTo>
                <a:cubicBezTo>
                  <a:pt x="1025" y="671"/>
                  <a:pt x="1025" y="671"/>
                  <a:pt x="1025" y="671"/>
                </a:cubicBezTo>
                <a:cubicBezTo>
                  <a:pt x="971" y="662"/>
                  <a:pt x="971" y="662"/>
                  <a:pt x="971" y="662"/>
                </a:cubicBezTo>
                <a:cubicBezTo>
                  <a:pt x="837" y="721"/>
                  <a:pt x="837" y="721"/>
                  <a:pt x="837" y="721"/>
                </a:cubicBezTo>
                <a:cubicBezTo>
                  <a:pt x="774" y="799"/>
                  <a:pt x="774" y="799"/>
                  <a:pt x="774" y="799"/>
                </a:cubicBezTo>
                <a:cubicBezTo>
                  <a:pt x="632" y="799"/>
                  <a:pt x="632" y="799"/>
                  <a:pt x="632" y="799"/>
                </a:cubicBezTo>
                <a:cubicBezTo>
                  <a:pt x="606" y="822"/>
                  <a:pt x="606" y="822"/>
                  <a:pt x="606" y="822"/>
                </a:cubicBezTo>
                <a:cubicBezTo>
                  <a:pt x="496" y="804"/>
                  <a:pt x="496" y="804"/>
                  <a:pt x="496" y="804"/>
                </a:cubicBezTo>
                <a:cubicBezTo>
                  <a:pt x="447" y="832"/>
                  <a:pt x="447" y="832"/>
                  <a:pt x="447" y="832"/>
                </a:cubicBezTo>
                <a:cubicBezTo>
                  <a:pt x="447" y="832"/>
                  <a:pt x="401" y="824"/>
                  <a:pt x="402" y="817"/>
                </a:cubicBezTo>
                <a:cubicBezTo>
                  <a:pt x="404" y="811"/>
                  <a:pt x="391" y="749"/>
                  <a:pt x="391" y="749"/>
                </a:cubicBezTo>
                <a:cubicBezTo>
                  <a:pt x="371" y="734"/>
                  <a:pt x="371" y="734"/>
                  <a:pt x="371" y="734"/>
                </a:cubicBezTo>
                <a:cubicBezTo>
                  <a:pt x="382" y="711"/>
                  <a:pt x="382" y="711"/>
                  <a:pt x="382" y="711"/>
                </a:cubicBezTo>
                <a:cubicBezTo>
                  <a:pt x="347" y="687"/>
                  <a:pt x="347" y="687"/>
                  <a:pt x="347" y="687"/>
                </a:cubicBezTo>
                <a:cubicBezTo>
                  <a:pt x="347" y="721"/>
                  <a:pt x="347" y="721"/>
                  <a:pt x="347" y="721"/>
                </a:cubicBezTo>
                <a:cubicBezTo>
                  <a:pt x="317" y="744"/>
                  <a:pt x="317" y="744"/>
                  <a:pt x="317" y="744"/>
                </a:cubicBezTo>
                <a:cubicBezTo>
                  <a:pt x="262" y="707"/>
                  <a:pt x="262" y="707"/>
                  <a:pt x="262" y="707"/>
                </a:cubicBezTo>
                <a:cubicBezTo>
                  <a:pt x="217" y="702"/>
                  <a:pt x="217" y="702"/>
                  <a:pt x="217" y="702"/>
                </a:cubicBezTo>
                <a:cubicBezTo>
                  <a:pt x="186" y="635"/>
                  <a:pt x="186" y="635"/>
                  <a:pt x="186" y="635"/>
                </a:cubicBezTo>
                <a:cubicBezTo>
                  <a:pt x="92" y="611"/>
                  <a:pt x="92" y="611"/>
                  <a:pt x="92" y="611"/>
                </a:cubicBezTo>
                <a:cubicBezTo>
                  <a:pt x="92" y="551"/>
                  <a:pt x="92" y="551"/>
                  <a:pt x="92" y="551"/>
                </a:cubicBezTo>
                <a:cubicBezTo>
                  <a:pt x="0" y="498"/>
                  <a:pt x="0" y="498"/>
                  <a:pt x="0" y="498"/>
                </a:cubicBezTo>
                <a:cubicBezTo>
                  <a:pt x="44" y="467"/>
                  <a:pt x="44" y="467"/>
                  <a:pt x="44" y="467"/>
                </a:cubicBezTo>
                <a:cubicBezTo>
                  <a:pt x="94" y="456"/>
                  <a:pt x="94" y="456"/>
                  <a:pt x="94" y="456"/>
                </a:cubicBezTo>
                <a:cubicBezTo>
                  <a:pt x="130" y="380"/>
                  <a:pt x="130" y="380"/>
                  <a:pt x="130" y="380"/>
                </a:cubicBezTo>
                <a:cubicBezTo>
                  <a:pt x="134" y="337"/>
                  <a:pt x="134" y="337"/>
                  <a:pt x="134" y="337"/>
                </a:cubicBezTo>
                <a:cubicBezTo>
                  <a:pt x="166" y="277"/>
                  <a:pt x="166" y="277"/>
                  <a:pt x="166" y="277"/>
                </a:cubicBezTo>
                <a:cubicBezTo>
                  <a:pt x="171" y="229"/>
                  <a:pt x="171" y="229"/>
                  <a:pt x="171" y="229"/>
                </a:cubicBezTo>
                <a:cubicBezTo>
                  <a:pt x="206" y="190"/>
                  <a:pt x="206" y="190"/>
                  <a:pt x="206" y="190"/>
                </a:cubicBezTo>
                <a:cubicBezTo>
                  <a:pt x="257" y="185"/>
                  <a:pt x="257" y="185"/>
                  <a:pt x="257" y="185"/>
                </a:cubicBezTo>
                <a:cubicBezTo>
                  <a:pt x="270" y="155"/>
                  <a:pt x="270" y="155"/>
                  <a:pt x="270" y="155"/>
                </a:cubicBezTo>
                <a:cubicBezTo>
                  <a:pt x="262" y="134"/>
                  <a:pt x="262" y="134"/>
                  <a:pt x="262" y="134"/>
                </a:cubicBezTo>
                <a:cubicBezTo>
                  <a:pt x="270" y="119"/>
                  <a:pt x="270" y="119"/>
                  <a:pt x="270" y="119"/>
                </a:cubicBezTo>
                <a:cubicBezTo>
                  <a:pt x="287" y="139"/>
                  <a:pt x="287" y="139"/>
                  <a:pt x="287" y="139"/>
                </a:cubicBezTo>
                <a:cubicBezTo>
                  <a:pt x="321" y="107"/>
                  <a:pt x="321" y="107"/>
                  <a:pt x="321" y="107"/>
                </a:cubicBezTo>
                <a:cubicBezTo>
                  <a:pt x="437" y="116"/>
                  <a:pt x="437" y="116"/>
                  <a:pt x="437" y="116"/>
                </a:cubicBezTo>
                <a:cubicBezTo>
                  <a:pt x="511" y="101"/>
                  <a:pt x="511" y="101"/>
                  <a:pt x="511" y="101"/>
                </a:cubicBezTo>
                <a:cubicBezTo>
                  <a:pt x="561" y="134"/>
                  <a:pt x="561" y="134"/>
                  <a:pt x="561" y="134"/>
                </a:cubicBezTo>
                <a:cubicBezTo>
                  <a:pt x="584" y="91"/>
                  <a:pt x="584" y="91"/>
                  <a:pt x="584" y="91"/>
                </a:cubicBezTo>
                <a:cubicBezTo>
                  <a:pt x="681" y="66"/>
                  <a:pt x="681" y="66"/>
                  <a:pt x="681" y="66"/>
                </a:cubicBezTo>
                <a:cubicBezTo>
                  <a:pt x="703" y="33"/>
                  <a:pt x="703" y="33"/>
                  <a:pt x="703" y="33"/>
                </a:cubicBezTo>
                <a:cubicBezTo>
                  <a:pt x="715" y="17"/>
                  <a:pt x="715" y="17"/>
                  <a:pt x="715" y="17"/>
                </a:cubicBezTo>
                <a:cubicBezTo>
                  <a:pt x="780" y="1"/>
                  <a:pt x="780" y="1"/>
                  <a:pt x="780" y="1"/>
                </a:cubicBezTo>
              </a:path>
            </a:pathLst>
          </a:custGeom>
          <a:solidFill>
            <a:schemeClr val="accent2">
              <a:lumMod val="75000"/>
            </a:schemeClr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 dirty="0"/>
          </a:p>
        </p:txBody>
      </p:sp>
      <p:sp>
        <p:nvSpPr>
          <p:cNvPr id="12" name="Bulgaria"/>
          <p:cNvSpPr>
            <a:spLocks/>
          </p:cNvSpPr>
          <p:nvPr/>
        </p:nvSpPr>
        <p:spPr bwMode="auto">
          <a:xfrm rot="375460">
            <a:off x="6935245" y="3147942"/>
            <a:ext cx="1563737" cy="995950"/>
          </a:xfrm>
          <a:custGeom>
            <a:avLst/>
            <a:gdLst>
              <a:gd name="T0" fmla="*/ 611 w 611"/>
              <a:gd name="T1" fmla="*/ 73 h 429"/>
              <a:gd name="T2" fmla="*/ 571 w 611"/>
              <a:gd name="T3" fmla="*/ 73 h 429"/>
              <a:gd name="T4" fmla="*/ 559 w 611"/>
              <a:gd name="T5" fmla="*/ 102 h 429"/>
              <a:gd name="T6" fmla="*/ 575 w 611"/>
              <a:gd name="T7" fmla="*/ 158 h 429"/>
              <a:gd name="T8" fmla="*/ 534 w 611"/>
              <a:gd name="T9" fmla="*/ 198 h 429"/>
              <a:gd name="T10" fmla="*/ 564 w 611"/>
              <a:gd name="T11" fmla="*/ 216 h 429"/>
              <a:gd name="T12" fmla="*/ 599 w 611"/>
              <a:gd name="T13" fmla="*/ 239 h 429"/>
              <a:gd name="T14" fmla="*/ 564 w 611"/>
              <a:gd name="T15" fmla="*/ 263 h 429"/>
              <a:gd name="T16" fmla="*/ 534 w 611"/>
              <a:gd name="T17" fmla="*/ 248 h 429"/>
              <a:gd name="T18" fmla="*/ 462 w 611"/>
              <a:gd name="T19" fmla="*/ 277 h 429"/>
              <a:gd name="T20" fmla="*/ 441 w 611"/>
              <a:gd name="T21" fmla="*/ 310 h 429"/>
              <a:gd name="T22" fmla="*/ 419 w 611"/>
              <a:gd name="T23" fmla="*/ 328 h 429"/>
              <a:gd name="T24" fmla="*/ 430 w 611"/>
              <a:gd name="T25" fmla="*/ 367 h 429"/>
              <a:gd name="T26" fmla="*/ 374 w 611"/>
              <a:gd name="T27" fmla="*/ 386 h 429"/>
              <a:gd name="T28" fmla="*/ 347 w 611"/>
              <a:gd name="T29" fmla="*/ 394 h 429"/>
              <a:gd name="T30" fmla="*/ 315 w 611"/>
              <a:gd name="T31" fmla="*/ 376 h 429"/>
              <a:gd name="T32" fmla="*/ 282 w 611"/>
              <a:gd name="T33" fmla="*/ 386 h 429"/>
              <a:gd name="T34" fmla="*/ 266 w 611"/>
              <a:gd name="T35" fmla="*/ 367 h 429"/>
              <a:gd name="T36" fmla="*/ 163 w 611"/>
              <a:gd name="T37" fmla="*/ 407 h 429"/>
              <a:gd name="T38" fmla="*/ 87 w 611"/>
              <a:gd name="T39" fmla="*/ 429 h 429"/>
              <a:gd name="T40" fmla="*/ 104 w 611"/>
              <a:gd name="T41" fmla="*/ 383 h 429"/>
              <a:gd name="T42" fmla="*/ 87 w 611"/>
              <a:gd name="T43" fmla="*/ 340 h 429"/>
              <a:gd name="T44" fmla="*/ 22 w 611"/>
              <a:gd name="T45" fmla="*/ 317 h 429"/>
              <a:gd name="T46" fmla="*/ 40 w 611"/>
              <a:gd name="T47" fmla="*/ 288 h 429"/>
              <a:gd name="T48" fmla="*/ 22 w 611"/>
              <a:gd name="T49" fmla="*/ 251 h 429"/>
              <a:gd name="T50" fmla="*/ 73 w 611"/>
              <a:gd name="T51" fmla="*/ 195 h 429"/>
              <a:gd name="T52" fmla="*/ 0 w 611"/>
              <a:gd name="T53" fmla="*/ 154 h 429"/>
              <a:gd name="T54" fmla="*/ 0 w 611"/>
              <a:gd name="T55" fmla="*/ 107 h 429"/>
              <a:gd name="T56" fmla="*/ 36 w 611"/>
              <a:gd name="T57" fmla="*/ 85 h 429"/>
              <a:gd name="T58" fmla="*/ 39 w 611"/>
              <a:gd name="T59" fmla="*/ 112 h 429"/>
              <a:gd name="T60" fmla="*/ 72 w 611"/>
              <a:gd name="T61" fmla="*/ 123 h 429"/>
              <a:gd name="T62" fmla="*/ 107 w 611"/>
              <a:gd name="T63" fmla="*/ 103 h 429"/>
              <a:gd name="T64" fmla="*/ 187 w 611"/>
              <a:gd name="T65" fmla="*/ 116 h 429"/>
              <a:gd name="T66" fmla="*/ 206 w 611"/>
              <a:gd name="T67" fmla="*/ 99 h 429"/>
              <a:gd name="T68" fmla="*/ 308 w 611"/>
              <a:gd name="T69" fmla="*/ 99 h 429"/>
              <a:gd name="T70" fmla="*/ 354 w 611"/>
              <a:gd name="T71" fmla="*/ 43 h 429"/>
              <a:gd name="T72" fmla="*/ 450 w 611"/>
              <a:gd name="T73" fmla="*/ 0 h 429"/>
              <a:gd name="T74" fmla="*/ 489 w 611"/>
              <a:gd name="T75" fmla="*/ 7 h 429"/>
              <a:gd name="T76" fmla="*/ 519 w 611"/>
              <a:gd name="T77" fmla="*/ 15 h 429"/>
              <a:gd name="T78" fmla="*/ 531 w 611"/>
              <a:gd name="T79" fmla="*/ 7 h 429"/>
              <a:gd name="T80" fmla="*/ 556 w 611"/>
              <a:gd name="T81" fmla="*/ 21 h 429"/>
              <a:gd name="T82" fmla="*/ 607 w 611"/>
              <a:gd name="T83" fmla="*/ 21 h 429"/>
              <a:gd name="T84" fmla="*/ 611 w 611"/>
              <a:gd name="T85" fmla="*/ 73 h 4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611" h="429">
                <a:moveTo>
                  <a:pt x="611" y="73"/>
                </a:moveTo>
                <a:lnTo>
                  <a:pt x="571" y="73"/>
                </a:lnTo>
                <a:lnTo>
                  <a:pt x="559" y="102"/>
                </a:lnTo>
                <a:lnTo>
                  <a:pt x="575" y="158"/>
                </a:lnTo>
                <a:lnTo>
                  <a:pt x="534" y="198"/>
                </a:lnTo>
                <a:lnTo>
                  <a:pt x="564" y="216"/>
                </a:lnTo>
                <a:lnTo>
                  <a:pt x="599" y="239"/>
                </a:lnTo>
                <a:lnTo>
                  <a:pt x="564" y="263"/>
                </a:lnTo>
                <a:lnTo>
                  <a:pt x="534" y="248"/>
                </a:lnTo>
                <a:lnTo>
                  <a:pt x="462" y="277"/>
                </a:lnTo>
                <a:lnTo>
                  <a:pt x="441" y="310"/>
                </a:lnTo>
                <a:lnTo>
                  <a:pt x="419" y="328"/>
                </a:lnTo>
                <a:lnTo>
                  <a:pt x="430" y="367"/>
                </a:lnTo>
                <a:lnTo>
                  <a:pt x="374" y="386"/>
                </a:lnTo>
                <a:lnTo>
                  <a:pt x="347" y="394"/>
                </a:lnTo>
                <a:lnTo>
                  <a:pt x="315" y="376"/>
                </a:lnTo>
                <a:lnTo>
                  <a:pt x="282" y="386"/>
                </a:lnTo>
                <a:lnTo>
                  <a:pt x="266" y="367"/>
                </a:lnTo>
                <a:lnTo>
                  <a:pt x="163" y="407"/>
                </a:lnTo>
                <a:lnTo>
                  <a:pt x="87" y="429"/>
                </a:lnTo>
                <a:lnTo>
                  <a:pt x="104" y="383"/>
                </a:lnTo>
                <a:lnTo>
                  <a:pt x="87" y="340"/>
                </a:lnTo>
                <a:lnTo>
                  <a:pt x="22" y="317"/>
                </a:lnTo>
                <a:lnTo>
                  <a:pt x="40" y="288"/>
                </a:lnTo>
                <a:lnTo>
                  <a:pt x="22" y="251"/>
                </a:lnTo>
                <a:lnTo>
                  <a:pt x="73" y="195"/>
                </a:lnTo>
                <a:lnTo>
                  <a:pt x="0" y="154"/>
                </a:lnTo>
                <a:lnTo>
                  <a:pt x="0" y="107"/>
                </a:lnTo>
                <a:lnTo>
                  <a:pt x="36" y="85"/>
                </a:lnTo>
                <a:lnTo>
                  <a:pt x="39" y="112"/>
                </a:lnTo>
                <a:lnTo>
                  <a:pt x="72" y="123"/>
                </a:lnTo>
                <a:lnTo>
                  <a:pt x="107" y="103"/>
                </a:lnTo>
                <a:lnTo>
                  <a:pt x="187" y="116"/>
                </a:lnTo>
                <a:lnTo>
                  <a:pt x="206" y="99"/>
                </a:lnTo>
                <a:lnTo>
                  <a:pt x="308" y="99"/>
                </a:lnTo>
                <a:lnTo>
                  <a:pt x="354" y="43"/>
                </a:lnTo>
                <a:lnTo>
                  <a:pt x="450" y="0"/>
                </a:lnTo>
                <a:lnTo>
                  <a:pt x="489" y="7"/>
                </a:lnTo>
                <a:lnTo>
                  <a:pt x="519" y="15"/>
                </a:lnTo>
                <a:lnTo>
                  <a:pt x="531" y="7"/>
                </a:lnTo>
                <a:lnTo>
                  <a:pt x="556" y="21"/>
                </a:lnTo>
                <a:lnTo>
                  <a:pt x="607" y="21"/>
                </a:lnTo>
                <a:lnTo>
                  <a:pt x="611" y="73"/>
                </a:lnTo>
                <a:close/>
              </a:path>
            </a:pathLst>
          </a:custGeom>
          <a:solidFill>
            <a:srgbClr val="33495F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GB" sz="1350"/>
          </a:p>
        </p:txBody>
      </p:sp>
      <p:sp>
        <p:nvSpPr>
          <p:cNvPr id="13" name="TextBox 12"/>
          <p:cNvSpPr txBox="1"/>
          <p:nvPr/>
        </p:nvSpPr>
        <p:spPr>
          <a:xfrm>
            <a:off x="7051177" y="2609864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200" dirty="0" smtClean="0">
                <a:solidFill>
                  <a:schemeClr val="bg1"/>
                </a:solidFill>
                <a:latin typeface="+mn-lt"/>
              </a:rPr>
              <a:t>Румъния</a:t>
            </a:r>
            <a:endParaRPr lang="bg-BG" sz="1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529175" y="4503359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200" dirty="0" smtClean="0">
                <a:solidFill>
                  <a:schemeClr val="bg1"/>
                </a:solidFill>
                <a:latin typeface="+mn-lt"/>
              </a:rPr>
              <a:t>Гърция</a:t>
            </a:r>
            <a:endParaRPr lang="bg-BG" sz="1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247008" y="3507417"/>
            <a:ext cx="11676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200" dirty="0" smtClean="0">
                <a:solidFill>
                  <a:schemeClr val="bg1"/>
                </a:solidFill>
                <a:latin typeface="+mn-lt"/>
              </a:rPr>
              <a:t>България</a:t>
            </a:r>
            <a:endParaRPr lang="bg-BG" sz="1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13212" y="3042185"/>
            <a:ext cx="14274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Transelectrica</a:t>
            </a:r>
            <a:endParaRPr lang="bg-BG" sz="1600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762994" y="3509634"/>
            <a:ext cx="5279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6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ЕСО</a:t>
            </a:r>
            <a:endParaRPr lang="bg-BG" sz="16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762994" y="3983015"/>
            <a:ext cx="5825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IPTO</a:t>
            </a:r>
            <a:endParaRPr lang="bg-BG" sz="16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5365944" y="3507417"/>
            <a:ext cx="1272136" cy="338554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36" name="Rounded Rectangle 35"/>
          <p:cNvSpPr/>
          <p:nvPr/>
        </p:nvSpPr>
        <p:spPr>
          <a:xfrm>
            <a:off x="5365969" y="3983015"/>
            <a:ext cx="1272135" cy="338554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37" name="Rounded Rectangle 36"/>
          <p:cNvSpPr/>
          <p:nvPr/>
        </p:nvSpPr>
        <p:spPr>
          <a:xfrm>
            <a:off x="5365944" y="3050236"/>
            <a:ext cx="1272136" cy="338554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cxnSp>
        <p:nvCxnSpPr>
          <p:cNvPr id="32" name="Straight Connector 31"/>
          <p:cNvCxnSpPr>
            <a:stCxn id="37" idx="3"/>
            <a:endCxn id="11" idx="19"/>
          </p:cNvCxnSpPr>
          <p:nvPr/>
        </p:nvCxnSpPr>
        <p:spPr>
          <a:xfrm flipV="1">
            <a:off x="6638080" y="2993736"/>
            <a:ext cx="51735" cy="2257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36" idx="3"/>
            <a:endCxn id="9" idx="38"/>
          </p:cNvCxnSpPr>
          <p:nvPr/>
        </p:nvCxnSpPr>
        <p:spPr>
          <a:xfrm>
            <a:off x="6638104" y="4152292"/>
            <a:ext cx="0" cy="1011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3" idx="3"/>
            <a:endCxn id="12" idx="24"/>
          </p:cNvCxnSpPr>
          <p:nvPr/>
        </p:nvCxnSpPr>
        <p:spPr>
          <a:xfrm flipV="1">
            <a:off x="6638080" y="3651063"/>
            <a:ext cx="348557" cy="256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521262" y="1570641"/>
            <a:ext cx="4892228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600" b="0" dirty="0" err="1">
                <a:solidFill>
                  <a:schemeClr val="tx1"/>
                </a:solidFill>
                <a:latin typeface="+mn-lt"/>
              </a:rPr>
              <a:t>През</a:t>
            </a:r>
            <a:r>
              <a:rPr lang="ru-RU" sz="16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0" dirty="0" err="1">
                <a:solidFill>
                  <a:schemeClr val="tx1"/>
                </a:solidFill>
                <a:latin typeface="+mn-lt"/>
              </a:rPr>
              <a:t>месец</a:t>
            </a:r>
            <a:r>
              <a:rPr lang="ru-RU" sz="1600" b="0" dirty="0">
                <a:solidFill>
                  <a:schemeClr val="tx1"/>
                </a:solidFill>
                <a:latin typeface="+mn-lt"/>
              </a:rPr>
              <a:t> май 2016 г. </a:t>
            </a:r>
            <a:r>
              <a:rPr lang="ru-RU" sz="1600" b="0" dirty="0" smtClean="0">
                <a:solidFill>
                  <a:schemeClr val="tx1"/>
                </a:solidFill>
                <a:latin typeface="+mn-lt"/>
              </a:rPr>
              <a:t>КЕВР одобри </a:t>
            </a:r>
            <a:r>
              <a:rPr lang="ru-RU" sz="1600" b="0" dirty="0" err="1">
                <a:solidFill>
                  <a:schemeClr val="tx1"/>
                </a:solidFill>
                <a:latin typeface="+mn-lt"/>
              </a:rPr>
              <a:t>предложението</a:t>
            </a:r>
            <a:r>
              <a:rPr lang="ru-RU" sz="1600" b="0" dirty="0">
                <a:solidFill>
                  <a:schemeClr val="tx1"/>
                </a:solidFill>
                <a:latin typeface="+mn-lt"/>
              </a:rPr>
              <a:t>  </a:t>
            </a:r>
            <a:r>
              <a:rPr lang="ru-RU" sz="1600" b="0" dirty="0" smtClean="0">
                <a:solidFill>
                  <a:schemeClr val="tx1"/>
                </a:solidFill>
                <a:latin typeface="+mn-lt"/>
              </a:rPr>
              <a:t>на </a:t>
            </a:r>
            <a:r>
              <a:rPr lang="ru-RU" sz="1600" b="0" dirty="0" err="1" smtClean="0">
                <a:solidFill>
                  <a:schemeClr val="tx1"/>
                </a:solidFill>
                <a:latin typeface="+mn-lt"/>
              </a:rPr>
              <a:t>всички</a:t>
            </a:r>
            <a:r>
              <a:rPr lang="ru-RU" sz="1600" b="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0" dirty="0" err="1">
                <a:solidFill>
                  <a:schemeClr val="tx1"/>
                </a:solidFill>
                <a:latin typeface="+mn-lt"/>
              </a:rPr>
              <a:t>оператори</a:t>
            </a:r>
            <a:r>
              <a:rPr lang="ru-RU" sz="1600" b="0" dirty="0">
                <a:solidFill>
                  <a:schemeClr val="tx1"/>
                </a:solidFill>
                <a:latin typeface="+mn-lt"/>
              </a:rPr>
              <a:t> на преносни </a:t>
            </a:r>
            <a:r>
              <a:rPr lang="ru-RU" sz="1600" b="0" dirty="0" err="1">
                <a:solidFill>
                  <a:schemeClr val="tx1"/>
                </a:solidFill>
                <a:latin typeface="+mn-lt"/>
              </a:rPr>
              <a:t>системи</a:t>
            </a:r>
            <a:r>
              <a:rPr lang="ru-RU" sz="1600" b="0" dirty="0">
                <a:solidFill>
                  <a:schemeClr val="tx1"/>
                </a:solidFill>
                <a:latin typeface="+mn-lt"/>
              </a:rPr>
              <a:t> за  </a:t>
            </a:r>
            <a:r>
              <a:rPr lang="ru-RU" sz="1600" b="0" dirty="0" err="1" smtClean="0">
                <a:solidFill>
                  <a:schemeClr val="tx1"/>
                </a:solidFill>
                <a:latin typeface="+mn-lt"/>
              </a:rPr>
              <a:t>Региони</a:t>
            </a:r>
            <a:r>
              <a:rPr lang="ru-RU" sz="1600" b="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0" dirty="0">
                <a:solidFill>
                  <a:schemeClr val="tx1"/>
                </a:solidFill>
                <a:latin typeface="+mn-lt"/>
              </a:rPr>
              <a:t>за </a:t>
            </a:r>
            <a:r>
              <a:rPr lang="ru-RU" sz="1600" b="0" dirty="0" err="1">
                <a:solidFill>
                  <a:schemeClr val="tx1"/>
                </a:solidFill>
                <a:latin typeface="+mn-lt"/>
              </a:rPr>
              <a:t>изчисляване</a:t>
            </a:r>
            <a:r>
              <a:rPr lang="ru-RU" sz="1600" b="0" dirty="0">
                <a:solidFill>
                  <a:schemeClr val="tx1"/>
                </a:solidFill>
                <a:latin typeface="+mn-lt"/>
              </a:rPr>
              <a:t> на </a:t>
            </a:r>
            <a:r>
              <a:rPr lang="ru-RU" sz="1600" b="0" dirty="0" err="1">
                <a:solidFill>
                  <a:schemeClr val="tx1"/>
                </a:solidFill>
                <a:latin typeface="+mn-lt"/>
              </a:rPr>
              <a:t>преносната</a:t>
            </a:r>
            <a:r>
              <a:rPr lang="ru-RU" sz="16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0" dirty="0" err="1">
                <a:solidFill>
                  <a:schemeClr val="tx1"/>
                </a:solidFill>
                <a:latin typeface="+mn-lt"/>
              </a:rPr>
              <a:t>способност</a:t>
            </a:r>
            <a:r>
              <a:rPr lang="ru-RU" sz="1600" b="0" dirty="0" smtClean="0">
                <a:solidFill>
                  <a:schemeClr val="tx1"/>
                </a:solidFill>
                <a:latin typeface="+mn-lt"/>
              </a:rPr>
              <a:t>, за </a:t>
            </a:r>
            <a:r>
              <a:rPr lang="ru-RU" sz="1600" b="0" dirty="0" err="1">
                <a:solidFill>
                  <a:schemeClr val="tx1"/>
                </a:solidFill>
                <a:latin typeface="+mn-lt"/>
              </a:rPr>
              <a:t>пазарите</a:t>
            </a:r>
            <a:r>
              <a:rPr lang="ru-RU" sz="1600" b="0" dirty="0">
                <a:solidFill>
                  <a:schemeClr val="tx1"/>
                </a:solidFill>
                <a:latin typeface="+mn-lt"/>
              </a:rPr>
              <a:t> „</a:t>
            </a:r>
            <a:r>
              <a:rPr lang="ru-RU" sz="1600" b="0" dirty="0" err="1">
                <a:solidFill>
                  <a:schemeClr val="tx1"/>
                </a:solidFill>
                <a:latin typeface="+mn-lt"/>
              </a:rPr>
              <a:t>ден</a:t>
            </a:r>
            <a:r>
              <a:rPr lang="ru-RU" sz="16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0" dirty="0" err="1">
                <a:solidFill>
                  <a:schemeClr val="tx1"/>
                </a:solidFill>
                <a:latin typeface="+mn-lt"/>
              </a:rPr>
              <a:t>напред</a:t>
            </a:r>
            <a:r>
              <a:rPr lang="ru-RU" sz="1600" b="0" dirty="0">
                <a:solidFill>
                  <a:schemeClr val="tx1"/>
                </a:solidFill>
                <a:latin typeface="+mn-lt"/>
              </a:rPr>
              <a:t>“ и „в </a:t>
            </a:r>
            <a:r>
              <a:rPr lang="ru-RU" sz="1600" b="0" dirty="0" err="1">
                <a:solidFill>
                  <a:schemeClr val="tx1"/>
                </a:solidFill>
                <a:latin typeface="+mn-lt"/>
              </a:rPr>
              <a:t>рамките</a:t>
            </a:r>
            <a:r>
              <a:rPr lang="ru-RU" sz="1600" b="0" dirty="0">
                <a:solidFill>
                  <a:schemeClr val="tx1"/>
                </a:solidFill>
                <a:latin typeface="+mn-lt"/>
              </a:rPr>
              <a:t> на </a:t>
            </a:r>
            <a:r>
              <a:rPr lang="ru-RU" sz="1600" b="0" dirty="0" err="1">
                <a:solidFill>
                  <a:schemeClr val="tx1"/>
                </a:solidFill>
                <a:latin typeface="+mn-lt"/>
              </a:rPr>
              <a:t>деня</a:t>
            </a:r>
            <a:r>
              <a:rPr lang="ru-RU" sz="1600" b="0" dirty="0">
                <a:solidFill>
                  <a:schemeClr val="tx1"/>
                </a:solidFill>
                <a:latin typeface="+mn-lt"/>
              </a:rPr>
              <a:t>“ </a:t>
            </a:r>
            <a:r>
              <a:rPr lang="ru-RU" sz="1600" b="0" dirty="0" err="1">
                <a:solidFill>
                  <a:schemeClr val="tx1"/>
                </a:solidFill>
                <a:latin typeface="+mn-lt"/>
              </a:rPr>
              <a:t>съгласно</a:t>
            </a:r>
            <a:r>
              <a:rPr lang="ru-RU" sz="1600" b="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600" b="0" dirty="0" err="1">
                <a:solidFill>
                  <a:schemeClr val="tx1"/>
                </a:solidFill>
                <a:latin typeface="+mn-lt"/>
              </a:rPr>
              <a:t>изискванията</a:t>
            </a:r>
            <a:r>
              <a:rPr lang="ru-RU" sz="1600" b="0" dirty="0">
                <a:solidFill>
                  <a:schemeClr val="tx1"/>
                </a:solidFill>
                <a:latin typeface="+mn-lt"/>
              </a:rPr>
              <a:t> на Регламент (ЕС) </a:t>
            </a:r>
            <a:r>
              <a:rPr lang="ru-RU" sz="1600" b="0" dirty="0" smtClean="0">
                <a:solidFill>
                  <a:schemeClr val="tx1"/>
                </a:solidFill>
                <a:latin typeface="+mn-lt"/>
              </a:rPr>
              <a:t>2015/1222.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ru-RU" sz="1600" b="0" dirty="0" smtClean="0">
              <a:solidFill>
                <a:schemeClr val="tx1"/>
              </a:solidFill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bg-BG" sz="1600" b="0" dirty="0" smtClean="0">
                <a:solidFill>
                  <a:schemeClr val="tx1"/>
                </a:solidFill>
                <a:latin typeface="+mn-lt"/>
              </a:rPr>
              <a:t>Общият брой на регионите е 11 (единадесет)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bg-BG" sz="1600" b="0" dirty="0">
              <a:solidFill>
                <a:schemeClr val="tx1"/>
              </a:solidFill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bg-BG" sz="1600" b="0" dirty="0" smtClean="0">
                <a:solidFill>
                  <a:schemeClr val="tx1"/>
                </a:solidFill>
                <a:latin typeface="+mn-lt"/>
              </a:rPr>
              <a:t>България </a:t>
            </a:r>
            <a:r>
              <a:rPr lang="bg-BG" sz="1600" b="0" dirty="0">
                <a:solidFill>
                  <a:schemeClr val="tx1"/>
                </a:solidFill>
                <a:latin typeface="+mn-lt"/>
              </a:rPr>
              <a:t>попада в регион за изчисление на преносна способност: Югоизточна Европа. Този регион трябва да се състои от границите на тръжните зони и да обхваща операторите на преносни системи на Република </a:t>
            </a:r>
            <a:r>
              <a:rPr lang="bg-BG" sz="1600" b="0" dirty="0" smtClean="0">
                <a:solidFill>
                  <a:schemeClr val="tx1"/>
                </a:solidFill>
                <a:latin typeface="+mn-lt"/>
              </a:rPr>
              <a:t>България, </a:t>
            </a:r>
            <a:r>
              <a:rPr lang="bg-BG" sz="1600" b="0" dirty="0">
                <a:solidFill>
                  <a:schemeClr val="tx1"/>
                </a:solidFill>
                <a:latin typeface="+mn-lt"/>
              </a:rPr>
              <a:t>Република Гърция </a:t>
            </a:r>
            <a:r>
              <a:rPr lang="bg-BG" sz="1600" b="0" dirty="0" smtClean="0">
                <a:solidFill>
                  <a:schemeClr val="tx1"/>
                </a:solidFill>
                <a:latin typeface="+mn-lt"/>
              </a:rPr>
              <a:t>и </a:t>
            </a:r>
            <a:r>
              <a:rPr lang="bg-BG" sz="1600" b="0" dirty="0">
                <a:solidFill>
                  <a:schemeClr val="tx1"/>
                </a:solidFill>
                <a:latin typeface="+mn-lt"/>
              </a:rPr>
              <a:t>Република </a:t>
            </a:r>
            <a:r>
              <a:rPr lang="bg-BG" sz="1600" b="0" dirty="0" smtClean="0">
                <a:solidFill>
                  <a:schemeClr val="tx1"/>
                </a:solidFill>
                <a:latin typeface="+mn-lt"/>
              </a:rPr>
              <a:t>Румъния</a:t>
            </a:r>
          </a:p>
          <a:p>
            <a:endParaRPr lang="bg-BG" sz="1400" b="0" dirty="0">
              <a:solidFill>
                <a:schemeClr val="tx1"/>
              </a:solidFill>
              <a:latin typeface="+mn-lt"/>
            </a:endParaRPr>
          </a:p>
          <a:p>
            <a:endParaRPr lang="bg-BG" sz="14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012159" y="6433757"/>
            <a:ext cx="15277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София, 19.09.2016 г.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532440" y="6433759"/>
            <a:ext cx="2600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050" i="1" dirty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7</a:t>
            </a:r>
            <a:endParaRPr lang="bg-BG" sz="1050" i="1" dirty="0" smtClean="0">
              <a:solidFill>
                <a:schemeClr val="bg1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492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559417" y="6741368"/>
            <a:ext cx="8316416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bg-BG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37788" y="6433759"/>
            <a:ext cx="76342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bg-BG" altLang="en-US" sz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КОМИСИЯ ЗА ЕНЕРГИЙНО И ВОДНО РЕГУЛИРАНЕ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24" y="6367464"/>
            <a:ext cx="408949" cy="409587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97098" y="2708920"/>
            <a:ext cx="8432839" cy="9241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bg-BG" sz="40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Сектор „Природен газ“</a:t>
            </a:r>
            <a:endParaRPr lang="bg-BG" sz="40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12159" y="6433757"/>
            <a:ext cx="15277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София, 19.09.2016 г.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532440" y="6433759"/>
            <a:ext cx="2600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050" i="1" dirty="0" smtClean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06433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559417" y="6741368"/>
            <a:ext cx="8316416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bg-BG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54111" y="347648"/>
            <a:ext cx="8432839" cy="9241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bg-BG" sz="28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Промени в нормативната уредба</a:t>
            </a:r>
            <a:endParaRPr lang="en-GB" sz="28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37788" y="6433759"/>
            <a:ext cx="76342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bg-BG" altLang="en-US" sz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КОМИСИЯ ЗА ЕНЕРГИЙНО И ВОДНО РЕГУЛИРАНЕ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24" y="6367464"/>
            <a:ext cx="408949" cy="409587"/>
          </a:xfrm>
          <a:prstGeom prst="rect">
            <a:avLst/>
          </a:prstGeom>
        </p:spPr>
      </p:pic>
      <p:sp>
        <p:nvSpPr>
          <p:cNvPr id="46" name="타원 24"/>
          <p:cNvSpPr/>
          <p:nvPr/>
        </p:nvSpPr>
        <p:spPr>
          <a:xfrm flipH="1">
            <a:off x="826114" y="5172026"/>
            <a:ext cx="7488832" cy="1138264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  <a:scene3d>
            <a:camera prst="obliqueBottomRight"/>
            <a:lightRig rig="balanced" dir="t"/>
          </a:scene3d>
          <a:sp3d prstMaterial="plastic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altLang="ko-KR" sz="16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altLang="ko-KR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КЕВР одобри на 29.09.2015 г. </a:t>
            </a:r>
            <a:r>
              <a:rPr lang="ru-RU" altLang="ko-KR" sz="1600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</a:t>
            </a:r>
            <a:r>
              <a:rPr lang="ru-RU" altLang="ko-KR" sz="16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ременни</a:t>
            </a:r>
            <a:r>
              <a:rPr lang="ru-RU" altLang="ko-KR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мерки</a:t>
            </a:r>
            <a:endParaRPr lang="ru-RU" altLang="ko-KR" sz="11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400" b="0" i="1" dirty="0" err="1" smtClean="0">
                <a:solidFill>
                  <a:schemeClr val="tx1"/>
                </a:solidFill>
              </a:rPr>
              <a:t>Алтернатива</a:t>
            </a:r>
            <a:r>
              <a:rPr lang="ru-RU" sz="1400" b="0" i="1" dirty="0" smtClean="0">
                <a:solidFill>
                  <a:schemeClr val="tx1"/>
                </a:solidFill>
              </a:rPr>
              <a:t> на </a:t>
            </a:r>
            <a:r>
              <a:rPr lang="ru-RU" sz="1400" b="0" i="1" dirty="0" err="1" smtClean="0">
                <a:solidFill>
                  <a:schemeClr val="tx1"/>
                </a:solidFill>
              </a:rPr>
              <a:t>платформата</a:t>
            </a:r>
            <a:r>
              <a:rPr lang="ru-RU" sz="1400" b="0" i="1" dirty="0" smtClean="0">
                <a:solidFill>
                  <a:schemeClr val="tx1"/>
                </a:solidFill>
              </a:rPr>
              <a:t> за </a:t>
            </a:r>
            <a:r>
              <a:rPr lang="ru-RU" sz="1400" b="0" i="1" dirty="0" err="1" smtClean="0">
                <a:solidFill>
                  <a:schemeClr val="tx1"/>
                </a:solidFill>
              </a:rPr>
              <a:t>балансиране</a:t>
            </a:r>
            <a:endParaRPr lang="ru-RU" sz="1400" b="0" i="1" dirty="0" smtClean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400" b="0" i="1" dirty="0" smtClean="0">
                <a:solidFill>
                  <a:schemeClr val="tx1"/>
                </a:solidFill>
              </a:rPr>
              <a:t>Такса за временен дисбаланс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400" b="0" i="1" dirty="0" smtClean="0">
                <a:solidFill>
                  <a:schemeClr val="tx1"/>
                </a:solidFill>
              </a:rPr>
              <a:t>Допустимо отклонение</a:t>
            </a:r>
            <a:endParaRPr lang="ru-RU" altLang="ko-KR" sz="11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altLang="ko-KR" sz="11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타원 24"/>
          <p:cNvSpPr/>
          <p:nvPr/>
        </p:nvSpPr>
        <p:spPr>
          <a:xfrm flipH="1">
            <a:off x="6010690" y="1255150"/>
            <a:ext cx="2304256" cy="3672409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  <a:scene3d>
            <a:camera prst="obliqueBottomRight"/>
            <a:lightRig rig="balanced" dir="t"/>
          </a:scene3d>
          <a:sp3d prstMaterial="plastic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Правила за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балансиране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 на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пазара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 на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природен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 газ</a:t>
            </a:r>
          </a:p>
          <a:p>
            <a:pPr algn="ctr"/>
            <a:endParaRPr lang="ru-RU" sz="1600" dirty="0">
              <a:solidFill>
                <a:schemeClr val="tx2">
                  <a:lumMod val="75000"/>
                </a:schemeClr>
              </a:solidFill>
              <a:cs typeface="Arial" pitchFamily="34" charset="0"/>
            </a:endParaRPr>
          </a:p>
          <a:p>
            <a:pPr algn="ctr"/>
            <a:endParaRPr lang="ru-RU" sz="1600" dirty="0" smtClean="0">
              <a:solidFill>
                <a:schemeClr val="tx2">
                  <a:lumMod val="75000"/>
                </a:schemeClr>
              </a:solidFill>
              <a:cs typeface="Arial" pitchFamily="34" charset="0"/>
            </a:endParaRPr>
          </a:p>
          <a:p>
            <a:pPr algn="ctr"/>
            <a:endParaRPr lang="ru-RU" sz="1600" dirty="0">
              <a:solidFill>
                <a:schemeClr val="tx2">
                  <a:lumMod val="75000"/>
                </a:schemeClr>
              </a:solidFill>
              <a:cs typeface="Arial" pitchFamily="34" charset="0"/>
            </a:endParaRPr>
          </a:p>
          <a:p>
            <a:pPr algn="ctr"/>
            <a:endParaRPr lang="ru-RU" altLang="ko-KR" sz="1100" dirty="0">
              <a:solidFill>
                <a:schemeClr val="tx2">
                  <a:lumMod val="75000"/>
                </a:schemeClr>
              </a:solidFill>
              <a:cs typeface="Arial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400" b="0" i="1" dirty="0" err="1" smtClean="0">
                <a:solidFill>
                  <a:schemeClr val="tx1"/>
                </a:solidFill>
              </a:rPr>
              <a:t>Виртуална</a:t>
            </a:r>
            <a:r>
              <a:rPr lang="ru-RU" sz="1400" b="0" i="1" dirty="0" smtClean="0">
                <a:solidFill>
                  <a:schemeClr val="tx1"/>
                </a:solidFill>
              </a:rPr>
              <a:t> </a:t>
            </a:r>
            <a:r>
              <a:rPr lang="ru-RU" sz="1400" b="0" i="1" dirty="0" err="1" smtClean="0">
                <a:solidFill>
                  <a:schemeClr val="tx1"/>
                </a:solidFill>
              </a:rPr>
              <a:t>търговска</a:t>
            </a:r>
            <a:r>
              <a:rPr lang="ru-RU" sz="1400" b="0" i="1" dirty="0" smtClean="0">
                <a:solidFill>
                  <a:schemeClr val="tx1"/>
                </a:solidFill>
              </a:rPr>
              <a:t> точка</a:t>
            </a:r>
            <a:endParaRPr lang="ru-RU" sz="1400" b="0" i="1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400" b="0" i="1" dirty="0" smtClean="0">
                <a:solidFill>
                  <a:schemeClr val="tx1"/>
                </a:solidFill>
              </a:rPr>
              <a:t>Обмен на </a:t>
            </a:r>
            <a:r>
              <a:rPr lang="ru-RU" sz="1400" b="0" i="1" dirty="0" err="1" smtClean="0">
                <a:solidFill>
                  <a:schemeClr val="tx1"/>
                </a:solidFill>
              </a:rPr>
              <a:t>данни</a:t>
            </a:r>
            <a:endParaRPr lang="ru-RU" sz="1400" b="0" i="1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400" b="0" i="1" dirty="0" err="1" smtClean="0">
                <a:solidFill>
                  <a:schemeClr val="tx1"/>
                </a:solidFill>
              </a:rPr>
              <a:t>Разпределяне</a:t>
            </a:r>
            <a:r>
              <a:rPr lang="ru-RU" sz="1400" b="0" i="1" dirty="0" smtClean="0">
                <a:solidFill>
                  <a:schemeClr val="tx1"/>
                </a:solidFill>
              </a:rPr>
              <a:t> на </a:t>
            </a:r>
            <a:r>
              <a:rPr lang="ru-RU" sz="1400" b="0" i="1" dirty="0" err="1" smtClean="0">
                <a:solidFill>
                  <a:schemeClr val="tx1"/>
                </a:solidFill>
              </a:rPr>
              <a:t>дисбаланси</a:t>
            </a:r>
            <a:endParaRPr lang="ru-RU" sz="1400" b="0" i="1" dirty="0">
              <a:solidFill>
                <a:schemeClr val="tx1"/>
              </a:solidFill>
            </a:endParaRPr>
          </a:p>
          <a:p>
            <a:pPr algn="ctr"/>
            <a:endParaRPr lang="ru-RU" altLang="ko-KR" sz="11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altLang="ko-KR" sz="11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altLang="ko-KR" sz="11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타원 24"/>
          <p:cNvSpPr/>
          <p:nvPr/>
        </p:nvSpPr>
        <p:spPr>
          <a:xfrm flipH="1">
            <a:off x="3418402" y="1271843"/>
            <a:ext cx="2304256" cy="3672409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  <a:scene3d>
            <a:camera prst="obliqueBottomRight"/>
            <a:lightRig rig="balanced" dir="t"/>
          </a:scene3d>
          <a:sp3d prstMaterial="plastic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Правила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за</a:t>
            </a:r>
          </a:p>
          <a:p>
            <a:pPr algn="ctr"/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търговия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 с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природен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 газ</a:t>
            </a:r>
            <a:endParaRPr lang="ru-RU" sz="1600" dirty="0">
              <a:solidFill>
                <a:schemeClr val="tx2">
                  <a:lumMod val="75000"/>
                </a:schemeClr>
              </a:solidFill>
              <a:cs typeface="Arial" pitchFamily="34" charset="0"/>
            </a:endParaRPr>
          </a:p>
          <a:p>
            <a:pPr algn="ctr"/>
            <a:endParaRPr lang="ru-RU" sz="1600" dirty="0" smtClean="0">
              <a:solidFill>
                <a:schemeClr val="tx2">
                  <a:lumMod val="75000"/>
                </a:schemeClr>
              </a:solidFill>
              <a:cs typeface="Arial" pitchFamily="34" charset="0"/>
            </a:endParaRPr>
          </a:p>
          <a:p>
            <a:pPr algn="ctr"/>
            <a:endParaRPr lang="ru-RU" sz="1600" dirty="0">
              <a:solidFill>
                <a:schemeClr val="tx2">
                  <a:lumMod val="75000"/>
                </a:schemeClr>
              </a:solidFill>
              <a:cs typeface="Arial" pitchFamily="34" charset="0"/>
            </a:endParaRPr>
          </a:p>
          <a:p>
            <a:pPr algn="ctr"/>
            <a:endParaRPr lang="ru-RU" sz="1600" dirty="0" smtClean="0">
              <a:solidFill>
                <a:schemeClr val="tx2">
                  <a:lumMod val="75000"/>
                </a:schemeClr>
              </a:solidFill>
              <a:cs typeface="Arial" pitchFamily="34" charset="0"/>
            </a:endParaRPr>
          </a:p>
          <a:p>
            <a:pPr algn="ctr"/>
            <a:endParaRPr lang="ru-RU" sz="1600" dirty="0">
              <a:solidFill>
                <a:schemeClr val="tx2">
                  <a:lumMod val="75000"/>
                </a:schemeClr>
              </a:solidFill>
              <a:cs typeface="Arial" pitchFamily="34" charset="0"/>
            </a:endParaRPr>
          </a:p>
          <a:p>
            <a:pPr algn="ctr"/>
            <a:endParaRPr lang="ru-RU" altLang="ko-KR" sz="1100" dirty="0">
              <a:solidFill>
                <a:schemeClr val="tx2">
                  <a:lumMod val="75000"/>
                </a:schemeClr>
              </a:solidFill>
              <a:cs typeface="Arial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400" b="0" i="1" dirty="0" err="1" smtClean="0">
                <a:solidFill>
                  <a:schemeClr val="tx1"/>
                </a:solidFill>
              </a:rPr>
              <a:t>Смяна</a:t>
            </a:r>
            <a:r>
              <a:rPr lang="ru-RU" sz="1400" b="0" i="1" dirty="0" smtClean="0">
                <a:solidFill>
                  <a:schemeClr val="tx1"/>
                </a:solidFill>
              </a:rPr>
              <a:t> на </a:t>
            </a:r>
            <a:r>
              <a:rPr lang="ru-RU" sz="1400" b="0" i="1" dirty="0" err="1" smtClean="0">
                <a:solidFill>
                  <a:schemeClr val="tx1"/>
                </a:solidFill>
              </a:rPr>
              <a:t>доставчик</a:t>
            </a:r>
            <a:endParaRPr lang="ru-RU" sz="1400" b="0" i="1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400" b="0" i="1" dirty="0" err="1" smtClean="0">
                <a:solidFill>
                  <a:schemeClr val="tx1"/>
                </a:solidFill>
              </a:rPr>
              <a:t>Обслужване</a:t>
            </a:r>
            <a:r>
              <a:rPr lang="ru-RU" sz="1400" b="0" i="1" dirty="0" smtClean="0">
                <a:solidFill>
                  <a:schemeClr val="tx1"/>
                </a:solidFill>
              </a:rPr>
              <a:t> на СТИ</a:t>
            </a:r>
            <a:endParaRPr lang="ru-RU" sz="1400" b="0" i="1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400" b="0" i="1" dirty="0" err="1" smtClean="0">
                <a:solidFill>
                  <a:schemeClr val="tx1"/>
                </a:solidFill>
              </a:rPr>
              <a:t>Администриране</a:t>
            </a:r>
            <a:r>
              <a:rPr lang="ru-RU" sz="1400" b="0" i="1" dirty="0" smtClean="0">
                <a:solidFill>
                  <a:schemeClr val="tx1"/>
                </a:solidFill>
              </a:rPr>
              <a:t> на </a:t>
            </a:r>
            <a:r>
              <a:rPr lang="ru-RU" sz="1400" b="0" i="1" dirty="0" err="1" smtClean="0">
                <a:solidFill>
                  <a:schemeClr val="tx1"/>
                </a:solidFill>
              </a:rPr>
              <a:t>сделките</a:t>
            </a:r>
            <a:endParaRPr lang="ru-RU" sz="1400" b="0" i="1" dirty="0">
              <a:solidFill>
                <a:schemeClr val="tx1"/>
              </a:solidFill>
            </a:endParaRPr>
          </a:p>
          <a:p>
            <a:pPr algn="ctr"/>
            <a:endParaRPr lang="ru-RU" altLang="ko-KR" sz="11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altLang="ko-KR" sz="11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altLang="ko-KR" sz="11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타원 24"/>
          <p:cNvSpPr/>
          <p:nvPr/>
        </p:nvSpPr>
        <p:spPr>
          <a:xfrm flipH="1">
            <a:off x="832613" y="1271843"/>
            <a:ext cx="2304256" cy="3672409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  <a:scene3d>
            <a:camera prst="obliqueBottomRight"/>
            <a:lightRig rig="balanced" dir="t"/>
          </a:scene3d>
          <a:sp3d prstMaterial="plastic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Правила за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предоставяне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 на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достъп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 до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газопреносните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 и </a:t>
            </a:r>
          </a:p>
          <a:p>
            <a:pPr algn="ctr"/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г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азоразпределител-ните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мрежи и за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достъп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 до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съоръженията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 </a:t>
            </a:r>
          </a:p>
          <a:p>
            <a:pPr algn="ctr"/>
            <a:r>
              <a:rPr lang="ru-RU" sz="1600" dirty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за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съхранение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 на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природен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cs typeface="Arial" pitchFamily="34" charset="0"/>
              </a:rPr>
              <a:t> газ</a:t>
            </a:r>
          </a:p>
          <a:p>
            <a:pPr algn="ctr"/>
            <a:endParaRPr lang="ru-RU" sz="1600" dirty="0">
              <a:solidFill>
                <a:schemeClr val="tx2">
                  <a:lumMod val="75000"/>
                </a:schemeClr>
              </a:solidFill>
              <a:cs typeface="Arial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400" b="0" i="1" dirty="0" err="1">
                <a:solidFill>
                  <a:schemeClr val="tx1"/>
                </a:solidFill>
              </a:rPr>
              <a:t>Облекчаване</a:t>
            </a:r>
            <a:r>
              <a:rPr lang="ru-RU" sz="1400" b="0" i="1" dirty="0">
                <a:solidFill>
                  <a:schemeClr val="tx1"/>
                </a:solidFill>
              </a:rPr>
              <a:t> на </a:t>
            </a:r>
            <a:r>
              <a:rPr lang="ru-RU" sz="1400" b="0" i="1" dirty="0" err="1">
                <a:solidFill>
                  <a:schemeClr val="tx1"/>
                </a:solidFill>
              </a:rPr>
              <a:t>процедурите</a:t>
            </a:r>
            <a:endParaRPr lang="ru-RU" sz="1400" b="0" i="1" dirty="0">
              <a:solidFill>
                <a:schemeClr val="tx1"/>
              </a:solidFill>
            </a:endParaRPr>
          </a:p>
          <a:p>
            <a:pPr algn="ctr"/>
            <a:endParaRPr lang="ru-RU" altLang="ko-KR" sz="11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altLang="ko-KR" sz="11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altLang="ko-KR" sz="11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012159" y="6433757"/>
            <a:ext cx="15277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София, 19.09.2016 г.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8532440" y="6433759"/>
            <a:ext cx="26000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050" i="1" dirty="0">
                <a:solidFill>
                  <a:schemeClr val="bg1">
                    <a:lumMod val="50000"/>
                  </a:schemeClr>
                </a:solidFill>
                <a:latin typeface="Arial" charset="0"/>
                <a:cs typeface="Arial" charset="0"/>
              </a:rPr>
              <a:t>9</a:t>
            </a:r>
            <a:endParaRPr lang="bg-BG" sz="1050" i="1" dirty="0" smtClean="0">
              <a:solidFill>
                <a:schemeClr val="bg1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492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>
        <a:spAutoFit/>
      </a:bodyPr>
      <a:lstStyle>
        <a:defPPr>
          <a:defRPr sz="1050" i="1" dirty="0" smtClean="0">
            <a:solidFill>
              <a:schemeClr val="bg1">
                <a:lumMod val="50000"/>
              </a:schemeClr>
            </a:solidFill>
            <a:latin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7733</TotalTime>
  <Words>894</Words>
  <Application>Microsoft Office PowerPoint</Application>
  <PresentationFormat>On-screen Show (4:3)</PresentationFormat>
  <Paragraphs>238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맑은 고딕</vt:lpstr>
      <vt:lpstr>Arial</vt:lpstr>
      <vt:lpstr>Calibri</vt:lpstr>
      <vt:lpstr>Times New Roman</vt:lpstr>
      <vt:lpstr>Wingdings</vt:lpstr>
      <vt:lpstr>Wingdings 2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SEWRC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Strategy for Development of Varna Electricity Distribution  Network</dc:title>
  <dc:creator>dk-epopo</dc:creator>
  <cp:lastModifiedBy>Stefi</cp:lastModifiedBy>
  <cp:revision>385</cp:revision>
  <cp:lastPrinted>2016-09-15T08:40:16Z</cp:lastPrinted>
  <dcterms:created xsi:type="dcterms:W3CDTF">2014-11-25T13:57:27Z</dcterms:created>
  <dcterms:modified xsi:type="dcterms:W3CDTF">2016-09-16T07:48:02Z</dcterms:modified>
</cp:coreProperties>
</file>