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666999"/>
          </a:xfrm>
        </p:spPr>
        <p:txBody>
          <a:bodyPr>
            <a:normAutofit/>
          </a:bodyPr>
          <a:lstStyle/>
          <a:p>
            <a:r>
              <a:rPr lang="bg-BG" dirty="0">
                <a:latin typeface="Times New Roman"/>
                <a:ea typeface="Times New Roman"/>
              </a:rPr>
              <a:t>Енергетика и национална сигурност на България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Международна конференция </a:t>
            </a:r>
          </a:p>
          <a:p>
            <a:r>
              <a:rPr lang="bg-BG" i="1" dirty="0" smtClean="0"/>
              <a:t>Енергийна сигурност на Югоизточна Европа и национална сигурност, София, 15 юни 2018</a:t>
            </a:r>
          </a:p>
          <a:p>
            <a:r>
              <a:rPr lang="bg-BG" i="1" dirty="0" smtClean="0"/>
              <a:t>Интер Експо Център</a:t>
            </a:r>
            <a:endParaRPr lang="bg-BG" i="1" dirty="0"/>
          </a:p>
        </p:txBody>
      </p:sp>
    </p:spTree>
    <p:extLst>
      <p:ext uri="{BB962C8B-B14F-4D97-AF65-F5344CB8AC3E}">
        <p14:creationId xmlns:p14="http://schemas.microsoft.com/office/powerpoint/2010/main" val="270608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Концепцията за национална сигурност – 1998</a:t>
            </a:r>
          </a:p>
          <a:p>
            <a:pPr marL="0" indent="0">
              <a:buNone/>
            </a:pPr>
            <a:r>
              <a:rPr lang="bg-BG" dirty="0" smtClean="0"/>
              <a:t>Стратегията за национална сигурност – 2011</a:t>
            </a:r>
          </a:p>
          <a:p>
            <a:pPr marL="0" indent="0">
              <a:buNone/>
            </a:pPr>
            <a:r>
              <a:rPr lang="bg-BG" dirty="0" smtClean="0"/>
              <a:t>Актуализирана Стратегия за национална сигурност – 2018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Енергия за националната сигурност на България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85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Информация, информационна сигурност. Киберсигурност!</a:t>
            </a:r>
          </a:p>
          <a:p>
            <a:r>
              <a:rPr lang="bg-BG" dirty="0" smtClean="0"/>
              <a:t>Видове енергия и перспективата за тяхното използване</a:t>
            </a:r>
          </a:p>
          <a:p>
            <a:r>
              <a:rPr lang="bg-BG" dirty="0" smtClean="0"/>
              <a:t>Видове източници на енергия и перспективите пред </a:t>
            </a:r>
            <a:r>
              <a:rPr lang="bg-BG" dirty="0" smtClean="0"/>
              <a:t>тях</a:t>
            </a:r>
            <a:endParaRPr lang="en-US" dirty="0" smtClean="0"/>
          </a:p>
          <a:p>
            <a:r>
              <a:rPr lang="bg-BG" dirty="0" smtClean="0"/>
              <a:t>Трансфер на елекроенергия</a:t>
            </a:r>
          </a:p>
          <a:p>
            <a:r>
              <a:rPr lang="bg-BG" dirty="0" smtClean="0"/>
              <a:t>Трансфер на енергоносители</a:t>
            </a:r>
            <a:endParaRPr lang="bg-BG" dirty="0" smtClean="0"/>
          </a:p>
          <a:p>
            <a:r>
              <a:rPr lang="bg-BG" dirty="0" smtClean="0"/>
              <a:t>Енергийната ефективност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Актуални подтеми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096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„Самостоятелност“ – Изолация</a:t>
            </a:r>
          </a:p>
          <a:p>
            <a:r>
              <a:rPr lang="bg-BG" dirty="0" smtClean="0"/>
              <a:t>Взаимност – Свързаност </a:t>
            </a:r>
          </a:p>
          <a:p>
            <a:r>
              <a:rPr lang="bg-BG" dirty="0" smtClean="0"/>
              <a:t>Рационалност </a:t>
            </a:r>
            <a:r>
              <a:rPr lang="en-US" dirty="0" smtClean="0"/>
              <a:t>vs. </a:t>
            </a:r>
            <a:r>
              <a:rPr lang="bg-BG" dirty="0" smtClean="0"/>
              <a:t>Емоционалност</a:t>
            </a:r>
          </a:p>
          <a:p>
            <a:r>
              <a:rPr lang="bg-BG" dirty="0" smtClean="0"/>
              <a:t>Пазарни отоншения</a:t>
            </a:r>
            <a:r>
              <a:rPr lang="en-US" dirty="0" smtClean="0"/>
              <a:t> vs. </a:t>
            </a:r>
            <a:r>
              <a:rPr lang="bg-BG" dirty="0" smtClean="0"/>
              <a:t>Политически (геополитически!) амбиции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Възможна ли е една национална сигурност за сметка на друга/и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66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Национален приоритет в международен контекст като</a:t>
            </a:r>
            <a:r>
              <a:rPr lang="en-US" dirty="0" smtClean="0"/>
              <a:t> </a:t>
            </a:r>
            <a:r>
              <a:rPr lang="en-US" b="1" i="1" dirty="0" err="1" smtClean="0"/>
              <a:t>conditio</a:t>
            </a:r>
            <a:r>
              <a:rPr lang="en-US" b="1" i="1" dirty="0" smtClean="0"/>
              <a:t> sine qua non</a:t>
            </a:r>
          </a:p>
          <a:p>
            <a:r>
              <a:rPr lang="bg-BG" dirty="0" smtClean="0"/>
              <a:t>Дефиниране на националните приоритети – стратегически документи за национална сигурност; стратегия за енергийна сигурност</a:t>
            </a:r>
          </a:p>
          <a:p>
            <a:r>
              <a:rPr lang="bg-BG" dirty="0" smtClean="0"/>
              <a:t>Разполагане в контекста на международната търговия</a:t>
            </a:r>
          </a:p>
          <a:p>
            <a:r>
              <a:rPr lang="bg-BG" dirty="0" smtClean="0"/>
              <a:t>Ролята на контекста ЕС – окови, „къса верижка“ или опора и възможност за реализиране на интереса на единичното чрез силата на общото (общо-особено-единично) – европейски стратегически и нормативни документи за енергийна сигурност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Предизвикателствата (задачите) пред България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4265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776</TotalTime>
  <Words>187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Енергетика и национална сигурност на България</vt:lpstr>
      <vt:lpstr>Енергия за националната сигурност на България</vt:lpstr>
      <vt:lpstr>Актуални подтеми</vt:lpstr>
      <vt:lpstr>Възможна ли е една национална сигурност за сметка на друга/и</vt:lpstr>
      <vt:lpstr>Предизвикателствата (задачите) пред България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Енергетика и национална сигурност на България</dc:title>
  <dc:creator>Georgi Krystev</dc:creator>
  <cp:lastModifiedBy>Georgi Krystev</cp:lastModifiedBy>
  <cp:revision>18</cp:revision>
  <dcterms:created xsi:type="dcterms:W3CDTF">2006-08-16T00:00:00Z</dcterms:created>
  <dcterms:modified xsi:type="dcterms:W3CDTF">2018-06-13T19:46:29Z</dcterms:modified>
</cp:coreProperties>
</file>