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7" r:id="rId1"/>
  </p:sldMasterIdLst>
  <p:sldIdLst>
    <p:sldId id="256" r:id="rId2"/>
    <p:sldId id="257" r:id="rId3"/>
    <p:sldId id="258" r:id="rId4"/>
    <p:sldId id="259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4" r:id="rId1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36" d="100"/>
          <a:sy n="36" d="100"/>
        </p:scale>
        <p:origin x="7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999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499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4931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1856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173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402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 с карти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7018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44943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110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452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765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300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419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551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783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82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489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011F2-A55D-48FF-BBCF-F5409DB43B8D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B833A-C85D-4CF0-8061-FDFA0D4CD15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612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  <p:sldLayoutId id="2147484040" r:id="rId13"/>
    <p:sldLayoutId id="2147484041" r:id="rId14"/>
    <p:sldLayoutId id="2147484042" r:id="rId15"/>
    <p:sldLayoutId id="2147484043" r:id="rId16"/>
    <p:sldLayoutId id="214748404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3643" y="697820"/>
            <a:ext cx="9144000" cy="163933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Национален дискусионен форум „Енергийни политики,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нови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технологии и НПЕК на България“</a:t>
            </a:r>
            <a:endParaRPr lang="bg-BG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9286" y="2363362"/>
            <a:ext cx="10692713" cy="350931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Глобалното развитие на технологиите за съхранение на енергия и очакваното въздействие върху НПЕК на България</a:t>
            </a:r>
          </a:p>
          <a:p>
            <a:pPr algn="ctr"/>
            <a:endParaRPr lang="ru-RU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Проф. д-р инж. Христо Василев   </a:t>
            </a:r>
          </a:p>
          <a:p>
            <a:pPr algn="ctr"/>
            <a:endParaRPr lang="ru-RU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</a:t>
            </a:r>
            <a:r>
              <a:rPr lang="ru-RU" sz="23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февруари</a:t>
            </a:r>
            <a:r>
              <a:rPr lang="ru-RU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en-US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София, Дом на Европа,</a:t>
            </a:r>
          </a:p>
          <a:p>
            <a:pPr algn="ctr"/>
            <a:r>
              <a:rPr lang="ru-RU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Ул. Раковски 124</a:t>
            </a:r>
          </a:p>
          <a:p>
            <a:endParaRPr lang="bg-B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9299" y="1213658"/>
            <a:ext cx="11301152" cy="4024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Ниска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ефективност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отоплителните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уреди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–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средно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60% за 1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милион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домакинства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отопляващи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Средно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по 7 м3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домакинство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Трудоемък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процес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– доставка,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цепене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складиране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палене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печки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почистване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Енергийно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съдържание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1 м3 сухи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е около 1.85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или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общо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около 11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/год. При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ефективност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60%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отоплителната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система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помещенията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домакинствата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отделя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около 6.6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топлинна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Цената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варира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70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лв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до 110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лв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1 м3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заедно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доставката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място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Реално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доставя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вместо 1 м3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средно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0.85÷0.9 м3. При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средна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ефективност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отоплителните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системи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60%, 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цената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1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топлинна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отделена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жилищата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варира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70 до 110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лв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/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endParaRPr lang="bg-BG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19791" y="2011680"/>
            <a:ext cx="11605953" cy="4024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Възможно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ли 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тази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технология за сезонно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съхранение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да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модифицира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така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че да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постигнат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следните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показатели: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Нулеви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емисии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ФПЧ;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Нулеви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емисии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СО2;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Като се включат в баланса и клоните,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които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настоящия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момент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остават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сечищата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общото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количество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дървесина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огрев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възлезе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реални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7 мил. м3/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годишно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05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9298" y="1546167"/>
            <a:ext cx="10820400" cy="4024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Като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използват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най-съвременните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технологии,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количество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енергийни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суровини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(7 мил. м3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дървесина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 да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произведе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национален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мащаб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топлинна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през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отоплителния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сезон в размер на 30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цена под 60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лв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/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MWh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Основната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част от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инвестициите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реализиране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този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проект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бъдат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частни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(над 60%)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основно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чуждестранни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Около 20% от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инвестициите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бъдат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„публично-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частни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“. 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останалите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20%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бъдат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публични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основно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енергийно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бедните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домакинства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премахнат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трудоемките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процеси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при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отоплението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чувствително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подобри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хигиената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жилищата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endParaRPr lang="bg-BG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7211" y="1617613"/>
            <a:ext cx="10515600" cy="6104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Този проект се разработва от екип от университетски преподаватели, енергийни експерти от ВЕИ сектора, топло и  електропроектанти и IT специалисти, и предстои да бъде внесен в Правителството и Парламента.</a:t>
            </a:r>
          </a:p>
          <a:p>
            <a:pPr marL="0" indent="0">
              <a:buNone/>
            </a:pPr>
            <a:endParaRPr lang="ru-R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Благодаря 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за вниманието !</a:t>
            </a:r>
          </a:p>
          <a:p>
            <a:pPr marL="0" indent="0">
              <a:buNone/>
            </a:pPr>
            <a:endParaRPr lang="ru-R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ru-R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Проф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д-р Христо Василев</a:t>
            </a:r>
          </a:p>
          <a:p>
            <a:pPr marL="0" indent="0"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E-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mail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: H4510@abv.bg</a:t>
            </a:r>
          </a:p>
          <a:p>
            <a:pPr marL="0" indent="0">
              <a:buNone/>
            </a:pPr>
            <a:endParaRPr lang="bg-BG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327" y="1414205"/>
            <a:ext cx="10515600" cy="5443795"/>
          </a:xfrm>
        </p:spPr>
        <p:txBody>
          <a:bodyPr/>
          <a:lstStyle/>
          <a:p>
            <a:pPr marL="228600" lvl="1" indent="0"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1.	Прогноза за развитието на технологиите за краткосрочно съхранение на енергията в статията 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„</a:t>
            </a:r>
            <a:r>
              <a:rPr lang="ru-RU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New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stud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y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finds renewable energy storage </a:t>
            </a:r>
            <a:r>
              <a:rPr lang="ru-RU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cost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need</a:t>
            </a:r>
            <a:r>
              <a:rPr lang="en-US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t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o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drop 90%.”</a:t>
            </a:r>
          </a:p>
          <a:p>
            <a:pPr marL="228600" lvl="1" indent="0"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Прогнозира се намаляване на цените на батериите за краткосрочно съхранение на енергията под $20 kWh. Това води до оскъпяване на енергията при двукратен дневен заряд – разряд под $ 0.005/kWh.</a:t>
            </a:r>
          </a:p>
          <a:p>
            <a:pPr marL="228600" lvl="1" indent="0"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Цените на батериите спаднаха от $1180/kWh - 2010,  до $ 157/kWh - 2019.</a:t>
            </a:r>
          </a:p>
          <a:p>
            <a:pPr marL="228600" lvl="1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953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79" y="1623745"/>
            <a:ext cx="11475307" cy="5633266"/>
          </a:xfrm>
        </p:spPr>
        <p:txBody>
          <a:bodyPr/>
          <a:lstStyle/>
          <a:p>
            <a:pPr marL="514350" indent="-514350">
              <a:buAutoNum type="arabicPeriod" startAt="2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Прогноза за развитието на технологиите за дългосрочно съхранение на енергията (до 14 дни съхранение)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NREL експериментира в реални условия 10 технологични решения за дългосрочно съхранение на енергия, като цената на енергията се оскъпява максимум с $ 0.05/kWh. В резултат от изследванията се очаква да бъдат одобрени технологиите, които да бъдат масово използвани в практиката.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US research teams aim for long- duration storage of $ 0.05/kWh.   30. 12.2019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348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832" y="1507075"/>
            <a:ext cx="10515600" cy="553441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3.	Върхови постижения в PV технологиите</a:t>
            </a:r>
          </a:p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3.1.	Цена на енергията от PV централа 800 MWp в Катар за период от 25 години</a:t>
            </a:r>
          </a:p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$ 0.0157/kWh -23.01.2020</a:t>
            </a:r>
          </a:p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3.2.	Ефективност на тандемна PV клетка Si + Perovskit – 30% ефективност, постигната от Helholm Zentrum Berlin – 03.02.2020</a:t>
            </a:r>
          </a:p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3.3.	Учени от японския университет GIFU определиха потенциална ефективност от 38.7% на PV клетка от силициев перовскит. 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684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895302"/>
            <a:ext cx="10820400" cy="402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4. Сезонно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съхранение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4.1.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Технологията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Power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Gas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PtG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Чрез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тази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технология се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преобразува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възобновяема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от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слънце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вятър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зелен водород или синтетичен метан,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които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сезонно се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съхраняват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хранилища,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цистерни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други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През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отоплителния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период те се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преобразуват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електрическа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чрез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горивнини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клетки или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парогазови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централи,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т.е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технологиите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Gas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Power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GtP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).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Комбинацията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тези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две технологии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осигурява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електрическа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топлинна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нулеви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емисии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СО2 и ФПЧ.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Цената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електрическата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след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двете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енергийни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трансформации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PtG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GtP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зависи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следните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фактори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: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732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68681" y="1841271"/>
            <a:ext cx="10820400" cy="402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Цена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възобновяемата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електрическа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Цена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ефективност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инсталациите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PtG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електролизери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Годишна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използваемост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приведена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към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номинална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мощност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инсталацията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GtP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Като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една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висока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цел е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постигането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цена от 1€/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kgH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Цена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ефективност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горивните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клетки 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парогазовите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централи.</a:t>
            </a:r>
          </a:p>
          <a:p>
            <a:pPr marL="0" indent="0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Австралия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подготвя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мащабен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проект за производство на зелен водород в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пустинята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Пилбара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който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да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изнася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Южна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Корея и Япония.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Очаквана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цена на водорода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преди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втечняване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1€/1kgH. 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550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9175" y="1546168"/>
            <a:ext cx="11018520" cy="40241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4.2.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Преобразуване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окиси от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Al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или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Zn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чрез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възобновяема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елементарен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Al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или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Zn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сезонното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им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съхранение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последващото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им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окисляване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</a:p>
          <a:p>
            <a:pPr marL="0" indent="0" algn="just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окисляването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им се отделят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съответните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метални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окиси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Учени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от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швейцарския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университет за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приложни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науки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Kapperswil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демонстрираха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процес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дългосрочно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съхранение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чрез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Al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резултат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изследването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доказват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че нова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многофамилна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сграда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може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да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задоволи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всичките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енергийни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нужди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чрез PV централа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мощност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7 ÷ 11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kWp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Solving</a:t>
            </a:r>
            <a:r>
              <a:rPr lang="ru-RU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seasonal</a:t>
            </a:r>
            <a:r>
              <a:rPr lang="ru-RU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storage</a:t>
            </a:r>
            <a:r>
              <a:rPr lang="ru-RU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with</a:t>
            </a:r>
            <a:r>
              <a:rPr lang="ru-RU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aluminium</a:t>
            </a:r>
            <a:r>
              <a:rPr lang="ru-RU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cycling.23.01.2020</a:t>
            </a:r>
          </a:p>
          <a:p>
            <a:pPr marL="0" indent="0">
              <a:buNone/>
            </a:pPr>
            <a:endParaRPr lang="bg-BG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8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35924" y="1662546"/>
            <a:ext cx="11251276" cy="4522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Zinc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8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Energy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Solutio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oбяви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споразумение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сътрудничество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Нюйоркската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енергийна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администрация (NYEA) за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внедряване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батерия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„Цинк-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въздух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щата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Ню Йорк. 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bg-BG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Цената на капацитет 1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kWh </a:t>
            </a:r>
            <a:r>
              <a:rPr lang="bg-BG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 $45. Съотношението мощност – капацитет е 100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kW/1MWh.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Zinc-air </a:t>
            </a:r>
            <a:r>
              <a:rPr lang="en-US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batery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being deployed in New York </a:t>
            </a:r>
            <a:r>
              <a:rPr lang="en-US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ains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for extremely low $ 45/kWh cost. 27.01.2020 </a:t>
            </a:r>
          </a:p>
          <a:p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29378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9175" y="1878677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4.3. Технически и финансов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модел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сезонно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съхранение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Р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България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векове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българските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домакинства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използват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технология за сезонно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съхранение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на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енергия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а именно „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технологията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 за отопление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През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летните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месеци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снабдяват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дърва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за огрев, а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зимните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месеци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се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отопляват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с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тях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.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Тази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вековна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технология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съвременните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условия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има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следните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недостатъци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	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Отоплителните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уреди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изхвърлят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в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атмосферата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ФПЧ;</a:t>
            </a:r>
          </a:p>
          <a:p>
            <a:endParaRPr lang="bg-BG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6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а от самолет">
  <a:themeElements>
    <a:clrScheme name="Следа от самолет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а от самолет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а от самолет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TM03457485[[fn=Мрежа]]</Template>
  <TotalTime>32</TotalTime>
  <Words>522</Words>
  <Application>Microsoft Office PowerPoint</Application>
  <PresentationFormat>Широк екран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Consolas</vt:lpstr>
      <vt:lpstr>Следа от самолет</vt:lpstr>
      <vt:lpstr>Национален дискусионен форум „Енергийни политики, нови технологии и НПЕК на България“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Национален дискусионен форум „Енергийни политики,        нови технологии и НПЕК на България“</dc:title>
  <dc:creator>Angel</dc:creator>
  <cp:lastModifiedBy>Hristo Vasilev</cp:lastModifiedBy>
  <cp:revision>5</cp:revision>
  <dcterms:created xsi:type="dcterms:W3CDTF">2020-02-10T13:06:03Z</dcterms:created>
  <dcterms:modified xsi:type="dcterms:W3CDTF">2020-02-10T18:01:57Z</dcterms:modified>
</cp:coreProperties>
</file>