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1" r:id="rId2"/>
    <p:sldId id="257" r:id="rId3"/>
    <p:sldId id="262" r:id="rId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80" autoAdjust="0"/>
    <p:restoredTop sz="85932" autoAdjust="0"/>
  </p:normalViewPr>
  <p:slideViewPr>
    <p:cSldViewPr>
      <p:cViewPr>
        <p:scale>
          <a:sx n="86" d="100"/>
          <a:sy n="86" d="100"/>
        </p:scale>
        <p:origin x="-684" y="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F02D4-AA93-4F85-8D38-ACE08F872C61}" type="datetimeFigureOut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8CC3-F053-46B9-A2A2-C1D78CC8F75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03502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08CC3-F053-46B9-A2A2-C1D78CC8F75D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CB83-4599-4097-9FF2-DDE5A5A79EB4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C9E4-6E65-4245-82A9-0E18C3E5CAD1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BE8F-9F05-4B0B-AE97-37D8ADB0A285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F026-14D9-474B-AD52-CC8682809B58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BDB1-793C-4E23-A814-918C50F53E74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C929-6216-4BE1-9744-81857D02C3B3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91D1-C9A6-4801-88F2-35EA4AE49F8E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15F8-11A0-47EF-B988-6B784AE94BA7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E456D-8CDA-41A1-82BD-766666C53ED9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778A-3C31-483D-BDC0-206AEC404086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50C2-0C83-45A5-9AC7-F6465974C6EA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AC478-3E59-4503-A96B-4C9B7A8E896A}" type="datetime1">
              <a:rPr lang="bg-BG" smtClean="0"/>
              <a:pPr/>
              <a:t>10.2.2020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435771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200" i="1" dirty="0" smtClean="0">
                <a:solidFill>
                  <a:srgbClr val="000000"/>
                </a:solidFill>
              </a:rPr>
              <a:t/>
            </a:r>
            <a:br>
              <a:rPr lang="bg-BG" sz="2200" i="1" dirty="0" smtClean="0">
                <a:solidFill>
                  <a:srgbClr val="000000"/>
                </a:solidFill>
              </a:rPr>
            </a:br>
            <a:r>
              <a:rPr lang="bg-BG" sz="2200" i="1" dirty="0" smtClean="0">
                <a:solidFill>
                  <a:srgbClr val="000000"/>
                </a:solidFill>
              </a:rPr>
              <a:t>Национален дискусионен Форум</a:t>
            </a:r>
            <a:r>
              <a:rPr lang="en-US" sz="2200" i="1" dirty="0" smtClean="0">
                <a:solidFill>
                  <a:srgbClr val="000000"/>
                </a:solidFill>
              </a:rPr>
              <a:t> </a:t>
            </a:r>
            <a:r>
              <a:rPr lang="en-US" sz="6000" dirty="0" smtClean="0">
                <a:solidFill>
                  <a:srgbClr val="000000"/>
                </a:solidFill>
              </a:rPr>
              <a:t/>
            </a:r>
            <a:br>
              <a:rPr lang="en-US" sz="6000" dirty="0" smtClean="0">
                <a:solidFill>
                  <a:srgbClr val="000000"/>
                </a:solidFill>
              </a:rPr>
            </a:br>
            <a:r>
              <a:rPr lang="bg-BG" sz="4800" b="1" dirty="0" smtClean="0"/>
              <a:t>Енергийни политики, нови технологии и НПЕК на България</a:t>
            </a:r>
            <a:r>
              <a:rPr lang="en-US" sz="4800" b="1" dirty="0" smtClean="0"/>
              <a:t>	</a:t>
            </a:r>
            <a:r>
              <a:rPr lang="bg-BG" sz="4800" b="1" dirty="0" smtClean="0"/>
              <a:t> 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2000" i="1" dirty="0" smtClean="0"/>
              <a:t>1</a:t>
            </a:r>
            <a:r>
              <a:rPr lang="bg-BG" sz="2000" i="1" dirty="0" smtClean="0"/>
              <a:t>1 февруари</a:t>
            </a:r>
            <a:r>
              <a:rPr lang="en-US" sz="2000" i="1" dirty="0" smtClean="0"/>
              <a:t> 2020, </a:t>
            </a:r>
            <a:r>
              <a:rPr lang="bg-BG" sz="2000" i="1" dirty="0" smtClean="0"/>
              <a:t/>
            </a:r>
            <a:br>
              <a:rPr lang="bg-BG" sz="2000" i="1" dirty="0" smtClean="0"/>
            </a:br>
            <a:r>
              <a:rPr lang="bg-BG" sz="2000" i="1" dirty="0" smtClean="0"/>
              <a:t>София, Дом на Европа, ул. Раковски 124,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bg-BG" sz="2000" i="1" dirty="0" smtClean="0"/>
              <a:t>9:30-16 часа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bg-BG" sz="4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2976" y="4214818"/>
            <a:ext cx="7072362" cy="2071703"/>
          </a:xfrm>
        </p:spPr>
        <p:txBody>
          <a:bodyPr/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bg-BG" sz="3200" b="1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bg-BG" sz="32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endParaRPr lang="bg-BG" sz="3200" b="1" dirty="0" smtClean="0">
              <a:solidFill>
                <a:srgbClr val="FF0000"/>
              </a:solidFill>
            </a:endParaRPr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7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122" cy="71438"/>
          </a:xfrm>
        </p:spPr>
        <p:txBody>
          <a:bodyPr>
            <a:noAutofit/>
          </a:bodyPr>
          <a:lstStyle/>
          <a:p>
            <a:r>
              <a:rPr lang="bg-BG" sz="3600" b="1" dirty="0" smtClean="0"/>
              <a:t> </a:t>
            </a:r>
            <a:r>
              <a:rPr lang="en-US" sz="3600" b="1" dirty="0" smtClean="0"/>
              <a:t>	</a:t>
            </a:r>
            <a:endParaRPr lang="bg-B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357166"/>
            <a:ext cx="8715436" cy="6000792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</a:pPr>
            <a:r>
              <a:rPr lang="bg-BG" sz="2800" b="1" dirty="0" smtClean="0"/>
              <a:t>Целите на дискусията</a:t>
            </a:r>
            <a:endParaRPr lang="en-US" sz="2800" b="1" dirty="0" smtClean="0"/>
          </a:p>
          <a:p>
            <a:pPr>
              <a:spcBef>
                <a:spcPts val="0"/>
              </a:spcBef>
              <a:buNone/>
            </a:pPr>
            <a:r>
              <a:rPr lang="bg-BG" sz="1800" dirty="0" smtClean="0"/>
              <a:t>	Открито обществено обсъждане на </a:t>
            </a:r>
            <a:r>
              <a:rPr lang="bg-BG" sz="1800" dirty="0" smtClean="0">
                <a:solidFill>
                  <a:srgbClr val="FF0000"/>
                </a:solidFill>
              </a:rPr>
              <a:t>компонентите  </a:t>
            </a:r>
            <a:r>
              <a:rPr lang="bg-BG" sz="1800" dirty="0" smtClean="0"/>
              <a:t>на </a:t>
            </a:r>
            <a:r>
              <a:rPr lang="en-US" sz="1800" dirty="0" smtClean="0"/>
              <a:t> </a:t>
            </a:r>
            <a:r>
              <a:rPr lang="bg-BG" sz="1800" dirty="0" smtClean="0"/>
              <a:t>НПЕК и предложения за усъвършенстването й с отчитане на реалния потенциал  на технологиите</a:t>
            </a:r>
            <a:endParaRPr lang="bg-BG" sz="2800" dirty="0" smtClean="0"/>
          </a:p>
          <a:p>
            <a:pPr>
              <a:spcBef>
                <a:spcPts val="0"/>
              </a:spcBef>
            </a:pPr>
            <a:r>
              <a:rPr lang="bg-BG" sz="2800" b="1" dirty="0" smtClean="0"/>
              <a:t>Съдържанието</a:t>
            </a:r>
            <a:endParaRPr lang="bg-BG" sz="19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bg-BG" sz="1900" dirty="0" smtClean="0"/>
              <a:t>1. Потенциала на енергийната ефективност</a:t>
            </a:r>
          </a:p>
          <a:p>
            <a:pPr>
              <a:spcBef>
                <a:spcPts val="0"/>
              </a:spcBef>
              <a:buNone/>
            </a:pPr>
            <a:r>
              <a:rPr lang="bg-BG" sz="1900" dirty="0" smtClean="0"/>
              <a:t>2. Енергийната бедност и неадекватното отношение на държавата </a:t>
            </a:r>
          </a:p>
          <a:p>
            <a:pPr>
              <a:spcBef>
                <a:spcPts val="0"/>
              </a:spcBef>
              <a:buNone/>
            </a:pPr>
            <a:r>
              <a:rPr lang="bg-BG" sz="1900" dirty="0" smtClean="0"/>
              <a:t>3. Новите </a:t>
            </a:r>
            <a:r>
              <a:rPr lang="bg-BG" sz="2800" b="1" dirty="0" smtClean="0">
                <a:solidFill>
                  <a:srgbClr val="FF0000"/>
                </a:solidFill>
              </a:rPr>
              <a:t>подценявани</a:t>
            </a:r>
            <a:r>
              <a:rPr lang="bg-BG" sz="2800" b="1" dirty="0" smtClean="0"/>
              <a:t> </a:t>
            </a:r>
            <a:r>
              <a:rPr lang="bg-BG" sz="1900" dirty="0" smtClean="0"/>
              <a:t>енергийни технологии</a:t>
            </a:r>
          </a:p>
          <a:p>
            <a:pPr>
              <a:spcBef>
                <a:spcPts val="0"/>
              </a:spcBef>
              <a:buNone/>
            </a:pPr>
            <a:r>
              <a:rPr lang="bg-BG" sz="1900" dirty="0" smtClean="0"/>
              <a:t>4. Прогреса на ВЕИ</a:t>
            </a:r>
          </a:p>
          <a:p>
            <a:pPr>
              <a:spcBef>
                <a:spcPts val="0"/>
              </a:spcBef>
              <a:buNone/>
            </a:pPr>
            <a:r>
              <a:rPr lang="bg-BG" sz="1900" dirty="0" smtClean="0"/>
              <a:t>5. Каква да бъде новата Енергийна стратегия на България</a:t>
            </a:r>
          </a:p>
          <a:p>
            <a:pPr>
              <a:spcBef>
                <a:spcPts val="0"/>
              </a:spcBef>
              <a:buNone/>
            </a:pPr>
            <a:r>
              <a:rPr lang="bg-BG" sz="1900" dirty="0" smtClean="0"/>
              <a:t>6. Регулаторни политики и либерализация на енергийния пазар</a:t>
            </a:r>
          </a:p>
          <a:p>
            <a:pPr>
              <a:spcBef>
                <a:spcPts val="0"/>
              </a:spcBef>
              <a:buNone/>
            </a:pPr>
            <a:r>
              <a:rPr lang="bg-BG" sz="1900" dirty="0" smtClean="0"/>
              <a:t>6. Какъв е най-добрия модел за трансформация на </a:t>
            </a:r>
            <a:r>
              <a:rPr lang="bg-BG" sz="1900" smtClean="0"/>
              <a:t>въглищните региони </a:t>
            </a:r>
            <a:r>
              <a:rPr lang="bg-BG" sz="1900" dirty="0" smtClean="0"/>
              <a:t>?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1900" dirty="0" smtClean="0"/>
              <a:t>7. Газова геополитика и енергетика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sz="2800" b="1" dirty="0" smtClean="0"/>
              <a:t>Посланията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bg-BG" sz="1800" dirty="0" smtClean="0"/>
              <a:t>Консервативния подход при разработване на НПЕК трябва да бъде ревизиран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bg-BG" sz="1800" dirty="0" smtClean="0"/>
              <a:t>Експертите трябва да бъдат чути, съвременните  енергийни политики и редица “забравени” проекти трябва да  бъдат оценени обективно и да намерят място в бъдещата Енергийна стратегия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bg-BG" sz="1800" dirty="0" smtClean="0"/>
              <a:t>Политическите решения не трябва да доминират над експертните .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bg-BG" sz="1800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bg-BG" sz="2800" b="1" dirty="0" smtClean="0"/>
          </a:p>
          <a:p>
            <a:pPr lvl="0">
              <a:buFontTx/>
              <a:buChar char="-"/>
            </a:pPr>
            <a:endParaRPr lang="bg-BG" dirty="0" smtClean="0"/>
          </a:p>
          <a:p>
            <a:pPr lvl="0">
              <a:buNone/>
            </a:pPr>
            <a:endParaRPr lang="bg-BG" dirty="0" smtClean="0"/>
          </a:p>
          <a:p>
            <a:pPr lvl="1">
              <a:buNone/>
            </a:pPr>
            <a:endParaRPr lang="bg-B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2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2164</TotalTime>
  <Words>18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 Национален дискусионен Форум  Енергийни политики, нови технологии и НПЕК на България    11 февруари 2020,  София, Дом на Европа, ул. Раковски 124, 9:30-16 часа </vt:lpstr>
      <vt:lpstr>  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Визия за енергийна стратегия на страната и варианти на мощностен  баланс 2030-2050 г.</dc:title>
  <dc:creator>admin</dc:creator>
  <cp:lastModifiedBy>user</cp:lastModifiedBy>
  <cp:revision>113</cp:revision>
  <dcterms:created xsi:type="dcterms:W3CDTF">2020-01-31T15:05:46Z</dcterms:created>
  <dcterms:modified xsi:type="dcterms:W3CDTF">2020-02-10T10:44:05Z</dcterms:modified>
</cp:coreProperties>
</file>