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428" r:id="rId1"/>
    <p:sldMasterId id="2147485221" r:id="rId2"/>
  </p:sldMasterIdLst>
  <p:notesMasterIdLst>
    <p:notesMasterId r:id="rId8"/>
  </p:notesMasterIdLst>
  <p:handoutMasterIdLst>
    <p:handoutMasterId r:id="rId9"/>
  </p:handoutMasterIdLst>
  <p:sldIdLst>
    <p:sldId id="5918" r:id="rId3"/>
    <p:sldId id="5876" r:id="rId4"/>
    <p:sldId id="5911" r:id="rId5"/>
    <p:sldId id="5900" r:id="rId6"/>
    <p:sldId id="766" r:id="rId7"/>
  </p:sldIdLst>
  <p:sldSz cx="9144000" cy="6858000" type="screen4x3"/>
  <p:notesSz cx="6797675" cy="9926638"/>
  <p:defaultTextStyle>
    <a:defPPr>
      <a:defRPr lang="pl-PL"/>
    </a:defPPr>
    <a:lvl1pPr algn="l" defTabSz="912813" rtl="0" fontAlgn="base">
      <a:spcBef>
        <a:spcPct val="0"/>
      </a:spcBef>
      <a:spcAft>
        <a:spcPct val="0"/>
      </a:spcAft>
      <a:defRPr kern="1200">
        <a:solidFill>
          <a:schemeClr val="tx1"/>
        </a:solidFill>
        <a:latin typeface="Calibri" pitchFamily="34" charset="0"/>
        <a:ea typeface="+mn-ea"/>
        <a:cs typeface="Arial" charset="0"/>
      </a:defRPr>
    </a:lvl1pPr>
    <a:lvl2pPr marL="455613" indent="1588" algn="l" defTabSz="912813" rtl="0" fontAlgn="base">
      <a:spcBef>
        <a:spcPct val="0"/>
      </a:spcBef>
      <a:spcAft>
        <a:spcPct val="0"/>
      </a:spcAft>
      <a:defRPr kern="1200">
        <a:solidFill>
          <a:schemeClr val="tx1"/>
        </a:solidFill>
        <a:latin typeface="Calibri" pitchFamily="34" charset="0"/>
        <a:ea typeface="+mn-ea"/>
        <a:cs typeface="Arial" charset="0"/>
      </a:defRPr>
    </a:lvl2pPr>
    <a:lvl3pPr marL="912813" indent="1588" algn="l" defTabSz="912813" rtl="0" fontAlgn="base">
      <a:spcBef>
        <a:spcPct val="0"/>
      </a:spcBef>
      <a:spcAft>
        <a:spcPct val="0"/>
      </a:spcAft>
      <a:defRPr kern="1200">
        <a:solidFill>
          <a:schemeClr val="tx1"/>
        </a:solidFill>
        <a:latin typeface="Calibri" pitchFamily="34" charset="0"/>
        <a:ea typeface="+mn-ea"/>
        <a:cs typeface="Arial" charset="0"/>
      </a:defRPr>
    </a:lvl3pPr>
    <a:lvl4pPr marL="1370013" indent="1588" algn="l" defTabSz="912813" rtl="0" fontAlgn="base">
      <a:spcBef>
        <a:spcPct val="0"/>
      </a:spcBef>
      <a:spcAft>
        <a:spcPct val="0"/>
      </a:spcAft>
      <a:defRPr kern="1200">
        <a:solidFill>
          <a:schemeClr val="tx1"/>
        </a:solidFill>
        <a:latin typeface="Calibri" pitchFamily="34" charset="0"/>
        <a:ea typeface="+mn-ea"/>
        <a:cs typeface="Arial" charset="0"/>
      </a:defRPr>
    </a:lvl4pPr>
    <a:lvl5pPr marL="1827213" indent="1588" algn="l" defTabSz="912813"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 id="2" name="Йордан Стефанов Стоянов" initials="ЙСС" lastIdx="2" clrIdx="1"/>
  <p:cmAuthor id="3" name="Минко Тодоров Радевски" initials="МТР" lastIdx="1" clrIdx="2">
    <p:extLst>
      <p:ext uri="{19B8F6BF-5375-455C-9EA6-DF929625EA0E}">
        <p15:presenceInfo xmlns:p15="http://schemas.microsoft.com/office/powerpoint/2012/main" userId="S::minko.radevski@cez.bg::c10b4337-cee8-4faa-8882-44fbd1ba9cc5" providerId="AD"/>
      </p:ext>
    </p:extLst>
  </p:cmAuthor>
  <p:cmAuthor id="4" name="Йорданка Николова Ковачка" initials="ЙНК" lastIdx="1" clrIdx="3">
    <p:extLst>
      <p:ext uri="{19B8F6BF-5375-455C-9EA6-DF929625EA0E}">
        <p15:presenceInfo xmlns:p15="http://schemas.microsoft.com/office/powerpoint/2012/main" userId="S::yordanka.kovachka@cez.bg::aafc3cca-be0b-4d2c-a6ba-8759258e3552" providerId="AD"/>
      </p:ext>
    </p:extLst>
  </p:cmAuthor>
  <p:cmAuthor id="5" name="Анна Илиянова Илиева" initials="АИИ" lastIdx="1" clrIdx="4">
    <p:extLst>
      <p:ext uri="{19B8F6BF-5375-455C-9EA6-DF929625EA0E}">
        <p15:presenceInfo xmlns:p15="http://schemas.microsoft.com/office/powerpoint/2012/main" userId="S::anna.ilieva@cez.bg::5d966433-b964-470a-a1c3-994995a02530" providerId="AD"/>
      </p:ext>
    </p:extLst>
  </p:cmAuthor>
  <p:cmAuthor id="6" name="Петр Холаковски" initials="ПХ" lastIdx="1" clrIdx="5">
    <p:extLst>
      <p:ext uri="{19B8F6BF-5375-455C-9EA6-DF929625EA0E}">
        <p15:presenceInfo xmlns:p15="http://schemas.microsoft.com/office/powerpoint/2012/main" userId="S::petr.holakovsky@cez.bg::ec6bfd5b-e939-4f69-bab7-1f70b782d02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24600"/>
    <a:srgbClr val="FF7C3B"/>
    <a:srgbClr val="FF9B69"/>
    <a:srgbClr val="FFB28B"/>
    <a:srgbClr val="FF3300"/>
    <a:srgbClr val="F94F00"/>
    <a:srgbClr val="FFFFCC"/>
    <a:srgbClr val="E6E6E6"/>
    <a:srgbClr val="FFFFFF"/>
    <a:srgbClr val="FABF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77" autoAdjust="0"/>
    <p:restoredTop sz="95226" autoAdjust="0"/>
  </p:normalViewPr>
  <p:slideViewPr>
    <p:cSldViewPr>
      <p:cViewPr varScale="1">
        <p:scale>
          <a:sx n="87" d="100"/>
          <a:sy n="87" d="100"/>
        </p:scale>
        <p:origin x="950" y="67"/>
      </p:cViewPr>
      <p:guideLst>
        <p:guide orient="horz" pos="2160"/>
        <p:guide pos="2881"/>
      </p:guideLst>
    </p:cSldViewPr>
  </p:slideViewPr>
  <p:outlineViewPr>
    <p:cViewPr>
      <p:scale>
        <a:sx n="33" d="100"/>
        <a:sy n="33" d="100"/>
      </p:scale>
      <p:origin x="0" y="96"/>
    </p:cViewPr>
  </p:outlineViewPr>
  <p:notesTextViewPr>
    <p:cViewPr>
      <p:scale>
        <a:sx n="100" d="100"/>
        <a:sy n="100" d="100"/>
      </p:scale>
      <p:origin x="0" y="0"/>
    </p:cViewPr>
  </p:notesTextViewPr>
  <p:sorterViewPr>
    <p:cViewPr>
      <p:scale>
        <a:sx n="100" d="100"/>
        <a:sy n="100" d="100"/>
      </p:scale>
      <p:origin x="0" y="-25536"/>
    </p:cViewPr>
  </p:sorterViewPr>
  <p:notesViewPr>
    <p:cSldViewPr>
      <p:cViewPr varScale="1">
        <p:scale>
          <a:sx n="58" d="100"/>
          <a:sy n="58" d="100"/>
        </p:scale>
        <p:origin x="3254" y="5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60" cy="496332"/>
          </a:xfrm>
          <a:prstGeom prst="rect">
            <a:avLst/>
          </a:prstGeom>
        </p:spPr>
        <p:txBody>
          <a:bodyPr vert="horz" lIns="92560" tIns="46279" rIns="92560" bIns="46279" rtlCol="0"/>
          <a:lstStyle>
            <a:lvl1pPr algn="l" defTabSz="925496"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sz="quarter" idx="1"/>
          </p:nvPr>
        </p:nvSpPr>
        <p:spPr>
          <a:xfrm>
            <a:off x="3850443" y="0"/>
            <a:ext cx="2945660" cy="496332"/>
          </a:xfrm>
          <a:prstGeom prst="rect">
            <a:avLst/>
          </a:prstGeom>
        </p:spPr>
        <p:txBody>
          <a:bodyPr vert="horz" lIns="92560" tIns="46279" rIns="92560" bIns="46279" rtlCol="0"/>
          <a:lstStyle>
            <a:lvl1pPr algn="r" defTabSz="925496" fontAlgn="auto">
              <a:spcBef>
                <a:spcPts val="0"/>
              </a:spcBef>
              <a:spcAft>
                <a:spcPts val="0"/>
              </a:spcAft>
              <a:defRPr sz="1200">
                <a:latin typeface="+mn-lt"/>
                <a:cs typeface="+mn-cs"/>
              </a:defRPr>
            </a:lvl1pPr>
          </a:lstStyle>
          <a:p>
            <a:pPr>
              <a:defRPr/>
            </a:pPr>
            <a:fld id="{A802E12F-BDFA-41F6-9155-2CB6386DFE7A}" type="datetimeFigureOut">
              <a:rPr lang="cs-CZ"/>
              <a:pPr>
                <a:defRPr/>
              </a:pPr>
              <a:t>12.11.2021</a:t>
            </a:fld>
            <a:endParaRPr lang="cs-CZ"/>
          </a:p>
        </p:txBody>
      </p:sp>
      <p:sp>
        <p:nvSpPr>
          <p:cNvPr id="4" name="Zástupný symbol pro zápatí 3"/>
          <p:cNvSpPr>
            <a:spLocks noGrp="1"/>
          </p:cNvSpPr>
          <p:nvPr>
            <p:ph type="ftr" sz="quarter" idx="2"/>
          </p:nvPr>
        </p:nvSpPr>
        <p:spPr>
          <a:xfrm>
            <a:off x="1" y="9428590"/>
            <a:ext cx="2945660" cy="496332"/>
          </a:xfrm>
          <a:prstGeom prst="rect">
            <a:avLst/>
          </a:prstGeom>
        </p:spPr>
        <p:txBody>
          <a:bodyPr vert="horz" lIns="92560" tIns="46279" rIns="92560" bIns="46279" rtlCol="0" anchor="b"/>
          <a:lstStyle>
            <a:lvl1pPr algn="l" defTabSz="925496" fontAlgn="auto">
              <a:spcBef>
                <a:spcPts val="0"/>
              </a:spcBef>
              <a:spcAft>
                <a:spcPts val="0"/>
              </a:spcAft>
              <a:defRPr sz="12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850443" y="9428590"/>
            <a:ext cx="2945660" cy="496332"/>
          </a:xfrm>
          <a:prstGeom prst="rect">
            <a:avLst/>
          </a:prstGeom>
        </p:spPr>
        <p:txBody>
          <a:bodyPr vert="horz" lIns="92560" tIns="46279" rIns="92560" bIns="46279" rtlCol="0" anchor="b"/>
          <a:lstStyle>
            <a:lvl1pPr algn="r" defTabSz="925496" fontAlgn="auto">
              <a:spcBef>
                <a:spcPts val="0"/>
              </a:spcBef>
              <a:spcAft>
                <a:spcPts val="0"/>
              </a:spcAft>
              <a:defRPr sz="1200">
                <a:latin typeface="+mn-lt"/>
                <a:cs typeface="+mn-cs"/>
              </a:defRPr>
            </a:lvl1pPr>
          </a:lstStyle>
          <a:p>
            <a:pPr>
              <a:defRPr/>
            </a:pPr>
            <a:fld id="{A71636E9-CDBD-4514-BB70-139A97D0788F}" type="slidenum">
              <a:rPr lang="cs-CZ"/>
              <a:pPr>
                <a:defRPr/>
              </a:pPr>
              <a:t>‹#›</a:t>
            </a:fld>
            <a:endParaRPr lang="cs-CZ"/>
          </a:p>
        </p:txBody>
      </p:sp>
    </p:spTree>
    <p:extLst>
      <p:ext uri="{BB962C8B-B14F-4D97-AF65-F5344CB8AC3E}">
        <p14:creationId xmlns:p14="http://schemas.microsoft.com/office/powerpoint/2010/main" val="8790992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2945660" cy="496332"/>
          </a:xfrm>
          <a:prstGeom prst="rect">
            <a:avLst/>
          </a:prstGeom>
        </p:spPr>
        <p:txBody>
          <a:bodyPr vert="horz" lIns="92560" tIns="46279" rIns="92560" bIns="46279" rtlCol="0"/>
          <a:lstStyle>
            <a:lvl1pPr algn="l" defTabSz="925496" fontAlgn="auto">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idx="1"/>
          </p:nvPr>
        </p:nvSpPr>
        <p:spPr>
          <a:xfrm>
            <a:off x="3850443" y="0"/>
            <a:ext cx="2945660" cy="496332"/>
          </a:xfrm>
          <a:prstGeom prst="rect">
            <a:avLst/>
          </a:prstGeom>
        </p:spPr>
        <p:txBody>
          <a:bodyPr vert="horz" lIns="92560" tIns="46279" rIns="92560" bIns="46279" rtlCol="0"/>
          <a:lstStyle>
            <a:lvl1pPr algn="r" defTabSz="925496" fontAlgn="auto">
              <a:spcBef>
                <a:spcPts val="0"/>
              </a:spcBef>
              <a:spcAft>
                <a:spcPts val="0"/>
              </a:spcAft>
              <a:defRPr sz="1200">
                <a:latin typeface="+mn-lt"/>
                <a:cs typeface="+mn-cs"/>
              </a:defRPr>
            </a:lvl1pPr>
          </a:lstStyle>
          <a:p>
            <a:pPr>
              <a:defRPr/>
            </a:pPr>
            <a:fld id="{A7427B4A-5877-4F8D-ABD3-787A9844BD7D}" type="datetimeFigureOut">
              <a:rPr lang="pl-PL"/>
              <a:pPr>
                <a:defRPr/>
              </a:pPr>
              <a:t>12.11.2021</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560" tIns="46279" rIns="92560" bIns="46279" rtlCol="0" anchor="ctr"/>
          <a:lstStyle/>
          <a:p>
            <a:pPr lvl="0"/>
            <a:endParaRPr lang="pl-PL" noProof="0"/>
          </a:p>
        </p:txBody>
      </p:sp>
      <p:sp>
        <p:nvSpPr>
          <p:cNvPr id="5" name="Symbol zastępczy notatek 4"/>
          <p:cNvSpPr>
            <a:spLocks noGrp="1"/>
          </p:cNvSpPr>
          <p:nvPr>
            <p:ph type="body" sz="quarter" idx="3"/>
          </p:nvPr>
        </p:nvSpPr>
        <p:spPr>
          <a:xfrm>
            <a:off x="679768" y="4715160"/>
            <a:ext cx="5438140" cy="4466987"/>
          </a:xfrm>
          <a:prstGeom prst="rect">
            <a:avLst/>
          </a:prstGeom>
        </p:spPr>
        <p:txBody>
          <a:bodyPr vert="horz" lIns="92560" tIns="46279" rIns="92560" bIns="46279"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1" y="9428590"/>
            <a:ext cx="2945660" cy="496332"/>
          </a:xfrm>
          <a:prstGeom prst="rect">
            <a:avLst/>
          </a:prstGeom>
        </p:spPr>
        <p:txBody>
          <a:bodyPr vert="horz" lIns="92560" tIns="46279" rIns="92560" bIns="46279" rtlCol="0" anchor="b"/>
          <a:lstStyle>
            <a:lvl1pPr algn="l" defTabSz="925496" fontAlgn="auto">
              <a:spcBef>
                <a:spcPts val="0"/>
              </a:spcBef>
              <a:spcAft>
                <a:spcPts val="0"/>
              </a:spcAft>
              <a:defRPr sz="1200">
                <a:latin typeface="+mn-lt"/>
                <a:cs typeface="+mn-cs"/>
              </a:defRPr>
            </a:lvl1pPr>
          </a:lstStyle>
          <a:p>
            <a:pPr>
              <a:defRPr/>
            </a:pPr>
            <a:endParaRPr lang="pl-PL"/>
          </a:p>
        </p:txBody>
      </p:sp>
      <p:sp>
        <p:nvSpPr>
          <p:cNvPr id="7" name="Symbol zastępczy numeru slajdu 6"/>
          <p:cNvSpPr>
            <a:spLocks noGrp="1"/>
          </p:cNvSpPr>
          <p:nvPr>
            <p:ph type="sldNum" sz="quarter" idx="5"/>
          </p:nvPr>
        </p:nvSpPr>
        <p:spPr>
          <a:xfrm>
            <a:off x="3850443" y="9428590"/>
            <a:ext cx="2945660" cy="496332"/>
          </a:xfrm>
          <a:prstGeom prst="rect">
            <a:avLst/>
          </a:prstGeom>
        </p:spPr>
        <p:txBody>
          <a:bodyPr vert="horz" lIns="92560" tIns="46279" rIns="92560" bIns="46279" rtlCol="0" anchor="b"/>
          <a:lstStyle>
            <a:lvl1pPr algn="r" defTabSz="925496" fontAlgn="auto">
              <a:spcBef>
                <a:spcPts val="0"/>
              </a:spcBef>
              <a:spcAft>
                <a:spcPts val="0"/>
              </a:spcAft>
              <a:defRPr sz="1200">
                <a:latin typeface="+mn-lt"/>
                <a:cs typeface="+mn-cs"/>
              </a:defRPr>
            </a:lvl1pPr>
          </a:lstStyle>
          <a:p>
            <a:pPr>
              <a:defRPr/>
            </a:pPr>
            <a:fld id="{7FDC9284-E06D-4834-A3D1-D6D7A53205CA}" type="slidenum">
              <a:rPr lang="pl-PL"/>
              <a:pPr>
                <a:defRPr/>
              </a:pPr>
              <a:t>‹#›</a:t>
            </a:fld>
            <a:endParaRPr lang="pl-PL"/>
          </a:p>
        </p:txBody>
      </p:sp>
    </p:spTree>
    <p:extLst>
      <p:ext uri="{BB962C8B-B14F-4D97-AF65-F5344CB8AC3E}">
        <p14:creationId xmlns:p14="http://schemas.microsoft.com/office/powerpoint/2010/main" val="2506658349"/>
      </p:ext>
    </p:extLst>
  </p:cSld>
  <p:clrMap bg1="lt1" tx1="dk1" bg2="lt2" tx2="dk2" accent1="accent1" accent2="accent2" accent3="accent3" accent4="accent4" accent5="accent5" accent6="accent6" hlink="hlink" folHlink="folHlink"/>
  <p:hf hdr="0" ftr="0" dt="0"/>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5758" algn="l" defTabSz="914303" rtl="0" eaLnBrk="1" latinLnBrk="0" hangingPunct="1">
      <a:defRPr sz="1200" kern="1200">
        <a:solidFill>
          <a:schemeClr val="tx1"/>
        </a:solidFill>
        <a:latin typeface="+mn-lt"/>
        <a:ea typeface="+mn-ea"/>
        <a:cs typeface="+mn-cs"/>
      </a:defRPr>
    </a:lvl6pPr>
    <a:lvl7pPr marL="2742909" algn="l" defTabSz="914303" rtl="0" eaLnBrk="1" latinLnBrk="0" hangingPunct="1">
      <a:defRPr sz="1200" kern="1200">
        <a:solidFill>
          <a:schemeClr val="tx1"/>
        </a:solidFill>
        <a:latin typeface="+mn-lt"/>
        <a:ea typeface="+mn-ea"/>
        <a:cs typeface="+mn-cs"/>
      </a:defRPr>
    </a:lvl7pPr>
    <a:lvl8pPr marL="3200061" algn="l" defTabSz="914303" rtl="0" eaLnBrk="1" latinLnBrk="0" hangingPunct="1">
      <a:defRPr sz="1200" kern="1200">
        <a:solidFill>
          <a:schemeClr val="tx1"/>
        </a:solidFill>
        <a:latin typeface="+mn-lt"/>
        <a:ea typeface="+mn-ea"/>
        <a:cs typeface="+mn-cs"/>
      </a:defRPr>
    </a:lvl8pPr>
    <a:lvl9pPr marL="3657212" algn="l" defTabSz="91430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dirty="0"/>
          </a:p>
        </p:txBody>
      </p:sp>
      <p:sp>
        <p:nvSpPr>
          <p:cNvPr id="4" name="Symbol zastępczy numeru slajdu 3"/>
          <p:cNvSpPr>
            <a:spLocks noGrp="1"/>
          </p:cNvSpPr>
          <p:nvPr>
            <p:ph type="sldNum" sz="quarter" idx="5"/>
          </p:nvPr>
        </p:nvSpPr>
        <p:spPr/>
        <p:txBody>
          <a:bodyPr/>
          <a:lstStyle/>
          <a:p>
            <a:pPr>
              <a:defRPr/>
            </a:pPr>
            <a:fld id="{6C64233E-852A-44E2-970F-BB1BE068D835}" type="slidenum">
              <a:rPr lang="pl-PL" smtClean="0"/>
              <a:pPr>
                <a:defRPr/>
              </a:pPr>
              <a:t>0</a:t>
            </a:fld>
            <a:endParaRPr lang="pl-PL"/>
          </a:p>
        </p:txBody>
      </p:sp>
    </p:spTree>
    <p:extLst>
      <p:ext uri="{BB962C8B-B14F-4D97-AF65-F5344CB8AC3E}">
        <p14:creationId xmlns:p14="http://schemas.microsoft.com/office/powerpoint/2010/main" val="3402715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marL="0" marR="0" lvl="0" indent="0" algn="r" defTabSz="925496" rtl="0" eaLnBrk="1" fontAlgn="auto" latinLnBrk="0" hangingPunct="1">
              <a:lnSpc>
                <a:spcPct val="100000"/>
              </a:lnSpc>
              <a:spcBef>
                <a:spcPts val="0"/>
              </a:spcBef>
              <a:spcAft>
                <a:spcPts val="0"/>
              </a:spcAft>
              <a:buClrTx/>
              <a:buSzTx/>
              <a:buFontTx/>
              <a:buNone/>
              <a:tabLst/>
              <a:defRPr/>
            </a:pPr>
            <a:fld id="{7FDC9284-E06D-4834-A3D1-D6D7A53205CA}" type="slidenum">
              <a:rPr kumimoji="0" lang="pl-P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25496" rtl="0" eaLnBrk="1" fontAlgn="auto" latinLnBrk="0" hangingPunct="1">
                <a:lnSpc>
                  <a:spcPct val="100000"/>
                </a:lnSpc>
                <a:spcBef>
                  <a:spcPts val="0"/>
                </a:spcBef>
                <a:spcAft>
                  <a:spcPts val="0"/>
                </a:spcAft>
                <a:buClrTx/>
                <a:buSzTx/>
                <a:buFontTx/>
                <a:buNone/>
                <a:tabLst/>
                <a:defRPr/>
              </a:pPr>
              <a:t>1</a:t>
            </a:fld>
            <a:endParaRPr kumimoji="0" lang="pl-PL"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35460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pPr marL="0" marR="0" lvl="0" indent="0" algn="r" defTabSz="925496" rtl="0" eaLnBrk="1" fontAlgn="auto" latinLnBrk="0" hangingPunct="1">
              <a:lnSpc>
                <a:spcPct val="100000"/>
              </a:lnSpc>
              <a:spcBef>
                <a:spcPts val="0"/>
              </a:spcBef>
              <a:spcAft>
                <a:spcPts val="0"/>
              </a:spcAft>
              <a:buClrTx/>
              <a:buSzTx/>
              <a:buFontTx/>
              <a:buNone/>
              <a:tabLst/>
              <a:defRPr/>
            </a:pPr>
            <a:fld id="{7FDC9284-E06D-4834-A3D1-D6D7A53205CA}" type="slidenum">
              <a:rPr kumimoji="0" lang="pl-P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25496" rtl="0" eaLnBrk="1" fontAlgn="auto" latinLnBrk="0" hangingPunct="1">
                <a:lnSpc>
                  <a:spcPct val="100000"/>
                </a:lnSpc>
                <a:spcBef>
                  <a:spcPts val="0"/>
                </a:spcBef>
                <a:spcAft>
                  <a:spcPts val="0"/>
                </a:spcAft>
                <a:buClrTx/>
                <a:buSzTx/>
                <a:buFontTx/>
                <a:buNone/>
                <a:tabLst/>
                <a:defRPr/>
              </a:pPr>
              <a:t>2</a:t>
            </a:fld>
            <a:endParaRPr kumimoji="0" lang="pl-PL"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11160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3" name="Notes Placeholder 2"/>
          <p:cNvSpPr>
            <a:spLocks noGrp="1"/>
          </p:cNvSpPr>
          <p:nvPr>
            <p:ph type="body" idx="1"/>
          </p:nvPr>
        </p:nvSpPr>
        <p:spPr>
          <a:xfrm>
            <a:off x="681038" y="4783138"/>
            <a:ext cx="5445125" cy="3913187"/>
          </a:xfrm>
          <a:prstGeom prst="rect">
            <a:avLst/>
          </a:prstGeom>
        </p:spPr>
        <p:txBody>
          <a:bodyPr/>
          <a:lstStyle/>
          <a:p>
            <a:r>
              <a:rPr lang="en-GB" baseline="0" noProof="0" dirty="0"/>
              <a:t>All workshops and interviews could not do what one internal competition has done. With hands on approach CEZ promoted the new technology and AGA project </a:t>
            </a:r>
            <a:r>
              <a:rPr lang="en-GB" baseline="0" noProof="0" dirty="0" err="1"/>
              <a:t>thorugh</a:t>
            </a:r>
            <a:r>
              <a:rPr lang="en-GB" baseline="0" noProof="0" dirty="0"/>
              <a:t> whole company.</a:t>
            </a:r>
          </a:p>
        </p:txBody>
      </p:sp>
      <p:sp>
        <p:nvSpPr>
          <p:cNvPr id="4" name="Slide Number Placeholder 3"/>
          <p:cNvSpPr>
            <a:spLocks noGrp="1"/>
          </p:cNvSpPr>
          <p:nvPr>
            <p:ph type="sldNum" sz="quarter" idx="10"/>
          </p:nvPr>
        </p:nvSpPr>
        <p:spPr/>
        <p:txBody>
          <a:bodyPr/>
          <a:lstStyle/>
          <a:p>
            <a:fld id="{9D5A2214-653C-4C2E-91D9-3B929644C9CF}" type="slidenum">
              <a:rPr lang="de-DE" smtClean="0">
                <a:solidFill>
                  <a:srgbClr val="000000"/>
                </a:solidFill>
              </a:rPr>
              <a:pPr/>
              <a:t>4</a:t>
            </a:fld>
            <a:endParaRPr lang="de-DE">
              <a:solidFill>
                <a:srgbClr val="000000"/>
              </a:solidFill>
            </a:endParaRPr>
          </a:p>
        </p:txBody>
      </p:sp>
      <p:sp>
        <p:nvSpPr>
          <p:cNvPr id="5" name="Footer Placeholder 4"/>
          <p:cNvSpPr>
            <a:spLocks noGrp="1"/>
          </p:cNvSpPr>
          <p:nvPr>
            <p:ph type="ftr" sz="quarter" idx="11"/>
          </p:nvPr>
        </p:nvSpPr>
        <p:spPr/>
        <p:txBody>
          <a:bodyPr/>
          <a:lstStyle/>
          <a:p>
            <a:r>
              <a:rPr lang="de-DE">
                <a:solidFill>
                  <a:srgbClr val="000000"/>
                </a:solidFill>
              </a:rPr>
              <a:t>QUT Brisbane, Dr. Jan Recker</a:t>
            </a:r>
            <a:endParaRPr lang="de-DE" dirty="0">
              <a:solidFill>
                <a:srgbClr val="000000"/>
              </a:solidFill>
            </a:endParaRPr>
          </a:p>
        </p:txBody>
      </p:sp>
    </p:spTree>
    <p:extLst>
      <p:ext uri="{BB962C8B-B14F-4D97-AF65-F5344CB8AC3E}">
        <p14:creationId xmlns:p14="http://schemas.microsoft.com/office/powerpoint/2010/main" val="11927038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úvodní snímek">
    <p:spTree>
      <p:nvGrpSpPr>
        <p:cNvPr id="1" name=""/>
        <p:cNvGrpSpPr/>
        <p:nvPr/>
      </p:nvGrpSpPr>
      <p:grpSpPr>
        <a:xfrm>
          <a:off x="0" y="0"/>
          <a:ext cx="0" cy="0"/>
          <a:chOff x="0" y="0"/>
          <a:chExt cx="0" cy="0"/>
        </a:xfrm>
      </p:grpSpPr>
      <p:grpSp>
        <p:nvGrpSpPr>
          <p:cNvPr id="5" name="McK Title Elements" hidden="1"/>
          <p:cNvGrpSpPr>
            <a:grpSpLocks/>
          </p:cNvGrpSpPr>
          <p:nvPr/>
        </p:nvGrpSpPr>
        <p:grpSpPr bwMode="auto">
          <a:xfrm>
            <a:off x="2863850" y="2182813"/>
            <a:ext cx="5130800" cy="4602162"/>
            <a:chOff x="1768" y="1348"/>
            <a:chExt cx="3167" cy="2841"/>
          </a:xfrm>
        </p:grpSpPr>
        <p:sp>
          <p:nvSpPr>
            <p:cNvPr id="6" name="McK Confidential" hidden="1"/>
            <p:cNvSpPr txBox="1">
              <a:spLocks noChangeArrowheads="1"/>
            </p:cNvSpPr>
            <p:nvPr/>
          </p:nvSpPr>
          <p:spPr bwMode="auto">
            <a:xfrm>
              <a:off x="1768" y="1348"/>
              <a:ext cx="936" cy="138"/>
            </a:xfrm>
            <a:prstGeom prst="rect">
              <a:avLst/>
            </a:prstGeom>
            <a:noFill/>
            <a:ln w="9525">
              <a:noFill/>
              <a:miter lim="800000"/>
              <a:headEnd/>
              <a:tailEnd/>
            </a:ln>
            <a:effectLst/>
          </p:spPr>
          <p:txBody>
            <a:bodyPr lIns="0" tIns="0" rIns="0" bIns="0">
              <a:spAutoFit/>
            </a:bodyPr>
            <a:lstStyle/>
            <a:p>
              <a:pPr>
                <a:defRPr/>
              </a:pPr>
              <a:r>
                <a:rPr lang="cs-CZ" sz="1428">
                  <a:cs typeface="Arial" pitchFamily="34" charset="0"/>
                </a:rPr>
                <a:t>DŮVĚRNÉ</a:t>
              </a:r>
            </a:p>
          </p:txBody>
        </p:sp>
        <p:sp>
          <p:nvSpPr>
            <p:cNvPr id="8" name="McK Document" hidden="1"/>
            <p:cNvSpPr txBox="1">
              <a:spLocks noChangeArrowheads="1"/>
            </p:cNvSpPr>
            <p:nvPr/>
          </p:nvSpPr>
          <p:spPr bwMode="auto">
            <a:xfrm>
              <a:off x="1768" y="3045"/>
              <a:ext cx="3167" cy="130"/>
            </a:xfrm>
            <a:prstGeom prst="rect">
              <a:avLst/>
            </a:prstGeom>
            <a:noFill/>
            <a:ln w="9525">
              <a:noFill/>
              <a:miter lim="800000"/>
              <a:headEnd/>
              <a:tailEnd/>
            </a:ln>
            <a:effectLst/>
          </p:spPr>
          <p:txBody>
            <a:bodyPr lIns="0" tIns="0" rIns="0" bIns="0" anchor="b">
              <a:spAutoFit/>
            </a:bodyPr>
            <a:lstStyle/>
            <a:p>
              <a:pPr>
                <a:defRPr/>
              </a:pPr>
              <a:r>
                <a:rPr lang="cs-CZ" sz="1428">
                  <a:cs typeface="Arial" pitchFamily="34" charset="0"/>
                </a:rPr>
                <a:t>Dokument</a:t>
              </a:r>
            </a:p>
          </p:txBody>
        </p:sp>
        <p:sp>
          <p:nvSpPr>
            <p:cNvPr id="10" name="McK Date" hidden="1"/>
            <p:cNvSpPr txBox="1">
              <a:spLocks noChangeArrowheads="1"/>
            </p:cNvSpPr>
            <p:nvPr/>
          </p:nvSpPr>
          <p:spPr bwMode="auto">
            <a:xfrm>
              <a:off x="1768" y="3216"/>
              <a:ext cx="3167" cy="138"/>
            </a:xfrm>
            <a:prstGeom prst="rect">
              <a:avLst/>
            </a:prstGeom>
            <a:noFill/>
            <a:ln w="9525">
              <a:noFill/>
              <a:miter lim="800000"/>
              <a:headEnd/>
              <a:tailEnd/>
            </a:ln>
            <a:effectLst/>
          </p:spPr>
          <p:txBody>
            <a:bodyPr lIns="0" tIns="0" rIns="0" bIns="0">
              <a:spAutoFit/>
            </a:bodyPr>
            <a:lstStyle/>
            <a:p>
              <a:pPr>
                <a:defRPr/>
              </a:pPr>
              <a:r>
                <a:rPr lang="cs-CZ" sz="1428">
                  <a:cs typeface="Arial" pitchFamily="34" charset="0"/>
                </a:rPr>
                <a:t>Datum</a:t>
              </a:r>
            </a:p>
          </p:txBody>
        </p:sp>
        <p:sp>
          <p:nvSpPr>
            <p:cNvPr id="11" name="McK Disclaimer" hidden="1"/>
            <p:cNvSpPr>
              <a:spLocks noChangeArrowheads="1"/>
            </p:cNvSpPr>
            <p:nvPr>
              <p:custDataLst>
                <p:tags r:id="rId1"/>
              </p:custDataLst>
            </p:nvPr>
          </p:nvSpPr>
          <p:spPr bwMode="auto">
            <a:xfrm>
              <a:off x="1768" y="3753"/>
              <a:ext cx="2303"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defTabSz="804863"/>
              <a:r>
                <a:rPr lang="cs-CZ" sz="900" dirty="0"/>
                <a:t>This report is </a:t>
              </a:r>
              <a:r>
                <a:rPr lang="cs-CZ" sz="900" dirty="0" err="1"/>
                <a:t>solely</a:t>
              </a:r>
              <a:r>
                <a:rPr lang="cs-CZ" sz="900" dirty="0"/>
                <a:t> for the use of </a:t>
              </a:r>
              <a:r>
                <a:rPr lang="cs-CZ" sz="900" dirty="0" err="1"/>
                <a:t>client</a:t>
              </a:r>
              <a:r>
                <a:rPr lang="cs-CZ" sz="900" dirty="0"/>
                <a:t> </a:t>
              </a:r>
              <a:r>
                <a:rPr lang="cs-CZ" sz="900" dirty="0" err="1"/>
                <a:t>personnel</a:t>
              </a:r>
              <a:r>
                <a:rPr lang="cs-CZ" sz="900" dirty="0"/>
                <a:t>.  No part of </a:t>
              </a:r>
              <a:r>
                <a:rPr lang="cs-CZ" sz="900" dirty="0" err="1"/>
                <a:t>it</a:t>
              </a:r>
              <a:r>
                <a:rPr lang="cs-CZ" sz="900" dirty="0"/>
                <a:t> </a:t>
              </a:r>
              <a:r>
                <a:rPr lang="cs-CZ" sz="900" dirty="0" err="1"/>
                <a:t>may</a:t>
              </a:r>
              <a:r>
                <a:rPr lang="cs-CZ" sz="900" dirty="0"/>
                <a:t> </a:t>
              </a:r>
              <a:r>
                <a:rPr lang="cs-CZ" sz="900" dirty="0" err="1"/>
                <a:t>be</a:t>
              </a:r>
              <a:r>
                <a:rPr lang="cs-CZ" sz="900" dirty="0"/>
                <a:t> </a:t>
              </a:r>
              <a:r>
                <a:rPr lang="cs-CZ" sz="900" dirty="0" err="1"/>
                <a:t>circulated</a:t>
              </a:r>
              <a:r>
                <a:rPr lang="cs-CZ" sz="900" dirty="0"/>
                <a:t>, </a:t>
              </a:r>
              <a:r>
                <a:rPr lang="cs-CZ" sz="900" dirty="0" err="1"/>
                <a:t>quoted</a:t>
              </a:r>
              <a:r>
                <a:rPr lang="cs-CZ" sz="900" dirty="0"/>
                <a:t>, </a:t>
              </a:r>
              <a:r>
                <a:rPr lang="cs-CZ" sz="900" dirty="0" err="1"/>
                <a:t>or</a:t>
              </a:r>
              <a:r>
                <a:rPr lang="cs-CZ" sz="900" dirty="0"/>
                <a:t> </a:t>
              </a:r>
              <a:r>
                <a:rPr lang="cs-CZ" sz="900" dirty="0" err="1"/>
                <a:t>reproduced</a:t>
              </a:r>
              <a:r>
                <a:rPr lang="cs-CZ" sz="900" dirty="0"/>
                <a:t> </a:t>
              </a:r>
              <a:r>
                <a:rPr lang="cs-CZ" sz="900"/>
                <a:t>for Razpredelenie </a:t>
              </a:r>
              <a:r>
                <a:rPr lang="cs-CZ" sz="900" dirty="0" err="1"/>
                <a:t>outside</a:t>
              </a:r>
              <a:r>
                <a:rPr lang="cs-CZ" sz="900" dirty="0"/>
                <a:t> the </a:t>
              </a:r>
              <a:r>
                <a:rPr lang="cs-CZ" sz="900" dirty="0" err="1"/>
                <a:t>client</a:t>
              </a:r>
              <a:r>
                <a:rPr lang="cs-CZ" sz="900" dirty="0"/>
                <a:t> </a:t>
              </a:r>
              <a:r>
                <a:rPr lang="cs-CZ" sz="900" dirty="0" err="1"/>
                <a:t>organization</a:t>
              </a:r>
              <a:r>
                <a:rPr lang="cs-CZ" sz="900" dirty="0"/>
                <a:t> </a:t>
              </a:r>
              <a:r>
                <a:rPr lang="cs-CZ" sz="900" dirty="0" err="1"/>
                <a:t>without</a:t>
              </a:r>
              <a:r>
                <a:rPr lang="cs-CZ" sz="900" dirty="0"/>
                <a:t> prior </a:t>
              </a:r>
              <a:r>
                <a:rPr lang="cs-CZ" sz="900" dirty="0" err="1"/>
                <a:t>written</a:t>
              </a:r>
              <a:r>
                <a:rPr lang="cs-CZ" sz="900" dirty="0"/>
                <a:t> approval from </a:t>
              </a:r>
              <a:r>
                <a:rPr lang="cs-CZ" sz="900" dirty="0" err="1"/>
                <a:t>McKinsey</a:t>
              </a:r>
              <a:r>
                <a:rPr lang="cs-CZ" sz="900" dirty="0"/>
                <a:t> &amp; </a:t>
              </a:r>
              <a:r>
                <a:rPr lang="cs-CZ" sz="900" dirty="0" err="1"/>
                <a:t>Company</a:t>
              </a:r>
              <a:r>
                <a:rPr lang="cs-CZ" sz="900" dirty="0"/>
                <a:t>. This </a:t>
              </a:r>
              <a:r>
                <a:rPr lang="cs-CZ" sz="900" dirty="0" err="1"/>
                <a:t>material</a:t>
              </a:r>
              <a:r>
                <a:rPr lang="cs-CZ" sz="900" dirty="0"/>
                <a:t> was </a:t>
              </a:r>
              <a:r>
                <a:rPr lang="cs-CZ" sz="900" dirty="0" err="1"/>
                <a:t>used</a:t>
              </a:r>
              <a:r>
                <a:rPr lang="cs-CZ" sz="900" dirty="0"/>
                <a:t> by </a:t>
              </a:r>
              <a:r>
                <a:rPr lang="cs-CZ" sz="900" dirty="0" err="1"/>
                <a:t>McKinsey</a:t>
              </a:r>
              <a:r>
                <a:rPr lang="cs-CZ" sz="900" dirty="0"/>
                <a:t> &amp; </a:t>
              </a:r>
              <a:r>
                <a:rPr lang="cs-CZ" sz="900" dirty="0" err="1"/>
                <a:t>Company</a:t>
              </a:r>
              <a:r>
                <a:rPr lang="cs-CZ" sz="900" dirty="0"/>
                <a:t> </a:t>
              </a:r>
              <a:r>
                <a:rPr lang="cs-CZ" sz="900" dirty="0" err="1"/>
                <a:t>during</a:t>
              </a:r>
              <a:r>
                <a:rPr lang="cs-CZ" sz="900" dirty="0"/>
                <a:t> </a:t>
              </a:r>
              <a:r>
                <a:rPr lang="cs-CZ" sz="900" dirty="0" err="1"/>
                <a:t>an</a:t>
              </a:r>
              <a:r>
                <a:rPr lang="cs-CZ" sz="900" dirty="0"/>
                <a:t> oral </a:t>
              </a:r>
              <a:r>
                <a:rPr lang="cs-CZ" sz="900" dirty="0" err="1"/>
                <a:t>presentation</a:t>
              </a:r>
              <a:r>
                <a:rPr lang="cs-CZ" sz="900" dirty="0"/>
                <a:t>; </a:t>
              </a:r>
              <a:r>
                <a:rPr lang="cs-CZ" sz="900" dirty="0" err="1"/>
                <a:t>it</a:t>
              </a:r>
              <a:r>
                <a:rPr lang="cs-CZ" sz="900" dirty="0"/>
                <a:t> is not a </a:t>
              </a:r>
              <a:r>
                <a:rPr lang="cs-CZ" sz="900" dirty="0" err="1"/>
                <a:t>complete</a:t>
              </a:r>
              <a:r>
                <a:rPr lang="cs-CZ" sz="900" dirty="0"/>
                <a:t> </a:t>
              </a:r>
              <a:r>
                <a:rPr lang="cs-CZ" sz="900" dirty="0" err="1"/>
                <a:t>record</a:t>
              </a:r>
              <a:r>
                <a:rPr lang="cs-CZ" sz="900" dirty="0"/>
                <a:t> of the discussion.</a:t>
              </a:r>
            </a:p>
          </p:txBody>
        </p:sp>
      </p:grpSp>
      <p:sp>
        <p:nvSpPr>
          <p:cNvPr id="12" name="Working Draft Text" hidden="1"/>
          <p:cNvSpPr>
            <a:spLocks noChangeArrowheads="1"/>
          </p:cNvSpPr>
          <p:nvPr/>
        </p:nvSpPr>
        <p:spPr bwMode="auto">
          <a:xfrm>
            <a:off x="427038" y="349250"/>
            <a:ext cx="3109912"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895350">
              <a:lnSpc>
                <a:spcPct val="110000"/>
              </a:lnSpc>
              <a:buSzPct val="120000"/>
            </a:pPr>
            <a:r>
              <a:rPr lang="cs-CZ" b="1" dirty="0">
                <a:solidFill>
                  <a:schemeClr val="bg1"/>
                </a:solidFill>
              </a:rPr>
              <a:t>Working Draft    </a:t>
            </a:r>
          </a:p>
        </p:txBody>
      </p:sp>
      <p:sp>
        <p:nvSpPr>
          <p:cNvPr id="13" name="Working Draft" hidden="1"/>
          <p:cNvSpPr txBox="1">
            <a:spLocks noChangeArrowheads="1"/>
          </p:cNvSpPr>
          <p:nvPr/>
        </p:nvSpPr>
        <p:spPr bwMode="auto">
          <a:xfrm>
            <a:off x="427038" y="593725"/>
            <a:ext cx="4675187"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912813" eaLnBrk="0" fontAlgn="base" hangingPunct="0">
              <a:spcBef>
                <a:spcPct val="0"/>
              </a:spcBef>
              <a:spcAft>
                <a:spcPct val="0"/>
              </a:spcAft>
              <a:defRPr>
                <a:solidFill>
                  <a:schemeClr val="tx1"/>
                </a:solidFill>
                <a:latin typeface="Calibri" pitchFamily="34" charset="0"/>
                <a:cs typeface="Arial" charset="0"/>
              </a:defRPr>
            </a:lvl6pPr>
            <a:lvl7pPr marL="2971800" indent="-228600" defTabSz="912813" eaLnBrk="0" fontAlgn="base" hangingPunct="0">
              <a:spcBef>
                <a:spcPct val="0"/>
              </a:spcBef>
              <a:spcAft>
                <a:spcPct val="0"/>
              </a:spcAft>
              <a:defRPr>
                <a:solidFill>
                  <a:schemeClr val="tx1"/>
                </a:solidFill>
                <a:latin typeface="Calibri" pitchFamily="34" charset="0"/>
                <a:cs typeface="Arial" charset="0"/>
              </a:defRPr>
            </a:lvl7pPr>
            <a:lvl8pPr marL="3429000" indent="-228600" defTabSz="912813" eaLnBrk="0" fontAlgn="base" hangingPunct="0">
              <a:spcBef>
                <a:spcPct val="0"/>
              </a:spcBef>
              <a:spcAft>
                <a:spcPct val="0"/>
              </a:spcAft>
              <a:defRPr>
                <a:solidFill>
                  <a:schemeClr val="tx1"/>
                </a:solidFill>
                <a:latin typeface="Calibri" pitchFamily="34" charset="0"/>
                <a:cs typeface="Arial" charset="0"/>
              </a:defRPr>
            </a:lvl8pPr>
            <a:lvl9pPr marL="3886200" indent="-228600" defTabSz="912813"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US" sz="1200"/>
              <a:t>Last Modified 10/4/2004 4:39:06 PM Central Europe Standard Time</a:t>
            </a:r>
            <a:endParaRPr lang="cs-CZ" sz="1200"/>
          </a:p>
        </p:txBody>
      </p:sp>
      <p:sp>
        <p:nvSpPr>
          <p:cNvPr id="14" name="Printed" hidden="1"/>
          <p:cNvSpPr txBox="1">
            <a:spLocks noChangeArrowheads="1"/>
          </p:cNvSpPr>
          <p:nvPr/>
        </p:nvSpPr>
        <p:spPr bwMode="auto">
          <a:xfrm>
            <a:off x="427038" y="815975"/>
            <a:ext cx="4306887"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912813" eaLnBrk="0" fontAlgn="base" hangingPunct="0">
              <a:spcBef>
                <a:spcPct val="0"/>
              </a:spcBef>
              <a:spcAft>
                <a:spcPct val="0"/>
              </a:spcAft>
              <a:defRPr>
                <a:solidFill>
                  <a:schemeClr val="tx1"/>
                </a:solidFill>
                <a:latin typeface="Calibri" pitchFamily="34" charset="0"/>
                <a:cs typeface="Arial" charset="0"/>
              </a:defRPr>
            </a:lvl6pPr>
            <a:lvl7pPr marL="2971800" indent="-228600" defTabSz="912813" eaLnBrk="0" fontAlgn="base" hangingPunct="0">
              <a:spcBef>
                <a:spcPct val="0"/>
              </a:spcBef>
              <a:spcAft>
                <a:spcPct val="0"/>
              </a:spcAft>
              <a:defRPr>
                <a:solidFill>
                  <a:schemeClr val="tx1"/>
                </a:solidFill>
                <a:latin typeface="Calibri" pitchFamily="34" charset="0"/>
                <a:cs typeface="Arial" charset="0"/>
              </a:defRPr>
            </a:lvl7pPr>
            <a:lvl8pPr marL="3429000" indent="-228600" defTabSz="912813" eaLnBrk="0" fontAlgn="base" hangingPunct="0">
              <a:spcBef>
                <a:spcPct val="0"/>
              </a:spcBef>
              <a:spcAft>
                <a:spcPct val="0"/>
              </a:spcAft>
              <a:defRPr>
                <a:solidFill>
                  <a:schemeClr val="tx1"/>
                </a:solidFill>
                <a:latin typeface="Calibri" pitchFamily="34" charset="0"/>
                <a:cs typeface="Arial" charset="0"/>
              </a:defRPr>
            </a:lvl8pPr>
            <a:lvl9pPr marL="3886200" indent="-228600" defTabSz="912813"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cs-CZ" sz="1200"/>
              <a:t>Printed 10/4/2004 11:36:40 AM Central Europe Standard Time</a:t>
            </a:r>
          </a:p>
        </p:txBody>
      </p:sp>
      <p:sp>
        <p:nvSpPr>
          <p:cNvPr id="19" name="Rectangle 92"/>
          <p:cNvSpPr>
            <a:spLocks noGrp="1" noChangeArrowheads="1"/>
          </p:cNvSpPr>
          <p:nvPr>
            <p:ph type="title"/>
          </p:nvPr>
        </p:nvSpPr>
        <p:spPr bwMode="auto">
          <a:xfrm>
            <a:off x="504000" y="1052730"/>
            <a:ext cx="6876000" cy="1227195"/>
          </a:xfrm>
          <a:prstGeom prst="rect">
            <a:avLst/>
          </a:prstGeom>
          <a:noFill/>
          <a:ln w="9525" algn="ctr">
            <a:noFill/>
            <a:miter lim="800000"/>
            <a:headEnd/>
            <a:tailEnd/>
          </a:ln>
          <a:effectLst/>
        </p:spPr>
        <p:txBody>
          <a:bodyPr/>
          <a:lstStyle>
            <a:lvl1pPr>
              <a:lnSpc>
                <a:spcPts val="5000"/>
              </a:lnSpc>
              <a:defRPr sz="3600" b="0" cap="all" baseline="0">
                <a:solidFill>
                  <a:srgbClr val="F24F00"/>
                </a:solidFill>
                <a:latin typeface="+mn-lt"/>
                <a:cs typeface="Arial CE" panose="020B0604020202020204" pitchFamily="34" charset="0"/>
              </a:defRPr>
            </a:lvl1pPr>
          </a:lstStyle>
          <a:p>
            <a:pPr lvl="0"/>
            <a:r>
              <a:rPr lang="en-US" dirty="0"/>
              <a:t>Klepnutím lze upravit styl předlohy nadpisů.</a:t>
            </a:r>
            <a:endParaRPr lang="cs-CZ" dirty="0"/>
          </a:p>
        </p:txBody>
      </p:sp>
      <p:sp>
        <p:nvSpPr>
          <p:cNvPr id="7" name="Text Placeholder 6"/>
          <p:cNvSpPr>
            <a:spLocks noGrp="1"/>
          </p:cNvSpPr>
          <p:nvPr>
            <p:ph type="body" sz="quarter" idx="10"/>
          </p:nvPr>
        </p:nvSpPr>
        <p:spPr>
          <a:xfrm>
            <a:off x="503238" y="4675937"/>
            <a:ext cx="1846262" cy="241300"/>
          </a:xfrm>
        </p:spPr>
        <p:txBody>
          <a:bodyPr/>
          <a:lstStyle>
            <a:lvl1pPr>
              <a:defRPr sz="1800" b="1" baseline="0">
                <a:solidFill>
                  <a:srgbClr val="F24F00"/>
                </a:solidFill>
                <a:latin typeface="+mn-lt"/>
              </a:defRPr>
            </a:lvl1pPr>
          </a:lstStyle>
          <a:p>
            <a:pPr lvl="0"/>
            <a:r>
              <a:rPr lang="en-US" dirty="0"/>
              <a:t>Klepnutím lze upravit styly předlohy textu.</a:t>
            </a:r>
          </a:p>
        </p:txBody>
      </p:sp>
      <p:sp>
        <p:nvSpPr>
          <p:cNvPr id="9" name="Text Placeholder 8"/>
          <p:cNvSpPr>
            <a:spLocks noGrp="1"/>
          </p:cNvSpPr>
          <p:nvPr>
            <p:ph type="body" sz="quarter" idx="11"/>
          </p:nvPr>
        </p:nvSpPr>
        <p:spPr>
          <a:xfrm>
            <a:off x="503238" y="5760000"/>
            <a:ext cx="2532062" cy="653500"/>
          </a:xfrm>
        </p:spPr>
        <p:txBody>
          <a:bodyPr/>
          <a:lstStyle>
            <a:lvl1pPr>
              <a:lnSpc>
                <a:spcPts val="1900"/>
              </a:lnSpc>
              <a:defRPr sz="1600" b="1">
                <a:solidFill>
                  <a:srgbClr val="F24F00"/>
                </a:solidFill>
                <a:latin typeface="+mn-lt"/>
              </a:defRPr>
            </a:lvl1pPr>
            <a:lvl2pPr>
              <a:defRPr>
                <a:latin typeface="+mn-lt"/>
              </a:defRPr>
            </a:lvl2pPr>
          </a:lstStyle>
          <a:p>
            <a:pPr lvl="0"/>
            <a:r>
              <a:rPr lang="en-US" dirty="0"/>
              <a:t>Klepnutím lze upravit styly předlohy textu.</a:t>
            </a:r>
          </a:p>
          <a:p>
            <a:pPr lvl="1"/>
            <a:r>
              <a:rPr lang="en-US" dirty="0"/>
              <a:t>Druhá úroveň</a:t>
            </a:r>
          </a:p>
        </p:txBody>
      </p:sp>
    </p:spTree>
    <p:extLst>
      <p:ext uri="{BB962C8B-B14F-4D97-AF65-F5344CB8AC3E}">
        <p14:creationId xmlns:p14="http://schemas.microsoft.com/office/powerpoint/2010/main" val="103133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content (three-line headli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4" y="423021"/>
            <a:ext cx="6876000" cy="1269578"/>
          </a:xfrm>
        </p:spPr>
        <p:txBody>
          <a:bodyPr/>
          <a:lstStyle>
            <a:lvl1pPr>
              <a:defRPr baseline="0">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p>
        </p:txBody>
      </p:sp>
      <p:sp>
        <p:nvSpPr>
          <p:cNvPr id="3" name="Content Placeholder 2"/>
          <p:cNvSpPr>
            <a:spLocks noGrp="1"/>
          </p:cNvSpPr>
          <p:nvPr>
            <p:ph idx="1" hasCustomPrompt="1"/>
          </p:nvPr>
        </p:nvSpPr>
        <p:spPr>
          <a:xfrm>
            <a:off x="504001" y="2116187"/>
            <a:ext cx="8136000" cy="4173017"/>
          </a:xfrm>
        </p:spPr>
        <p:txBody>
          <a:bodyPr/>
          <a:lstStyle>
            <a:lvl1pPr>
              <a:defRPr/>
            </a:lvl1pPr>
          </a:lstStyle>
          <a:p>
            <a:pPr lvl="0"/>
            <a:r>
              <a:rPr lang="en-US" dirty="0"/>
              <a:t>Click to </a:t>
            </a:r>
            <a:r>
              <a:rPr lang="en-US" noProof="0" dirty="0"/>
              <a:t>add</a:t>
            </a:r>
            <a:r>
              <a:rPr lang="en-US" dirty="0"/>
              <a:t> text.</a:t>
            </a:r>
            <a:endParaRPr lang="cs-CZ" dirty="0"/>
          </a:p>
          <a:p>
            <a:pPr lvl="0"/>
            <a:r>
              <a:rPr lang="en-US" dirty="0"/>
              <a:t>You can open template presentation from the folder "My slide themes". </a:t>
            </a:r>
            <a:endParaRPr lang="cs-CZ" dirty="0"/>
          </a:p>
          <a:p>
            <a:pPr lvl="0"/>
            <a:r>
              <a:rPr lang="en-US" dirty="0"/>
              <a:t>You can change the design of the slide by using the option layout.</a:t>
            </a:r>
            <a:endParaRPr lang="cs-CZ" noProof="0"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dirty="0">
              <a:solidFill>
                <a:srgbClr val="FFFFFF"/>
              </a:solidFill>
            </a:endParaRPr>
          </a:p>
        </p:txBody>
      </p:sp>
      <p:cxnSp>
        <p:nvCxnSpPr>
          <p:cNvPr id="6" name="Straight Connector 5"/>
          <p:cNvCxnSpPr/>
          <p:nvPr userDrawn="1"/>
        </p:nvCxnSpPr>
        <p:spPr bwMode="auto">
          <a:xfrm>
            <a:off x="504004"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50747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6" name="Title 1"/>
          <p:cNvSpPr>
            <a:spLocks noGrp="1"/>
          </p:cNvSpPr>
          <p:nvPr>
            <p:ph type="title" hasCustomPrompt="1"/>
          </p:nvPr>
        </p:nvSpPr>
        <p:spPr>
          <a:xfrm>
            <a:off x="504004" y="436770"/>
            <a:ext cx="6876000" cy="1269578"/>
          </a:xfrm>
        </p:spPr>
        <p:txBody>
          <a:bodyPr/>
          <a:lstStyle>
            <a:lvl1pPr>
              <a:defRPr>
                <a:solidFill>
                  <a:srgbClr val="F24F00"/>
                </a:solidFill>
              </a:defRPr>
            </a:lvl1p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sp>
        <p:nvSpPr>
          <p:cNvPr id="7" name="Content Placeholder 2"/>
          <p:cNvSpPr>
            <a:spLocks noGrp="1"/>
          </p:cNvSpPr>
          <p:nvPr>
            <p:ph idx="1" hasCustomPrompt="1"/>
          </p:nvPr>
        </p:nvSpPr>
        <p:spPr>
          <a:xfrm>
            <a:off x="504004" y="1692004"/>
            <a:ext cx="3888000" cy="4680000"/>
          </a:xfrm>
        </p:spPr>
        <p:txBody>
          <a:bodyPr/>
          <a:lstStyle>
            <a:lvl1pPr>
              <a:defRPr/>
            </a:lvl1pPr>
            <a:lvl2pPr>
              <a:buClr>
                <a:srgbClr val="F24F00"/>
              </a:buClr>
              <a:defRPr/>
            </a:lvl2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9" name="Content Placeholder 2"/>
          <p:cNvSpPr>
            <a:spLocks noGrp="1"/>
          </p:cNvSpPr>
          <p:nvPr>
            <p:ph idx="11" hasCustomPrompt="1"/>
          </p:nvPr>
        </p:nvSpPr>
        <p:spPr>
          <a:xfrm>
            <a:off x="4752000" y="1692004"/>
            <a:ext cx="3888000" cy="4680000"/>
          </a:xfrm>
        </p:spPr>
        <p:txBody>
          <a:body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0" name="Straight Connector 9"/>
          <p:cNvCxnSpPr/>
          <p:nvPr userDrawn="1"/>
        </p:nvCxnSpPr>
        <p:spPr bwMode="auto">
          <a:xfrm>
            <a:off x="504004"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3698867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lumns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7" name="Content Placeholder 2"/>
          <p:cNvSpPr>
            <a:spLocks noGrp="1"/>
          </p:cNvSpPr>
          <p:nvPr>
            <p:ph idx="1" hasCustomPrompt="1"/>
          </p:nvPr>
        </p:nvSpPr>
        <p:spPr>
          <a:xfrm>
            <a:off x="504004" y="2116804"/>
            <a:ext cx="3888000" cy="4176000"/>
          </a:xfrm>
        </p:spPr>
        <p:txBody>
          <a:body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9" name="Content Placeholder 2"/>
          <p:cNvSpPr>
            <a:spLocks noGrp="1"/>
          </p:cNvSpPr>
          <p:nvPr>
            <p:ph idx="11" hasCustomPrompt="1"/>
          </p:nvPr>
        </p:nvSpPr>
        <p:spPr>
          <a:xfrm>
            <a:off x="4752000" y="2116804"/>
            <a:ext cx="3888000" cy="4176000"/>
          </a:xfrm>
        </p:spPr>
        <p:txBody>
          <a:body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0" name="Title 1"/>
          <p:cNvSpPr>
            <a:spLocks noGrp="1"/>
          </p:cNvSpPr>
          <p:nvPr>
            <p:ph type="title" hasCustomPrompt="1"/>
          </p:nvPr>
        </p:nvSpPr>
        <p:spPr>
          <a:xfrm>
            <a:off x="504005" y="423021"/>
            <a:ext cx="6876000" cy="1269578"/>
          </a:xfrm>
        </p:spPr>
        <p:txBody>
          <a:bodyPr/>
          <a:lstStyle>
            <a:lvl1pPr>
              <a:defRPr baseline="0">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cxnSp>
        <p:nvCxnSpPr>
          <p:cNvPr id="8" name="Straight Connector 7"/>
          <p:cNvCxnSpPr/>
          <p:nvPr userDrawn="1"/>
        </p:nvCxnSpPr>
        <p:spPr bwMode="auto">
          <a:xfrm>
            <a:off x="504004"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1736493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lumns with subtitl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6" name="Title 1"/>
          <p:cNvSpPr>
            <a:spLocks noGrp="1"/>
          </p:cNvSpPr>
          <p:nvPr>
            <p:ph type="title" hasCustomPrompt="1"/>
          </p:nvPr>
        </p:nvSpPr>
        <p:spPr>
          <a:xfrm>
            <a:off x="504004" y="436770"/>
            <a:ext cx="6876000" cy="1269578"/>
          </a:xfrm>
        </p:spPr>
        <p:txBody>
          <a:body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sp>
        <p:nvSpPr>
          <p:cNvPr id="7" name="Content Placeholder 2"/>
          <p:cNvSpPr>
            <a:spLocks noGrp="1"/>
          </p:cNvSpPr>
          <p:nvPr>
            <p:ph idx="1" hasCustomPrompt="1"/>
          </p:nvPr>
        </p:nvSpPr>
        <p:spPr>
          <a:xfrm>
            <a:off x="504004" y="2281176"/>
            <a:ext cx="3888000" cy="4008391"/>
          </a:xfrm>
        </p:spPr>
        <p:txBody>
          <a:bodyPr/>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9" name="Content Placeholder 2"/>
          <p:cNvSpPr>
            <a:spLocks noGrp="1"/>
          </p:cNvSpPr>
          <p:nvPr>
            <p:ph idx="11" hasCustomPrompt="1"/>
          </p:nvPr>
        </p:nvSpPr>
        <p:spPr>
          <a:xfrm>
            <a:off x="4680004" y="2210404"/>
            <a:ext cx="3888000" cy="4084438"/>
          </a:xfrm>
          <a:solidFill>
            <a:srgbClr val="E6E6E6"/>
          </a:solidFill>
        </p:spPr>
        <p:txBody>
          <a:bodyPr lIns="143939" tIns="71968" rIns="143939" bIns="71968"/>
          <a:lstStyle>
            <a:lvl2pPr marL="180899" indent="-179312">
              <a:defRPr/>
            </a:lvl2pPr>
            <a:lvl3pPr marL="361797" indent="-180899">
              <a:defRPr/>
            </a:lvl3pPr>
            <a:lvl4pPr marL="542697" indent="-180899">
              <a:defRPr/>
            </a:lvl4pPr>
            <a:lvl5pPr marL="714073" indent="-17137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1" name="Straight Connector 10"/>
          <p:cNvCxnSpPr/>
          <p:nvPr userDrawn="1"/>
        </p:nvCxnSpPr>
        <p:spPr bwMode="auto">
          <a:xfrm>
            <a:off x="504004"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4" y="1692000"/>
            <a:ext cx="3889375" cy="265177"/>
          </a:xfrm>
        </p:spPr>
        <p:txBody>
          <a:bodyPr/>
          <a:lstStyle>
            <a:lvl1pPr>
              <a:defRPr sz="2000" b="1"/>
            </a:lvl1pPr>
          </a:lstStyle>
          <a:p>
            <a:pPr lvl="0"/>
            <a:r>
              <a:rPr lang="en-US" noProof="0" dirty="0"/>
              <a:t>Subtitle</a:t>
            </a:r>
          </a:p>
        </p:txBody>
      </p:sp>
    </p:spTree>
    <p:extLst>
      <p:ext uri="{BB962C8B-B14F-4D97-AF65-F5344CB8AC3E}">
        <p14:creationId xmlns:p14="http://schemas.microsoft.com/office/powerpoint/2010/main" val="26589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s with subtitle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10" name="Title 1"/>
          <p:cNvSpPr>
            <a:spLocks noGrp="1"/>
          </p:cNvSpPr>
          <p:nvPr>
            <p:ph type="title" hasCustomPrompt="1"/>
          </p:nvPr>
        </p:nvSpPr>
        <p:spPr>
          <a:xfrm>
            <a:off x="504004" y="423020"/>
            <a:ext cx="6876000" cy="1269578"/>
          </a:xfrm>
        </p:spPr>
        <p:txBody>
          <a:bodyPr/>
          <a:lstStyle>
            <a:lvl1pPr>
              <a:defRPr baseline="0">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4" y="2116800"/>
            <a:ext cx="3889375" cy="265177"/>
          </a:xfrm>
        </p:spPr>
        <p:txBody>
          <a:bodyPr/>
          <a:lstStyle>
            <a:lvl1pPr>
              <a:defRPr sz="2000" b="1"/>
            </a:lvl1pPr>
          </a:lstStyle>
          <a:p>
            <a:pPr lvl="0"/>
            <a:r>
              <a:rPr lang="en-US" noProof="0" dirty="0"/>
              <a:t>Subtitle</a:t>
            </a:r>
          </a:p>
        </p:txBody>
      </p:sp>
      <p:sp>
        <p:nvSpPr>
          <p:cNvPr id="9" name="Content Placeholder 2"/>
          <p:cNvSpPr>
            <a:spLocks noGrp="1"/>
          </p:cNvSpPr>
          <p:nvPr>
            <p:ph idx="1" hasCustomPrompt="1"/>
          </p:nvPr>
        </p:nvSpPr>
        <p:spPr>
          <a:xfrm>
            <a:off x="504004" y="2721201"/>
            <a:ext cx="3888000" cy="3571599"/>
          </a:xfrm>
        </p:spPr>
        <p:txBody>
          <a:bodyPr/>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3" name="Content Placeholder 2"/>
          <p:cNvSpPr>
            <a:spLocks noGrp="1"/>
          </p:cNvSpPr>
          <p:nvPr>
            <p:ph idx="13" hasCustomPrompt="1"/>
          </p:nvPr>
        </p:nvSpPr>
        <p:spPr>
          <a:xfrm>
            <a:off x="4680004" y="2648309"/>
            <a:ext cx="3888000" cy="3633691"/>
          </a:xfrm>
          <a:solidFill>
            <a:srgbClr val="E6E6E6"/>
          </a:solidFill>
        </p:spPr>
        <p:txBody>
          <a:bodyPr lIns="143939" tIns="71968" rIns="143939" bIns="71968"/>
          <a:lstStyle>
            <a:lvl2pPr marL="180899" indent="-179312">
              <a:buClr>
                <a:srgbClr val="F24F00"/>
              </a:buClr>
              <a:defRPr/>
            </a:lvl2pPr>
            <a:lvl3pPr marL="361797" indent="-180899">
              <a:defRPr/>
            </a:lvl3pPr>
            <a:lvl4pPr marL="542697" indent="-180899">
              <a:defRPr/>
            </a:lvl4pPr>
            <a:lvl5pPr marL="714073" indent="-17137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5" name="Straight Connector 14"/>
          <p:cNvCxnSpPr/>
          <p:nvPr userDrawn="1"/>
        </p:nvCxnSpPr>
        <p:spPr bwMode="auto">
          <a:xfrm>
            <a:off x="504004"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588320301"/>
      </p:ext>
    </p:extLst>
  </p:cSld>
  <p:clrMapOvr>
    <a:masterClrMapping/>
  </p:clrMapOvr>
  <p:extLst>
    <p:ext uri="{DCECCB84-F9BA-43D5-87BE-67443E8EF086}">
      <p15:sldGuideLst xmlns:p15="http://schemas.microsoft.com/office/powerpoint/2012/main">
        <p15:guide id="1" orient="horz" pos="527">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arrow second column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7" name="Content Placeholder 2"/>
          <p:cNvSpPr>
            <a:spLocks noGrp="1"/>
          </p:cNvSpPr>
          <p:nvPr>
            <p:ph idx="1" hasCustomPrompt="1"/>
          </p:nvPr>
        </p:nvSpPr>
        <p:spPr>
          <a:xfrm>
            <a:off x="503999" y="2116800"/>
            <a:ext cx="5184000" cy="4172400"/>
          </a:xfrm>
        </p:spPr>
        <p:txBody>
          <a:bodyPr/>
          <a:lstStyle>
            <a:lvl2pPr>
              <a:buClr>
                <a:srgbClr val="F24F00"/>
              </a:buClr>
              <a:defRPr/>
            </a:lvl2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9" name="Content Placeholder 2"/>
          <p:cNvSpPr>
            <a:spLocks noGrp="1"/>
          </p:cNvSpPr>
          <p:nvPr>
            <p:ph idx="11" hasCustomPrompt="1"/>
          </p:nvPr>
        </p:nvSpPr>
        <p:spPr>
          <a:xfrm>
            <a:off x="6058800" y="2116800"/>
            <a:ext cx="2581200" cy="4172400"/>
          </a:xfrm>
        </p:spPr>
        <p:txBody>
          <a:body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8" name="Title 1"/>
          <p:cNvSpPr>
            <a:spLocks noGrp="1"/>
          </p:cNvSpPr>
          <p:nvPr>
            <p:ph type="title" hasCustomPrompt="1"/>
          </p:nvPr>
        </p:nvSpPr>
        <p:spPr>
          <a:xfrm>
            <a:off x="504004" y="423021"/>
            <a:ext cx="6876000" cy="1269578"/>
          </a:xfrm>
        </p:spPr>
        <p:txBody>
          <a:bodyPr/>
          <a:lstStyle>
            <a:lvl1pPr>
              <a:defRPr>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cxnSp>
        <p:nvCxnSpPr>
          <p:cNvPr id="11" name="Straight Connector 10"/>
          <p:cNvCxnSpPr/>
          <p:nvPr userDrawn="1"/>
        </p:nvCxnSpPr>
        <p:spPr bwMode="auto">
          <a:xfrm>
            <a:off x="504004"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12290371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lipart - grey backgroun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6" name="Title 1"/>
          <p:cNvSpPr>
            <a:spLocks noGrp="1"/>
          </p:cNvSpPr>
          <p:nvPr>
            <p:ph type="title" hasCustomPrompt="1"/>
          </p:nvPr>
        </p:nvSpPr>
        <p:spPr>
          <a:xfrm>
            <a:off x="504004" y="436770"/>
            <a:ext cx="6876000" cy="1269578"/>
          </a:xfrm>
        </p:spPr>
        <p:txBody>
          <a:body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cxnSp>
        <p:nvCxnSpPr>
          <p:cNvPr id="11" name="Straight Connector 10"/>
          <p:cNvCxnSpPr/>
          <p:nvPr userDrawn="1"/>
        </p:nvCxnSpPr>
        <p:spPr bwMode="auto">
          <a:xfrm>
            <a:off x="504004"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4" y="1692000"/>
            <a:ext cx="3889375" cy="265177"/>
          </a:xfrm>
        </p:spPr>
        <p:txBody>
          <a:bodyPr/>
          <a:lstStyle>
            <a:lvl1pPr>
              <a:defRPr sz="1600" b="1"/>
            </a:lvl1pPr>
          </a:lstStyle>
          <a:p>
            <a:pPr lvl="0"/>
            <a:r>
              <a:rPr lang="en-US" noProof="0" dirty="0"/>
              <a:t>Subtitle</a:t>
            </a:r>
          </a:p>
        </p:txBody>
      </p:sp>
      <p:sp>
        <p:nvSpPr>
          <p:cNvPr id="15" name="Content Placeholder 2"/>
          <p:cNvSpPr>
            <a:spLocks noGrp="1"/>
          </p:cNvSpPr>
          <p:nvPr>
            <p:ph idx="1" hasCustomPrompt="1"/>
          </p:nvPr>
        </p:nvSpPr>
        <p:spPr>
          <a:xfrm>
            <a:off x="2088000" y="2103046"/>
            <a:ext cx="6552000" cy="1583651"/>
          </a:xfrm>
          <a:solidFill>
            <a:srgbClr val="E6E6E6"/>
          </a:solidFill>
        </p:spPr>
        <p:txBody>
          <a:bodyPr lIns="71968" tIns="35984" rIns="71968" bIns="35984"/>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6" name="Content Placeholder 2"/>
          <p:cNvSpPr>
            <a:spLocks noGrp="1"/>
          </p:cNvSpPr>
          <p:nvPr>
            <p:ph idx="13" hasCustomPrompt="1"/>
          </p:nvPr>
        </p:nvSpPr>
        <p:spPr>
          <a:xfrm>
            <a:off x="2088000" y="3832560"/>
            <a:ext cx="6552000" cy="1583651"/>
          </a:xfrm>
          <a:solidFill>
            <a:srgbClr val="E6E6E6"/>
          </a:solidFill>
        </p:spPr>
        <p:txBody>
          <a:bodyPr lIns="71968" tIns="35984" rIns="71968" bIns="35984"/>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7" name="Picture Placeholder 3"/>
          <p:cNvSpPr>
            <a:spLocks noGrp="1"/>
          </p:cNvSpPr>
          <p:nvPr>
            <p:ph type="pic" sz="quarter" idx="15" hasCustomPrompt="1"/>
          </p:nvPr>
        </p:nvSpPr>
        <p:spPr>
          <a:xfrm>
            <a:off x="504004" y="3832560"/>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r>
              <a:rPr lang="en-US" noProof="0" dirty="0"/>
              <a:t>ČEZ clipart picture grey</a:t>
            </a:r>
          </a:p>
          <a:p>
            <a:endParaRPr lang="en-US" noProof="0" dirty="0"/>
          </a:p>
        </p:txBody>
      </p:sp>
      <p:sp>
        <p:nvSpPr>
          <p:cNvPr id="18" name="Picture Placeholder 3"/>
          <p:cNvSpPr>
            <a:spLocks noGrp="1"/>
          </p:cNvSpPr>
          <p:nvPr>
            <p:ph type="pic" sz="quarter" idx="14" hasCustomPrompt="1"/>
          </p:nvPr>
        </p:nvSpPr>
        <p:spPr>
          <a:xfrm>
            <a:off x="504004" y="2103045"/>
            <a:ext cx="1584000" cy="1583651"/>
          </a:xfrm>
        </p:spPr>
        <p:txBody>
          <a:bodyPr/>
          <a:lstStyle>
            <a:lvl1pPr>
              <a:defRPr/>
            </a:lvl1pPr>
          </a:lstStyle>
          <a:p>
            <a:r>
              <a:rPr lang="en-US" noProof="0" dirty="0"/>
              <a:t>ČEZ clipart picture grey</a:t>
            </a:r>
          </a:p>
        </p:txBody>
      </p:sp>
    </p:spTree>
    <p:extLst>
      <p:ext uri="{BB962C8B-B14F-4D97-AF65-F5344CB8AC3E}">
        <p14:creationId xmlns:p14="http://schemas.microsoft.com/office/powerpoint/2010/main" val="3284345190"/>
      </p:ext>
    </p:extLst>
  </p:cSld>
  <p:clrMapOvr>
    <a:masterClrMapping/>
  </p:clrMapOvr>
  <p:extLst>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lipart - grey background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10" name="Title 1"/>
          <p:cNvSpPr>
            <a:spLocks noGrp="1"/>
          </p:cNvSpPr>
          <p:nvPr>
            <p:ph type="title" hasCustomPrompt="1"/>
          </p:nvPr>
        </p:nvSpPr>
        <p:spPr>
          <a:xfrm>
            <a:off x="504004" y="423020"/>
            <a:ext cx="6876000" cy="1269578"/>
          </a:xfrm>
        </p:spPr>
        <p:txBody>
          <a:bodyPr/>
          <a:lstStyle>
            <a:lvl1pPr>
              <a:defRPr>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4" y="2116800"/>
            <a:ext cx="3889375" cy="265177"/>
          </a:xfrm>
        </p:spPr>
        <p:txBody>
          <a:bodyPr/>
          <a:lstStyle>
            <a:lvl1pPr>
              <a:defRPr sz="1600" b="1"/>
            </a:lvl1pPr>
          </a:lstStyle>
          <a:p>
            <a:pPr lvl="0"/>
            <a:r>
              <a:rPr lang="en-US" noProof="0" dirty="0"/>
              <a:t>Subtitle</a:t>
            </a:r>
          </a:p>
        </p:txBody>
      </p:sp>
      <p:sp>
        <p:nvSpPr>
          <p:cNvPr id="9" name="Content Placeholder 2"/>
          <p:cNvSpPr>
            <a:spLocks noGrp="1"/>
          </p:cNvSpPr>
          <p:nvPr>
            <p:ph idx="1" hasCustomPrompt="1"/>
          </p:nvPr>
        </p:nvSpPr>
        <p:spPr>
          <a:xfrm>
            <a:off x="2088000" y="2527204"/>
            <a:ext cx="6552000" cy="1583651"/>
          </a:xfrm>
          <a:solidFill>
            <a:srgbClr val="E6E6E6"/>
          </a:solidFill>
        </p:spPr>
        <p:txBody>
          <a:bodyPr lIns="71968" tIns="35984" rIns="71968" bIns="35984"/>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5" name="Straight Connector 14"/>
          <p:cNvCxnSpPr/>
          <p:nvPr userDrawn="1"/>
        </p:nvCxnSpPr>
        <p:spPr bwMode="auto">
          <a:xfrm>
            <a:off x="504004"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hasCustomPrompt="1"/>
          </p:nvPr>
        </p:nvSpPr>
        <p:spPr>
          <a:xfrm>
            <a:off x="2088000" y="4256078"/>
            <a:ext cx="6552000" cy="1583651"/>
          </a:xfrm>
          <a:solidFill>
            <a:srgbClr val="E6E6E6"/>
          </a:solidFill>
        </p:spPr>
        <p:txBody>
          <a:bodyPr lIns="71968" tIns="35984" rIns="71968" bIns="35984"/>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2" name="Picture Placeholder 3"/>
          <p:cNvSpPr>
            <a:spLocks noGrp="1"/>
          </p:cNvSpPr>
          <p:nvPr>
            <p:ph type="pic" sz="quarter" idx="15" hasCustomPrompt="1"/>
          </p:nvPr>
        </p:nvSpPr>
        <p:spPr>
          <a:xfrm>
            <a:off x="504004" y="4256078"/>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r>
              <a:rPr lang="en-US" noProof="0" dirty="0"/>
              <a:t>ČEZ clipart picture grey</a:t>
            </a:r>
          </a:p>
          <a:p>
            <a:endParaRPr lang="en-US" noProof="0" dirty="0"/>
          </a:p>
        </p:txBody>
      </p:sp>
      <p:sp>
        <p:nvSpPr>
          <p:cNvPr id="16" name="Picture Placeholder 3"/>
          <p:cNvSpPr>
            <a:spLocks noGrp="1"/>
          </p:cNvSpPr>
          <p:nvPr>
            <p:ph type="pic" sz="quarter" idx="14" hasCustomPrompt="1"/>
          </p:nvPr>
        </p:nvSpPr>
        <p:spPr>
          <a:xfrm>
            <a:off x="504004" y="2527204"/>
            <a:ext cx="1584000" cy="1583651"/>
          </a:xfrm>
        </p:spPr>
        <p:txBody>
          <a:bodyPr/>
          <a:lstStyle>
            <a:lvl1pPr>
              <a:defRPr/>
            </a:lvl1pPr>
          </a:lstStyle>
          <a:p>
            <a:r>
              <a:rPr lang="en-US" noProof="0" dirty="0"/>
              <a:t>ČEZ clipart picture grey</a:t>
            </a:r>
          </a:p>
        </p:txBody>
      </p:sp>
    </p:spTree>
    <p:extLst>
      <p:ext uri="{BB962C8B-B14F-4D97-AF65-F5344CB8AC3E}">
        <p14:creationId xmlns:p14="http://schemas.microsoft.com/office/powerpoint/2010/main" val="3807525725"/>
      </p:ext>
    </p:extLst>
  </p:cSld>
  <p:clrMapOvr>
    <a:masterClrMapping/>
  </p:clrMapOvr>
  <p:extLst>
    <p:ext uri="{DCECCB84-F9BA-43D5-87BE-67443E8EF086}">
      <p15:sldGuideLst xmlns:p15="http://schemas.microsoft.com/office/powerpoint/2012/main">
        <p15:guide id="0" pos="317">
          <p15:clr>
            <a:srgbClr val="FBAE40"/>
          </p15:clr>
        </p15:guide>
        <p15:guide id="1" orient="horz" pos="527">
          <p15:clr>
            <a:srgbClr val="FBAE40"/>
          </p15:clr>
        </p15:guide>
        <p15:guide id="2" pos="5443">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ipart – white backgroun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6" name="Title 1"/>
          <p:cNvSpPr>
            <a:spLocks noGrp="1"/>
          </p:cNvSpPr>
          <p:nvPr>
            <p:ph type="title" hasCustomPrompt="1"/>
          </p:nvPr>
        </p:nvSpPr>
        <p:spPr>
          <a:xfrm>
            <a:off x="504004" y="436770"/>
            <a:ext cx="6876000" cy="1269578"/>
          </a:xfrm>
        </p:spPr>
        <p:txBody>
          <a:body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cxnSp>
        <p:nvCxnSpPr>
          <p:cNvPr id="11" name="Straight Connector 10"/>
          <p:cNvCxnSpPr/>
          <p:nvPr userDrawn="1"/>
        </p:nvCxnSpPr>
        <p:spPr bwMode="auto">
          <a:xfrm>
            <a:off x="504004"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4" y="1692000"/>
            <a:ext cx="3889375" cy="265177"/>
          </a:xfrm>
        </p:spPr>
        <p:txBody>
          <a:bodyPr/>
          <a:lstStyle>
            <a:lvl1pPr>
              <a:defRPr sz="1600" b="1"/>
            </a:lvl1pPr>
          </a:lstStyle>
          <a:p>
            <a:pPr lvl="0"/>
            <a:r>
              <a:rPr lang="cs-CZ" dirty="0" err="1"/>
              <a:t>Subtitle</a:t>
            </a:r>
            <a:endParaRPr lang="cs-CZ" dirty="0"/>
          </a:p>
        </p:txBody>
      </p:sp>
      <p:sp>
        <p:nvSpPr>
          <p:cNvPr id="15" name="Content Placeholder 2"/>
          <p:cNvSpPr>
            <a:spLocks noGrp="1"/>
          </p:cNvSpPr>
          <p:nvPr>
            <p:ph idx="1" hasCustomPrompt="1"/>
          </p:nvPr>
        </p:nvSpPr>
        <p:spPr>
          <a:xfrm>
            <a:off x="2088000" y="2102404"/>
            <a:ext cx="6552000" cy="1583651"/>
          </a:xfrm>
          <a:noFill/>
        </p:spPr>
        <p:txBody>
          <a:bodyPr lIns="143939" tIns="0"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cs-CZ" dirty="0" err="1"/>
              <a:t>add</a:t>
            </a:r>
            <a:r>
              <a:rPr lang="cs-CZ" dirty="0"/>
              <a:t> </a:t>
            </a:r>
            <a:r>
              <a:rPr lang="en-US" dirty="0"/>
              <a:t>text. </a:t>
            </a:r>
            <a:endParaRPr lang="cs-CZ" dirty="0"/>
          </a:p>
          <a:p>
            <a:pPr lvl="1"/>
            <a:r>
              <a:rPr lang="cs-CZ" dirty="0" err="1"/>
              <a:t>First</a:t>
            </a:r>
            <a:r>
              <a:rPr lang="cs-CZ" dirty="0"/>
              <a:t> </a:t>
            </a:r>
            <a:r>
              <a:rPr lang="cs-CZ" dirty="0" err="1"/>
              <a:t>level</a:t>
            </a:r>
            <a:endParaRPr lang="en-US" dirty="0"/>
          </a:p>
          <a:p>
            <a:pPr lvl="2"/>
            <a:r>
              <a:rPr lang="cs-CZ" dirty="0"/>
              <a:t>second </a:t>
            </a:r>
            <a:r>
              <a:rPr lang="cs-CZ" dirty="0" err="1"/>
              <a:t>level</a:t>
            </a:r>
            <a:endParaRPr lang="en-US" dirty="0"/>
          </a:p>
          <a:p>
            <a:pPr lvl="3"/>
            <a:r>
              <a:rPr lang="cs-CZ" dirty="0" err="1"/>
              <a:t>third</a:t>
            </a:r>
            <a:r>
              <a:rPr lang="cs-CZ" dirty="0"/>
              <a:t> </a:t>
            </a:r>
            <a:r>
              <a:rPr lang="cs-CZ" dirty="0" err="1"/>
              <a:t>level</a:t>
            </a:r>
            <a:endParaRPr lang="en-US" dirty="0"/>
          </a:p>
          <a:p>
            <a:pPr lvl="4"/>
            <a:r>
              <a:rPr lang="cs-CZ" dirty="0" err="1"/>
              <a:t>fourth</a:t>
            </a:r>
            <a:r>
              <a:rPr lang="cs-CZ" dirty="0"/>
              <a:t> </a:t>
            </a:r>
            <a:r>
              <a:rPr lang="cs-CZ" dirty="0" err="1"/>
              <a:t>level</a:t>
            </a:r>
            <a:endParaRPr lang="cs-CZ" dirty="0"/>
          </a:p>
        </p:txBody>
      </p:sp>
      <p:sp>
        <p:nvSpPr>
          <p:cNvPr id="16" name="Content Placeholder 2"/>
          <p:cNvSpPr>
            <a:spLocks noGrp="1"/>
          </p:cNvSpPr>
          <p:nvPr>
            <p:ph idx="13" hasCustomPrompt="1"/>
          </p:nvPr>
        </p:nvSpPr>
        <p:spPr>
          <a:xfrm>
            <a:off x="2088000" y="3831279"/>
            <a:ext cx="6552000" cy="1583651"/>
          </a:xfrm>
          <a:noFill/>
        </p:spPr>
        <p:txBody>
          <a:bodyPr lIns="143939" tIns="0"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cs-CZ" dirty="0" err="1"/>
              <a:t>add</a:t>
            </a:r>
            <a:r>
              <a:rPr lang="cs-CZ" dirty="0"/>
              <a:t> </a:t>
            </a:r>
            <a:r>
              <a:rPr lang="en-US" dirty="0"/>
              <a:t>text. </a:t>
            </a:r>
            <a:endParaRPr lang="cs-CZ" dirty="0"/>
          </a:p>
          <a:p>
            <a:pPr lvl="1"/>
            <a:r>
              <a:rPr lang="cs-CZ" dirty="0" err="1"/>
              <a:t>First</a:t>
            </a:r>
            <a:r>
              <a:rPr lang="cs-CZ" dirty="0"/>
              <a:t> </a:t>
            </a:r>
            <a:r>
              <a:rPr lang="cs-CZ" dirty="0" err="1"/>
              <a:t>level</a:t>
            </a:r>
            <a:endParaRPr lang="en-US" dirty="0"/>
          </a:p>
          <a:p>
            <a:pPr lvl="2"/>
            <a:r>
              <a:rPr lang="cs-CZ" dirty="0"/>
              <a:t>second </a:t>
            </a:r>
            <a:r>
              <a:rPr lang="cs-CZ" dirty="0" err="1"/>
              <a:t>level</a:t>
            </a:r>
            <a:endParaRPr lang="en-US" dirty="0"/>
          </a:p>
          <a:p>
            <a:pPr lvl="3"/>
            <a:r>
              <a:rPr lang="cs-CZ" dirty="0" err="1"/>
              <a:t>third</a:t>
            </a:r>
            <a:r>
              <a:rPr lang="cs-CZ" dirty="0"/>
              <a:t> </a:t>
            </a:r>
            <a:r>
              <a:rPr lang="cs-CZ" dirty="0" err="1"/>
              <a:t>level</a:t>
            </a:r>
            <a:endParaRPr lang="en-US" dirty="0"/>
          </a:p>
          <a:p>
            <a:pPr lvl="4"/>
            <a:r>
              <a:rPr lang="cs-CZ" dirty="0" err="1"/>
              <a:t>fourth</a:t>
            </a:r>
            <a:r>
              <a:rPr lang="cs-CZ" dirty="0"/>
              <a:t> </a:t>
            </a:r>
            <a:r>
              <a:rPr lang="cs-CZ" dirty="0" err="1"/>
              <a:t>level</a:t>
            </a:r>
            <a:endParaRPr lang="cs-CZ" dirty="0"/>
          </a:p>
        </p:txBody>
      </p:sp>
      <p:sp>
        <p:nvSpPr>
          <p:cNvPr id="17" name="Picture Placeholder 3"/>
          <p:cNvSpPr>
            <a:spLocks noGrp="1"/>
          </p:cNvSpPr>
          <p:nvPr>
            <p:ph type="pic" sz="quarter" idx="15" hasCustomPrompt="1"/>
          </p:nvPr>
        </p:nvSpPr>
        <p:spPr>
          <a:xfrm>
            <a:off x="504004" y="3831279"/>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r>
              <a:rPr lang="cs-CZ" dirty="0"/>
              <a:t>ČEZ clipart picture grey</a:t>
            </a:r>
          </a:p>
          <a:p>
            <a:endParaRPr lang="cs-CZ" dirty="0"/>
          </a:p>
        </p:txBody>
      </p:sp>
      <p:sp>
        <p:nvSpPr>
          <p:cNvPr id="18" name="Picture Placeholder 3"/>
          <p:cNvSpPr>
            <a:spLocks noGrp="1"/>
          </p:cNvSpPr>
          <p:nvPr>
            <p:ph type="pic" sz="quarter" idx="14" hasCustomPrompt="1"/>
          </p:nvPr>
        </p:nvSpPr>
        <p:spPr>
          <a:xfrm>
            <a:off x="504004" y="2102404"/>
            <a:ext cx="1584000" cy="1583651"/>
          </a:xfrm>
        </p:spPr>
        <p:txBody>
          <a:bodyPr/>
          <a:lstStyle>
            <a:lvl1pPr>
              <a:defRPr/>
            </a:lvl1pPr>
          </a:lstStyle>
          <a:p>
            <a:r>
              <a:rPr lang="cs-CZ" dirty="0"/>
              <a:t>ČEZ clipart picture grey</a:t>
            </a:r>
          </a:p>
        </p:txBody>
      </p:sp>
    </p:spTree>
    <p:extLst>
      <p:ext uri="{BB962C8B-B14F-4D97-AF65-F5344CB8AC3E}">
        <p14:creationId xmlns:p14="http://schemas.microsoft.com/office/powerpoint/2010/main" val="4181832554"/>
      </p:ext>
    </p:extLst>
  </p:cSld>
  <p:clrMapOvr>
    <a:masterClrMapping/>
  </p:clrMapOvr>
  <p:extLst>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ipart – white background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10" name="Title 1"/>
          <p:cNvSpPr>
            <a:spLocks noGrp="1"/>
          </p:cNvSpPr>
          <p:nvPr>
            <p:ph type="title" hasCustomPrompt="1"/>
          </p:nvPr>
        </p:nvSpPr>
        <p:spPr>
          <a:xfrm>
            <a:off x="504004" y="423020"/>
            <a:ext cx="6876000" cy="1269578"/>
          </a:xfrm>
        </p:spPr>
        <p:txBody>
          <a:bodyPr/>
          <a:lstStyle>
            <a:lvl1pPr>
              <a:defRPr>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4" y="2116800"/>
            <a:ext cx="3889375" cy="265177"/>
          </a:xfrm>
        </p:spPr>
        <p:txBody>
          <a:bodyPr/>
          <a:lstStyle>
            <a:lvl1pPr>
              <a:defRPr sz="1600" b="1"/>
            </a:lvl1pPr>
          </a:lstStyle>
          <a:p>
            <a:pPr lvl="0"/>
            <a:r>
              <a:rPr lang="en-US" noProof="0" dirty="0"/>
              <a:t>Subtitle</a:t>
            </a:r>
          </a:p>
        </p:txBody>
      </p:sp>
      <p:sp>
        <p:nvSpPr>
          <p:cNvPr id="9" name="Content Placeholder 2"/>
          <p:cNvSpPr>
            <a:spLocks noGrp="1"/>
          </p:cNvSpPr>
          <p:nvPr>
            <p:ph idx="1" hasCustomPrompt="1"/>
          </p:nvPr>
        </p:nvSpPr>
        <p:spPr>
          <a:xfrm>
            <a:off x="2088000" y="2527204"/>
            <a:ext cx="6552000" cy="1583651"/>
          </a:xfrm>
          <a:noFill/>
        </p:spPr>
        <p:txBody>
          <a:bodyPr lIns="143939" tIns="0"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5" name="Straight Connector 14"/>
          <p:cNvCxnSpPr/>
          <p:nvPr userDrawn="1"/>
        </p:nvCxnSpPr>
        <p:spPr bwMode="auto">
          <a:xfrm>
            <a:off x="504004"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hasCustomPrompt="1"/>
          </p:nvPr>
        </p:nvSpPr>
        <p:spPr>
          <a:xfrm>
            <a:off x="2088000" y="4256078"/>
            <a:ext cx="6552000" cy="1583651"/>
          </a:xfrm>
          <a:noFill/>
        </p:spPr>
        <p:txBody>
          <a:bodyPr lIns="143939" tIns="0"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2" name="Picture Placeholder 3"/>
          <p:cNvSpPr>
            <a:spLocks noGrp="1"/>
          </p:cNvSpPr>
          <p:nvPr>
            <p:ph type="pic" sz="quarter" idx="15" hasCustomPrompt="1"/>
          </p:nvPr>
        </p:nvSpPr>
        <p:spPr>
          <a:xfrm>
            <a:off x="504004" y="4256078"/>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r>
              <a:rPr lang="en-US" noProof="0" dirty="0"/>
              <a:t>ČEZ clipart picture grey</a:t>
            </a:r>
          </a:p>
          <a:p>
            <a:endParaRPr lang="en-US" noProof="0" dirty="0"/>
          </a:p>
        </p:txBody>
      </p:sp>
      <p:sp>
        <p:nvSpPr>
          <p:cNvPr id="16" name="Picture Placeholder 3"/>
          <p:cNvSpPr>
            <a:spLocks noGrp="1"/>
          </p:cNvSpPr>
          <p:nvPr>
            <p:ph type="pic" sz="quarter" idx="14" hasCustomPrompt="1"/>
          </p:nvPr>
        </p:nvSpPr>
        <p:spPr>
          <a:xfrm>
            <a:off x="504004" y="2527204"/>
            <a:ext cx="1584000" cy="1583651"/>
          </a:xfrm>
        </p:spPr>
        <p:txBody>
          <a:bodyPr/>
          <a:lstStyle>
            <a:lvl1pPr>
              <a:defRPr/>
            </a:lvl1pPr>
          </a:lstStyle>
          <a:p>
            <a:r>
              <a:rPr lang="en-US" noProof="0" dirty="0"/>
              <a:t>ČEZ clipart picture grey</a:t>
            </a:r>
          </a:p>
        </p:txBody>
      </p:sp>
    </p:spTree>
    <p:extLst>
      <p:ext uri="{BB962C8B-B14F-4D97-AF65-F5344CB8AC3E}">
        <p14:creationId xmlns:p14="http://schemas.microsoft.com/office/powerpoint/2010/main" val="1634981714"/>
      </p:ext>
    </p:extLst>
  </p:cSld>
  <p:clrMapOvr>
    <a:masterClrMapping/>
  </p:clrMapOvr>
  <p:extLst>
    <p:ext uri="{DCECCB84-F9BA-43D5-87BE-67443E8EF086}">
      <p15:sldGuideLst xmlns:p15="http://schemas.microsoft.com/office/powerpoint/2012/main">
        <p15:guide id="1" orient="horz" pos="527">
          <p15:clr>
            <a:srgbClr val="FBAE40"/>
          </p15:clr>
        </p15:guide>
        <p15:guide id="2" pos="5465">
          <p15:clr>
            <a:srgbClr val="FBAE40"/>
          </p15:clr>
        </p15:guide>
        <p15:guide id="3" pos="317">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bsah">
    <p:spTree>
      <p:nvGrpSpPr>
        <p:cNvPr id="1" name=""/>
        <p:cNvGrpSpPr/>
        <p:nvPr/>
      </p:nvGrpSpPr>
      <p:grpSpPr>
        <a:xfrm>
          <a:off x="0" y="0"/>
          <a:ext cx="0" cy="0"/>
          <a:chOff x="0" y="0"/>
          <a:chExt cx="0" cy="0"/>
        </a:xfrm>
      </p:grpSpPr>
      <p:cxnSp>
        <p:nvCxnSpPr>
          <p:cNvPr id="4" name="Straight Connector 4"/>
          <p:cNvCxnSpPr>
            <a:cxnSpLocks noChangeShapeType="1"/>
          </p:cNvCxnSpPr>
          <p:nvPr/>
        </p:nvCxnSpPr>
        <p:spPr bwMode="auto">
          <a:xfrm>
            <a:off x="503238" y="1368425"/>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a:xfrm>
            <a:off x="504001" y="437652"/>
            <a:ext cx="6876000" cy="810607"/>
          </a:xfrm>
        </p:spPr>
        <p:txBody>
          <a:bodyPr/>
          <a:lstStyle>
            <a:lvl1pPr>
              <a:defRPr baseline="0">
                <a:solidFill>
                  <a:srgbClr val="F24F00"/>
                </a:solidFill>
                <a:latin typeface="+mn-lt"/>
              </a:defRPr>
            </a:lvl1pPr>
          </a:lstStyle>
          <a:p>
            <a:r>
              <a:rPr lang="en-US" dirty="0"/>
              <a:t>Klepnutím lze upravit styl předlohy nadpisů.</a:t>
            </a:r>
            <a:endParaRPr lang="cs-CZ" dirty="0"/>
          </a:p>
        </p:txBody>
      </p:sp>
      <p:sp>
        <p:nvSpPr>
          <p:cNvPr id="3" name="Content Placeholder 2"/>
          <p:cNvSpPr>
            <a:spLocks noGrp="1"/>
          </p:cNvSpPr>
          <p:nvPr>
            <p:ph idx="1"/>
          </p:nvPr>
        </p:nvSpPr>
        <p:spPr>
          <a:xfrm>
            <a:off x="504000" y="1692000"/>
            <a:ext cx="8136000" cy="4680000"/>
          </a:xfrm>
        </p:spPr>
        <p:txBody>
          <a:bodyPr/>
          <a:lstStyle>
            <a:lvl1pPr>
              <a:defRPr>
                <a:latin typeface="+mn-lt"/>
              </a:defRPr>
            </a:lvl1pPr>
            <a:lvl2pPr>
              <a:buClr>
                <a:srgbClr val="F24F00"/>
              </a:buClr>
              <a:defRPr>
                <a:latin typeface="+mn-lt"/>
              </a:defRPr>
            </a:lvl2pPr>
            <a:lvl3pPr>
              <a:buClr>
                <a:srgbClr val="C8C8C8"/>
              </a:buClr>
              <a:defRPr>
                <a:latin typeface="+mn-lt"/>
              </a:defRPr>
            </a:lvl3pPr>
            <a:lvl4pPr>
              <a:defRPr>
                <a:latin typeface="+mn-lt"/>
              </a:defRPr>
            </a:lvl4pPr>
            <a:lvl5pPr>
              <a:defRPr>
                <a:latin typeface="+mn-lt"/>
              </a:defRPr>
            </a:lvl5pPr>
          </a:lstStyle>
          <a:p>
            <a:pPr lvl="0"/>
            <a:r>
              <a:rPr lang="en-US" dirty="0"/>
              <a:t>Klepnutím lze upravit styly předlohy textu.</a:t>
            </a:r>
          </a:p>
          <a:p>
            <a:pPr lvl="1"/>
            <a:r>
              <a:rPr lang="en-US" dirty="0"/>
              <a:t>Druhá úroveň</a:t>
            </a:r>
          </a:p>
          <a:p>
            <a:pPr lvl="2"/>
            <a:r>
              <a:rPr lang="en-US" dirty="0"/>
              <a:t>Třetí úroveň</a:t>
            </a:r>
          </a:p>
          <a:p>
            <a:pPr lvl="3"/>
            <a:r>
              <a:rPr lang="en-US" dirty="0"/>
              <a:t>Čtvrtá úroveň</a:t>
            </a:r>
          </a:p>
          <a:p>
            <a:pPr lvl="4"/>
            <a:r>
              <a:rPr lang="en-US" dirty="0"/>
              <a:t>Pátá úroveň</a:t>
            </a:r>
            <a:endParaRPr lang="cs-CZ" dirty="0"/>
          </a:p>
        </p:txBody>
      </p:sp>
      <p:sp>
        <p:nvSpPr>
          <p:cNvPr id="5" name="Slide Number Placeholder 3"/>
          <p:cNvSpPr>
            <a:spLocks noGrp="1"/>
          </p:cNvSpPr>
          <p:nvPr>
            <p:ph type="sldNum" sz="quarter" idx="10"/>
          </p:nvPr>
        </p:nvSpPr>
        <p:spPr>
          <a:xfrm>
            <a:off x="503238" y="6651625"/>
            <a:ext cx="311150" cy="153988"/>
          </a:xfrm>
        </p:spPr>
        <p:txBody>
          <a:bodyPr/>
          <a:lstStyle>
            <a:lvl1pPr>
              <a:defRPr>
                <a:latin typeface="Futura CEZ OT Demi" pitchFamily="50" charset="0"/>
              </a:defRPr>
            </a:lvl1pPr>
          </a:lstStyle>
          <a:p>
            <a:pPr>
              <a:defRPr/>
            </a:pPr>
            <a:fld id="{50D17FE3-11BA-4151-807A-991EA348382B}" type="slidenum">
              <a:rPr lang="cs-CZ"/>
              <a:pPr>
                <a:defRPr/>
              </a:pPr>
              <a:t>‹#›</a:t>
            </a:fld>
            <a:endParaRPr lang="cs-CZ"/>
          </a:p>
        </p:txBody>
      </p:sp>
    </p:spTree>
    <p:extLst>
      <p:ext uri="{BB962C8B-B14F-4D97-AF65-F5344CB8AC3E}">
        <p14:creationId xmlns:p14="http://schemas.microsoft.com/office/powerpoint/2010/main" val="35795712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ipart with text in box">
    <p:spTree>
      <p:nvGrpSpPr>
        <p:cNvPr id="1" name=""/>
        <p:cNvGrpSpPr/>
        <p:nvPr/>
      </p:nvGrpSpPr>
      <p:grpSpPr>
        <a:xfrm>
          <a:off x="0" y="0"/>
          <a:ext cx="0" cy="0"/>
          <a:chOff x="0" y="0"/>
          <a:chExt cx="0" cy="0"/>
        </a:xfrm>
      </p:grpSpPr>
      <p:sp>
        <p:nvSpPr>
          <p:cNvPr id="17" name="Picture Placeholder 3"/>
          <p:cNvSpPr>
            <a:spLocks noGrp="1"/>
          </p:cNvSpPr>
          <p:nvPr>
            <p:ph type="pic" sz="quarter" idx="15" hasCustomPrompt="1"/>
          </p:nvPr>
        </p:nvSpPr>
        <p:spPr>
          <a:xfrm>
            <a:off x="504004" y="3831279"/>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r>
              <a:rPr lang="cs-CZ" dirty="0"/>
              <a:t>ČEZ clipart picture white</a:t>
            </a:r>
          </a:p>
          <a:p>
            <a:endParaRPr lang="cs-CZ" dirty="0"/>
          </a:p>
        </p:txBody>
      </p:sp>
      <p:sp>
        <p:nvSpPr>
          <p:cNvPr id="18" name="Picture Placeholder 3"/>
          <p:cNvSpPr>
            <a:spLocks noGrp="1"/>
          </p:cNvSpPr>
          <p:nvPr>
            <p:ph type="pic" sz="quarter" idx="14" hasCustomPrompt="1"/>
          </p:nvPr>
        </p:nvSpPr>
        <p:spPr>
          <a:xfrm>
            <a:off x="504004" y="2102404"/>
            <a:ext cx="1584000" cy="1583651"/>
          </a:xfrm>
        </p:spPr>
        <p:txBody>
          <a:bodyPr/>
          <a:lstStyle>
            <a:lvl1pPr>
              <a:defRPr/>
            </a:lvl1pPr>
          </a:lstStyle>
          <a:p>
            <a:r>
              <a:rPr lang="cs-CZ" dirty="0"/>
              <a:t>ČEZ clipart picture white</a:t>
            </a:r>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6" name="Title 1"/>
          <p:cNvSpPr>
            <a:spLocks noGrp="1"/>
          </p:cNvSpPr>
          <p:nvPr>
            <p:ph type="title" hasCustomPrompt="1"/>
          </p:nvPr>
        </p:nvSpPr>
        <p:spPr>
          <a:xfrm>
            <a:off x="504004" y="436770"/>
            <a:ext cx="6876000" cy="1269578"/>
          </a:xfrm>
        </p:spPr>
        <p:txBody>
          <a:body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cxnSp>
        <p:nvCxnSpPr>
          <p:cNvPr id="11" name="Straight Connector 10"/>
          <p:cNvCxnSpPr/>
          <p:nvPr userDrawn="1"/>
        </p:nvCxnSpPr>
        <p:spPr bwMode="auto">
          <a:xfrm>
            <a:off x="504004"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4" y="1692000"/>
            <a:ext cx="3889375" cy="265177"/>
          </a:xfrm>
        </p:spPr>
        <p:txBody>
          <a:bodyPr/>
          <a:lstStyle>
            <a:lvl1pPr>
              <a:defRPr sz="1600" b="1"/>
            </a:lvl1pPr>
          </a:lstStyle>
          <a:p>
            <a:pPr lvl="0"/>
            <a:r>
              <a:rPr lang="en-US" noProof="0" dirty="0"/>
              <a:t>Subtitle</a:t>
            </a:r>
          </a:p>
        </p:txBody>
      </p:sp>
      <p:sp>
        <p:nvSpPr>
          <p:cNvPr id="15" name="Content Placeholder 2"/>
          <p:cNvSpPr>
            <a:spLocks noGrp="1"/>
          </p:cNvSpPr>
          <p:nvPr>
            <p:ph idx="1" hasCustomPrompt="1"/>
          </p:nvPr>
        </p:nvSpPr>
        <p:spPr>
          <a:xfrm>
            <a:off x="504001" y="2102404"/>
            <a:ext cx="8136000" cy="1583651"/>
          </a:xfrm>
          <a:noFill/>
          <a:ln w="15875">
            <a:solidFill>
              <a:srgbClr val="C8C8C8"/>
            </a:solidFill>
          </a:ln>
        </p:spPr>
        <p:txBody>
          <a:bodyPr lIns="1655298" tIns="53976"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6" name="Content Placeholder 2"/>
          <p:cNvSpPr>
            <a:spLocks noGrp="1"/>
          </p:cNvSpPr>
          <p:nvPr>
            <p:ph idx="13" hasCustomPrompt="1"/>
          </p:nvPr>
        </p:nvSpPr>
        <p:spPr>
          <a:xfrm>
            <a:off x="504001" y="3831279"/>
            <a:ext cx="8136000" cy="1583651"/>
          </a:xfrm>
          <a:noFill/>
          <a:ln w="15875">
            <a:solidFill>
              <a:srgbClr val="C8C8C8"/>
            </a:solidFill>
          </a:ln>
        </p:spPr>
        <p:txBody>
          <a:bodyPr lIns="1655298" tIns="53976"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Tree>
    <p:extLst>
      <p:ext uri="{BB962C8B-B14F-4D97-AF65-F5344CB8AC3E}">
        <p14:creationId xmlns:p14="http://schemas.microsoft.com/office/powerpoint/2010/main" val="2524670040"/>
      </p:ext>
    </p:extLst>
  </p:cSld>
  <p:clrMapOvr>
    <a:masterClrMapping/>
  </p:clrMapOvr>
  <p:extLst>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lipart with text in box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10" name="Title 1"/>
          <p:cNvSpPr>
            <a:spLocks noGrp="1"/>
          </p:cNvSpPr>
          <p:nvPr>
            <p:ph type="title" hasCustomPrompt="1"/>
          </p:nvPr>
        </p:nvSpPr>
        <p:spPr>
          <a:xfrm>
            <a:off x="504004" y="423020"/>
            <a:ext cx="6876000" cy="1269578"/>
          </a:xfrm>
        </p:spPr>
        <p:txBody>
          <a:bodyPr/>
          <a:lstStyle>
            <a:lvl1pPr>
              <a:defRPr>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4" y="2116800"/>
            <a:ext cx="3889375" cy="265177"/>
          </a:xfrm>
        </p:spPr>
        <p:txBody>
          <a:bodyPr/>
          <a:lstStyle>
            <a:lvl1pPr>
              <a:defRPr sz="1600" b="1"/>
            </a:lvl1pPr>
          </a:lstStyle>
          <a:p>
            <a:pPr lvl="0"/>
            <a:r>
              <a:rPr lang="en-US" noProof="0" dirty="0"/>
              <a:t>Subtitle</a:t>
            </a:r>
          </a:p>
        </p:txBody>
      </p:sp>
      <p:cxnSp>
        <p:nvCxnSpPr>
          <p:cNvPr id="15" name="Straight Connector 14"/>
          <p:cNvCxnSpPr/>
          <p:nvPr userDrawn="1"/>
        </p:nvCxnSpPr>
        <p:spPr bwMode="auto">
          <a:xfrm>
            <a:off x="504004"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Picture Placeholder 3"/>
          <p:cNvSpPr>
            <a:spLocks noGrp="1"/>
          </p:cNvSpPr>
          <p:nvPr>
            <p:ph type="pic" sz="quarter" idx="15" hasCustomPrompt="1"/>
          </p:nvPr>
        </p:nvSpPr>
        <p:spPr>
          <a:xfrm>
            <a:off x="504004" y="4256078"/>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r>
              <a:rPr lang="cs-CZ" dirty="0"/>
              <a:t>ČEZ clipart picture white</a:t>
            </a:r>
          </a:p>
          <a:p>
            <a:endParaRPr lang="cs-CZ" dirty="0"/>
          </a:p>
        </p:txBody>
      </p:sp>
      <p:sp>
        <p:nvSpPr>
          <p:cNvPr id="13" name="Picture Placeholder 3"/>
          <p:cNvSpPr>
            <a:spLocks noGrp="1"/>
          </p:cNvSpPr>
          <p:nvPr>
            <p:ph type="pic" sz="quarter" idx="14" hasCustomPrompt="1"/>
          </p:nvPr>
        </p:nvSpPr>
        <p:spPr>
          <a:xfrm>
            <a:off x="504004" y="2527204"/>
            <a:ext cx="1584000" cy="1583651"/>
          </a:xfrm>
        </p:spPr>
        <p:txBody>
          <a:bodyPr/>
          <a:lstStyle>
            <a:lvl1pPr>
              <a:defRPr/>
            </a:lvl1pPr>
          </a:lstStyle>
          <a:p>
            <a:r>
              <a:rPr lang="cs-CZ" dirty="0"/>
              <a:t>ČEZ clipart picture white</a:t>
            </a:r>
          </a:p>
        </p:txBody>
      </p:sp>
      <p:sp>
        <p:nvSpPr>
          <p:cNvPr id="17" name="Content Placeholder 2"/>
          <p:cNvSpPr>
            <a:spLocks noGrp="1"/>
          </p:cNvSpPr>
          <p:nvPr>
            <p:ph idx="1" hasCustomPrompt="1"/>
          </p:nvPr>
        </p:nvSpPr>
        <p:spPr>
          <a:xfrm>
            <a:off x="504001" y="2527204"/>
            <a:ext cx="8136000" cy="1583651"/>
          </a:xfrm>
          <a:noFill/>
          <a:ln w="15875">
            <a:solidFill>
              <a:srgbClr val="C8C8C8"/>
            </a:solidFill>
          </a:ln>
        </p:spPr>
        <p:txBody>
          <a:bodyPr lIns="1655298" tIns="53976"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8" name="Content Placeholder 2"/>
          <p:cNvSpPr>
            <a:spLocks noGrp="1"/>
          </p:cNvSpPr>
          <p:nvPr>
            <p:ph idx="13" hasCustomPrompt="1"/>
          </p:nvPr>
        </p:nvSpPr>
        <p:spPr>
          <a:xfrm>
            <a:off x="504001" y="4256078"/>
            <a:ext cx="8136000" cy="1583651"/>
          </a:xfrm>
          <a:noFill/>
          <a:ln w="15875">
            <a:solidFill>
              <a:srgbClr val="C8C8C8"/>
            </a:solidFill>
          </a:ln>
        </p:spPr>
        <p:txBody>
          <a:bodyPr lIns="1655298" tIns="53976"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Tree>
    <p:extLst>
      <p:ext uri="{BB962C8B-B14F-4D97-AF65-F5344CB8AC3E}">
        <p14:creationId xmlns:p14="http://schemas.microsoft.com/office/powerpoint/2010/main" val="409895118"/>
      </p:ext>
    </p:extLst>
  </p:cSld>
  <p:clrMapOvr>
    <a:masterClrMapping/>
  </p:clrMapOvr>
  <p:extLst>
    <p:ext uri="{DCECCB84-F9BA-43D5-87BE-67443E8EF086}">
      <p15:sldGuideLst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lipart in box">
    <p:spTree>
      <p:nvGrpSpPr>
        <p:cNvPr id="1" name=""/>
        <p:cNvGrpSpPr/>
        <p:nvPr/>
      </p:nvGrpSpPr>
      <p:grpSpPr>
        <a:xfrm>
          <a:off x="0" y="0"/>
          <a:ext cx="0" cy="0"/>
          <a:chOff x="0" y="0"/>
          <a:chExt cx="0" cy="0"/>
        </a:xfrm>
      </p:grpSpPr>
      <p:sp>
        <p:nvSpPr>
          <p:cNvPr id="16" name="Content Placeholder 2"/>
          <p:cNvSpPr>
            <a:spLocks noGrp="1"/>
          </p:cNvSpPr>
          <p:nvPr>
            <p:ph idx="13" hasCustomPrompt="1"/>
          </p:nvPr>
        </p:nvSpPr>
        <p:spPr>
          <a:xfrm>
            <a:off x="504001" y="3831279"/>
            <a:ext cx="8136000" cy="1583651"/>
          </a:xfrm>
          <a:noFill/>
          <a:ln w="12700">
            <a:noFill/>
          </a:ln>
        </p:spPr>
        <p:txBody>
          <a:bodyPr lIns="1727268" tIns="0"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5" name="Content Placeholder 2"/>
          <p:cNvSpPr>
            <a:spLocks noGrp="1"/>
          </p:cNvSpPr>
          <p:nvPr>
            <p:ph idx="1" hasCustomPrompt="1"/>
          </p:nvPr>
        </p:nvSpPr>
        <p:spPr>
          <a:xfrm>
            <a:off x="504001" y="2102404"/>
            <a:ext cx="8136000" cy="1583651"/>
          </a:xfrm>
          <a:noFill/>
          <a:ln w="12700">
            <a:noFill/>
          </a:ln>
        </p:spPr>
        <p:txBody>
          <a:bodyPr lIns="1727268" tIns="0"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7" name="Picture Placeholder 3"/>
          <p:cNvSpPr>
            <a:spLocks noGrp="1"/>
          </p:cNvSpPr>
          <p:nvPr>
            <p:ph type="pic" sz="quarter" idx="15" hasCustomPrompt="1"/>
          </p:nvPr>
        </p:nvSpPr>
        <p:spPr>
          <a:xfrm>
            <a:off x="504004" y="3831279"/>
            <a:ext cx="1584000" cy="1583651"/>
          </a:xfrm>
          <a:ln w="15875">
            <a:solidFill>
              <a:srgbClr val="C8C8C8"/>
            </a:solidFill>
          </a:ln>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r>
              <a:rPr lang="en-US" noProof="0" dirty="0"/>
              <a:t>ČEZ clipart picture white</a:t>
            </a:r>
          </a:p>
          <a:p>
            <a:endParaRPr lang="en-US" noProof="0" dirty="0"/>
          </a:p>
        </p:txBody>
      </p:sp>
      <p:sp>
        <p:nvSpPr>
          <p:cNvPr id="18" name="Picture Placeholder 3"/>
          <p:cNvSpPr>
            <a:spLocks noGrp="1"/>
          </p:cNvSpPr>
          <p:nvPr>
            <p:ph type="pic" sz="quarter" idx="14" hasCustomPrompt="1"/>
          </p:nvPr>
        </p:nvSpPr>
        <p:spPr>
          <a:xfrm>
            <a:off x="504004" y="2102404"/>
            <a:ext cx="1584000" cy="1583651"/>
          </a:xfrm>
          <a:ln w="15875">
            <a:solidFill>
              <a:srgbClr val="C8C8C8"/>
            </a:solidFill>
          </a:ln>
        </p:spPr>
        <p:txBody>
          <a:bodyPr/>
          <a:lstStyle>
            <a:lvl1pPr>
              <a:defRPr/>
            </a:lvl1pPr>
          </a:lstStyle>
          <a:p>
            <a:r>
              <a:rPr lang="en-US" noProof="0" dirty="0"/>
              <a:t>ČEZ clipart picture white</a:t>
            </a:r>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6" name="Title 1"/>
          <p:cNvSpPr>
            <a:spLocks noGrp="1"/>
          </p:cNvSpPr>
          <p:nvPr>
            <p:ph type="title" hasCustomPrompt="1"/>
          </p:nvPr>
        </p:nvSpPr>
        <p:spPr>
          <a:xfrm>
            <a:off x="504004" y="436770"/>
            <a:ext cx="6876000" cy="1269578"/>
          </a:xfrm>
        </p:spPr>
        <p:txBody>
          <a:bodyPr/>
          <a:lstStyle>
            <a:lvl1pPr>
              <a:defRPr baseline="0"/>
            </a:lvl1p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cxnSp>
        <p:nvCxnSpPr>
          <p:cNvPr id="11" name="Straight Connector 10"/>
          <p:cNvCxnSpPr/>
          <p:nvPr userDrawn="1"/>
        </p:nvCxnSpPr>
        <p:spPr bwMode="auto">
          <a:xfrm>
            <a:off x="504004"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4" y="1692000"/>
            <a:ext cx="3889375" cy="265177"/>
          </a:xfrm>
        </p:spPr>
        <p:txBody>
          <a:bodyPr/>
          <a:lstStyle>
            <a:lvl1pPr>
              <a:defRPr sz="1600" b="1"/>
            </a:lvl1pPr>
          </a:lstStyle>
          <a:p>
            <a:pPr lvl="0"/>
            <a:r>
              <a:rPr lang="en-US" noProof="0" dirty="0"/>
              <a:t>Subtitle</a:t>
            </a:r>
          </a:p>
        </p:txBody>
      </p:sp>
    </p:spTree>
    <p:extLst>
      <p:ext uri="{BB962C8B-B14F-4D97-AF65-F5344CB8AC3E}">
        <p14:creationId xmlns:p14="http://schemas.microsoft.com/office/powerpoint/2010/main" val="1854477748"/>
      </p:ext>
    </p:extLst>
  </p:cSld>
  <p:clrMapOvr>
    <a:masterClrMapping/>
  </p:clrMapOvr>
  <p:extLst>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lipart in box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10" name="Title 1"/>
          <p:cNvSpPr>
            <a:spLocks noGrp="1"/>
          </p:cNvSpPr>
          <p:nvPr>
            <p:ph type="title" hasCustomPrompt="1"/>
          </p:nvPr>
        </p:nvSpPr>
        <p:spPr>
          <a:xfrm>
            <a:off x="504004" y="423020"/>
            <a:ext cx="6876000" cy="1269578"/>
          </a:xfrm>
        </p:spPr>
        <p:txBody>
          <a:bodyPr/>
          <a:lstStyle>
            <a:lvl1pPr>
              <a:defRPr>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4" y="2116800"/>
            <a:ext cx="3889375" cy="265177"/>
          </a:xfrm>
        </p:spPr>
        <p:txBody>
          <a:bodyPr/>
          <a:lstStyle>
            <a:lvl1pPr>
              <a:defRPr sz="1600" b="1"/>
            </a:lvl1pPr>
          </a:lstStyle>
          <a:p>
            <a:pPr lvl="0"/>
            <a:r>
              <a:rPr lang="en-US" noProof="0" dirty="0"/>
              <a:t>Subtitle</a:t>
            </a:r>
          </a:p>
        </p:txBody>
      </p:sp>
      <p:cxnSp>
        <p:nvCxnSpPr>
          <p:cNvPr id="15" name="Straight Connector 14"/>
          <p:cNvCxnSpPr/>
          <p:nvPr userDrawn="1"/>
        </p:nvCxnSpPr>
        <p:spPr bwMode="auto">
          <a:xfrm>
            <a:off x="504004"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2" name="Content Placeholder 2"/>
          <p:cNvSpPr>
            <a:spLocks noGrp="1"/>
          </p:cNvSpPr>
          <p:nvPr>
            <p:ph idx="13" hasCustomPrompt="1"/>
          </p:nvPr>
        </p:nvSpPr>
        <p:spPr>
          <a:xfrm>
            <a:off x="504001" y="4256078"/>
            <a:ext cx="8136000" cy="1583651"/>
          </a:xfrm>
          <a:noFill/>
          <a:ln w="12700">
            <a:noFill/>
          </a:ln>
        </p:spPr>
        <p:txBody>
          <a:bodyPr lIns="1727268" tIns="0"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6" name="Content Placeholder 2"/>
          <p:cNvSpPr>
            <a:spLocks noGrp="1"/>
          </p:cNvSpPr>
          <p:nvPr>
            <p:ph idx="1" hasCustomPrompt="1"/>
          </p:nvPr>
        </p:nvSpPr>
        <p:spPr>
          <a:xfrm>
            <a:off x="504001" y="2527204"/>
            <a:ext cx="8136000" cy="1583651"/>
          </a:xfrm>
          <a:noFill/>
          <a:ln w="12700">
            <a:noFill/>
          </a:ln>
        </p:spPr>
        <p:txBody>
          <a:bodyPr lIns="1727268" tIns="0" rIns="71968" bIns="0"/>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9" name="Picture Placeholder 3"/>
          <p:cNvSpPr>
            <a:spLocks noGrp="1"/>
          </p:cNvSpPr>
          <p:nvPr>
            <p:ph type="pic" sz="quarter" idx="15" hasCustomPrompt="1"/>
          </p:nvPr>
        </p:nvSpPr>
        <p:spPr>
          <a:xfrm>
            <a:off x="504004" y="4256078"/>
            <a:ext cx="1584000" cy="1583651"/>
          </a:xfrm>
          <a:ln w="15875">
            <a:solidFill>
              <a:srgbClr val="C8C8C8"/>
            </a:solidFill>
          </a:ln>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r>
              <a:rPr lang="en-US" noProof="0" dirty="0"/>
              <a:t>ČEZ clipart picture white</a:t>
            </a:r>
          </a:p>
          <a:p>
            <a:endParaRPr lang="en-US" noProof="0" dirty="0"/>
          </a:p>
        </p:txBody>
      </p:sp>
      <p:sp>
        <p:nvSpPr>
          <p:cNvPr id="20" name="Picture Placeholder 3"/>
          <p:cNvSpPr>
            <a:spLocks noGrp="1"/>
          </p:cNvSpPr>
          <p:nvPr>
            <p:ph type="pic" sz="quarter" idx="14" hasCustomPrompt="1"/>
          </p:nvPr>
        </p:nvSpPr>
        <p:spPr>
          <a:xfrm>
            <a:off x="504004" y="2527204"/>
            <a:ext cx="1584000" cy="1583651"/>
          </a:xfrm>
          <a:ln w="15875">
            <a:solidFill>
              <a:srgbClr val="C8C8C8"/>
            </a:solidFill>
          </a:ln>
        </p:spPr>
        <p:txBody>
          <a:bodyPr/>
          <a:lstStyle>
            <a:lvl1pPr>
              <a:defRPr/>
            </a:lvl1pPr>
          </a:lstStyle>
          <a:p>
            <a:r>
              <a:rPr lang="en-US" noProof="0" dirty="0"/>
              <a:t>ČEZ clipart picture white</a:t>
            </a:r>
          </a:p>
        </p:txBody>
      </p:sp>
    </p:spTree>
    <p:extLst>
      <p:ext uri="{BB962C8B-B14F-4D97-AF65-F5344CB8AC3E}">
        <p14:creationId xmlns:p14="http://schemas.microsoft.com/office/powerpoint/2010/main" val="658126317"/>
      </p:ext>
    </p:extLst>
  </p:cSld>
  <p:clrMapOvr>
    <a:masterClrMapping/>
  </p:clrMapOvr>
  <p:extLst>
    <p:ext uri="{DCECCB84-F9BA-43D5-87BE-67443E8EF086}">
      <p15:sldGuideLst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ackgrou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6" name="Title 1"/>
          <p:cNvSpPr>
            <a:spLocks noGrp="1"/>
          </p:cNvSpPr>
          <p:nvPr>
            <p:ph type="title" hasCustomPrompt="1"/>
          </p:nvPr>
        </p:nvSpPr>
        <p:spPr>
          <a:xfrm>
            <a:off x="504004" y="436770"/>
            <a:ext cx="6876000" cy="1269578"/>
          </a:xfrm>
        </p:spPr>
        <p:txBody>
          <a:body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sp>
        <p:nvSpPr>
          <p:cNvPr id="7" name="Content Placeholder 2"/>
          <p:cNvSpPr>
            <a:spLocks noGrp="1"/>
          </p:cNvSpPr>
          <p:nvPr>
            <p:ph idx="1" hasCustomPrompt="1"/>
          </p:nvPr>
        </p:nvSpPr>
        <p:spPr>
          <a:xfrm>
            <a:off x="503999" y="2281176"/>
            <a:ext cx="8136764" cy="4008391"/>
          </a:xfrm>
        </p:spPr>
        <p:txBody>
          <a:bodyPr/>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1" name="Straight Connector 10"/>
          <p:cNvCxnSpPr/>
          <p:nvPr userDrawn="1"/>
        </p:nvCxnSpPr>
        <p:spPr bwMode="auto">
          <a:xfrm>
            <a:off x="504004"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4" name="Picture Placeholder 3"/>
          <p:cNvSpPr>
            <a:spLocks noGrp="1"/>
          </p:cNvSpPr>
          <p:nvPr>
            <p:ph type="pic" sz="quarter" idx="13" hasCustomPrompt="1"/>
          </p:nvPr>
        </p:nvSpPr>
        <p:spPr>
          <a:xfrm>
            <a:off x="2597150" y="0"/>
            <a:ext cx="6546850" cy="6591300"/>
          </a:xfrm>
        </p:spPr>
        <p:txBody>
          <a:bodyPr/>
          <a:lstStyle>
            <a:lvl1pPr>
              <a:defRPr baseline="0"/>
            </a:lvl1pPr>
          </a:lstStyle>
          <a:p>
            <a:r>
              <a:rPr lang="cs-CZ" dirty="0"/>
              <a:t>Background Picture with Transparent  Background Color</a:t>
            </a:r>
          </a:p>
        </p:txBody>
      </p:sp>
      <p:sp>
        <p:nvSpPr>
          <p:cNvPr id="8" name="Text Placeholder 9"/>
          <p:cNvSpPr>
            <a:spLocks noGrp="1"/>
          </p:cNvSpPr>
          <p:nvPr>
            <p:ph type="body" sz="quarter" idx="12" hasCustomPrompt="1"/>
          </p:nvPr>
        </p:nvSpPr>
        <p:spPr>
          <a:xfrm>
            <a:off x="504004" y="1692000"/>
            <a:ext cx="3889375" cy="265177"/>
          </a:xfrm>
        </p:spPr>
        <p:txBody>
          <a:bodyPr/>
          <a:lstStyle>
            <a:lvl1pPr>
              <a:defRPr sz="1600" b="1"/>
            </a:lvl1pPr>
          </a:lstStyle>
          <a:p>
            <a:pPr lvl="0"/>
            <a:r>
              <a:rPr lang="en-US" noProof="0" dirty="0"/>
              <a:t>Subtitle</a:t>
            </a:r>
          </a:p>
        </p:txBody>
      </p:sp>
    </p:spTree>
    <p:extLst>
      <p:ext uri="{BB962C8B-B14F-4D97-AF65-F5344CB8AC3E}">
        <p14:creationId xmlns:p14="http://schemas.microsoft.com/office/powerpoint/2010/main" val="1267458192"/>
      </p:ext>
    </p:extLst>
  </p:cSld>
  <p:clrMapOvr>
    <a:masterClrMapping/>
  </p:clrMapOvr>
  <p:extLst>
    <p:ext uri="{DCECCB84-F9BA-43D5-87BE-67443E8EF086}">
      <p15:sldGuideLst xmlns:p15="http://schemas.microsoft.com/office/powerpoint/2012/main">
        <p15:guide id="1" pos="5443">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ackground picture (three-line headline)">
    <p:spTree>
      <p:nvGrpSpPr>
        <p:cNvPr id="1" name=""/>
        <p:cNvGrpSpPr/>
        <p:nvPr/>
      </p:nvGrpSpPr>
      <p:grpSpPr>
        <a:xfrm>
          <a:off x="0" y="0"/>
          <a:ext cx="0" cy="0"/>
          <a:chOff x="0" y="0"/>
          <a:chExt cx="0" cy="0"/>
        </a:xfrm>
      </p:grpSpPr>
      <p:sp>
        <p:nvSpPr>
          <p:cNvPr id="8" name="Picture Placeholder 3"/>
          <p:cNvSpPr>
            <a:spLocks noGrp="1"/>
          </p:cNvSpPr>
          <p:nvPr>
            <p:ph type="pic" sz="quarter" idx="13" hasCustomPrompt="1"/>
          </p:nvPr>
        </p:nvSpPr>
        <p:spPr>
          <a:xfrm>
            <a:off x="2597150" y="8626"/>
            <a:ext cx="6546850" cy="6591300"/>
          </a:xfrm>
        </p:spPr>
        <p:txBody>
          <a:bodyPr/>
          <a:lstStyle>
            <a:lvl1pPr>
              <a:defRPr baseline="0"/>
            </a:lvl1pPr>
          </a:lstStyle>
          <a:p>
            <a:r>
              <a:rPr lang="cs-CZ" dirty="0"/>
              <a:t>Background Picture with Transparent  Background Color</a:t>
            </a:r>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dirty="0">
              <a:solidFill>
                <a:srgbClr val="FFFFFF"/>
              </a:solidFill>
            </a:endParaRPr>
          </a:p>
        </p:txBody>
      </p:sp>
      <p:sp>
        <p:nvSpPr>
          <p:cNvPr id="10" name="Title 1"/>
          <p:cNvSpPr>
            <a:spLocks noGrp="1"/>
          </p:cNvSpPr>
          <p:nvPr>
            <p:ph type="title" hasCustomPrompt="1"/>
          </p:nvPr>
        </p:nvSpPr>
        <p:spPr>
          <a:xfrm>
            <a:off x="504004" y="423020"/>
            <a:ext cx="6876000" cy="1269578"/>
          </a:xfrm>
        </p:spPr>
        <p:txBody>
          <a:bodyPr/>
          <a:lstStyle>
            <a:lvl1pPr>
              <a:defRPr>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4" y="2116800"/>
            <a:ext cx="3889375" cy="265177"/>
          </a:xfrm>
        </p:spPr>
        <p:txBody>
          <a:bodyPr/>
          <a:lstStyle>
            <a:lvl1pPr>
              <a:defRPr sz="1600" b="1"/>
            </a:lvl1pPr>
          </a:lstStyle>
          <a:p>
            <a:pPr lvl="0"/>
            <a:r>
              <a:rPr lang="en-US" noProof="0" dirty="0"/>
              <a:t>Subtitle</a:t>
            </a:r>
          </a:p>
        </p:txBody>
      </p:sp>
      <p:sp>
        <p:nvSpPr>
          <p:cNvPr id="9" name="Content Placeholder 2"/>
          <p:cNvSpPr>
            <a:spLocks noGrp="1"/>
          </p:cNvSpPr>
          <p:nvPr>
            <p:ph idx="1" hasCustomPrompt="1"/>
          </p:nvPr>
        </p:nvSpPr>
        <p:spPr>
          <a:xfrm>
            <a:off x="504001" y="2721201"/>
            <a:ext cx="8136000" cy="3571599"/>
          </a:xfrm>
        </p:spPr>
        <p:txBody>
          <a:bodyPr/>
          <a:lstStyle>
            <a:lvl2pPr marL="180899" indent="-179312">
              <a:defRPr/>
            </a:lvl2pPr>
            <a:lvl3pPr marL="361797" indent="-180899">
              <a:defRPr/>
            </a:lvl3pPr>
            <a:lvl4pPr marL="542697" indent="-180899">
              <a:defRPr/>
            </a:lvl4pPr>
            <a:lvl5pPr marL="628383" indent="-180899">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5" name="Straight Connector 14"/>
          <p:cNvCxnSpPr/>
          <p:nvPr userDrawn="1"/>
        </p:nvCxnSpPr>
        <p:spPr bwMode="auto">
          <a:xfrm>
            <a:off x="504004"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42084085"/>
      </p:ext>
    </p:extLst>
  </p:cSld>
  <p:clrMapOvr>
    <a:masterClrMapping/>
  </p:clrMapOvr>
  <p:extLst>
    <p:ext uri="{DCECCB84-F9BA-43D5-87BE-67443E8EF086}">
      <p15:sldGuideLst xmlns:p15="http://schemas.microsoft.com/office/powerpoint/2012/main">
        <p15:guide id="1" orient="horz" pos="527">
          <p15:clr>
            <a:srgbClr val="FBAE40"/>
          </p15:clr>
        </p15:guide>
        <p15:guide id="2" pos="288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thirds)">
    <p:spTree>
      <p:nvGrpSpPr>
        <p:cNvPr id="1" name=""/>
        <p:cNvGrpSpPr/>
        <p:nvPr/>
      </p:nvGrpSpPr>
      <p:grpSpPr>
        <a:xfrm>
          <a:off x="0" y="0"/>
          <a:ext cx="0" cy="0"/>
          <a:chOff x="0" y="0"/>
          <a:chExt cx="0" cy="0"/>
        </a:xfrm>
      </p:grpSpPr>
      <p:cxnSp>
        <p:nvCxnSpPr>
          <p:cNvPr id="5" name="Straight Connector 9"/>
          <p:cNvCxnSpPr>
            <a:cxnSpLocks noChangeShapeType="1"/>
          </p:cNvCxnSpPr>
          <p:nvPr/>
        </p:nvCxnSpPr>
        <p:spPr bwMode="auto">
          <a:xfrm>
            <a:off x="503238" y="1368425"/>
            <a:ext cx="6877050" cy="0"/>
          </a:xfrm>
          <a:prstGeom prst="line">
            <a:avLst/>
          </a:prstGeom>
          <a:noFill/>
          <a:ln w="6350" algn="ctr">
            <a:solidFill>
              <a:srgbClr val="C8C8C8"/>
            </a:solidFill>
            <a:round/>
            <a:headEnd/>
            <a:tailEnd/>
          </a:ln>
        </p:spPr>
      </p:cxnSp>
      <p:sp>
        <p:nvSpPr>
          <p:cNvPr id="6" name="Title 1"/>
          <p:cNvSpPr>
            <a:spLocks noGrp="1"/>
          </p:cNvSpPr>
          <p:nvPr>
            <p:ph type="title"/>
          </p:nvPr>
        </p:nvSpPr>
        <p:spPr>
          <a:xfrm>
            <a:off x="504004" y="436774"/>
            <a:ext cx="6876000" cy="423193"/>
          </a:xfrm>
        </p:spPr>
        <p:txBody>
          <a:bodyPr/>
          <a:lstStyle>
            <a:lvl1pPr>
              <a:defRPr>
                <a:solidFill>
                  <a:srgbClr val="F24F00"/>
                </a:solidFill>
              </a:defRPr>
            </a:lvl1pPr>
          </a:lstStyle>
          <a:p>
            <a:r>
              <a:rPr lang="cs-CZ"/>
              <a:t>Kliknutím lze upravit styl.</a:t>
            </a:r>
            <a:endParaRPr lang="cs-CZ" dirty="0"/>
          </a:p>
        </p:txBody>
      </p:sp>
      <p:sp>
        <p:nvSpPr>
          <p:cNvPr id="7" name="Content Placeholder 2"/>
          <p:cNvSpPr>
            <a:spLocks noGrp="1"/>
          </p:cNvSpPr>
          <p:nvPr>
            <p:ph idx="1"/>
          </p:nvPr>
        </p:nvSpPr>
        <p:spPr>
          <a:xfrm>
            <a:off x="503999" y="1692004"/>
            <a:ext cx="5184000" cy="4680000"/>
          </a:xfrm>
        </p:spPr>
        <p:txBody>
          <a:bodyPr/>
          <a:lstStyle>
            <a:lvl2pPr>
              <a:buClr>
                <a:srgbClr val="F24F00"/>
              </a:buClr>
              <a:defRPr/>
            </a:lvl2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6058800" y="1692004"/>
            <a:ext cx="2581200" cy="468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Slide Number Placeholder 4"/>
          <p:cNvSpPr>
            <a:spLocks noGrp="1"/>
          </p:cNvSpPr>
          <p:nvPr>
            <p:ph type="sldNum" sz="quarter" idx="12"/>
          </p:nvPr>
        </p:nvSpPr>
        <p:spPr/>
        <p:txBody>
          <a:bodyPr/>
          <a:lstStyle>
            <a:lvl1pPr>
              <a:defRPr/>
            </a:lvl1pPr>
          </a:lstStyle>
          <a:p>
            <a:pPr>
              <a:defRPr/>
            </a:pPr>
            <a:fld id="{83EA2A9E-FDAD-4548-94CA-09E0B6B4CDF4}"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25725342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cxnSp>
        <p:nvCxnSpPr>
          <p:cNvPr id="5" name="Straight Connector 9"/>
          <p:cNvCxnSpPr>
            <a:cxnSpLocks noChangeShapeType="1"/>
          </p:cNvCxnSpPr>
          <p:nvPr/>
        </p:nvCxnSpPr>
        <p:spPr bwMode="auto">
          <a:xfrm>
            <a:off x="503238" y="1368425"/>
            <a:ext cx="6877050" cy="0"/>
          </a:xfrm>
          <a:prstGeom prst="line">
            <a:avLst/>
          </a:prstGeom>
          <a:noFill/>
          <a:ln w="6350" algn="ctr">
            <a:solidFill>
              <a:srgbClr val="C8C8C8"/>
            </a:solidFill>
            <a:round/>
            <a:headEnd/>
            <a:tailEnd/>
          </a:ln>
        </p:spPr>
      </p:cxnSp>
      <p:sp>
        <p:nvSpPr>
          <p:cNvPr id="6" name="Title 1"/>
          <p:cNvSpPr>
            <a:spLocks noGrp="1"/>
          </p:cNvSpPr>
          <p:nvPr>
            <p:ph type="title"/>
          </p:nvPr>
        </p:nvSpPr>
        <p:spPr>
          <a:xfrm>
            <a:off x="504004" y="436774"/>
            <a:ext cx="6876000" cy="423193"/>
          </a:xfrm>
        </p:spPr>
        <p:txBody>
          <a:bodyPr/>
          <a:lstStyle>
            <a:lvl1pPr>
              <a:defRPr>
                <a:solidFill>
                  <a:srgbClr val="F24F00"/>
                </a:solidFill>
              </a:defRPr>
            </a:lvl1pPr>
          </a:lstStyle>
          <a:p>
            <a:r>
              <a:rPr lang="cs-CZ"/>
              <a:t>Kliknutím lze upravit styl.</a:t>
            </a:r>
            <a:endParaRPr lang="cs-CZ" dirty="0"/>
          </a:p>
        </p:txBody>
      </p:sp>
      <p:sp>
        <p:nvSpPr>
          <p:cNvPr id="7" name="Content Placeholder 2"/>
          <p:cNvSpPr>
            <a:spLocks noGrp="1"/>
          </p:cNvSpPr>
          <p:nvPr>
            <p:ph idx="1"/>
          </p:nvPr>
        </p:nvSpPr>
        <p:spPr>
          <a:xfrm>
            <a:off x="504004" y="1692004"/>
            <a:ext cx="3888000" cy="4680000"/>
          </a:xfrm>
        </p:spPr>
        <p:txBody>
          <a:bodyPr/>
          <a:lstStyle>
            <a:lvl2pPr>
              <a:buClr>
                <a:srgbClr val="F24F00"/>
              </a:buClr>
              <a:defRPr/>
            </a:lvl2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752000" y="1692004"/>
            <a:ext cx="3888000" cy="468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Slide Number Placeholder 4"/>
          <p:cNvSpPr>
            <a:spLocks noGrp="1"/>
          </p:cNvSpPr>
          <p:nvPr>
            <p:ph type="sldNum" sz="quarter" idx="12"/>
          </p:nvPr>
        </p:nvSpPr>
        <p:spPr/>
        <p:txBody>
          <a:bodyPr/>
          <a:lstStyle>
            <a:lvl1pPr>
              <a:defRPr/>
            </a:lvl1pPr>
          </a:lstStyle>
          <a:p>
            <a:pPr>
              <a:defRPr/>
            </a:pPr>
            <a:fld id="{13B79EA7-B1C5-4B76-A13E-BDAAC9978AE1}"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18758978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ontent (3 line headline)">
    <p:spTree>
      <p:nvGrpSpPr>
        <p:cNvPr id="1" name=""/>
        <p:cNvGrpSpPr/>
        <p:nvPr/>
      </p:nvGrpSpPr>
      <p:grpSpPr>
        <a:xfrm>
          <a:off x="0" y="0"/>
          <a:ext cx="0" cy="0"/>
          <a:chOff x="0" y="0"/>
          <a:chExt cx="0" cy="0"/>
        </a:xfrm>
      </p:grpSpPr>
      <p:cxnSp>
        <p:nvCxnSpPr>
          <p:cNvPr id="5" name="Straight Connector 7"/>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7" name="Content Placeholder 2"/>
          <p:cNvSpPr>
            <a:spLocks noGrp="1"/>
          </p:cNvSpPr>
          <p:nvPr>
            <p:ph idx="1"/>
          </p:nvPr>
        </p:nvSpPr>
        <p:spPr>
          <a:xfrm>
            <a:off x="504004" y="2116804"/>
            <a:ext cx="3888000" cy="4176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752000" y="2116804"/>
            <a:ext cx="3888000" cy="4176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0" name="Title 1"/>
          <p:cNvSpPr>
            <a:spLocks noGrp="1"/>
          </p:cNvSpPr>
          <p:nvPr>
            <p:ph type="title"/>
          </p:nvPr>
        </p:nvSpPr>
        <p:spPr>
          <a:xfrm>
            <a:off x="504005" y="423022"/>
            <a:ext cx="6876000" cy="423193"/>
          </a:xfrm>
        </p:spPr>
        <p:txBody>
          <a:bodyPr/>
          <a:lstStyle>
            <a:lvl1pPr>
              <a:defRPr>
                <a:solidFill>
                  <a:srgbClr val="F24F00"/>
                </a:solidFill>
              </a:defRPr>
            </a:lvl1pPr>
          </a:lstStyle>
          <a:p>
            <a:r>
              <a:rPr lang="cs-CZ"/>
              <a:t>Kliknutím lze upravit styl.</a:t>
            </a:r>
            <a:endParaRPr lang="cs-CZ" dirty="0"/>
          </a:p>
        </p:txBody>
      </p:sp>
      <p:sp>
        <p:nvSpPr>
          <p:cNvPr id="6" name="Slide Number Placeholder 4"/>
          <p:cNvSpPr>
            <a:spLocks noGrp="1"/>
          </p:cNvSpPr>
          <p:nvPr>
            <p:ph type="sldNum" sz="quarter" idx="12"/>
          </p:nvPr>
        </p:nvSpPr>
        <p:spPr/>
        <p:txBody>
          <a:bodyPr/>
          <a:lstStyle>
            <a:lvl1pPr>
              <a:defRPr/>
            </a:lvl1pPr>
          </a:lstStyle>
          <a:p>
            <a:pPr>
              <a:defRPr/>
            </a:pPr>
            <a:fld id="{91B55E63-7933-4634-8594-5E11A36910E2}"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13095925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 subheadline">
    <p:spTree>
      <p:nvGrpSpPr>
        <p:cNvPr id="1" name=""/>
        <p:cNvGrpSpPr/>
        <p:nvPr/>
      </p:nvGrpSpPr>
      <p:grpSpPr>
        <a:xfrm>
          <a:off x="0" y="0"/>
          <a:ext cx="0" cy="0"/>
          <a:chOff x="0" y="0"/>
          <a:chExt cx="0" cy="0"/>
        </a:xfrm>
      </p:grpSpPr>
      <p:cxnSp>
        <p:nvCxnSpPr>
          <p:cNvPr id="10"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p:spPr>
      </p:cxnSp>
      <p:sp>
        <p:nvSpPr>
          <p:cNvPr id="6" name="Title 1"/>
          <p:cNvSpPr>
            <a:spLocks noGrp="1"/>
          </p:cNvSpPr>
          <p:nvPr>
            <p:ph type="title"/>
          </p:nvPr>
        </p:nvSpPr>
        <p:spPr>
          <a:xfrm>
            <a:off x="504004" y="436774"/>
            <a:ext cx="6876000" cy="423193"/>
          </a:xfrm>
        </p:spPr>
        <p:txBody>
          <a:bodyPr/>
          <a:lstStyle/>
          <a:p>
            <a:r>
              <a:rPr lang="cs-CZ"/>
              <a:t>Kliknutím lze upravit styl.</a:t>
            </a:r>
            <a:endParaRPr lang="cs-CZ" dirty="0"/>
          </a:p>
        </p:txBody>
      </p:sp>
      <p:sp>
        <p:nvSpPr>
          <p:cNvPr id="7" name="Content Placeholder 2"/>
          <p:cNvSpPr>
            <a:spLocks noGrp="1"/>
          </p:cNvSpPr>
          <p:nvPr>
            <p:ph idx="1"/>
          </p:nvPr>
        </p:nvSpPr>
        <p:spPr>
          <a:xfrm>
            <a:off x="504004" y="2281176"/>
            <a:ext cx="3888000" cy="4008391"/>
          </a:xfrm>
        </p:spPr>
        <p:txBody>
          <a:bodyPr/>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680004" y="2210404"/>
            <a:ext cx="3888000" cy="4084438"/>
          </a:xfrm>
          <a:solidFill>
            <a:srgbClr val="E6E6E6"/>
          </a:solidFill>
        </p:spPr>
        <p:txBody>
          <a:bodyPr lIns="143939" tIns="71968" rIns="143939" bIns="71968"/>
          <a:lstStyle>
            <a:lvl2pPr marL="180899" indent="-179312">
              <a:defRPr/>
            </a:lvl2pPr>
            <a:lvl3pPr marL="361797" indent="-180899">
              <a:defRPr/>
            </a:lvl3pPr>
            <a:lvl4pPr marL="542697" indent="-180899">
              <a:defRPr/>
            </a:lvl4pPr>
            <a:lvl5pPr marL="714073" indent="-171377">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Text Placeholder 9"/>
          <p:cNvSpPr>
            <a:spLocks noGrp="1"/>
          </p:cNvSpPr>
          <p:nvPr>
            <p:ph type="body" sz="quarter" idx="12"/>
          </p:nvPr>
        </p:nvSpPr>
        <p:spPr>
          <a:xfrm>
            <a:off x="504004" y="1692000"/>
            <a:ext cx="3889375" cy="265177"/>
          </a:xfrm>
        </p:spPr>
        <p:txBody>
          <a:bodyPr/>
          <a:lstStyle>
            <a:lvl1pPr>
              <a:defRPr sz="2000" b="1"/>
            </a:lvl1pPr>
          </a:lstStyle>
          <a:p>
            <a:pPr lvl="0"/>
            <a:r>
              <a:rPr lang="cs-CZ"/>
              <a:t>Kliknutím lze upravit styly předlohy textu.</a:t>
            </a:r>
          </a:p>
        </p:txBody>
      </p:sp>
      <p:sp>
        <p:nvSpPr>
          <p:cNvPr id="11" name="Slide Number Placeholder 4"/>
          <p:cNvSpPr>
            <a:spLocks noGrp="1"/>
          </p:cNvSpPr>
          <p:nvPr>
            <p:ph type="sldNum" sz="quarter" idx="13"/>
          </p:nvPr>
        </p:nvSpPr>
        <p:spPr/>
        <p:txBody>
          <a:bodyPr/>
          <a:lstStyle>
            <a:lvl1pPr>
              <a:defRPr/>
            </a:lvl1pPr>
          </a:lstStyle>
          <a:p>
            <a:pPr>
              <a:defRPr/>
            </a:pPr>
            <a:fld id="{768B82A6-4B49-43B3-8E91-5A4A433A687E}"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715969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brázek na pozadí">
    <p:spTree>
      <p:nvGrpSpPr>
        <p:cNvPr id="1" name=""/>
        <p:cNvGrpSpPr/>
        <p:nvPr/>
      </p:nvGrpSpPr>
      <p:grpSpPr>
        <a:xfrm>
          <a:off x="0" y="0"/>
          <a:ext cx="0" cy="0"/>
          <a:chOff x="0" y="0"/>
          <a:chExt cx="0" cy="0"/>
        </a:xfrm>
      </p:grpSpPr>
      <p:cxnSp>
        <p:nvCxnSpPr>
          <p:cNvPr id="9"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6" name="Title 1"/>
          <p:cNvSpPr>
            <a:spLocks noGrp="1"/>
          </p:cNvSpPr>
          <p:nvPr>
            <p:ph type="title"/>
          </p:nvPr>
        </p:nvSpPr>
        <p:spPr>
          <a:xfrm>
            <a:off x="504000" y="436770"/>
            <a:ext cx="6876000" cy="819712"/>
          </a:xfrm>
        </p:spPr>
        <p:txBody>
          <a:bodyPr/>
          <a:lstStyle/>
          <a:p>
            <a:r>
              <a:rPr lang="en-US"/>
              <a:t>Klepnutím lze upravit styl předlohy nadpisů.</a:t>
            </a:r>
            <a:endParaRPr lang="cs-CZ" dirty="0"/>
          </a:p>
        </p:txBody>
      </p:sp>
      <p:sp>
        <p:nvSpPr>
          <p:cNvPr id="7" name="Content Placeholder 2"/>
          <p:cNvSpPr>
            <a:spLocks noGrp="1"/>
          </p:cNvSpPr>
          <p:nvPr>
            <p:ph idx="1"/>
          </p:nvPr>
        </p:nvSpPr>
        <p:spPr>
          <a:xfrm>
            <a:off x="503999" y="2281176"/>
            <a:ext cx="8136764"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Picture Placeholder 3"/>
          <p:cNvSpPr>
            <a:spLocks noGrp="1"/>
          </p:cNvSpPr>
          <p:nvPr>
            <p:ph type="pic" sz="quarter" idx="13"/>
          </p:nvPr>
        </p:nvSpPr>
        <p:spPr>
          <a:xfrm>
            <a:off x="2597150" y="0"/>
            <a:ext cx="6546850" cy="6591300"/>
          </a:xfrm>
        </p:spPr>
        <p:txBody>
          <a:bodyPr/>
          <a:lstStyle>
            <a:lvl1pPr>
              <a:defRPr baseline="0"/>
            </a:lvl1pPr>
          </a:lstStyle>
          <a:p>
            <a:pPr lvl="0"/>
            <a:r>
              <a:rPr lang="en-US" noProof="0" dirty="0"/>
              <a:t>Klepnutím na ikonu přidáte obrázek.</a:t>
            </a:r>
            <a:endParaRPr lang="cs-CZ" noProof="0" dirty="0"/>
          </a:p>
        </p:txBody>
      </p:sp>
      <p:sp>
        <p:nvSpPr>
          <p:cNvPr id="8" name="Text Placeholder 9"/>
          <p:cNvSpPr>
            <a:spLocks noGrp="1"/>
          </p:cNvSpPr>
          <p:nvPr>
            <p:ph type="body" sz="quarter" idx="12"/>
          </p:nvPr>
        </p:nvSpPr>
        <p:spPr>
          <a:xfrm>
            <a:off x="504000" y="1692000"/>
            <a:ext cx="3889375" cy="265177"/>
          </a:xfrm>
        </p:spPr>
        <p:txBody>
          <a:bodyPr/>
          <a:lstStyle>
            <a:lvl1pPr>
              <a:defRPr sz="1600" b="1"/>
            </a:lvl1pPr>
          </a:lstStyle>
          <a:p>
            <a:pPr lvl="0"/>
            <a:r>
              <a:rPr lang="en-US" dirty="0"/>
              <a:t>Klepnutím lze upravit styly předlohy textu.</a:t>
            </a:r>
          </a:p>
        </p:txBody>
      </p:sp>
      <p:sp>
        <p:nvSpPr>
          <p:cNvPr id="10" name="Slide Number Placeholder 4"/>
          <p:cNvSpPr>
            <a:spLocks noGrp="1"/>
          </p:cNvSpPr>
          <p:nvPr>
            <p:ph type="sldNum" sz="quarter" idx="14"/>
          </p:nvPr>
        </p:nvSpPr>
        <p:spPr>
          <a:xfrm>
            <a:off x="503238" y="6272213"/>
            <a:ext cx="311150" cy="914400"/>
          </a:xfrm>
        </p:spPr>
        <p:txBody>
          <a:bodyPr/>
          <a:lstStyle>
            <a:lvl1pPr>
              <a:defRPr/>
            </a:lvl1pPr>
          </a:lstStyle>
          <a:p>
            <a:pPr>
              <a:defRPr/>
            </a:pPr>
            <a:r>
              <a:rPr lang="cs-CZ"/>
              <a:t>				</a:t>
            </a:r>
            <a:r>
              <a:rPr lang="cs-CZ">
                <a:latin typeface="Futura CEZ OT Demi" pitchFamily="50" charset="0"/>
              </a:rPr>
              <a:t>                                                                                                                                         </a:t>
            </a:r>
            <a:fld id="{9EB8C3EF-3FEF-4BD7-ABB9-1E82C3920758}" type="slidenum">
              <a:rPr lang="cs-CZ">
                <a:latin typeface="Futura CEZ OT Demi" pitchFamily="50" charset="0"/>
              </a:rPr>
              <a:pPr>
                <a:defRPr/>
              </a:pPr>
              <a:t>‹#›</a:t>
            </a:fld>
            <a:endParaRPr lang="cs-CZ">
              <a:latin typeface="Futura CEZ OT Demi" pitchFamily="50" charset="0"/>
            </a:endParaRPr>
          </a:p>
        </p:txBody>
      </p:sp>
    </p:spTree>
    <p:extLst>
      <p:ext uri="{BB962C8B-B14F-4D97-AF65-F5344CB8AC3E}">
        <p14:creationId xmlns:p14="http://schemas.microsoft.com/office/powerpoint/2010/main" val="32972895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 sub (3 line headline)">
    <p:spTree>
      <p:nvGrpSpPr>
        <p:cNvPr id="1" name=""/>
        <p:cNvGrpSpPr/>
        <p:nvPr/>
      </p:nvGrpSpPr>
      <p:grpSpPr>
        <a:xfrm>
          <a:off x="0" y="0"/>
          <a:ext cx="0" cy="0"/>
          <a:chOff x="0" y="0"/>
          <a:chExt cx="0" cy="0"/>
        </a:xfrm>
      </p:grpSpPr>
      <p:cxnSp>
        <p:nvCxnSpPr>
          <p:cNvPr id="6"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10" name="Title 1"/>
          <p:cNvSpPr>
            <a:spLocks noGrp="1"/>
          </p:cNvSpPr>
          <p:nvPr>
            <p:ph type="title"/>
          </p:nvPr>
        </p:nvSpPr>
        <p:spPr>
          <a:xfrm>
            <a:off x="504004" y="423021"/>
            <a:ext cx="6876000" cy="423193"/>
          </a:xfrm>
        </p:spPr>
        <p:txBody>
          <a:bodyPr/>
          <a:lstStyle>
            <a:lvl1pPr>
              <a:defRPr>
                <a:solidFill>
                  <a:srgbClr val="F24F00"/>
                </a:solidFill>
              </a:defRPr>
            </a:lvl1pPr>
          </a:lstStyle>
          <a:p>
            <a:r>
              <a:rPr lang="cs-CZ"/>
              <a:t>Kliknutím lze upravit styl.</a:t>
            </a:r>
            <a:endParaRPr lang="cs-CZ" dirty="0"/>
          </a:p>
        </p:txBody>
      </p:sp>
      <p:sp>
        <p:nvSpPr>
          <p:cNvPr id="14" name="Text Placeholder 9"/>
          <p:cNvSpPr>
            <a:spLocks noGrp="1"/>
          </p:cNvSpPr>
          <p:nvPr>
            <p:ph type="body" sz="quarter" idx="12"/>
          </p:nvPr>
        </p:nvSpPr>
        <p:spPr>
          <a:xfrm>
            <a:off x="504004" y="2116800"/>
            <a:ext cx="3889375" cy="265177"/>
          </a:xfrm>
        </p:spPr>
        <p:txBody>
          <a:bodyPr/>
          <a:lstStyle>
            <a:lvl1pPr>
              <a:defRPr sz="2000" b="1"/>
            </a:lvl1pPr>
          </a:lstStyle>
          <a:p>
            <a:pPr lvl="0"/>
            <a:r>
              <a:rPr lang="cs-CZ"/>
              <a:t>Kliknutím lze upravit styly předlohy textu.</a:t>
            </a:r>
          </a:p>
        </p:txBody>
      </p:sp>
      <p:sp>
        <p:nvSpPr>
          <p:cNvPr id="9" name="Content Placeholder 2"/>
          <p:cNvSpPr>
            <a:spLocks noGrp="1"/>
          </p:cNvSpPr>
          <p:nvPr>
            <p:ph idx="1"/>
          </p:nvPr>
        </p:nvSpPr>
        <p:spPr>
          <a:xfrm>
            <a:off x="504004" y="2721201"/>
            <a:ext cx="3888000" cy="3571599"/>
          </a:xfrm>
        </p:spPr>
        <p:txBody>
          <a:bodyPr/>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3" name="Content Placeholder 2"/>
          <p:cNvSpPr>
            <a:spLocks noGrp="1"/>
          </p:cNvSpPr>
          <p:nvPr>
            <p:ph idx="13"/>
          </p:nvPr>
        </p:nvSpPr>
        <p:spPr>
          <a:xfrm>
            <a:off x="4680004" y="2648309"/>
            <a:ext cx="3888000" cy="3633691"/>
          </a:xfrm>
          <a:solidFill>
            <a:srgbClr val="E6E6E6"/>
          </a:solidFill>
        </p:spPr>
        <p:txBody>
          <a:bodyPr lIns="143939" tIns="71968" rIns="143939" bIns="71968"/>
          <a:lstStyle>
            <a:lvl2pPr marL="180899" indent="-179312">
              <a:buClr>
                <a:srgbClr val="F24F00"/>
              </a:buClr>
              <a:defRPr/>
            </a:lvl2pPr>
            <a:lvl3pPr marL="361797" indent="-180899">
              <a:defRPr/>
            </a:lvl3pPr>
            <a:lvl4pPr marL="542697" indent="-180899">
              <a:defRPr/>
            </a:lvl4pPr>
            <a:lvl5pPr marL="714073" indent="-171377">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Slide Number Placeholder 4"/>
          <p:cNvSpPr>
            <a:spLocks noGrp="1"/>
          </p:cNvSpPr>
          <p:nvPr>
            <p:ph type="sldNum" sz="quarter" idx="14"/>
          </p:nvPr>
        </p:nvSpPr>
        <p:spPr/>
        <p:txBody>
          <a:bodyPr/>
          <a:lstStyle>
            <a:lvl1pPr>
              <a:defRPr/>
            </a:lvl1pPr>
          </a:lstStyle>
          <a:p>
            <a:pPr>
              <a:defRPr/>
            </a:pPr>
            <a:fld id="{0DA2D060-1EB6-4374-8CBC-E5AA8E6A0ACC}"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5967238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ntent (thirds, 3 line subject)">
    <p:spTree>
      <p:nvGrpSpPr>
        <p:cNvPr id="1" name=""/>
        <p:cNvGrpSpPr/>
        <p:nvPr/>
      </p:nvGrpSpPr>
      <p:grpSpPr>
        <a:xfrm>
          <a:off x="0" y="0"/>
          <a:ext cx="0" cy="0"/>
          <a:chOff x="0" y="0"/>
          <a:chExt cx="0" cy="0"/>
        </a:xfrm>
      </p:grpSpPr>
      <p:cxnSp>
        <p:nvCxnSpPr>
          <p:cNvPr id="5" name="Straight Connector 10"/>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7" name="Content Placeholder 2"/>
          <p:cNvSpPr>
            <a:spLocks noGrp="1"/>
          </p:cNvSpPr>
          <p:nvPr>
            <p:ph idx="1"/>
          </p:nvPr>
        </p:nvSpPr>
        <p:spPr>
          <a:xfrm>
            <a:off x="503999" y="2116800"/>
            <a:ext cx="5184000" cy="4172400"/>
          </a:xfrm>
        </p:spPr>
        <p:txBody>
          <a:bodyPr/>
          <a:lstStyle>
            <a:lvl2pPr>
              <a:buClr>
                <a:srgbClr val="F24F00"/>
              </a:buClr>
              <a:defRPr/>
            </a:lvl2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6058800" y="2116800"/>
            <a:ext cx="2581200" cy="41724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Title 1"/>
          <p:cNvSpPr>
            <a:spLocks noGrp="1"/>
          </p:cNvSpPr>
          <p:nvPr>
            <p:ph type="title"/>
          </p:nvPr>
        </p:nvSpPr>
        <p:spPr>
          <a:xfrm>
            <a:off x="504004" y="423022"/>
            <a:ext cx="6876000" cy="423193"/>
          </a:xfrm>
        </p:spPr>
        <p:txBody>
          <a:bodyPr/>
          <a:lstStyle>
            <a:lvl1pPr>
              <a:defRPr>
                <a:solidFill>
                  <a:srgbClr val="F24F00"/>
                </a:solidFill>
              </a:defRPr>
            </a:lvl1pPr>
          </a:lstStyle>
          <a:p>
            <a:r>
              <a:rPr lang="cs-CZ"/>
              <a:t>Kliknutím lze upravit styl.</a:t>
            </a:r>
            <a:endParaRPr lang="cs-CZ" dirty="0"/>
          </a:p>
        </p:txBody>
      </p:sp>
      <p:sp>
        <p:nvSpPr>
          <p:cNvPr id="6" name="Slide Number Placeholder 4"/>
          <p:cNvSpPr>
            <a:spLocks noGrp="1"/>
          </p:cNvSpPr>
          <p:nvPr>
            <p:ph type="sldNum" sz="quarter" idx="12"/>
          </p:nvPr>
        </p:nvSpPr>
        <p:spPr/>
        <p:txBody>
          <a:bodyPr/>
          <a:lstStyle>
            <a:lvl1pPr>
              <a:defRPr/>
            </a:lvl1pPr>
          </a:lstStyle>
          <a:p>
            <a:pPr>
              <a:defRPr/>
            </a:pPr>
            <a:fld id="{E87FE4C7-1BCD-4E6E-A56F-C71F8BAC6683}"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19786325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le and Content (3 line headline)">
    <p:spTree>
      <p:nvGrpSpPr>
        <p:cNvPr id="1" name=""/>
        <p:cNvGrpSpPr/>
        <p:nvPr/>
      </p:nvGrpSpPr>
      <p:grpSpPr>
        <a:xfrm>
          <a:off x="0" y="0"/>
          <a:ext cx="0" cy="0"/>
          <a:chOff x="0" y="0"/>
          <a:chExt cx="0" cy="0"/>
        </a:xfrm>
      </p:grpSpPr>
      <p:cxnSp>
        <p:nvCxnSpPr>
          <p:cNvPr id="4" name="Straight Connector 5"/>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2" name="Title 1"/>
          <p:cNvSpPr>
            <a:spLocks noGrp="1"/>
          </p:cNvSpPr>
          <p:nvPr>
            <p:ph type="title"/>
          </p:nvPr>
        </p:nvSpPr>
        <p:spPr>
          <a:xfrm>
            <a:off x="504004" y="423022"/>
            <a:ext cx="6876000" cy="423193"/>
          </a:xfrm>
        </p:spPr>
        <p:txBody>
          <a:bodyPr/>
          <a:lstStyle>
            <a:lvl1pPr>
              <a:defRPr>
                <a:solidFill>
                  <a:srgbClr val="F24F00"/>
                </a:solidFill>
              </a:defRPr>
            </a:lvl1pPr>
          </a:lstStyle>
          <a:p>
            <a:r>
              <a:rPr lang="cs-CZ"/>
              <a:t>Kliknutím lze upravit styl.</a:t>
            </a:r>
            <a:endParaRPr lang="cs-CZ" dirty="0"/>
          </a:p>
        </p:txBody>
      </p:sp>
      <p:sp>
        <p:nvSpPr>
          <p:cNvPr id="7" name="Text Placeholder 6"/>
          <p:cNvSpPr>
            <a:spLocks noGrp="1"/>
          </p:cNvSpPr>
          <p:nvPr>
            <p:ph type="body" sz="quarter" idx="11"/>
          </p:nvPr>
        </p:nvSpPr>
        <p:spPr>
          <a:xfrm>
            <a:off x="503242" y="2116800"/>
            <a:ext cx="8136000" cy="41724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Slide Number Placeholder 3"/>
          <p:cNvSpPr>
            <a:spLocks noGrp="1"/>
          </p:cNvSpPr>
          <p:nvPr>
            <p:ph type="sldNum" sz="quarter" idx="12"/>
          </p:nvPr>
        </p:nvSpPr>
        <p:spPr/>
        <p:txBody>
          <a:bodyPr/>
          <a:lstStyle>
            <a:lvl1pPr>
              <a:defRPr/>
            </a:lvl1pPr>
          </a:lstStyle>
          <a:p>
            <a:pPr>
              <a:defRPr/>
            </a:pPr>
            <a:fld id="{920849D8-786A-47E1-AF16-FF781339EE25}"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36458797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lipart Grey (2 line headline)">
    <p:spTree>
      <p:nvGrpSpPr>
        <p:cNvPr id="1" name=""/>
        <p:cNvGrpSpPr/>
        <p:nvPr/>
      </p:nvGrpSpPr>
      <p:grpSpPr>
        <a:xfrm>
          <a:off x="0" y="0"/>
          <a:ext cx="0" cy="0"/>
          <a:chOff x="0" y="0"/>
          <a:chExt cx="0" cy="0"/>
        </a:xfrm>
      </p:grpSpPr>
      <p:cxnSp>
        <p:nvCxnSpPr>
          <p:cNvPr id="9"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p:spPr>
      </p:cxnSp>
      <p:sp>
        <p:nvSpPr>
          <p:cNvPr id="6" name="Title 1"/>
          <p:cNvSpPr>
            <a:spLocks noGrp="1"/>
          </p:cNvSpPr>
          <p:nvPr>
            <p:ph type="title"/>
          </p:nvPr>
        </p:nvSpPr>
        <p:spPr>
          <a:xfrm>
            <a:off x="504004" y="436774"/>
            <a:ext cx="6876000" cy="423193"/>
          </a:xfrm>
        </p:spPr>
        <p:txBody>
          <a:bodyPr/>
          <a:lstStyle/>
          <a:p>
            <a:r>
              <a:rPr lang="cs-CZ"/>
              <a:t>Kliknutím lze upravit styl.</a:t>
            </a:r>
            <a:endParaRPr lang="cs-CZ" dirty="0"/>
          </a:p>
        </p:txBody>
      </p:sp>
      <p:sp>
        <p:nvSpPr>
          <p:cNvPr id="8" name="Text Placeholder 9"/>
          <p:cNvSpPr>
            <a:spLocks noGrp="1"/>
          </p:cNvSpPr>
          <p:nvPr>
            <p:ph type="body" sz="quarter" idx="12"/>
          </p:nvPr>
        </p:nvSpPr>
        <p:spPr>
          <a:xfrm>
            <a:off x="504004" y="1692000"/>
            <a:ext cx="3889375" cy="265177"/>
          </a:xfrm>
        </p:spPr>
        <p:txBody>
          <a:bodyPr/>
          <a:lstStyle>
            <a:lvl1pPr>
              <a:defRPr sz="1600" b="1"/>
            </a:lvl1pPr>
          </a:lstStyle>
          <a:p>
            <a:pPr lvl="0"/>
            <a:r>
              <a:rPr lang="cs-CZ"/>
              <a:t>Kliknutím lze upravit styly předlohy textu.</a:t>
            </a:r>
          </a:p>
        </p:txBody>
      </p:sp>
      <p:sp>
        <p:nvSpPr>
          <p:cNvPr id="15" name="Content Placeholder 2"/>
          <p:cNvSpPr>
            <a:spLocks noGrp="1"/>
          </p:cNvSpPr>
          <p:nvPr>
            <p:ph idx="1"/>
          </p:nvPr>
        </p:nvSpPr>
        <p:spPr>
          <a:xfrm>
            <a:off x="2088000" y="2103046"/>
            <a:ext cx="6552000" cy="1583651"/>
          </a:xfrm>
          <a:solidFill>
            <a:srgbClr val="E6E6E6"/>
          </a:solidFill>
        </p:spPr>
        <p:txBody>
          <a:bodyPr lIns="71968" tIns="35984" rIns="71968" bIns="35984"/>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2088000" y="3832560"/>
            <a:ext cx="6552000" cy="1583651"/>
          </a:xfrm>
          <a:solidFill>
            <a:srgbClr val="E6E6E6"/>
          </a:solidFill>
        </p:spPr>
        <p:txBody>
          <a:bodyPr lIns="71968" tIns="35984" rIns="71968" bIns="35984"/>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p:nvPr>
        </p:nvSpPr>
        <p:spPr>
          <a:xfrm>
            <a:off x="504004" y="3832560"/>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pPr lvl="0"/>
            <a:r>
              <a:rPr lang="cs-CZ" noProof="0" dirty="0"/>
              <a:t>Kliknutím na ikonu přidáte obrázek.</a:t>
            </a:r>
          </a:p>
        </p:txBody>
      </p:sp>
      <p:sp>
        <p:nvSpPr>
          <p:cNvPr id="18" name="Picture Placeholder 3"/>
          <p:cNvSpPr>
            <a:spLocks noGrp="1"/>
          </p:cNvSpPr>
          <p:nvPr>
            <p:ph type="pic" sz="quarter" idx="14"/>
          </p:nvPr>
        </p:nvSpPr>
        <p:spPr>
          <a:xfrm>
            <a:off x="504004" y="2103045"/>
            <a:ext cx="1584000" cy="1583651"/>
          </a:xfrm>
        </p:spPr>
        <p:txBody>
          <a:bodyPr/>
          <a:lstStyle>
            <a:lvl1pPr>
              <a:defRPr/>
            </a:lvl1pPr>
          </a:lstStyle>
          <a:p>
            <a:pPr lvl="0"/>
            <a:r>
              <a:rPr lang="cs-CZ" noProof="0" dirty="0"/>
              <a:t>Kliknutím na ikonu přidáte obrázek.</a:t>
            </a:r>
          </a:p>
        </p:txBody>
      </p:sp>
      <p:sp>
        <p:nvSpPr>
          <p:cNvPr id="10" name="Slide Number Placeholder 4"/>
          <p:cNvSpPr>
            <a:spLocks noGrp="1"/>
          </p:cNvSpPr>
          <p:nvPr>
            <p:ph type="sldNum" sz="quarter" idx="16"/>
          </p:nvPr>
        </p:nvSpPr>
        <p:spPr/>
        <p:txBody>
          <a:bodyPr/>
          <a:lstStyle>
            <a:lvl1pPr>
              <a:defRPr/>
            </a:lvl1pPr>
          </a:lstStyle>
          <a:p>
            <a:pPr>
              <a:defRPr/>
            </a:pPr>
            <a:fld id="{50BBBDBD-19BE-477A-B0D8-638802F62E8D}"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15936190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lipart grey (3 line headline)">
    <p:spTree>
      <p:nvGrpSpPr>
        <p:cNvPr id="1" name=""/>
        <p:cNvGrpSpPr/>
        <p:nvPr/>
      </p:nvGrpSpPr>
      <p:grpSpPr>
        <a:xfrm>
          <a:off x="0" y="0"/>
          <a:ext cx="0" cy="0"/>
          <a:chOff x="0" y="0"/>
          <a:chExt cx="0" cy="0"/>
        </a:xfrm>
      </p:grpSpPr>
      <p:cxnSp>
        <p:nvCxnSpPr>
          <p:cNvPr id="11"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10" name="Title 1"/>
          <p:cNvSpPr>
            <a:spLocks noGrp="1"/>
          </p:cNvSpPr>
          <p:nvPr>
            <p:ph type="title"/>
          </p:nvPr>
        </p:nvSpPr>
        <p:spPr>
          <a:xfrm>
            <a:off x="504004" y="423021"/>
            <a:ext cx="6876000" cy="423193"/>
          </a:xfrm>
        </p:spPr>
        <p:txBody>
          <a:bodyPr/>
          <a:lstStyle>
            <a:lvl1pPr>
              <a:defRPr>
                <a:solidFill>
                  <a:srgbClr val="F24F00"/>
                </a:solidFill>
              </a:defRPr>
            </a:lvl1pPr>
          </a:lstStyle>
          <a:p>
            <a:r>
              <a:rPr lang="cs-CZ"/>
              <a:t>Kliknutím lze upravit styl.</a:t>
            </a:r>
            <a:endParaRPr lang="cs-CZ" dirty="0"/>
          </a:p>
        </p:txBody>
      </p:sp>
      <p:sp>
        <p:nvSpPr>
          <p:cNvPr id="14" name="Text Placeholder 9"/>
          <p:cNvSpPr>
            <a:spLocks noGrp="1"/>
          </p:cNvSpPr>
          <p:nvPr>
            <p:ph type="body" sz="quarter" idx="12"/>
          </p:nvPr>
        </p:nvSpPr>
        <p:spPr>
          <a:xfrm>
            <a:off x="504004" y="2116800"/>
            <a:ext cx="3889375" cy="265177"/>
          </a:xfrm>
        </p:spPr>
        <p:txBody>
          <a:bodyPr/>
          <a:lstStyle>
            <a:lvl1pPr>
              <a:defRPr sz="1600" b="1"/>
            </a:lvl1pPr>
          </a:lstStyle>
          <a:p>
            <a:pPr lvl="0"/>
            <a:r>
              <a:rPr lang="cs-CZ"/>
              <a:t>Kliknutím lze upravit styly předlohy textu.</a:t>
            </a:r>
          </a:p>
        </p:txBody>
      </p:sp>
      <p:sp>
        <p:nvSpPr>
          <p:cNvPr id="9" name="Content Placeholder 2"/>
          <p:cNvSpPr>
            <a:spLocks noGrp="1"/>
          </p:cNvSpPr>
          <p:nvPr>
            <p:ph idx="1"/>
          </p:nvPr>
        </p:nvSpPr>
        <p:spPr>
          <a:xfrm>
            <a:off x="2088000" y="2527204"/>
            <a:ext cx="6552000" cy="1583651"/>
          </a:xfrm>
          <a:solidFill>
            <a:srgbClr val="E6E6E6"/>
          </a:solidFill>
        </p:spPr>
        <p:txBody>
          <a:bodyPr lIns="71968" tIns="35984" rIns="71968" bIns="35984"/>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Content Placeholder 2"/>
          <p:cNvSpPr>
            <a:spLocks noGrp="1"/>
          </p:cNvSpPr>
          <p:nvPr>
            <p:ph idx="13"/>
          </p:nvPr>
        </p:nvSpPr>
        <p:spPr>
          <a:xfrm>
            <a:off x="2088000" y="4256078"/>
            <a:ext cx="6552000" cy="1583651"/>
          </a:xfrm>
          <a:solidFill>
            <a:srgbClr val="E6E6E6"/>
          </a:solidFill>
        </p:spPr>
        <p:txBody>
          <a:bodyPr lIns="71968" tIns="35984" rIns="71968" bIns="35984"/>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2" name="Picture Placeholder 3"/>
          <p:cNvSpPr>
            <a:spLocks noGrp="1"/>
          </p:cNvSpPr>
          <p:nvPr>
            <p:ph type="pic" sz="quarter" idx="15"/>
          </p:nvPr>
        </p:nvSpPr>
        <p:spPr>
          <a:xfrm>
            <a:off x="504004" y="4256078"/>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pPr lvl="0"/>
            <a:r>
              <a:rPr lang="cs-CZ" noProof="0" dirty="0"/>
              <a:t>Kliknutím na ikonu přidáte obrázek.</a:t>
            </a:r>
          </a:p>
        </p:txBody>
      </p:sp>
      <p:sp>
        <p:nvSpPr>
          <p:cNvPr id="16" name="Picture Placeholder 3"/>
          <p:cNvSpPr>
            <a:spLocks noGrp="1"/>
          </p:cNvSpPr>
          <p:nvPr>
            <p:ph type="pic" sz="quarter" idx="14"/>
          </p:nvPr>
        </p:nvSpPr>
        <p:spPr>
          <a:xfrm>
            <a:off x="504004" y="2527204"/>
            <a:ext cx="1584000" cy="1583651"/>
          </a:xfrm>
        </p:spPr>
        <p:txBody>
          <a:bodyPr/>
          <a:lstStyle>
            <a:lvl1pPr>
              <a:defRPr/>
            </a:lvl1pPr>
          </a:lstStyle>
          <a:p>
            <a:pPr lvl="0"/>
            <a:r>
              <a:rPr lang="cs-CZ" noProof="0" dirty="0"/>
              <a:t>Kliknutím na ikonu přidáte obrázek.</a:t>
            </a:r>
          </a:p>
        </p:txBody>
      </p:sp>
      <p:sp>
        <p:nvSpPr>
          <p:cNvPr id="13" name="Slide Number Placeholder 4"/>
          <p:cNvSpPr>
            <a:spLocks noGrp="1"/>
          </p:cNvSpPr>
          <p:nvPr>
            <p:ph type="sldNum" sz="quarter" idx="16"/>
          </p:nvPr>
        </p:nvSpPr>
        <p:spPr/>
        <p:txBody>
          <a:bodyPr/>
          <a:lstStyle>
            <a:lvl1pPr>
              <a:defRPr/>
            </a:lvl1pPr>
          </a:lstStyle>
          <a:p>
            <a:pPr>
              <a:defRPr/>
            </a:pPr>
            <a:fld id="{908F52B5-4954-46F0-AB00-C5AC26804B54}"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41703257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lipart Grey-White (2 line headline)">
    <p:spTree>
      <p:nvGrpSpPr>
        <p:cNvPr id="1" name=""/>
        <p:cNvGrpSpPr/>
        <p:nvPr/>
      </p:nvGrpSpPr>
      <p:grpSpPr>
        <a:xfrm>
          <a:off x="0" y="0"/>
          <a:ext cx="0" cy="0"/>
          <a:chOff x="0" y="0"/>
          <a:chExt cx="0" cy="0"/>
        </a:xfrm>
      </p:grpSpPr>
      <p:cxnSp>
        <p:nvCxnSpPr>
          <p:cNvPr id="9"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p:spPr>
      </p:cxnSp>
      <p:sp>
        <p:nvSpPr>
          <p:cNvPr id="6" name="Title 1"/>
          <p:cNvSpPr>
            <a:spLocks noGrp="1"/>
          </p:cNvSpPr>
          <p:nvPr>
            <p:ph type="title"/>
          </p:nvPr>
        </p:nvSpPr>
        <p:spPr>
          <a:xfrm>
            <a:off x="504004" y="436774"/>
            <a:ext cx="6876000" cy="423193"/>
          </a:xfrm>
        </p:spPr>
        <p:txBody>
          <a:bodyPr/>
          <a:lstStyle/>
          <a:p>
            <a:r>
              <a:rPr lang="cs-CZ"/>
              <a:t>Kliknutím lze upravit styl.</a:t>
            </a:r>
            <a:endParaRPr lang="cs-CZ" dirty="0"/>
          </a:p>
        </p:txBody>
      </p:sp>
      <p:sp>
        <p:nvSpPr>
          <p:cNvPr id="8" name="Text Placeholder 9"/>
          <p:cNvSpPr>
            <a:spLocks noGrp="1"/>
          </p:cNvSpPr>
          <p:nvPr>
            <p:ph type="body" sz="quarter" idx="12"/>
          </p:nvPr>
        </p:nvSpPr>
        <p:spPr>
          <a:xfrm>
            <a:off x="504004" y="1692000"/>
            <a:ext cx="3889375" cy="265177"/>
          </a:xfrm>
        </p:spPr>
        <p:txBody>
          <a:bodyPr/>
          <a:lstStyle>
            <a:lvl1pPr>
              <a:defRPr sz="1600" b="1"/>
            </a:lvl1pPr>
          </a:lstStyle>
          <a:p>
            <a:pPr lvl="0"/>
            <a:r>
              <a:rPr lang="cs-CZ"/>
              <a:t>Kliknutím lze upravit styly předlohy textu.</a:t>
            </a:r>
          </a:p>
        </p:txBody>
      </p:sp>
      <p:sp>
        <p:nvSpPr>
          <p:cNvPr id="15" name="Content Placeholder 2"/>
          <p:cNvSpPr>
            <a:spLocks noGrp="1"/>
          </p:cNvSpPr>
          <p:nvPr>
            <p:ph idx="1"/>
          </p:nvPr>
        </p:nvSpPr>
        <p:spPr>
          <a:xfrm>
            <a:off x="2088000" y="2102404"/>
            <a:ext cx="6552000" cy="1583651"/>
          </a:xfrm>
          <a:noFill/>
        </p:spPr>
        <p:txBody>
          <a:bodyPr lIns="143939"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2088000" y="3831279"/>
            <a:ext cx="6552000" cy="1583651"/>
          </a:xfrm>
          <a:noFill/>
        </p:spPr>
        <p:txBody>
          <a:bodyPr lIns="143939"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p:nvPr>
        </p:nvSpPr>
        <p:spPr>
          <a:xfrm>
            <a:off x="504004" y="3831279"/>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pPr lvl="0"/>
            <a:r>
              <a:rPr lang="cs-CZ" noProof="0" dirty="0"/>
              <a:t>Kliknutím na ikonu přidáte obrázek.</a:t>
            </a:r>
          </a:p>
        </p:txBody>
      </p:sp>
      <p:sp>
        <p:nvSpPr>
          <p:cNvPr id="18" name="Picture Placeholder 3"/>
          <p:cNvSpPr>
            <a:spLocks noGrp="1"/>
          </p:cNvSpPr>
          <p:nvPr>
            <p:ph type="pic" sz="quarter" idx="14"/>
          </p:nvPr>
        </p:nvSpPr>
        <p:spPr>
          <a:xfrm>
            <a:off x="504004" y="2102404"/>
            <a:ext cx="1584000" cy="1583651"/>
          </a:xfrm>
        </p:spPr>
        <p:txBody>
          <a:bodyPr/>
          <a:lstStyle>
            <a:lvl1pPr>
              <a:defRPr/>
            </a:lvl1pPr>
          </a:lstStyle>
          <a:p>
            <a:pPr lvl="0"/>
            <a:r>
              <a:rPr lang="cs-CZ" noProof="0" dirty="0"/>
              <a:t>Kliknutím na ikonu přidáte obrázek.</a:t>
            </a:r>
          </a:p>
        </p:txBody>
      </p:sp>
      <p:sp>
        <p:nvSpPr>
          <p:cNvPr id="10" name="Slide Number Placeholder 4"/>
          <p:cNvSpPr>
            <a:spLocks noGrp="1"/>
          </p:cNvSpPr>
          <p:nvPr>
            <p:ph type="sldNum" sz="quarter" idx="16"/>
          </p:nvPr>
        </p:nvSpPr>
        <p:spPr/>
        <p:txBody>
          <a:bodyPr/>
          <a:lstStyle>
            <a:lvl1pPr>
              <a:defRPr/>
            </a:lvl1pPr>
          </a:lstStyle>
          <a:p>
            <a:pPr>
              <a:defRPr/>
            </a:pPr>
            <a:fld id="{922EAF2F-279B-4364-AD90-A33E78FD9326}"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40418278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lipart Grey-White (3 line headline)">
    <p:spTree>
      <p:nvGrpSpPr>
        <p:cNvPr id="1" name=""/>
        <p:cNvGrpSpPr/>
        <p:nvPr/>
      </p:nvGrpSpPr>
      <p:grpSpPr>
        <a:xfrm>
          <a:off x="0" y="0"/>
          <a:ext cx="0" cy="0"/>
          <a:chOff x="0" y="0"/>
          <a:chExt cx="0" cy="0"/>
        </a:xfrm>
      </p:grpSpPr>
      <p:cxnSp>
        <p:nvCxnSpPr>
          <p:cNvPr id="11"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10" name="Title 1"/>
          <p:cNvSpPr>
            <a:spLocks noGrp="1"/>
          </p:cNvSpPr>
          <p:nvPr>
            <p:ph type="title"/>
          </p:nvPr>
        </p:nvSpPr>
        <p:spPr>
          <a:xfrm>
            <a:off x="504004" y="423021"/>
            <a:ext cx="6876000" cy="423193"/>
          </a:xfrm>
        </p:spPr>
        <p:txBody>
          <a:bodyPr/>
          <a:lstStyle>
            <a:lvl1pPr>
              <a:defRPr>
                <a:solidFill>
                  <a:srgbClr val="F24F00"/>
                </a:solidFill>
              </a:defRPr>
            </a:lvl1pPr>
          </a:lstStyle>
          <a:p>
            <a:r>
              <a:rPr lang="cs-CZ"/>
              <a:t>Kliknutím lze upravit styl.</a:t>
            </a:r>
            <a:endParaRPr lang="cs-CZ" dirty="0"/>
          </a:p>
        </p:txBody>
      </p:sp>
      <p:sp>
        <p:nvSpPr>
          <p:cNvPr id="14" name="Text Placeholder 9"/>
          <p:cNvSpPr>
            <a:spLocks noGrp="1"/>
          </p:cNvSpPr>
          <p:nvPr>
            <p:ph type="body" sz="quarter" idx="12"/>
          </p:nvPr>
        </p:nvSpPr>
        <p:spPr>
          <a:xfrm>
            <a:off x="504004" y="2116800"/>
            <a:ext cx="3889375" cy="265177"/>
          </a:xfrm>
        </p:spPr>
        <p:txBody>
          <a:bodyPr/>
          <a:lstStyle>
            <a:lvl1pPr>
              <a:defRPr sz="1600" b="1"/>
            </a:lvl1pPr>
          </a:lstStyle>
          <a:p>
            <a:pPr lvl="0"/>
            <a:r>
              <a:rPr lang="cs-CZ"/>
              <a:t>Kliknutím lze upravit styly předlohy textu.</a:t>
            </a:r>
          </a:p>
        </p:txBody>
      </p:sp>
      <p:sp>
        <p:nvSpPr>
          <p:cNvPr id="9" name="Content Placeholder 2"/>
          <p:cNvSpPr>
            <a:spLocks noGrp="1"/>
          </p:cNvSpPr>
          <p:nvPr>
            <p:ph idx="1"/>
          </p:nvPr>
        </p:nvSpPr>
        <p:spPr>
          <a:xfrm>
            <a:off x="2088000" y="2527204"/>
            <a:ext cx="6552000" cy="1583651"/>
          </a:xfrm>
          <a:noFill/>
        </p:spPr>
        <p:txBody>
          <a:bodyPr lIns="143939"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Content Placeholder 2"/>
          <p:cNvSpPr>
            <a:spLocks noGrp="1"/>
          </p:cNvSpPr>
          <p:nvPr>
            <p:ph idx="13"/>
          </p:nvPr>
        </p:nvSpPr>
        <p:spPr>
          <a:xfrm>
            <a:off x="2088000" y="4256078"/>
            <a:ext cx="6552000" cy="1583651"/>
          </a:xfrm>
          <a:noFill/>
        </p:spPr>
        <p:txBody>
          <a:bodyPr lIns="143939"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2" name="Picture Placeholder 3"/>
          <p:cNvSpPr>
            <a:spLocks noGrp="1"/>
          </p:cNvSpPr>
          <p:nvPr>
            <p:ph type="pic" sz="quarter" idx="15"/>
          </p:nvPr>
        </p:nvSpPr>
        <p:spPr>
          <a:xfrm>
            <a:off x="504004" y="4256078"/>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pPr lvl="0"/>
            <a:r>
              <a:rPr lang="cs-CZ" noProof="0" dirty="0"/>
              <a:t>Kliknutím na ikonu přidáte obrázek.</a:t>
            </a:r>
          </a:p>
        </p:txBody>
      </p:sp>
      <p:sp>
        <p:nvSpPr>
          <p:cNvPr id="16" name="Picture Placeholder 3"/>
          <p:cNvSpPr>
            <a:spLocks noGrp="1"/>
          </p:cNvSpPr>
          <p:nvPr>
            <p:ph type="pic" sz="quarter" idx="14"/>
          </p:nvPr>
        </p:nvSpPr>
        <p:spPr>
          <a:xfrm>
            <a:off x="504004" y="2527204"/>
            <a:ext cx="1584000" cy="1583651"/>
          </a:xfrm>
        </p:spPr>
        <p:txBody>
          <a:bodyPr/>
          <a:lstStyle>
            <a:lvl1pPr>
              <a:defRPr/>
            </a:lvl1pPr>
          </a:lstStyle>
          <a:p>
            <a:pPr lvl="0"/>
            <a:r>
              <a:rPr lang="cs-CZ" noProof="0" dirty="0"/>
              <a:t>Kliknutím na ikonu přidáte obrázek.</a:t>
            </a:r>
          </a:p>
        </p:txBody>
      </p:sp>
      <p:sp>
        <p:nvSpPr>
          <p:cNvPr id="13" name="Slide Number Placeholder 4"/>
          <p:cNvSpPr>
            <a:spLocks noGrp="1"/>
          </p:cNvSpPr>
          <p:nvPr>
            <p:ph type="sldNum" sz="quarter" idx="16"/>
          </p:nvPr>
        </p:nvSpPr>
        <p:spPr/>
        <p:txBody>
          <a:bodyPr/>
          <a:lstStyle>
            <a:lvl1pPr>
              <a:defRPr/>
            </a:lvl1pPr>
          </a:lstStyle>
          <a:p>
            <a:pPr>
              <a:defRPr/>
            </a:pPr>
            <a:fld id="{AAFC26E3-C53A-4BDE-A7C6-BD736A76A85A}"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14155597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lipart White w Box (2 line headline)">
    <p:spTree>
      <p:nvGrpSpPr>
        <p:cNvPr id="1" name=""/>
        <p:cNvGrpSpPr/>
        <p:nvPr/>
      </p:nvGrpSpPr>
      <p:grpSpPr>
        <a:xfrm>
          <a:off x="0" y="0"/>
          <a:ext cx="0" cy="0"/>
          <a:chOff x="0" y="0"/>
          <a:chExt cx="0" cy="0"/>
        </a:xfrm>
      </p:grpSpPr>
      <p:cxnSp>
        <p:nvCxnSpPr>
          <p:cNvPr id="9"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p:spPr>
      </p:cxnSp>
      <p:sp>
        <p:nvSpPr>
          <p:cNvPr id="17" name="Picture Placeholder 3"/>
          <p:cNvSpPr>
            <a:spLocks noGrp="1"/>
          </p:cNvSpPr>
          <p:nvPr>
            <p:ph type="pic" sz="quarter" idx="15"/>
          </p:nvPr>
        </p:nvSpPr>
        <p:spPr>
          <a:xfrm>
            <a:off x="504004" y="3831279"/>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pPr lvl="0"/>
            <a:r>
              <a:rPr lang="cs-CZ" noProof="0" dirty="0"/>
              <a:t>Kliknutím na ikonu přidáte obrázek.</a:t>
            </a:r>
          </a:p>
        </p:txBody>
      </p:sp>
      <p:sp>
        <p:nvSpPr>
          <p:cNvPr id="18" name="Picture Placeholder 3"/>
          <p:cNvSpPr>
            <a:spLocks noGrp="1"/>
          </p:cNvSpPr>
          <p:nvPr>
            <p:ph type="pic" sz="quarter" idx="14"/>
          </p:nvPr>
        </p:nvSpPr>
        <p:spPr>
          <a:xfrm>
            <a:off x="504004" y="2102404"/>
            <a:ext cx="1584000" cy="1583651"/>
          </a:xfrm>
        </p:spPr>
        <p:txBody>
          <a:bodyPr/>
          <a:lstStyle>
            <a:lvl1pPr>
              <a:defRPr/>
            </a:lvl1pPr>
          </a:lstStyle>
          <a:p>
            <a:pPr lvl="0"/>
            <a:r>
              <a:rPr lang="cs-CZ" noProof="0" dirty="0"/>
              <a:t>Kliknutím na ikonu přidáte obrázek.</a:t>
            </a:r>
          </a:p>
        </p:txBody>
      </p:sp>
      <p:sp>
        <p:nvSpPr>
          <p:cNvPr id="6" name="Title 1"/>
          <p:cNvSpPr>
            <a:spLocks noGrp="1"/>
          </p:cNvSpPr>
          <p:nvPr>
            <p:ph type="title"/>
          </p:nvPr>
        </p:nvSpPr>
        <p:spPr>
          <a:xfrm>
            <a:off x="504004" y="436774"/>
            <a:ext cx="6876000" cy="423193"/>
          </a:xfrm>
        </p:spPr>
        <p:txBody>
          <a:bodyPr/>
          <a:lstStyle/>
          <a:p>
            <a:r>
              <a:rPr lang="cs-CZ"/>
              <a:t>Kliknutím lze upravit styl.</a:t>
            </a:r>
            <a:endParaRPr lang="cs-CZ" dirty="0"/>
          </a:p>
        </p:txBody>
      </p:sp>
      <p:sp>
        <p:nvSpPr>
          <p:cNvPr id="8" name="Text Placeholder 9"/>
          <p:cNvSpPr>
            <a:spLocks noGrp="1"/>
          </p:cNvSpPr>
          <p:nvPr>
            <p:ph type="body" sz="quarter" idx="12"/>
          </p:nvPr>
        </p:nvSpPr>
        <p:spPr>
          <a:xfrm>
            <a:off x="504004" y="1692000"/>
            <a:ext cx="3889375" cy="265177"/>
          </a:xfrm>
        </p:spPr>
        <p:txBody>
          <a:bodyPr/>
          <a:lstStyle>
            <a:lvl1pPr>
              <a:defRPr sz="1600" b="1"/>
            </a:lvl1pPr>
          </a:lstStyle>
          <a:p>
            <a:pPr lvl="0"/>
            <a:r>
              <a:rPr lang="cs-CZ"/>
              <a:t>Kliknutím lze upravit styly předlohy textu.</a:t>
            </a:r>
          </a:p>
        </p:txBody>
      </p:sp>
      <p:sp>
        <p:nvSpPr>
          <p:cNvPr id="15" name="Content Placeholder 2"/>
          <p:cNvSpPr>
            <a:spLocks noGrp="1"/>
          </p:cNvSpPr>
          <p:nvPr>
            <p:ph idx="1"/>
          </p:nvPr>
        </p:nvSpPr>
        <p:spPr>
          <a:xfrm>
            <a:off x="504001" y="2102404"/>
            <a:ext cx="8136000" cy="1583651"/>
          </a:xfrm>
          <a:noFill/>
          <a:ln w="15875">
            <a:solidFill>
              <a:srgbClr val="C8C8C8"/>
            </a:solidFill>
          </a:ln>
        </p:spPr>
        <p:txBody>
          <a:bodyPr lIns="1655298" tIns="53976"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504001" y="3831279"/>
            <a:ext cx="8136000" cy="1583651"/>
          </a:xfrm>
          <a:noFill/>
          <a:ln w="15875">
            <a:solidFill>
              <a:srgbClr val="C8C8C8"/>
            </a:solidFill>
          </a:ln>
        </p:spPr>
        <p:txBody>
          <a:bodyPr lIns="1655298" tIns="53976"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0" name="Slide Number Placeholder 4"/>
          <p:cNvSpPr>
            <a:spLocks noGrp="1"/>
          </p:cNvSpPr>
          <p:nvPr>
            <p:ph type="sldNum" sz="quarter" idx="16"/>
          </p:nvPr>
        </p:nvSpPr>
        <p:spPr/>
        <p:txBody>
          <a:bodyPr/>
          <a:lstStyle>
            <a:lvl1pPr>
              <a:defRPr/>
            </a:lvl1pPr>
          </a:lstStyle>
          <a:p>
            <a:pPr>
              <a:defRPr/>
            </a:pPr>
            <a:fld id="{EDE30556-69F8-49B7-9B21-DF2B814B30AA}"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92121981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lipart White w Box (3 line headline)">
    <p:spTree>
      <p:nvGrpSpPr>
        <p:cNvPr id="1" name=""/>
        <p:cNvGrpSpPr/>
        <p:nvPr/>
      </p:nvGrpSpPr>
      <p:grpSpPr>
        <a:xfrm>
          <a:off x="0" y="0"/>
          <a:ext cx="0" cy="0"/>
          <a:chOff x="0" y="0"/>
          <a:chExt cx="0" cy="0"/>
        </a:xfrm>
      </p:grpSpPr>
      <p:cxnSp>
        <p:nvCxnSpPr>
          <p:cNvPr id="8"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10" name="Title 1"/>
          <p:cNvSpPr>
            <a:spLocks noGrp="1"/>
          </p:cNvSpPr>
          <p:nvPr>
            <p:ph type="title"/>
          </p:nvPr>
        </p:nvSpPr>
        <p:spPr>
          <a:xfrm>
            <a:off x="504004" y="423021"/>
            <a:ext cx="6876000" cy="423193"/>
          </a:xfrm>
        </p:spPr>
        <p:txBody>
          <a:bodyPr/>
          <a:lstStyle>
            <a:lvl1pPr>
              <a:defRPr>
                <a:solidFill>
                  <a:srgbClr val="F24F00"/>
                </a:solidFill>
              </a:defRPr>
            </a:lvl1pPr>
          </a:lstStyle>
          <a:p>
            <a:r>
              <a:rPr lang="cs-CZ"/>
              <a:t>Kliknutím lze upravit styl.</a:t>
            </a:r>
            <a:endParaRPr lang="cs-CZ" dirty="0"/>
          </a:p>
        </p:txBody>
      </p:sp>
      <p:sp>
        <p:nvSpPr>
          <p:cNvPr id="14" name="Text Placeholder 9"/>
          <p:cNvSpPr>
            <a:spLocks noGrp="1"/>
          </p:cNvSpPr>
          <p:nvPr>
            <p:ph type="body" sz="quarter" idx="12"/>
          </p:nvPr>
        </p:nvSpPr>
        <p:spPr>
          <a:xfrm>
            <a:off x="504004" y="2116800"/>
            <a:ext cx="3889375" cy="265177"/>
          </a:xfrm>
        </p:spPr>
        <p:txBody>
          <a:bodyPr/>
          <a:lstStyle>
            <a:lvl1pPr>
              <a:defRPr sz="1600" b="1"/>
            </a:lvl1pPr>
          </a:lstStyle>
          <a:p>
            <a:pPr lvl="0"/>
            <a:r>
              <a:rPr lang="cs-CZ"/>
              <a:t>Kliknutím lze upravit styly předlohy textu.</a:t>
            </a:r>
          </a:p>
        </p:txBody>
      </p:sp>
      <p:sp>
        <p:nvSpPr>
          <p:cNvPr id="11" name="Picture Placeholder 3"/>
          <p:cNvSpPr>
            <a:spLocks noGrp="1"/>
          </p:cNvSpPr>
          <p:nvPr>
            <p:ph type="pic" sz="quarter" idx="15"/>
          </p:nvPr>
        </p:nvSpPr>
        <p:spPr>
          <a:xfrm>
            <a:off x="504004" y="4256078"/>
            <a:ext cx="1584000" cy="1583651"/>
          </a:xfrm>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pPr lvl="0"/>
            <a:r>
              <a:rPr lang="cs-CZ" noProof="0" dirty="0"/>
              <a:t>Kliknutím na ikonu přidáte obrázek.</a:t>
            </a:r>
          </a:p>
        </p:txBody>
      </p:sp>
      <p:sp>
        <p:nvSpPr>
          <p:cNvPr id="13" name="Picture Placeholder 3"/>
          <p:cNvSpPr>
            <a:spLocks noGrp="1"/>
          </p:cNvSpPr>
          <p:nvPr>
            <p:ph type="pic" sz="quarter" idx="14"/>
          </p:nvPr>
        </p:nvSpPr>
        <p:spPr>
          <a:xfrm>
            <a:off x="504004" y="2527204"/>
            <a:ext cx="1584000" cy="1583651"/>
          </a:xfrm>
        </p:spPr>
        <p:txBody>
          <a:bodyPr/>
          <a:lstStyle>
            <a:lvl1pPr>
              <a:defRPr/>
            </a:lvl1pPr>
          </a:lstStyle>
          <a:p>
            <a:pPr lvl="0"/>
            <a:r>
              <a:rPr lang="cs-CZ" noProof="0" dirty="0"/>
              <a:t>Kliknutím na ikonu přidáte obrázek.</a:t>
            </a:r>
          </a:p>
        </p:txBody>
      </p:sp>
      <p:sp>
        <p:nvSpPr>
          <p:cNvPr id="17" name="Content Placeholder 2"/>
          <p:cNvSpPr>
            <a:spLocks noGrp="1"/>
          </p:cNvSpPr>
          <p:nvPr>
            <p:ph idx="1"/>
          </p:nvPr>
        </p:nvSpPr>
        <p:spPr>
          <a:xfrm>
            <a:off x="504001" y="2527204"/>
            <a:ext cx="8136000" cy="1583651"/>
          </a:xfrm>
          <a:noFill/>
          <a:ln w="15875">
            <a:solidFill>
              <a:srgbClr val="C8C8C8"/>
            </a:solidFill>
          </a:ln>
        </p:spPr>
        <p:txBody>
          <a:bodyPr lIns="1655298" tIns="53976"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8" name="Content Placeholder 2"/>
          <p:cNvSpPr>
            <a:spLocks noGrp="1"/>
          </p:cNvSpPr>
          <p:nvPr>
            <p:ph idx="13"/>
          </p:nvPr>
        </p:nvSpPr>
        <p:spPr>
          <a:xfrm>
            <a:off x="504001" y="4256078"/>
            <a:ext cx="8136000" cy="1583651"/>
          </a:xfrm>
          <a:noFill/>
          <a:ln w="15875">
            <a:solidFill>
              <a:srgbClr val="C8C8C8"/>
            </a:solidFill>
          </a:ln>
        </p:spPr>
        <p:txBody>
          <a:bodyPr lIns="1655298" tIns="53976"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Slide Number Placeholder 4"/>
          <p:cNvSpPr>
            <a:spLocks noGrp="1"/>
          </p:cNvSpPr>
          <p:nvPr>
            <p:ph type="sldNum" sz="quarter" idx="16"/>
          </p:nvPr>
        </p:nvSpPr>
        <p:spPr/>
        <p:txBody>
          <a:bodyPr/>
          <a:lstStyle>
            <a:lvl1pPr>
              <a:defRPr/>
            </a:lvl1pPr>
          </a:lstStyle>
          <a:p>
            <a:pPr>
              <a:defRPr/>
            </a:pPr>
            <a:fld id="{877791FC-DC8E-4A2B-9291-A32EDED08B1E}"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39232027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Clipart White w Box (2 line headline)">
    <p:spTree>
      <p:nvGrpSpPr>
        <p:cNvPr id="1" name=""/>
        <p:cNvGrpSpPr/>
        <p:nvPr/>
      </p:nvGrpSpPr>
      <p:grpSpPr>
        <a:xfrm>
          <a:off x="0" y="0"/>
          <a:ext cx="0" cy="0"/>
          <a:chOff x="0" y="0"/>
          <a:chExt cx="0" cy="0"/>
        </a:xfrm>
      </p:grpSpPr>
      <p:cxnSp>
        <p:nvCxnSpPr>
          <p:cNvPr id="9"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p:spPr>
      </p:cxnSp>
      <p:sp>
        <p:nvSpPr>
          <p:cNvPr id="16" name="Content Placeholder 2"/>
          <p:cNvSpPr>
            <a:spLocks noGrp="1"/>
          </p:cNvSpPr>
          <p:nvPr>
            <p:ph idx="13"/>
          </p:nvPr>
        </p:nvSpPr>
        <p:spPr>
          <a:xfrm>
            <a:off x="504001" y="3831279"/>
            <a:ext cx="8136000" cy="1583651"/>
          </a:xfrm>
          <a:noFill/>
          <a:ln w="12700">
            <a:noFill/>
          </a:ln>
        </p:spPr>
        <p:txBody>
          <a:bodyPr lIns="1727268"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5" name="Content Placeholder 2"/>
          <p:cNvSpPr>
            <a:spLocks noGrp="1"/>
          </p:cNvSpPr>
          <p:nvPr>
            <p:ph idx="1"/>
          </p:nvPr>
        </p:nvSpPr>
        <p:spPr>
          <a:xfrm>
            <a:off x="504001" y="2102404"/>
            <a:ext cx="8136000" cy="1583651"/>
          </a:xfrm>
          <a:noFill/>
          <a:ln w="12700">
            <a:noFill/>
          </a:ln>
        </p:spPr>
        <p:txBody>
          <a:bodyPr lIns="1727268"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p:nvPr>
        </p:nvSpPr>
        <p:spPr>
          <a:xfrm>
            <a:off x="504004" y="3831279"/>
            <a:ext cx="1584000" cy="1583651"/>
          </a:xfrm>
          <a:ln w="15875">
            <a:solidFill>
              <a:srgbClr val="C8C8C8"/>
            </a:solidFill>
          </a:ln>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pPr lvl="0"/>
            <a:r>
              <a:rPr lang="cs-CZ" noProof="0" dirty="0"/>
              <a:t>Kliknutím na ikonu přidáte obrázek.</a:t>
            </a:r>
          </a:p>
        </p:txBody>
      </p:sp>
      <p:sp>
        <p:nvSpPr>
          <p:cNvPr id="18" name="Picture Placeholder 3"/>
          <p:cNvSpPr>
            <a:spLocks noGrp="1"/>
          </p:cNvSpPr>
          <p:nvPr>
            <p:ph type="pic" sz="quarter" idx="14"/>
          </p:nvPr>
        </p:nvSpPr>
        <p:spPr>
          <a:xfrm>
            <a:off x="504004" y="2102404"/>
            <a:ext cx="1584000" cy="1583651"/>
          </a:xfrm>
          <a:ln w="15875">
            <a:solidFill>
              <a:srgbClr val="C8C8C8"/>
            </a:solidFill>
          </a:ln>
        </p:spPr>
        <p:txBody>
          <a:bodyPr/>
          <a:lstStyle>
            <a:lvl1pPr>
              <a:defRPr/>
            </a:lvl1pPr>
          </a:lstStyle>
          <a:p>
            <a:pPr lvl="0"/>
            <a:r>
              <a:rPr lang="cs-CZ" noProof="0" dirty="0"/>
              <a:t>Kliknutím na ikonu přidáte obrázek.</a:t>
            </a:r>
          </a:p>
        </p:txBody>
      </p:sp>
      <p:sp>
        <p:nvSpPr>
          <p:cNvPr id="6" name="Title 1"/>
          <p:cNvSpPr>
            <a:spLocks noGrp="1"/>
          </p:cNvSpPr>
          <p:nvPr>
            <p:ph type="title"/>
          </p:nvPr>
        </p:nvSpPr>
        <p:spPr>
          <a:xfrm>
            <a:off x="504004" y="436774"/>
            <a:ext cx="6876000" cy="423193"/>
          </a:xfrm>
        </p:spPr>
        <p:txBody>
          <a:bodyPr/>
          <a:lstStyle/>
          <a:p>
            <a:r>
              <a:rPr lang="cs-CZ"/>
              <a:t>Kliknutím lze upravit styl.</a:t>
            </a:r>
            <a:endParaRPr lang="cs-CZ" dirty="0"/>
          </a:p>
        </p:txBody>
      </p:sp>
      <p:sp>
        <p:nvSpPr>
          <p:cNvPr id="8" name="Text Placeholder 9"/>
          <p:cNvSpPr>
            <a:spLocks noGrp="1"/>
          </p:cNvSpPr>
          <p:nvPr>
            <p:ph type="body" sz="quarter" idx="12"/>
          </p:nvPr>
        </p:nvSpPr>
        <p:spPr>
          <a:xfrm>
            <a:off x="504004" y="1692000"/>
            <a:ext cx="3889375" cy="265177"/>
          </a:xfrm>
        </p:spPr>
        <p:txBody>
          <a:bodyPr/>
          <a:lstStyle>
            <a:lvl1pPr>
              <a:defRPr sz="1600" b="1"/>
            </a:lvl1pPr>
          </a:lstStyle>
          <a:p>
            <a:pPr lvl="0"/>
            <a:r>
              <a:rPr lang="cs-CZ"/>
              <a:t>Kliknutím lze upravit styly předlohy textu.</a:t>
            </a:r>
          </a:p>
        </p:txBody>
      </p:sp>
      <p:sp>
        <p:nvSpPr>
          <p:cNvPr id="10" name="Slide Number Placeholder 4"/>
          <p:cNvSpPr>
            <a:spLocks noGrp="1"/>
          </p:cNvSpPr>
          <p:nvPr>
            <p:ph type="sldNum" sz="quarter" idx="16"/>
          </p:nvPr>
        </p:nvSpPr>
        <p:spPr/>
        <p:txBody>
          <a:bodyPr/>
          <a:lstStyle>
            <a:lvl1pPr>
              <a:defRPr/>
            </a:lvl1pPr>
          </a:lstStyle>
          <a:p>
            <a:pPr>
              <a:defRPr/>
            </a:pPr>
            <a:fld id="{CA7355D1-D8B8-4FE3-BC61-7CA4F7A157B2}"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502854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3 line headline)">
    <p:spTree>
      <p:nvGrpSpPr>
        <p:cNvPr id="1" name=""/>
        <p:cNvGrpSpPr/>
        <p:nvPr/>
      </p:nvGrpSpPr>
      <p:grpSpPr>
        <a:xfrm>
          <a:off x="0" y="0"/>
          <a:ext cx="0" cy="0"/>
          <a:chOff x="0" y="0"/>
          <a:chExt cx="0" cy="0"/>
        </a:xfrm>
      </p:grpSpPr>
      <p:cxnSp>
        <p:nvCxnSpPr>
          <p:cNvPr id="4" name="Straight Connector 5"/>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2" name="Title 1"/>
          <p:cNvSpPr>
            <a:spLocks noGrp="1"/>
          </p:cNvSpPr>
          <p:nvPr>
            <p:ph type="title"/>
          </p:nvPr>
        </p:nvSpPr>
        <p:spPr>
          <a:xfrm>
            <a:off x="504000" y="423021"/>
            <a:ext cx="6876000" cy="1269578"/>
          </a:xfrm>
        </p:spPr>
        <p:txBody>
          <a:bodyPr/>
          <a:lstStyle>
            <a:lvl1pPr>
              <a:defRPr>
                <a:solidFill>
                  <a:srgbClr val="F24F00"/>
                </a:solidFill>
              </a:defRPr>
            </a:lvl1pPr>
          </a:lstStyle>
          <a:p>
            <a:r>
              <a:rPr lang="cs-CZ"/>
              <a:t>Kliknutím lze upravit styl.</a:t>
            </a:r>
            <a:endParaRPr lang="cs-CZ" dirty="0"/>
          </a:p>
        </p:txBody>
      </p:sp>
      <p:sp>
        <p:nvSpPr>
          <p:cNvPr id="7" name="Text Placeholder 6"/>
          <p:cNvSpPr>
            <a:spLocks noGrp="1"/>
          </p:cNvSpPr>
          <p:nvPr>
            <p:ph type="body" sz="quarter" idx="11"/>
          </p:nvPr>
        </p:nvSpPr>
        <p:spPr>
          <a:xfrm>
            <a:off x="503238" y="2116800"/>
            <a:ext cx="8136000" cy="41724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Slide Number Placeholder 3"/>
          <p:cNvSpPr>
            <a:spLocks noGrp="1"/>
          </p:cNvSpPr>
          <p:nvPr>
            <p:ph type="sldNum" sz="quarter" idx="12"/>
          </p:nvPr>
        </p:nvSpPr>
        <p:spPr/>
        <p:txBody>
          <a:bodyPr/>
          <a:lstStyle>
            <a:lvl1pPr>
              <a:defRPr/>
            </a:lvl1pPr>
          </a:lstStyle>
          <a:p>
            <a:pPr>
              <a:defRPr/>
            </a:pPr>
            <a:fld id="{E0E81354-5C06-4A51-B27E-8D00413AA554}"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11508239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Clipart White w Box (3 line headline)">
    <p:spTree>
      <p:nvGrpSpPr>
        <p:cNvPr id="1" name=""/>
        <p:cNvGrpSpPr/>
        <p:nvPr/>
      </p:nvGrpSpPr>
      <p:grpSpPr>
        <a:xfrm>
          <a:off x="0" y="0"/>
          <a:ext cx="0" cy="0"/>
          <a:chOff x="0" y="0"/>
          <a:chExt cx="0" cy="0"/>
        </a:xfrm>
      </p:grpSpPr>
      <p:cxnSp>
        <p:nvCxnSpPr>
          <p:cNvPr id="8"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10" name="Title 1"/>
          <p:cNvSpPr>
            <a:spLocks noGrp="1"/>
          </p:cNvSpPr>
          <p:nvPr>
            <p:ph type="title"/>
          </p:nvPr>
        </p:nvSpPr>
        <p:spPr>
          <a:xfrm>
            <a:off x="504004" y="423021"/>
            <a:ext cx="6876000" cy="423193"/>
          </a:xfrm>
        </p:spPr>
        <p:txBody>
          <a:bodyPr/>
          <a:lstStyle>
            <a:lvl1pPr>
              <a:defRPr>
                <a:solidFill>
                  <a:srgbClr val="F24F00"/>
                </a:solidFill>
              </a:defRPr>
            </a:lvl1pPr>
          </a:lstStyle>
          <a:p>
            <a:r>
              <a:rPr lang="cs-CZ"/>
              <a:t>Kliknutím lze upravit styl.</a:t>
            </a:r>
            <a:endParaRPr lang="cs-CZ" dirty="0"/>
          </a:p>
        </p:txBody>
      </p:sp>
      <p:sp>
        <p:nvSpPr>
          <p:cNvPr id="14" name="Text Placeholder 9"/>
          <p:cNvSpPr>
            <a:spLocks noGrp="1"/>
          </p:cNvSpPr>
          <p:nvPr>
            <p:ph type="body" sz="quarter" idx="12"/>
          </p:nvPr>
        </p:nvSpPr>
        <p:spPr>
          <a:xfrm>
            <a:off x="504004" y="2116800"/>
            <a:ext cx="3889375" cy="265177"/>
          </a:xfrm>
        </p:spPr>
        <p:txBody>
          <a:bodyPr/>
          <a:lstStyle>
            <a:lvl1pPr>
              <a:defRPr sz="1600" b="1"/>
            </a:lvl1pPr>
          </a:lstStyle>
          <a:p>
            <a:pPr lvl="0"/>
            <a:r>
              <a:rPr lang="cs-CZ"/>
              <a:t>Kliknutím lze upravit styly předlohy textu.</a:t>
            </a:r>
          </a:p>
        </p:txBody>
      </p:sp>
      <p:sp>
        <p:nvSpPr>
          <p:cNvPr id="12" name="Content Placeholder 2"/>
          <p:cNvSpPr>
            <a:spLocks noGrp="1"/>
          </p:cNvSpPr>
          <p:nvPr>
            <p:ph idx="13"/>
          </p:nvPr>
        </p:nvSpPr>
        <p:spPr>
          <a:xfrm>
            <a:off x="504001" y="4256078"/>
            <a:ext cx="8136000" cy="1583651"/>
          </a:xfrm>
          <a:noFill/>
          <a:ln w="12700">
            <a:noFill/>
          </a:ln>
        </p:spPr>
        <p:txBody>
          <a:bodyPr lIns="1727268"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
          </p:nvPr>
        </p:nvSpPr>
        <p:spPr>
          <a:xfrm>
            <a:off x="504001" y="2527204"/>
            <a:ext cx="8136000" cy="1583651"/>
          </a:xfrm>
          <a:noFill/>
          <a:ln w="12700">
            <a:noFill/>
          </a:ln>
        </p:spPr>
        <p:txBody>
          <a:bodyPr lIns="1727268" rIns="71968"/>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9" name="Picture Placeholder 3"/>
          <p:cNvSpPr>
            <a:spLocks noGrp="1"/>
          </p:cNvSpPr>
          <p:nvPr>
            <p:ph type="pic" sz="quarter" idx="15"/>
          </p:nvPr>
        </p:nvSpPr>
        <p:spPr>
          <a:xfrm>
            <a:off x="504004" y="4256078"/>
            <a:ext cx="1584000" cy="1583651"/>
          </a:xfrm>
          <a:ln w="15875">
            <a:solidFill>
              <a:srgbClr val="C8C8C8"/>
            </a:solidFill>
          </a:ln>
        </p:spPr>
        <p:txBody>
          <a:bodyPr/>
          <a:lstStyle>
            <a:lvl1pPr marL="0" marR="0" indent="0" algn="l" defTabSz="894970" rtl="0" eaLnBrk="1" fontAlgn="base" latinLnBrk="0" hangingPunct="1">
              <a:lnSpc>
                <a:spcPts val="2300"/>
              </a:lnSpc>
              <a:spcBef>
                <a:spcPct val="0"/>
              </a:spcBef>
              <a:spcAft>
                <a:spcPct val="0"/>
              </a:spcAft>
              <a:buClrTx/>
              <a:buSzPct val="120000"/>
              <a:buFontTx/>
              <a:buNone/>
              <a:tabLst/>
              <a:defRPr/>
            </a:lvl1pPr>
          </a:lstStyle>
          <a:p>
            <a:pPr lvl="0"/>
            <a:r>
              <a:rPr lang="cs-CZ" noProof="0" dirty="0"/>
              <a:t>Kliknutím na ikonu přidáte obrázek.</a:t>
            </a:r>
          </a:p>
        </p:txBody>
      </p:sp>
      <p:sp>
        <p:nvSpPr>
          <p:cNvPr id="20" name="Picture Placeholder 3"/>
          <p:cNvSpPr>
            <a:spLocks noGrp="1"/>
          </p:cNvSpPr>
          <p:nvPr>
            <p:ph type="pic" sz="quarter" idx="14"/>
          </p:nvPr>
        </p:nvSpPr>
        <p:spPr>
          <a:xfrm>
            <a:off x="504004" y="2527204"/>
            <a:ext cx="1584000" cy="1583651"/>
          </a:xfrm>
          <a:ln w="15875">
            <a:solidFill>
              <a:srgbClr val="C8C8C8"/>
            </a:solidFill>
          </a:ln>
        </p:spPr>
        <p:txBody>
          <a:bodyPr/>
          <a:lstStyle>
            <a:lvl1pPr>
              <a:defRPr/>
            </a:lvl1pPr>
          </a:lstStyle>
          <a:p>
            <a:pPr lvl="0"/>
            <a:r>
              <a:rPr lang="cs-CZ" noProof="0" dirty="0"/>
              <a:t>Kliknutím na ikonu přidáte obrázek.</a:t>
            </a:r>
          </a:p>
        </p:txBody>
      </p:sp>
      <p:sp>
        <p:nvSpPr>
          <p:cNvPr id="9" name="Slide Number Placeholder 4"/>
          <p:cNvSpPr>
            <a:spLocks noGrp="1"/>
          </p:cNvSpPr>
          <p:nvPr>
            <p:ph type="sldNum" sz="quarter" idx="16"/>
          </p:nvPr>
        </p:nvSpPr>
        <p:spPr/>
        <p:txBody>
          <a:bodyPr/>
          <a:lstStyle>
            <a:lvl1pPr>
              <a:defRPr/>
            </a:lvl1pPr>
          </a:lstStyle>
          <a:p>
            <a:pPr>
              <a:defRPr/>
            </a:pPr>
            <a:fld id="{CD2C8A7C-DED2-4C03-8071-A9B21777631F}"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21843835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Background Picture (2 line headline)">
    <p:spTree>
      <p:nvGrpSpPr>
        <p:cNvPr id="1" name=""/>
        <p:cNvGrpSpPr/>
        <p:nvPr/>
      </p:nvGrpSpPr>
      <p:grpSpPr>
        <a:xfrm>
          <a:off x="0" y="0"/>
          <a:ext cx="0" cy="0"/>
          <a:chOff x="0" y="0"/>
          <a:chExt cx="0" cy="0"/>
        </a:xfrm>
      </p:grpSpPr>
      <p:cxnSp>
        <p:nvCxnSpPr>
          <p:cNvPr id="9"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p:spPr>
      </p:cxnSp>
      <p:sp>
        <p:nvSpPr>
          <p:cNvPr id="6" name="Title 1"/>
          <p:cNvSpPr>
            <a:spLocks noGrp="1"/>
          </p:cNvSpPr>
          <p:nvPr>
            <p:ph type="title"/>
          </p:nvPr>
        </p:nvSpPr>
        <p:spPr>
          <a:xfrm>
            <a:off x="504004" y="436774"/>
            <a:ext cx="6876000" cy="423193"/>
          </a:xfrm>
        </p:spPr>
        <p:txBody>
          <a:bodyPr/>
          <a:lstStyle/>
          <a:p>
            <a:r>
              <a:rPr lang="cs-CZ"/>
              <a:t>Kliknutím lze upravit styl.</a:t>
            </a:r>
            <a:endParaRPr lang="cs-CZ" dirty="0"/>
          </a:p>
        </p:txBody>
      </p:sp>
      <p:sp>
        <p:nvSpPr>
          <p:cNvPr id="7" name="Content Placeholder 2"/>
          <p:cNvSpPr>
            <a:spLocks noGrp="1"/>
          </p:cNvSpPr>
          <p:nvPr>
            <p:ph idx="1"/>
          </p:nvPr>
        </p:nvSpPr>
        <p:spPr>
          <a:xfrm>
            <a:off x="503999" y="2281176"/>
            <a:ext cx="8136764" cy="4008391"/>
          </a:xfrm>
        </p:spPr>
        <p:txBody>
          <a:bodyPr/>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Picture Placeholder 3"/>
          <p:cNvSpPr>
            <a:spLocks noGrp="1"/>
          </p:cNvSpPr>
          <p:nvPr>
            <p:ph type="pic" sz="quarter" idx="13"/>
          </p:nvPr>
        </p:nvSpPr>
        <p:spPr>
          <a:xfrm>
            <a:off x="2597150" y="0"/>
            <a:ext cx="6546850" cy="6591300"/>
          </a:xfrm>
        </p:spPr>
        <p:txBody>
          <a:bodyPr/>
          <a:lstStyle>
            <a:lvl1pPr>
              <a:defRPr baseline="0"/>
            </a:lvl1pPr>
          </a:lstStyle>
          <a:p>
            <a:pPr lvl="0"/>
            <a:r>
              <a:rPr lang="cs-CZ" noProof="0" dirty="0"/>
              <a:t>Kliknutím na ikonu přidáte obrázek.</a:t>
            </a:r>
          </a:p>
        </p:txBody>
      </p:sp>
      <p:sp>
        <p:nvSpPr>
          <p:cNvPr id="8" name="Text Placeholder 9"/>
          <p:cNvSpPr>
            <a:spLocks noGrp="1"/>
          </p:cNvSpPr>
          <p:nvPr>
            <p:ph type="body" sz="quarter" idx="12"/>
          </p:nvPr>
        </p:nvSpPr>
        <p:spPr>
          <a:xfrm>
            <a:off x="504004" y="1692000"/>
            <a:ext cx="3889375" cy="265177"/>
          </a:xfrm>
        </p:spPr>
        <p:txBody>
          <a:bodyPr/>
          <a:lstStyle>
            <a:lvl1pPr>
              <a:defRPr sz="1600" b="1"/>
            </a:lvl1pPr>
          </a:lstStyle>
          <a:p>
            <a:pPr lvl="0"/>
            <a:r>
              <a:rPr lang="cs-CZ"/>
              <a:t>Kliknutím lze upravit styly předlohy textu.</a:t>
            </a:r>
          </a:p>
        </p:txBody>
      </p:sp>
      <p:sp>
        <p:nvSpPr>
          <p:cNvPr id="10" name="Slide Number Placeholder 4"/>
          <p:cNvSpPr>
            <a:spLocks noGrp="1"/>
          </p:cNvSpPr>
          <p:nvPr>
            <p:ph type="sldNum" sz="quarter" idx="14"/>
          </p:nvPr>
        </p:nvSpPr>
        <p:spPr/>
        <p:txBody>
          <a:bodyPr/>
          <a:lstStyle>
            <a:lvl1pPr>
              <a:defRPr/>
            </a:lvl1pPr>
          </a:lstStyle>
          <a:p>
            <a:pPr>
              <a:defRPr/>
            </a:pPr>
            <a:fld id="{1621E511-CFCF-4DF3-95C2-BA42B7766BB3}"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39064599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Background Picture (3 line headline)">
    <p:spTree>
      <p:nvGrpSpPr>
        <p:cNvPr id="1" name=""/>
        <p:cNvGrpSpPr/>
        <p:nvPr/>
      </p:nvGrpSpPr>
      <p:grpSpPr>
        <a:xfrm>
          <a:off x="0" y="0"/>
          <a:ext cx="0" cy="0"/>
          <a:chOff x="0" y="0"/>
          <a:chExt cx="0" cy="0"/>
        </a:xfrm>
      </p:grpSpPr>
      <p:cxnSp>
        <p:nvCxnSpPr>
          <p:cNvPr id="6"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8" name="Picture Placeholder 3"/>
          <p:cNvSpPr>
            <a:spLocks noGrp="1"/>
          </p:cNvSpPr>
          <p:nvPr>
            <p:ph type="pic" sz="quarter" idx="13"/>
          </p:nvPr>
        </p:nvSpPr>
        <p:spPr>
          <a:xfrm>
            <a:off x="2597150" y="8626"/>
            <a:ext cx="6546850" cy="6591300"/>
          </a:xfrm>
        </p:spPr>
        <p:txBody>
          <a:bodyPr/>
          <a:lstStyle>
            <a:lvl1pPr>
              <a:defRPr baseline="0"/>
            </a:lvl1pPr>
          </a:lstStyle>
          <a:p>
            <a:pPr lvl="0"/>
            <a:r>
              <a:rPr lang="cs-CZ" noProof="0" dirty="0"/>
              <a:t>Kliknutím na ikonu přidáte obrázek.</a:t>
            </a:r>
          </a:p>
        </p:txBody>
      </p:sp>
      <p:sp>
        <p:nvSpPr>
          <p:cNvPr id="10" name="Title 1"/>
          <p:cNvSpPr>
            <a:spLocks noGrp="1"/>
          </p:cNvSpPr>
          <p:nvPr>
            <p:ph type="title"/>
          </p:nvPr>
        </p:nvSpPr>
        <p:spPr>
          <a:xfrm>
            <a:off x="504004" y="423021"/>
            <a:ext cx="6876000" cy="423193"/>
          </a:xfrm>
        </p:spPr>
        <p:txBody>
          <a:bodyPr/>
          <a:lstStyle>
            <a:lvl1pPr>
              <a:defRPr>
                <a:solidFill>
                  <a:srgbClr val="F24F00"/>
                </a:solidFill>
              </a:defRPr>
            </a:lvl1pPr>
          </a:lstStyle>
          <a:p>
            <a:r>
              <a:rPr lang="cs-CZ"/>
              <a:t>Kliknutím lze upravit styl.</a:t>
            </a:r>
            <a:endParaRPr lang="cs-CZ" dirty="0"/>
          </a:p>
        </p:txBody>
      </p:sp>
      <p:sp>
        <p:nvSpPr>
          <p:cNvPr id="14" name="Text Placeholder 9"/>
          <p:cNvSpPr>
            <a:spLocks noGrp="1"/>
          </p:cNvSpPr>
          <p:nvPr>
            <p:ph type="body" sz="quarter" idx="12"/>
          </p:nvPr>
        </p:nvSpPr>
        <p:spPr>
          <a:xfrm>
            <a:off x="504004" y="2116800"/>
            <a:ext cx="3889375" cy="265177"/>
          </a:xfrm>
        </p:spPr>
        <p:txBody>
          <a:bodyPr/>
          <a:lstStyle>
            <a:lvl1pPr>
              <a:defRPr sz="1600" b="1"/>
            </a:lvl1pPr>
          </a:lstStyle>
          <a:p>
            <a:pPr lvl="0"/>
            <a:r>
              <a:rPr lang="cs-CZ"/>
              <a:t>Kliknutím lze upravit styly předlohy textu.</a:t>
            </a:r>
          </a:p>
        </p:txBody>
      </p:sp>
      <p:sp>
        <p:nvSpPr>
          <p:cNvPr id="9" name="Content Placeholder 2"/>
          <p:cNvSpPr>
            <a:spLocks noGrp="1"/>
          </p:cNvSpPr>
          <p:nvPr>
            <p:ph idx="1"/>
          </p:nvPr>
        </p:nvSpPr>
        <p:spPr>
          <a:xfrm>
            <a:off x="504001" y="2721201"/>
            <a:ext cx="8136000" cy="3571599"/>
          </a:xfrm>
        </p:spPr>
        <p:txBody>
          <a:bodyPr/>
          <a:lstStyle>
            <a:lvl2pPr marL="180899" indent="-179312">
              <a:defRPr/>
            </a:lvl2pPr>
            <a:lvl3pPr marL="361797" indent="-180899">
              <a:defRPr/>
            </a:lvl3pPr>
            <a:lvl4pPr marL="542697" indent="-180899">
              <a:defRPr/>
            </a:lvl4pPr>
            <a:lvl5pPr marL="628383" indent="-180899">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Slide Number Placeholder 4"/>
          <p:cNvSpPr>
            <a:spLocks noGrp="1"/>
          </p:cNvSpPr>
          <p:nvPr>
            <p:ph type="sldNum" sz="quarter" idx="14"/>
          </p:nvPr>
        </p:nvSpPr>
        <p:spPr/>
        <p:txBody>
          <a:bodyPr/>
          <a:lstStyle>
            <a:lvl1pPr>
              <a:defRPr/>
            </a:lvl1pPr>
          </a:lstStyle>
          <a:p>
            <a:pPr>
              <a:defRPr/>
            </a:pPr>
            <a:fld id="{40C69183-6F15-4A87-A6BB-9C2B1725D3CB}"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3782107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4003" y="438136"/>
            <a:ext cx="6876000" cy="423193"/>
          </a:xfrm>
        </p:spPr>
        <p:txBody>
          <a:bodyPr/>
          <a:lstStyle>
            <a:lvl1pPr>
              <a:defRPr/>
            </a:lvl1pPr>
          </a:lstStyle>
          <a:p>
            <a:r>
              <a:rPr lang="en-US"/>
              <a:t>Click to edit Master title style</a:t>
            </a:r>
          </a:p>
        </p:txBody>
      </p:sp>
    </p:spTree>
    <p:extLst>
      <p:ext uri="{BB962C8B-B14F-4D97-AF65-F5344CB8AC3E}">
        <p14:creationId xmlns:p14="http://schemas.microsoft.com/office/powerpoint/2010/main" val="42914622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Dva obsahy">
    <p:spTree>
      <p:nvGrpSpPr>
        <p:cNvPr id="1" name=""/>
        <p:cNvGrpSpPr/>
        <p:nvPr/>
      </p:nvGrpSpPr>
      <p:grpSpPr>
        <a:xfrm>
          <a:off x="0" y="0"/>
          <a:ext cx="0" cy="0"/>
          <a:chOff x="0" y="0"/>
          <a:chExt cx="0" cy="0"/>
        </a:xfrm>
      </p:grpSpPr>
      <p:cxnSp>
        <p:nvCxnSpPr>
          <p:cNvPr id="5" name="Straight Connector 9"/>
          <p:cNvCxnSpPr>
            <a:cxnSpLocks noChangeShapeType="1"/>
          </p:cNvCxnSpPr>
          <p:nvPr/>
        </p:nvCxnSpPr>
        <p:spPr bwMode="auto">
          <a:xfrm>
            <a:off x="503238" y="1368425"/>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6" name="Title 1"/>
          <p:cNvSpPr>
            <a:spLocks noGrp="1"/>
          </p:cNvSpPr>
          <p:nvPr>
            <p:ph type="title"/>
          </p:nvPr>
        </p:nvSpPr>
        <p:spPr>
          <a:xfrm>
            <a:off x="504002" y="436772"/>
            <a:ext cx="6876000" cy="423193"/>
          </a:xfrm>
        </p:spPr>
        <p:txBody>
          <a:bodyPr/>
          <a:lstStyle>
            <a:lvl1pPr>
              <a:defRPr>
                <a:solidFill>
                  <a:srgbClr val="F24F00"/>
                </a:solidFill>
              </a:defRPr>
            </a:lvl1pPr>
          </a:lstStyle>
          <a:p>
            <a:r>
              <a:rPr lang="en-US"/>
              <a:t>Click to edit Master title style</a:t>
            </a:r>
            <a:endParaRPr lang="cs-CZ" dirty="0"/>
          </a:p>
        </p:txBody>
      </p:sp>
      <p:sp>
        <p:nvSpPr>
          <p:cNvPr id="7" name="Content Placeholder 2"/>
          <p:cNvSpPr>
            <a:spLocks noGrp="1"/>
          </p:cNvSpPr>
          <p:nvPr>
            <p:ph idx="1"/>
          </p:nvPr>
        </p:nvSpPr>
        <p:spPr>
          <a:xfrm>
            <a:off x="504002" y="1692002"/>
            <a:ext cx="3888000" cy="4680000"/>
          </a:xfrm>
        </p:spPr>
        <p:txBody>
          <a:bodyPr/>
          <a:lstStyle>
            <a:lvl2pPr>
              <a:buClr>
                <a:srgbClr val="F24F00"/>
              </a:buCl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9" name="Content Placeholder 2"/>
          <p:cNvSpPr>
            <a:spLocks noGrp="1"/>
          </p:cNvSpPr>
          <p:nvPr>
            <p:ph idx="11"/>
          </p:nvPr>
        </p:nvSpPr>
        <p:spPr>
          <a:xfrm>
            <a:off x="4752000" y="1692002"/>
            <a:ext cx="3888000" cy="468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8" name="Slide Number Placeholder 4"/>
          <p:cNvSpPr>
            <a:spLocks noGrp="1"/>
          </p:cNvSpPr>
          <p:nvPr>
            <p:ph type="sldNum" sz="quarter" idx="12"/>
          </p:nvPr>
        </p:nvSpPr>
        <p:spPr/>
        <p:txBody>
          <a:bodyPr/>
          <a:lstStyle>
            <a:lvl1pPr>
              <a:defRPr/>
            </a:lvl1pPr>
          </a:lstStyle>
          <a:p>
            <a:pPr>
              <a:defRPr/>
            </a:pPr>
            <a:fld id="{D859FE61-9080-400A-B960-CFBEBF5D0E9E}"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13540659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wo Content (3 line headline)">
    <p:spTree>
      <p:nvGrpSpPr>
        <p:cNvPr id="1" name=""/>
        <p:cNvGrpSpPr/>
        <p:nvPr/>
      </p:nvGrpSpPr>
      <p:grpSpPr>
        <a:xfrm>
          <a:off x="0" y="0"/>
          <a:ext cx="0" cy="0"/>
          <a:chOff x="0" y="0"/>
          <a:chExt cx="0" cy="0"/>
        </a:xfrm>
      </p:grpSpPr>
      <p:cxnSp>
        <p:nvCxnSpPr>
          <p:cNvPr id="5" name="Straight Connector 7"/>
          <p:cNvCxnSpPr>
            <a:cxnSpLocks noChangeShapeType="1"/>
          </p:cNvCxnSpPr>
          <p:nvPr/>
        </p:nvCxnSpPr>
        <p:spPr bwMode="auto">
          <a:xfrm>
            <a:off x="503238" y="1778000"/>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7" name="Content Placeholder 2"/>
          <p:cNvSpPr>
            <a:spLocks noGrp="1"/>
          </p:cNvSpPr>
          <p:nvPr>
            <p:ph idx="1"/>
          </p:nvPr>
        </p:nvSpPr>
        <p:spPr>
          <a:xfrm>
            <a:off x="504002" y="2116802"/>
            <a:ext cx="3888000" cy="417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9" name="Content Placeholder 2"/>
          <p:cNvSpPr>
            <a:spLocks noGrp="1"/>
          </p:cNvSpPr>
          <p:nvPr>
            <p:ph idx="11"/>
          </p:nvPr>
        </p:nvSpPr>
        <p:spPr>
          <a:xfrm>
            <a:off x="4752000" y="2116802"/>
            <a:ext cx="3888000" cy="417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0" name="Title 1"/>
          <p:cNvSpPr>
            <a:spLocks noGrp="1"/>
          </p:cNvSpPr>
          <p:nvPr>
            <p:ph type="title"/>
          </p:nvPr>
        </p:nvSpPr>
        <p:spPr>
          <a:xfrm>
            <a:off x="504003" y="423022"/>
            <a:ext cx="6876000" cy="423193"/>
          </a:xfrm>
        </p:spPr>
        <p:txBody>
          <a:bodyPr/>
          <a:lstStyle>
            <a:lvl1pPr>
              <a:defRPr>
                <a:solidFill>
                  <a:srgbClr val="F24F00"/>
                </a:solidFill>
              </a:defRPr>
            </a:lvl1pPr>
          </a:lstStyle>
          <a:p>
            <a:r>
              <a:rPr lang="en-US"/>
              <a:t>Click to edit Master title style</a:t>
            </a:r>
            <a:endParaRPr lang="cs-CZ" dirty="0"/>
          </a:p>
        </p:txBody>
      </p:sp>
      <p:sp>
        <p:nvSpPr>
          <p:cNvPr id="6" name="Slide Number Placeholder 4"/>
          <p:cNvSpPr>
            <a:spLocks noGrp="1"/>
          </p:cNvSpPr>
          <p:nvPr>
            <p:ph type="sldNum" sz="quarter" idx="12"/>
          </p:nvPr>
        </p:nvSpPr>
        <p:spPr/>
        <p:txBody>
          <a:bodyPr/>
          <a:lstStyle>
            <a:lvl1pPr>
              <a:defRPr/>
            </a:lvl1pPr>
          </a:lstStyle>
          <a:p>
            <a:pPr>
              <a:defRPr/>
            </a:pPr>
            <a:fld id="{DA005868-044C-4AFC-A1C7-ECBC3663ECE7}"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26959212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Two Content - subheadline">
    <p:spTree>
      <p:nvGrpSpPr>
        <p:cNvPr id="1" name=""/>
        <p:cNvGrpSpPr/>
        <p:nvPr/>
      </p:nvGrpSpPr>
      <p:grpSpPr>
        <a:xfrm>
          <a:off x="0" y="0"/>
          <a:ext cx="0" cy="0"/>
          <a:chOff x="0" y="0"/>
          <a:chExt cx="0" cy="0"/>
        </a:xfrm>
      </p:grpSpPr>
      <p:cxnSp>
        <p:nvCxnSpPr>
          <p:cNvPr id="10"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6" name="Title 1"/>
          <p:cNvSpPr>
            <a:spLocks noGrp="1"/>
          </p:cNvSpPr>
          <p:nvPr>
            <p:ph type="title"/>
          </p:nvPr>
        </p:nvSpPr>
        <p:spPr>
          <a:xfrm>
            <a:off x="504002" y="436772"/>
            <a:ext cx="6876000" cy="423193"/>
          </a:xfrm>
        </p:spPr>
        <p:txBody>
          <a:bodyPr/>
          <a:lstStyle/>
          <a:p>
            <a:r>
              <a:rPr lang="en-US"/>
              <a:t>Click to edit Master title style</a:t>
            </a:r>
            <a:endParaRPr lang="cs-CZ" dirty="0"/>
          </a:p>
        </p:txBody>
      </p:sp>
      <p:sp>
        <p:nvSpPr>
          <p:cNvPr id="7" name="Content Placeholder 2"/>
          <p:cNvSpPr>
            <a:spLocks noGrp="1"/>
          </p:cNvSpPr>
          <p:nvPr>
            <p:ph idx="1"/>
          </p:nvPr>
        </p:nvSpPr>
        <p:spPr>
          <a:xfrm>
            <a:off x="504002" y="2281176"/>
            <a:ext cx="3888000" cy="4008391"/>
          </a:xfrm>
        </p:spPr>
        <p:txBody>
          <a:bodyPr/>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9" name="Content Placeholder 2"/>
          <p:cNvSpPr>
            <a:spLocks noGrp="1"/>
          </p:cNvSpPr>
          <p:nvPr>
            <p:ph idx="11"/>
          </p:nvPr>
        </p:nvSpPr>
        <p:spPr>
          <a:xfrm>
            <a:off x="4680002" y="2210402"/>
            <a:ext cx="3888000" cy="4084438"/>
          </a:xfrm>
          <a:solidFill>
            <a:srgbClr val="E6E6E6"/>
          </a:solidFill>
        </p:spPr>
        <p:txBody>
          <a:bodyPr lIns="143969" tIns="71984" rIns="143969" bIns="71984"/>
          <a:lstStyle>
            <a:lvl2pPr marL="180937" indent="-179350">
              <a:defRPr/>
            </a:lvl2pPr>
            <a:lvl3pPr marL="361874" indent="-180937">
              <a:defRPr/>
            </a:lvl3pPr>
            <a:lvl4pPr marL="542811" indent="-180937">
              <a:defRPr/>
            </a:lvl4pPr>
            <a:lvl5pPr marL="714224" indent="-17141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8" name="Text Placeholder 9"/>
          <p:cNvSpPr>
            <a:spLocks noGrp="1"/>
          </p:cNvSpPr>
          <p:nvPr>
            <p:ph type="body" sz="quarter" idx="12"/>
          </p:nvPr>
        </p:nvSpPr>
        <p:spPr>
          <a:xfrm>
            <a:off x="504002" y="1692000"/>
            <a:ext cx="3889375" cy="265177"/>
          </a:xfrm>
        </p:spPr>
        <p:txBody>
          <a:bodyPr/>
          <a:lstStyle>
            <a:lvl1pPr>
              <a:defRPr sz="2000" b="1"/>
            </a:lvl1pPr>
          </a:lstStyle>
          <a:p>
            <a:pPr lvl="0"/>
            <a:r>
              <a:rPr lang="en-US"/>
              <a:t>Click to edit Master text styles</a:t>
            </a:r>
          </a:p>
        </p:txBody>
      </p:sp>
      <p:sp>
        <p:nvSpPr>
          <p:cNvPr id="11" name="Slide Number Placeholder 4"/>
          <p:cNvSpPr>
            <a:spLocks noGrp="1"/>
          </p:cNvSpPr>
          <p:nvPr>
            <p:ph type="sldNum" sz="quarter" idx="13"/>
          </p:nvPr>
        </p:nvSpPr>
        <p:spPr/>
        <p:txBody>
          <a:bodyPr/>
          <a:lstStyle>
            <a:lvl1pPr>
              <a:defRPr/>
            </a:lvl1pPr>
          </a:lstStyle>
          <a:p>
            <a:pPr>
              <a:defRPr/>
            </a:pPr>
            <a:fld id="{4C35FE2C-A6B6-4914-9A99-DEEFB2491232}"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35487898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Two Content - sub (3 line headline)">
    <p:spTree>
      <p:nvGrpSpPr>
        <p:cNvPr id="1" name=""/>
        <p:cNvGrpSpPr/>
        <p:nvPr/>
      </p:nvGrpSpPr>
      <p:grpSpPr>
        <a:xfrm>
          <a:off x="0" y="0"/>
          <a:ext cx="0" cy="0"/>
          <a:chOff x="0" y="0"/>
          <a:chExt cx="0" cy="0"/>
        </a:xfrm>
      </p:grpSpPr>
      <p:cxnSp>
        <p:nvCxnSpPr>
          <p:cNvPr id="6"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10" name="Title 1"/>
          <p:cNvSpPr>
            <a:spLocks noGrp="1"/>
          </p:cNvSpPr>
          <p:nvPr>
            <p:ph type="title"/>
          </p:nvPr>
        </p:nvSpPr>
        <p:spPr>
          <a:xfrm>
            <a:off x="504002" y="423021"/>
            <a:ext cx="6876000" cy="423193"/>
          </a:xfrm>
        </p:spPr>
        <p:txBody>
          <a:bodyPr/>
          <a:lstStyle>
            <a:lvl1pPr>
              <a:defRPr>
                <a:solidFill>
                  <a:srgbClr val="F24F00"/>
                </a:solidFill>
              </a:defRPr>
            </a:lvl1pPr>
          </a:lstStyle>
          <a:p>
            <a:r>
              <a:rPr lang="en-US"/>
              <a:t>Click to edit Master title style</a:t>
            </a:r>
            <a:endParaRPr lang="cs-CZ" dirty="0"/>
          </a:p>
        </p:txBody>
      </p:sp>
      <p:sp>
        <p:nvSpPr>
          <p:cNvPr id="14" name="Text Placeholder 9"/>
          <p:cNvSpPr>
            <a:spLocks noGrp="1"/>
          </p:cNvSpPr>
          <p:nvPr>
            <p:ph type="body" sz="quarter" idx="12"/>
          </p:nvPr>
        </p:nvSpPr>
        <p:spPr>
          <a:xfrm>
            <a:off x="504002" y="2116800"/>
            <a:ext cx="3889375" cy="265177"/>
          </a:xfrm>
        </p:spPr>
        <p:txBody>
          <a:bodyPr/>
          <a:lstStyle>
            <a:lvl1pPr>
              <a:defRPr sz="2000" b="1"/>
            </a:lvl1pPr>
          </a:lstStyle>
          <a:p>
            <a:pPr lvl="0"/>
            <a:r>
              <a:rPr lang="en-US"/>
              <a:t>Click to edit Master text styles</a:t>
            </a:r>
          </a:p>
        </p:txBody>
      </p:sp>
      <p:sp>
        <p:nvSpPr>
          <p:cNvPr id="9" name="Content Placeholder 2"/>
          <p:cNvSpPr>
            <a:spLocks noGrp="1"/>
          </p:cNvSpPr>
          <p:nvPr>
            <p:ph idx="1"/>
          </p:nvPr>
        </p:nvSpPr>
        <p:spPr>
          <a:xfrm>
            <a:off x="504002" y="2721201"/>
            <a:ext cx="3888000" cy="3571599"/>
          </a:xfrm>
        </p:spPr>
        <p:txBody>
          <a:bodyPr/>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3" name="Content Placeholder 2"/>
          <p:cNvSpPr>
            <a:spLocks noGrp="1"/>
          </p:cNvSpPr>
          <p:nvPr>
            <p:ph idx="13"/>
          </p:nvPr>
        </p:nvSpPr>
        <p:spPr>
          <a:xfrm>
            <a:off x="4680002" y="2648309"/>
            <a:ext cx="3888000" cy="3633691"/>
          </a:xfrm>
          <a:solidFill>
            <a:srgbClr val="E6E6E6"/>
          </a:solidFill>
        </p:spPr>
        <p:txBody>
          <a:bodyPr lIns="143969" tIns="71984" rIns="143969" bIns="71984"/>
          <a:lstStyle>
            <a:lvl2pPr marL="180937" indent="-179350">
              <a:buClr>
                <a:srgbClr val="F24F00"/>
              </a:buClr>
              <a:defRPr/>
            </a:lvl2pPr>
            <a:lvl3pPr marL="361874" indent="-180937">
              <a:defRPr/>
            </a:lvl3pPr>
            <a:lvl4pPr marL="542811" indent="-180937">
              <a:defRPr/>
            </a:lvl4pPr>
            <a:lvl5pPr marL="714224" indent="-17141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7" name="Slide Number Placeholder 4"/>
          <p:cNvSpPr>
            <a:spLocks noGrp="1"/>
          </p:cNvSpPr>
          <p:nvPr>
            <p:ph type="sldNum" sz="quarter" idx="14"/>
          </p:nvPr>
        </p:nvSpPr>
        <p:spPr/>
        <p:txBody>
          <a:bodyPr/>
          <a:lstStyle>
            <a:lvl1pPr>
              <a:defRPr/>
            </a:lvl1pPr>
          </a:lstStyle>
          <a:p>
            <a:pPr>
              <a:defRPr/>
            </a:pPr>
            <a:fld id="{899FB783-5A0D-4BB3-A999-FAA0F0FE4104}"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202671002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_Two Content (thirds)">
    <p:spTree>
      <p:nvGrpSpPr>
        <p:cNvPr id="1" name=""/>
        <p:cNvGrpSpPr/>
        <p:nvPr/>
      </p:nvGrpSpPr>
      <p:grpSpPr>
        <a:xfrm>
          <a:off x="0" y="0"/>
          <a:ext cx="0" cy="0"/>
          <a:chOff x="0" y="0"/>
          <a:chExt cx="0" cy="0"/>
        </a:xfrm>
      </p:grpSpPr>
      <p:cxnSp>
        <p:nvCxnSpPr>
          <p:cNvPr id="5" name="Straight Connector 9"/>
          <p:cNvCxnSpPr>
            <a:cxnSpLocks noChangeShapeType="1"/>
          </p:cNvCxnSpPr>
          <p:nvPr/>
        </p:nvCxnSpPr>
        <p:spPr bwMode="auto">
          <a:xfrm>
            <a:off x="503238" y="1368425"/>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6" name="Title 1"/>
          <p:cNvSpPr>
            <a:spLocks noGrp="1"/>
          </p:cNvSpPr>
          <p:nvPr>
            <p:ph type="title"/>
          </p:nvPr>
        </p:nvSpPr>
        <p:spPr>
          <a:xfrm>
            <a:off x="504002" y="436772"/>
            <a:ext cx="6876000" cy="423193"/>
          </a:xfrm>
        </p:spPr>
        <p:txBody>
          <a:bodyPr/>
          <a:lstStyle>
            <a:lvl1pPr>
              <a:defRPr>
                <a:solidFill>
                  <a:srgbClr val="F24F00"/>
                </a:solidFill>
              </a:defRPr>
            </a:lvl1pPr>
          </a:lstStyle>
          <a:p>
            <a:r>
              <a:rPr lang="en-US"/>
              <a:t>Click to edit Master title style</a:t>
            </a:r>
            <a:endParaRPr lang="cs-CZ" dirty="0"/>
          </a:p>
        </p:txBody>
      </p:sp>
      <p:sp>
        <p:nvSpPr>
          <p:cNvPr id="7" name="Content Placeholder 2"/>
          <p:cNvSpPr>
            <a:spLocks noGrp="1"/>
          </p:cNvSpPr>
          <p:nvPr>
            <p:ph idx="1"/>
          </p:nvPr>
        </p:nvSpPr>
        <p:spPr>
          <a:xfrm>
            <a:off x="503999" y="1692002"/>
            <a:ext cx="5184000" cy="4680000"/>
          </a:xfrm>
        </p:spPr>
        <p:txBody>
          <a:bodyPr/>
          <a:lstStyle>
            <a:lvl2pPr>
              <a:buClr>
                <a:srgbClr val="F24F00"/>
              </a:buCl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9" name="Content Placeholder 2"/>
          <p:cNvSpPr>
            <a:spLocks noGrp="1"/>
          </p:cNvSpPr>
          <p:nvPr>
            <p:ph idx="11"/>
          </p:nvPr>
        </p:nvSpPr>
        <p:spPr>
          <a:xfrm>
            <a:off x="6058800" y="1692002"/>
            <a:ext cx="2581200" cy="468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8" name="Slide Number Placeholder 4"/>
          <p:cNvSpPr>
            <a:spLocks noGrp="1"/>
          </p:cNvSpPr>
          <p:nvPr>
            <p:ph type="sldNum" sz="quarter" idx="12"/>
          </p:nvPr>
        </p:nvSpPr>
        <p:spPr/>
        <p:txBody>
          <a:bodyPr/>
          <a:lstStyle>
            <a:lvl1pPr>
              <a:defRPr/>
            </a:lvl1pPr>
          </a:lstStyle>
          <a:p>
            <a:pPr>
              <a:defRPr/>
            </a:pPr>
            <a:fld id="{CB2423CE-FBBC-4E00-A6BD-B952A9DAE9AB}"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2824216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Two Content (thirds, 3 line subject)">
    <p:spTree>
      <p:nvGrpSpPr>
        <p:cNvPr id="1" name=""/>
        <p:cNvGrpSpPr/>
        <p:nvPr/>
      </p:nvGrpSpPr>
      <p:grpSpPr>
        <a:xfrm>
          <a:off x="0" y="0"/>
          <a:ext cx="0" cy="0"/>
          <a:chOff x="0" y="0"/>
          <a:chExt cx="0" cy="0"/>
        </a:xfrm>
      </p:grpSpPr>
      <p:cxnSp>
        <p:nvCxnSpPr>
          <p:cNvPr id="5" name="Straight Connector 10"/>
          <p:cNvCxnSpPr>
            <a:cxnSpLocks noChangeShapeType="1"/>
          </p:cNvCxnSpPr>
          <p:nvPr/>
        </p:nvCxnSpPr>
        <p:spPr bwMode="auto">
          <a:xfrm>
            <a:off x="503238" y="1778000"/>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7" name="Content Placeholder 2"/>
          <p:cNvSpPr>
            <a:spLocks noGrp="1"/>
          </p:cNvSpPr>
          <p:nvPr>
            <p:ph idx="1"/>
          </p:nvPr>
        </p:nvSpPr>
        <p:spPr>
          <a:xfrm>
            <a:off x="503999" y="2116800"/>
            <a:ext cx="5184000" cy="4172400"/>
          </a:xfrm>
        </p:spPr>
        <p:txBody>
          <a:bodyPr/>
          <a:lstStyle>
            <a:lvl2pPr>
              <a:buClr>
                <a:srgbClr val="F24F00"/>
              </a:buCl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9" name="Content Placeholder 2"/>
          <p:cNvSpPr>
            <a:spLocks noGrp="1"/>
          </p:cNvSpPr>
          <p:nvPr>
            <p:ph idx="11"/>
          </p:nvPr>
        </p:nvSpPr>
        <p:spPr>
          <a:xfrm>
            <a:off x="6058800" y="2116800"/>
            <a:ext cx="2581200" cy="4172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8" name="Title 1"/>
          <p:cNvSpPr>
            <a:spLocks noGrp="1"/>
          </p:cNvSpPr>
          <p:nvPr>
            <p:ph type="title"/>
          </p:nvPr>
        </p:nvSpPr>
        <p:spPr>
          <a:xfrm>
            <a:off x="504002" y="423022"/>
            <a:ext cx="6876000" cy="423193"/>
          </a:xfrm>
        </p:spPr>
        <p:txBody>
          <a:bodyPr/>
          <a:lstStyle>
            <a:lvl1pPr>
              <a:defRPr>
                <a:solidFill>
                  <a:srgbClr val="F24F00"/>
                </a:solidFill>
              </a:defRPr>
            </a:lvl1pPr>
          </a:lstStyle>
          <a:p>
            <a:r>
              <a:rPr lang="en-US"/>
              <a:t>Click to edit Master title style</a:t>
            </a:r>
            <a:endParaRPr lang="cs-CZ" dirty="0"/>
          </a:p>
        </p:txBody>
      </p:sp>
      <p:sp>
        <p:nvSpPr>
          <p:cNvPr id="6" name="Slide Number Placeholder 4"/>
          <p:cNvSpPr>
            <a:spLocks noGrp="1"/>
          </p:cNvSpPr>
          <p:nvPr>
            <p:ph type="sldNum" sz="quarter" idx="12"/>
          </p:nvPr>
        </p:nvSpPr>
        <p:spPr/>
        <p:txBody>
          <a:bodyPr/>
          <a:lstStyle>
            <a:lvl1pPr>
              <a:defRPr/>
            </a:lvl1pPr>
          </a:lstStyle>
          <a:p>
            <a:pPr>
              <a:defRPr/>
            </a:pPr>
            <a:fld id="{071C3536-6A60-404D-8785-9CA6D6F0CB87}"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3673650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Dva obsahy">
    <p:spTree>
      <p:nvGrpSpPr>
        <p:cNvPr id="1" name=""/>
        <p:cNvGrpSpPr/>
        <p:nvPr/>
      </p:nvGrpSpPr>
      <p:grpSpPr>
        <a:xfrm>
          <a:off x="0" y="0"/>
          <a:ext cx="0" cy="0"/>
          <a:chOff x="0" y="0"/>
          <a:chExt cx="0" cy="0"/>
        </a:xfrm>
      </p:grpSpPr>
      <p:cxnSp>
        <p:nvCxnSpPr>
          <p:cNvPr id="5" name="Straight Connector 9"/>
          <p:cNvCxnSpPr>
            <a:cxnSpLocks noChangeShapeType="1"/>
          </p:cNvCxnSpPr>
          <p:nvPr/>
        </p:nvCxnSpPr>
        <p:spPr bwMode="auto">
          <a:xfrm>
            <a:off x="503238" y="1368425"/>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6" name="Title 1"/>
          <p:cNvSpPr>
            <a:spLocks noGrp="1"/>
          </p:cNvSpPr>
          <p:nvPr>
            <p:ph type="title"/>
          </p:nvPr>
        </p:nvSpPr>
        <p:spPr>
          <a:xfrm>
            <a:off x="504002" y="436772"/>
            <a:ext cx="6876000" cy="423193"/>
          </a:xfrm>
        </p:spPr>
        <p:txBody>
          <a:bodyPr/>
          <a:lstStyle>
            <a:lvl1pPr>
              <a:defRPr>
                <a:solidFill>
                  <a:srgbClr val="F24F00"/>
                </a:solidFill>
              </a:defRPr>
            </a:lvl1pPr>
          </a:lstStyle>
          <a:p>
            <a:r>
              <a:rPr lang="cs-CZ"/>
              <a:t>Kliknutím lze upravit styl.</a:t>
            </a:r>
            <a:endParaRPr lang="cs-CZ" dirty="0"/>
          </a:p>
        </p:txBody>
      </p:sp>
      <p:sp>
        <p:nvSpPr>
          <p:cNvPr id="7" name="Content Placeholder 2"/>
          <p:cNvSpPr>
            <a:spLocks noGrp="1"/>
          </p:cNvSpPr>
          <p:nvPr>
            <p:ph idx="1"/>
          </p:nvPr>
        </p:nvSpPr>
        <p:spPr>
          <a:xfrm>
            <a:off x="504002" y="1692002"/>
            <a:ext cx="3888000" cy="4680000"/>
          </a:xfrm>
        </p:spPr>
        <p:txBody>
          <a:bodyPr/>
          <a:lstStyle>
            <a:lvl2pPr>
              <a:buClr>
                <a:srgbClr val="F24F00"/>
              </a:buClr>
              <a:defRPr/>
            </a:lvl2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752000" y="1692002"/>
            <a:ext cx="3888000" cy="468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Slide Number Placeholder 4"/>
          <p:cNvSpPr>
            <a:spLocks noGrp="1"/>
          </p:cNvSpPr>
          <p:nvPr>
            <p:ph type="sldNum" sz="quarter" idx="12"/>
          </p:nvPr>
        </p:nvSpPr>
        <p:spPr/>
        <p:txBody>
          <a:bodyPr/>
          <a:lstStyle>
            <a:lvl1pPr fontAlgn="auto">
              <a:spcAft>
                <a:spcPts val="0"/>
              </a:spcAft>
              <a:defRPr/>
            </a:lvl1pPr>
          </a:lstStyle>
          <a:p>
            <a:pPr>
              <a:defRPr/>
            </a:pPr>
            <a:fld id="{152BE2A0-2D10-4969-9BFE-CE45F38F7381}" type="slidenum">
              <a:rPr lang="cs-CZ">
                <a:solidFill>
                  <a:srgbClr val="FFFFFF"/>
                </a:solidFill>
              </a:rPr>
              <a:pPr>
                <a:defRPr/>
              </a:pPr>
              <a:t>‹#›</a:t>
            </a:fld>
            <a:endParaRPr lang="cs-CZ" dirty="0">
              <a:solidFill>
                <a:srgbClr val="FFFFFF"/>
              </a:solidFill>
            </a:endParaRPr>
          </a:p>
        </p:txBody>
      </p:sp>
    </p:spTree>
    <p:extLst>
      <p:ext uri="{BB962C8B-B14F-4D97-AF65-F5344CB8AC3E}">
        <p14:creationId xmlns:p14="http://schemas.microsoft.com/office/powerpoint/2010/main" val="182709593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Title and Content (3 line headline)">
    <p:spTree>
      <p:nvGrpSpPr>
        <p:cNvPr id="1" name=""/>
        <p:cNvGrpSpPr/>
        <p:nvPr/>
      </p:nvGrpSpPr>
      <p:grpSpPr>
        <a:xfrm>
          <a:off x="0" y="0"/>
          <a:ext cx="0" cy="0"/>
          <a:chOff x="0" y="0"/>
          <a:chExt cx="0" cy="0"/>
        </a:xfrm>
      </p:grpSpPr>
      <p:cxnSp>
        <p:nvCxnSpPr>
          <p:cNvPr id="4" name="Straight Connector 5"/>
          <p:cNvCxnSpPr>
            <a:cxnSpLocks noChangeShapeType="1"/>
          </p:cNvCxnSpPr>
          <p:nvPr/>
        </p:nvCxnSpPr>
        <p:spPr bwMode="auto">
          <a:xfrm>
            <a:off x="503238" y="1778000"/>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a:xfrm>
            <a:off x="504002" y="423022"/>
            <a:ext cx="6876000" cy="423193"/>
          </a:xfrm>
        </p:spPr>
        <p:txBody>
          <a:bodyPr/>
          <a:lstStyle>
            <a:lvl1pPr>
              <a:defRPr>
                <a:solidFill>
                  <a:srgbClr val="F24F00"/>
                </a:solidFill>
              </a:defRPr>
            </a:lvl1pPr>
          </a:lstStyle>
          <a:p>
            <a:r>
              <a:rPr lang="en-US"/>
              <a:t>Click to edit Master title style</a:t>
            </a:r>
            <a:endParaRPr lang="cs-CZ" dirty="0"/>
          </a:p>
        </p:txBody>
      </p:sp>
      <p:sp>
        <p:nvSpPr>
          <p:cNvPr id="7" name="Text Placeholder 6"/>
          <p:cNvSpPr>
            <a:spLocks noGrp="1"/>
          </p:cNvSpPr>
          <p:nvPr>
            <p:ph type="body" sz="quarter" idx="11"/>
          </p:nvPr>
        </p:nvSpPr>
        <p:spPr>
          <a:xfrm>
            <a:off x="503240" y="2116800"/>
            <a:ext cx="8136000" cy="4172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5" name="Slide Number Placeholder 3"/>
          <p:cNvSpPr>
            <a:spLocks noGrp="1"/>
          </p:cNvSpPr>
          <p:nvPr>
            <p:ph type="sldNum" sz="quarter" idx="12"/>
          </p:nvPr>
        </p:nvSpPr>
        <p:spPr/>
        <p:txBody>
          <a:bodyPr/>
          <a:lstStyle>
            <a:lvl1pPr>
              <a:defRPr/>
            </a:lvl1pPr>
          </a:lstStyle>
          <a:p>
            <a:pPr>
              <a:defRPr/>
            </a:pPr>
            <a:fld id="{86FB7593-87CF-40D6-B11F-65CCC3A8D047}"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260867156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Clipart Grey (2 line headline)">
    <p:spTree>
      <p:nvGrpSpPr>
        <p:cNvPr id="1" name=""/>
        <p:cNvGrpSpPr/>
        <p:nvPr/>
      </p:nvGrpSpPr>
      <p:grpSpPr>
        <a:xfrm>
          <a:off x="0" y="0"/>
          <a:ext cx="0" cy="0"/>
          <a:chOff x="0" y="0"/>
          <a:chExt cx="0" cy="0"/>
        </a:xfrm>
      </p:grpSpPr>
      <p:cxnSp>
        <p:nvCxnSpPr>
          <p:cNvPr id="9"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6" name="Title 1"/>
          <p:cNvSpPr>
            <a:spLocks noGrp="1"/>
          </p:cNvSpPr>
          <p:nvPr>
            <p:ph type="title"/>
          </p:nvPr>
        </p:nvSpPr>
        <p:spPr>
          <a:xfrm>
            <a:off x="504002" y="436772"/>
            <a:ext cx="6876000" cy="423193"/>
          </a:xfrm>
        </p:spPr>
        <p:txBody>
          <a:bodyPr/>
          <a:lstStyle/>
          <a:p>
            <a:r>
              <a:rPr lang="en-US"/>
              <a:t>Click to edit Master title style</a:t>
            </a:r>
            <a:endParaRPr lang="cs-CZ" dirty="0"/>
          </a:p>
        </p:txBody>
      </p:sp>
      <p:sp>
        <p:nvSpPr>
          <p:cNvPr id="8" name="Text Placeholder 9"/>
          <p:cNvSpPr>
            <a:spLocks noGrp="1"/>
          </p:cNvSpPr>
          <p:nvPr>
            <p:ph type="body" sz="quarter" idx="12"/>
          </p:nvPr>
        </p:nvSpPr>
        <p:spPr>
          <a:xfrm>
            <a:off x="504002" y="1692000"/>
            <a:ext cx="3889375" cy="265177"/>
          </a:xfrm>
        </p:spPr>
        <p:txBody>
          <a:bodyPr/>
          <a:lstStyle>
            <a:lvl1pPr>
              <a:defRPr sz="1600" b="1"/>
            </a:lvl1pPr>
          </a:lstStyle>
          <a:p>
            <a:pPr lvl="0"/>
            <a:r>
              <a:rPr lang="en-US"/>
              <a:t>Click to edit Master text styles</a:t>
            </a:r>
          </a:p>
        </p:txBody>
      </p:sp>
      <p:sp>
        <p:nvSpPr>
          <p:cNvPr id="15" name="Content Placeholder 2"/>
          <p:cNvSpPr>
            <a:spLocks noGrp="1"/>
          </p:cNvSpPr>
          <p:nvPr>
            <p:ph idx="1"/>
          </p:nvPr>
        </p:nvSpPr>
        <p:spPr>
          <a:xfrm>
            <a:off x="2088000" y="2103044"/>
            <a:ext cx="6552000" cy="1583651"/>
          </a:xfrm>
          <a:solidFill>
            <a:srgbClr val="E6E6E6"/>
          </a:solidFill>
        </p:spPr>
        <p:txBody>
          <a:bodyPr lIns="71984" tIns="35992" rIns="71984" bIns="35992"/>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6" name="Content Placeholder 2"/>
          <p:cNvSpPr>
            <a:spLocks noGrp="1"/>
          </p:cNvSpPr>
          <p:nvPr>
            <p:ph idx="13"/>
          </p:nvPr>
        </p:nvSpPr>
        <p:spPr>
          <a:xfrm>
            <a:off x="2088000" y="3832558"/>
            <a:ext cx="6552000" cy="1583651"/>
          </a:xfrm>
          <a:solidFill>
            <a:srgbClr val="E6E6E6"/>
          </a:solidFill>
        </p:spPr>
        <p:txBody>
          <a:bodyPr lIns="71984" tIns="35992" rIns="71984" bIns="35992"/>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7" name="Picture Placeholder 3"/>
          <p:cNvSpPr>
            <a:spLocks noGrp="1"/>
          </p:cNvSpPr>
          <p:nvPr>
            <p:ph type="pic" sz="quarter" idx="15"/>
          </p:nvPr>
        </p:nvSpPr>
        <p:spPr>
          <a:xfrm>
            <a:off x="504002" y="3832558"/>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pPr lvl="0"/>
            <a:r>
              <a:rPr lang="en-US" noProof="0"/>
              <a:t>Click icon to add picture</a:t>
            </a:r>
            <a:endParaRPr lang="cs-CZ" noProof="0" dirty="0"/>
          </a:p>
        </p:txBody>
      </p:sp>
      <p:sp>
        <p:nvSpPr>
          <p:cNvPr id="18" name="Picture Placeholder 3"/>
          <p:cNvSpPr>
            <a:spLocks noGrp="1"/>
          </p:cNvSpPr>
          <p:nvPr>
            <p:ph type="pic" sz="quarter" idx="14"/>
          </p:nvPr>
        </p:nvSpPr>
        <p:spPr>
          <a:xfrm>
            <a:off x="504002" y="2103043"/>
            <a:ext cx="1584000" cy="1583651"/>
          </a:xfrm>
        </p:spPr>
        <p:txBody>
          <a:bodyPr/>
          <a:lstStyle>
            <a:lvl1pPr>
              <a:defRPr/>
            </a:lvl1pPr>
          </a:lstStyle>
          <a:p>
            <a:pPr lvl="0"/>
            <a:r>
              <a:rPr lang="en-US" noProof="0"/>
              <a:t>Click icon to add picture</a:t>
            </a:r>
            <a:endParaRPr lang="cs-CZ" noProof="0" dirty="0"/>
          </a:p>
        </p:txBody>
      </p:sp>
      <p:sp>
        <p:nvSpPr>
          <p:cNvPr id="10" name="Slide Number Placeholder 4"/>
          <p:cNvSpPr>
            <a:spLocks noGrp="1"/>
          </p:cNvSpPr>
          <p:nvPr>
            <p:ph type="sldNum" sz="quarter" idx="16"/>
          </p:nvPr>
        </p:nvSpPr>
        <p:spPr/>
        <p:txBody>
          <a:bodyPr/>
          <a:lstStyle>
            <a:lvl1pPr>
              <a:defRPr/>
            </a:lvl1pPr>
          </a:lstStyle>
          <a:p>
            <a:pPr>
              <a:defRPr/>
            </a:pPr>
            <a:fld id="{884D5794-06C2-4639-9263-1C9D42AC5292}"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424646507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Clipart grey (3 line headline)">
    <p:spTree>
      <p:nvGrpSpPr>
        <p:cNvPr id="1" name=""/>
        <p:cNvGrpSpPr/>
        <p:nvPr/>
      </p:nvGrpSpPr>
      <p:grpSpPr>
        <a:xfrm>
          <a:off x="0" y="0"/>
          <a:ext cx="0" cy="0"/>
          <a:chOff x="0" y="0"/>
          <a:chExt cx="0" cy="0"/>
        </a:xfrm>
      </p:grpSpPr>
      <p:cxnSp>
        <p:nvCxnSpPr>
          <p:cNvPr id="11"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10" name="Title 1"/>
          <p:cNvSpPr>
            <a:spLocks noGrp="1"/>
          </p:cNvSpPr>
          <p:nvPr>
            <p:ph type="title"/>
          </p:nvPr>
        </p:nvSpPr>
        <p:spPr>
          <a:xfrm>
            <a:off x="504002" y="423021"/>
            <a:ext cx="6876000" cy="423193"/>
          </a:xfrm>
        </p:spPr>
        <p:txBody>
          <a:bodyPr/>
          <a:lstStyle>
            <a:lvl1pPr>
              <a:defRPr>
                <a:solidFill>
                  <a:srgbClr val="F24F00"/>
                </a:solidFill>
              </a:defRPr>
            </a:lvl1pPr>
          </a:lstStyle>
          <a:p>
            <a:r>
              <a:rPr lang="en-US"/>
              <a:t>Click to edit Master title style</a:t>
            </a:r>
            <a:endParaRPr lang="cs-CZ" dirty="0"/>
          </a:p>
        </p:txBody>
      </p:sp>
      <p:sp>
        <p:nvSpPr>
          <p:cNvPr id="14" name="Text Placeholder 9"/>
          <p:cNvSpPr>
            <a:spLocks noGrp="1"/>
          </p:cNvSpPr>
          <p:nvPr>
            <p:ph type="body" sz="quarter" idx="12"/>
          </p:nvPr>
        </p:nvSpPr>
        <p:spPr>
          <a:xfrm>
            <a:off x="504002" y="2116800"/>
            <a:ext cx="3889375" cy="265177"/>
          </a:xfrm>
        </p:spPr>
        <p:txBody>
          <a:bodyPr/>
          <a:lstStyle>
            <a:lvl1pPr>
              <a:defRPr sz="1600" b="1"/>
            </a:lvl1pPr>
          </a:lstStyle>
          <a:p>
            <a:pPr lvl="0"/>
            <a:r>
              <a:rPr lang="en-US"/>
              <a:t>Click to edit Master text styles</a:t>
            </a:r>
          </a:p>
        </p:txBody>
      </p:sp>
      <p:sp>
        <p:nvSpPr>
          <p:cNvPr id="9" name="Content Placeholder 2"/>
          <p:cNvSpPr>
            <a:spLocks noGrp="1"/>
          </p:cNvSpPr>
          <p:nvPr>
            <p:ph idx="1"/>
          </p:nvPr>
        </p:nvSpPr>
        <p:spPr>
          <a:xfrm>
            <a:off x="2088000" y="2527202"/>
            <a:ext cx="6552000" cy="1583651"/>
          </a:xfrm>
          <a:solidFill>
            <a:srgbClr val="E6E6E6"/>
          </a:solidFill>
        </p:spPr>
        <p:txBody>
          <a:bodyPr lIns="71984" tIns="35992" rIns="71984" bIns="35992"/>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8" name="Content Placeholder 2"/>
          <p:cNvSpPr>
            <a:spLocks noGrp="1"/>
          </p:cNvSpPr>
          <p:nvPr>
            <p:ph idx="13"/>
          </p:nvPr>
        </p:nvSpPr>
        <p:spPr>
          <a:xfrm>
            <a:off x="2088000" y="4256076"/>
            <a:ext cx="6552000" cy="1583651"/>
          </a:xfrm>
          <a:solidFill>
            <a:srgbClr val="E6E6E6"/>
          </a:solidFill>
        </p:spPr>
        <p:txBody>
          <a:bodyPr lIns="71984" tIns="35992" rIns="71984" bIns="35992"/>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2" name="Picture Placeholder 3"/>
          <p:cNvSpPr>
            <a:spLocks noGrp="1"/>
          </p:cNvSpPr>
          <p:nvPr>
            <p:ph type="pic" sz="quarter" idx="15"/>
          </p:nvPr>
        </p:nvSpPr>
        <p:spPr>
          <a:xfrm>
            <a:off x="504002" y="4256076"/>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pPr lvl="0"/>
            <a:r>
              <a:rPr lang="en-US" noProof="0"/>
              <a:t>Click icon to add picture</a:t>
            </a:r>
            <a:endParaRPr lang="cs-CZ" noProof="0" dirty="0"/>
          </a:p>
        </p:txBody>
      </p:sp>
      <p:sp>
        <p:nvSpPr>
          <p:cNvPr id="16" name="Picture Placeholder 3"/>
          <p:cNvSpPr>
            <a:spLocks noGrp="1"/>
          </p:cNvSpPr>
          <p:nvPr>
            <p:ph type="pic" sz="quarter" idx="14"/>
          </p:nvPr>
        </p:nvSpPr>
        <p:spPr>
          <a:xfrm>
            <a:off x="504002" y="2527202"/>
            <a:ext cx="1584000" cy="1583651"/>
          </a:xfrm>
        </p:spPr>
        <p:txBody>
          <a:bodyPr/>
          <a:lstStyle>
            <a:lvl1pPr>
              <a:defRPr/>
            </a:lvl1pPr>
          </a:lstStyle>
          <a:p>
            <a:pPr lvl="0"/>
            <a:r>
              <a:rPr lang="en-US" noProof="0"/>
              <a:t>Click icon to add picture</a:t>
            </a:r>
            <a:endParaRPr lang="cs-CZ" noProof="0" dirty="0"/>
          </a:p>
        </p:txBody>
      </p:sp>
      <p:sp>
        <p:nvSpPr>
          <p:cNvPr id="13" name="Slide Number Placeholder 4"/>
          <p:cNvSpPr>
            <a:spLocks noGrp="1"/>
          </p:cNvSpPr>
          <p:nvPr>
            <p:ph type="sldNum" sz="quarter" idx="16"/>
          </p:nvPr>
        </p:nvSpPr>
        <p:spPr/>
        <p:txBody>
          <a:bodyPr/>
          <a:lstStyle>
            <a:lvl1pPr>
              <a:defRPr/>
            </a:lvl1pPr>
          </a:lstStyle>
          <a:p>
            <a:pPr>
              <a:defRPr/>
            </a:pPr>
            <a:fld id="{453886CB-9D40-4930-B958-4FBFCC74B23B}"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7126103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Clipart Grey-White (2 line headline)">
    <p:spTree>
      <p:nvGrpSpPr>
        <p:cNvPr id="1" name=""/>
        <p:cNvGrpSpPr/>
        <p:nvPr/>
      </p:nvGrpSpPr>
      <p:grpSpPr>
        <a:xfrm>
          <a:off x="0" y="0"/>
          <a:ext cx="0" cy="0"/>
          <a:chOff x="0" y="0"/>
          <a:chExt cx="0" cy="0"/>
        </a:xfrm>
      </p:grpSpPr>
      <p:cxnSp>
        <p:nvCxnSpPr>
          <p:cNvPr id="9"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6" name="Title 1"/>
          <p:cNvSpPr>
            <a:spLocks noGrp="1"/>
          </p:cNvSpPr>
          <p:nvPr>
            <p:ph type="title"/>
          </p:nvPr>
        </p:nvSpPr>
        <p:spPr>
          <a:xfrm>
            <a:off x="504002" y="436772"/>
            <a:ext cx="6876000" cy="423193"/>
          </a:xfrm>
        </p:spPr>
        <p:txBody>
          <a:bodyPr/>
          <a:lstStyle/>
          <a:p>
            <a:r>
              <a:rPr lang="en-US"/>
              <a:t>Click to edit Master title style</a:t>
            </a:r>
            <a:endParaRPr lang="cs-CZ" dirty="0"/>
          </a:p>
        </p:txBody>
      </p:sp>
      <p:sp>
        <p:nvSpPr>
          <p:cNvPr id="8" name="Text Placeholder 9"/>
          <p:cNvSpPr>
            <a:spLocks noGrp="1"/>
          </p:cNvSpPr>
          <p:nvPr>
            <p:ph type="body" sz="quarter" idx="12"/>
          </p:nvPr>
        </p:nvSpPr>
        <p:spPr>
          <a:xfrm>
            <a:off x="504002" y="1692000"/>
            <a:ext cx="3889375" cy="265177"/>
          </a:xfrm>
        </p:spPr>
        <p:txBody>
          <a:bodyPr/>
          <a:lstStyle>
            <a:lvl1pPr>
              <a:defRPr sz="1600" b="1"/>
            </a:lvl1pPr>
          </a:lstStyle>
          <a:p>
            <a:pPr lvl="0"/>
            <a:r>
              <a:rPr lang="en-US"/>
              <a:t>Click to edit Master text styles</a:t>
            </a:r>
          </a:p>
        </p:txBody>
      </p:sp>
      <p:sp>
        <p:nvSpPr>
          <p:cNvPr id="15" name="Content Placeholder 2"/>
          <p:cNvSpPr>
            <a:spLocks noGrp="1"/>
          </p:cNvSpPr>
          <p:nvPr>
            <p:ph idx="1"/>
          </p:nvPr>
        </p:nvSpPr>
        <p:spPr>
          <a:xfrm>
            <a:off x="2088000" y="2102402"/>
            <a:ext cx="6552000" cy="1583651"/>
          </a:xfrm>
          <a:noFill/>
        </p:spPr>
        <p:txBody>
          <a:bodyPr lIns="143969"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6" name="Content Placeholder 2"/>
          <p:cNvSpPr>
            <a:spLocks noGrp="1"/>
          </p:cNvSpPr>
          <p:nvPr>
            <p:ph idx="13"/>
          </p:nvPr>
        </p:nvSpPr>
        <p:spPr>
          <a:xfrm>
            <a:off x="2088000" y="3831276"/>
            <a:ext cx="6552000" cy="1583651"/>
          </a:xfrm>
          <a:noFill/>
        </p:spPr>
        <p:txBody>
          <a:bodyPr lIns="143969"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7" name="Picture Placeholder 3"/>
          <p:cNvSpPr>
            <a:spLocks noGrp="1"/>
          </p:cNvSpPr>
          <p:nvPr>
            <p:ph type="pic" sz="quarter" idx="15"/>
          </p:nvPr>
        </p:nvSpPr>
        <p:spPr>
          <a:xfrm>
            <a:off x="504002" y="3831276"/>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pPr lvl="0"/>
            <a:r>
              <a:rPr lang="en-US" noProof="0"/>
              <a:t>Click icon to add picture</a:t>
            </a:r>
            <a:endParaRPr lang="cs-CZ" noProof="0" dirty="0"/>
          </a:p>
        </p:txBody>
      </p:sp>
      <p:sp>
        <p:nvSpPr>
          <p:cNvPr id="18" name="Picture Placeholder 3"/>
          <p:cNvSpPr>
            <a:spLocks noGrp="1"/>
          </p:cNvSpPr>
          <p:nvPr>
            <p:ph type="pic" sz="quarter" idx="14"/>
          </p:nvPr>
        </p:nvSpPr>
        <p:spPr>
          <a:xfrm>
            <a:off x="504002" y="2102402"/>
            <a:ext cx="1584000" cy="1583651"/>
          </a:xfrm>
        </p:spPr>
        <p:txBody>
          <a:bodyPr/>
          <a:lstStyle>
            <a:lvl1pPr>
              <a:defRPr/>
            </a:lvl1pPr>
          </a:lstStyle>
          <a:p>
            <a:pPr lvl="0"/>
            <a:r>
              <a:rPr lang="en-US" noProof="0"/>
              <a:t>Click icon to add picture</a:t>
            </a:r>
            <a:endParaRPr lang="cs-CZ" noProof="0" dirty="0"/>
          </a:p>
        </p:txBody>
      </p:sp>
      <p:sp>
        <p:nvSpPr>
          <p:cNvPr id="10" name="Slide Number Placeholder 4"/>
          <p:cNvSpPr>
            <a:spLocks noGrp="1"/>
          </p:cNvSpPr>
          <p:nvPr>
            <p:ph type="sldNum" sz="quarter" idx="16"/>
          </p:nvPr>
        </p:nvSpPr>
        <p:spPr/>
        <p:txBody>
          <a:bodyPr/>
          <a:lstStyle>
            <a:lvl1pPr>
              <a:defRPr/>
            </a:lvl1pPr>
          </a:lstStyle>
          <a:p>
            <a:pPr>
              <a:defRPr/>
            </a:pPr>
            <a:fld id="{0C5CBC7C-800D-42FD-A7D4-42A1E6EB9602}"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5307761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Clipart Grey-White (3 line headline)">
    <p:spTree>
      <p:nvGrpSpPr>
        <p:cNvPr id="1" name=""/>
        <p:cNvGrpSpPr/>
        <p:nvPr/>
      </p:nvGrpSpPr>
      <p:grpSpPr>
        <a:xfrm>
          <a:off x="0" y="0"/>
          <a:ext cx="0" cy="0"/>
          <a:chOff x="0" y="0"/>
          <a:chExt cx="0" cy="0"/>
        </a:xfrm>
      </p:grpSpPr>
      <p:cxnSp>
        <p:nvCxnSpPr>
          <p:cNvPr id="11"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10" name="Title 1"/>
          <p:cNvSpPr>
            <a:spLocks noGrp="1"/>
          </p:cNvSpPr>
          <p:nvPr>
            <p:ph type="title"/>
          </p:nvPr>
        </p:nvSpPr>
        <p:spPr>
          <a:xfrm>
            <a:off x="504002" y="423021"/>
            <a:ext cx="6876000" cy="423193"/>
          </a:xfrm>
        </p:spPr>
        <p:txBody>
          <a:bodyPr/>
          <a:lstStyle>
            <a:lvl1pPr>
              <a:defRPr>
                <a:solidFill>
                  <a:srgbClr val="F24F00"/>
                </a:solidFill>
              </a:defRPr>
            </a:lvl1pPr>
          </a:lstStyle>
          <a:p>
            <a:r>
              <a:rPr lang="en-US"/>
              <a:t>Click to edit Master title style</a:t>
            </a:r>
            <a:endParaRPr lang="cs-CZ" dirty="0"/>
          </a:p>
        </p:txBody>
      </p:sp>
      <p:sp>
        <p:nvSpPr>
          <p:cNvPr id="14" name="Text Placeholder 9"/>
          <p:cNvSpPr>
            <a:spLocks noGrp="1"/>
          </p:cNvSpPr>
          <p:nvPr>
            <p:ph type="body" sz="quarter" idx="12"/>
          </p:nvPr>
        </p:nvSpPr>
        <p:spPr>
          <a:xfrm>
            <a:off x="504002" y="2116800"/>
            <a:ext cx="3889375" cy="265177"/>
          </a:xfrm>
        </p:spPr>
        <p:txBody>
          <a:bodyPr/>
          <a:lstStyle>
            <a:lvl1pPr>
              <a:defRPr sz="1600" b="1"/>
            </a:lvl1pPr>
          </a:lstStyle>
          <a:p>
            <a:pPr lvl="0"/>
            <a:r>
              <a:rPr lang="en-US"/>
              <a:t>Click to edit Master text styles</a:t>
            </a:r>
          </a:p>
        </p:txBody>
      </p:sp>
      <p:sp>
        <p:nvSpPr>
          <p:cNvPr id="9" name="Content Placeholder 2"/>
          <p:cNvSpPr>
            <a:spLocks noGrp="1"/>
          </p:cNvSpPr>
          <p:nvPr>
            <p:ph idx="1"/>
          </p:nvPr>
        </p:nvSpPr>
        <p:spPr>
          <a:xfrm>
            <a:off x="2088000" y="2527202"/>
            <a:ext cx="6552000" cy="1583651"/>
          </a:xfrm>
          <a:noFill/>
        </p:spPr>
        <p:txBody>
          <a:bodyPr lIns="143969"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8" name="Content Placeholder 2"/>
          <p:cNvSpPr>
            <a:spLocks noGrp="1"/>
          </p:cNvSpPr>
          <p:nvPr>
            <p:ph idx="13"/>
          </p:nvPr>
        </p:nvSpPr>
        <p:spPr>
          <a:xfrm>
            <a:off x="2088000" y="4256076"/>
            <a:ext cx="6552000" cy="1583651"/>
          </a:xfrm>
          <a:noFill/>
        </p:spPr>
        <p:txBody>
          <a:bodyPr lIns="143969"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2" name="Picture Placeholder 3"/>
          <p:cNvSpPr>
            <a:spLocks noGrp="1"/>
          </p:cNvSpPr>
          <p:nvPr>
            <p:ph type="pic" sz="quarter" idx="15"/>
          </p:nvPr>
        </p:nvSpPr>
        <p:spPr>
          <a:xfrm>
            <a:off x="504002" y="4256076"/>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pPr lvl="0"/>
            <a:r>
              <a:rPr lang="en-US" noProof="0"/>
              <a:t>Click icon to add picture</a:t>
            </a:r>
            <a:endParaRPr lang="cs-CZ" noProof="0" dirty="0"/>
          </a:p>
        </p:txBody>
      </p:sp>
      <p:sp>
        <p:nvSpPr>
          <p:cNvPr id="16" name="Picture Placeholder 3"/>
          <p:cNvSpPr>
            <a:spLocks noGrp="1"/>
          </p:cNvSpPr>
          <p:nvPr>
            <p:ph type="pic" sz="quarter" idx="14"/>
          </p:nvPr>
        </p:nvSpPr>
        <p:spPr>
          <a:xfrm>
            <a:off x="504002" y="2527202"/>
            <a:ext cx="1584000" cy="1583651"/>
          </a:xfrm>
        </p:spPr>
        <p:txBody>
          <a:bodyPr/>
          <a:lstStyle>
            <a:lvl1pPr>
              <a:defRPr/>
            </a:lvl1pPr>
          </a:lstStyle>
          <a:p>
            <a:pPr lvl="0"/>
            <a:r>
              <a:rPr lang="en-US" noProof="0"/>
              <a:t>Click icon to add picture</a:t>
            </a:r>
            <a:endParaRPr lang="cs-CZ" noProof="0" dirty="0"/>
          </a:p>
        </p:txBody>
      </p:sp>
      <p:sp>
        <p:nvSpPr>
          <p:cNvPr id="13" name="Slide Number Placeholder 4"/>
          <p:cNvSpPr>
            <a:spLocks noGrp="1"/>
          </p:cNvSpPr>
          <p:nvPr>
            <p:ph type="sldNum" sz="quarter" idx="16"/>
          </p:nvPr>
        </p:nvSpPr>
        <p:spPr/>
        <p:txBody>
          <a:bodyPr/>
          <a:lstStyle>
            <a:lvl1pPr>
              <a:defRPr/>
            </a:lvl1pPr>
          </a:lstStyle>
          <a:p>
            <a:pPr>
              <a:defRPr/>
            </a:pPr>
            <a:fld id="{96DF4CEB-0929-4DBF-A480-8D8DA4E3266C}"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130257831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2_Clipart White w Box (2 line headline)">
    <p:spTree>
      <p:nvGrpSpPr>
        <p:cNvPr id="1" name=""/>
        <p:cNvGrpSpPr/>
        <p:nvPr/>
      </p:nvGrpSpPr>
      <p:grpSpPr>
        <a:xfrm>
          <a:off x="0" y="0"/>
          <a:ext cx="0" cy="0"/>
          <a:chOff x="0" y="0"/>
          <a:chExt cx="0" cy="0"/>
        </a:xfrm>
      </p:grpSpPr>
      <p:cxnSp>
        <p:nvCxnSpPr>
          <p:cNvPr id="9"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17" name="Picture Placeholder 3"/>
          <p:cNvSpPr>
            <a:spLocks noGrp="1"/>
          </p:cNvSpPr>
          <p:nvPr>
            <p:ph type="pic" sz="quarter" idx="15"/>
          </p:nvPr>
        </p:nvSpPr>
        <p:spPr>
          <a:xfrm>
            <a:off x="504002" y="3831276"/>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pPr lvl="0"/>
            <a:r>
              <a:rPr lang="en-US" noProof="0"/>
              <a:t>Click icon to add picture</a:t>
            </a:r>
            <a:endParaRPr lang="cs-CZ" noProof="0" dirty="0"/>
          </a:p>
        </p:txBody>
      </p:sp>
      <p:sp>
        <p:nvSpPr>
          <p:cNvPr id="18" name="Picture Placeholder 3"/>
          <p:cNvSpPr>
            <a:spLocks noGrp="1"/>
          </p:cNvSpPr>
          <p:nvPr>
            <p:ph type="pic" sz="quarter" idx="14"/>
          </p:nvPr>
        </p:nvSpPr>
        <p:spPr>
          <a:xfrm>
            <a:off x="504002" y="2102402"/>
            <a:ext cx="1584000" cy="1583651"/>
          </a:xfrm>
        </p:spPr>
        <p:txBody>
          <a:bodyPr/>
          <a:lstStyle>
            <a:lvl1pPr>
              <a:defRPr/>
            </a:lvl1pPr>
          </a:lstStyle>
          <a:p>
            <a:pPr lvl="0"/>
            <a:r>
              <a:rPr lang="en-US" noProof="0"/>
              <a:t>Click icon to add picture</a:t>
            </a:r>
            <a:endParaRPr lang="cs-CZ" noProof="0" dirty="0"/>
          </a:p>
        </p:txBody>
      </p:sp>
      <p:sp>
        <p:nvSpPr>
          <p:cNvPr id="6" name="Title 1"/>
          <p:cNvSpPr>
            <a:spLocks noGrp="1"/>
          </p:cNvSpPr>
          <p:nvPr>
            <p:ph type="title"/>
          </p:nvPr>
        </p:nvSpPr>
        <p:spPr>
          <a:xfrm>
            <a:off x="504002" y="436772"/>
            <a:ext cx="6876000" cy="423193"/>
          </a:xfrm>
        </p:spPr>
        <p:txBody>
          <a:bodyPr/>
          <a:lstStyle/>
          <a:p>
            <a:r>
              <a:rPr lang="en-US"/>
              <a:t>Click to edit Master title style</a:t>
            </a:r>
            <a:endParaRPr lang="cs-CZ" dirty="0"/>
          </a:p>
        </p:txBody>
      </p:sp>
      <p:sp>
        <p:nvSpPr>
          <p:cNvPr id="8" name="Text Placeholder 9"/>
          <p:cNvSpPr>
            <a:spLocks noGrp="1"/>
          </p:cNvSpPr>
          <p:nvPr>
            <p:ph type="body" sz="quarter" idx="12"/>
          </p:nvPr>
        </p:nvSpPr>
        <p:spPr>
          <a:xfrm>
            <a:off x="504002" y="1692000"/>
            <a:ext cx="3889375" cy="265177"/>
          </a:xfrm>
        </p:spPr>
        <p:txBody>
          <a:bodyPr/>
          <a:lstStyle>
            <a:lvl1pPr>
              <a:defRPr sz="1600" b="1"/>
            </a:lvl1pPr>
          </a:lstStyle>
          <a:p>
            <a:pPr lvl="0"/>
            <a:r>
              <a:rPr lang="en-US"/>
              <a:t>Click to edit Master text styles</a:t>
            </a:r>
          </a:p>
        </p:txBody>
      </p:sp>
      <p:sp>
        <p:nvSpPr>
          <p:cNvPr id="15" name="Content Placeholder 2"/>
          <p:cNvSpPr>
            <a:spLocks noGrp="1"/>
          </p:cNvSpPr>
          <p:nvPr>
            <p:ph idx="1"/>
          </p:nvPr>
        </p:nvSpPr>
        <p:spPr>
          <a:xfrm>
            <a:off x="504001" y="2102402"/>
            <a:ext cx="8136000" cy="1583651"/>
          </a:xfrm>
          <a:noFill/>
          <a:ln w="15875">
            <a:solidFill>
              <a:srgbClr val="C8C8C8"/>
            </a:solidFill>
          </a:ln>
        </p:spPr>
        <p:txBody>
          <a:bodyPr lIns="1655649" tIns="53988"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6" name="Content Placeholder 2"/>
          <p:cNvSpPr>
            <a:spLocks noGrp="1"/>
          </p:cNvSpPr>
          <p:nvPr>
            <p:ph idx="13"/>
          </p:nvPr>
        </p:nvSpPr>
        <p:spPr>
          <a:xfrm>
            <a:off x="504001" y="3831276"/>
            <a:ext cx="8136000" cy="1583651"/>
          </a:xfrm>
          <a:noFill/>
          <a:ln w="15875">
            <a:solidFill>
              <a:srgbClr val="C8C8C8"/>
            </a:solidFill>
          </a:ln>
        </p:spPr>
        <p:txBody>
          <a:bodyPr lIns="1655649" tIns="53988"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0" name="Slide Number Placeholder 4"/>
          <p:cNvSpPr>
            <a:spLocks noGrp="1"/>
          </p:cNvSpPr>
          <p:nvPr>
            <p:ph type="sldNum" sz="quarter" idx="16"/>
          </p:nvPr>
        </p:nvSpPr>
        <p:spPr/>
        <p:txBody>
          <a:bodyPr/>
          <a:lstStyle>
            <a:lvl1pPr>
              <a:defRPr/>
            </a:lvl1pPr>
          </a:lstStyle>
          <a:p>
            <a:pPr>
              <a:defRPr/>
            </a:pPr>
            <a:fld id="{310EFA45-512B-47C3-98E0-E3E708FD3A11}"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394430571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Clipart White w Box (3 line headline)">
    <p:spTree>
      <p:nvGrpSpPr>
        <p:cNvPr id="1" name=""/>
        <p:cNvGrpSpPr/>
        <p:nvPr/>
      </p:nvGrpSpPr>
      <p:grpSpPr>
        <a:xfrm>
          <a:off x="0" y="0"/>
          <a:ext cx="0" cy="0"/>
          <a:chOff x="0" y="0"/>
          <a:chExt cx="0" cy="0"/>
        </a:xfrm>
      </p:grpSpPr>
      <p:cxnSp>
        <p:nvCxnSpPr>
          <p:cNvPr id="8"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10" name="Title 1"/>
          <p:cNvSpPr>
            <a:spLocks noGrp="1"/>
          </p:cNvSpPr>
          <p:nvPr>
            <p:ph type="title"/>
          </p:nvPr>
        </p:nvSpPr>
        <p:spPr>
          <a:xfrm>
            <a:off x="504002" y="423021"/>
            <a:ext cx="6876000" cy="423193"/>
          </a:xfrm>
        </p:spPr>
        <p:txBody>
          <a:bodyPr/>
          <a:lstStyle>
            <a:lvl1pPr>
              <a:defRPr>
                <a:solidFill>
                  <a:srgbClr val="F24F00"/>
                </a:solidFill>
              </a:defRPr>
            </a:lvl1pPr>
          </a:lstStyle>
          <a:p>
            <a:r>
              <a:rPr lang="en-US"/>
              <a:t>Click to edit Master title style</a:t>
            </a:r>
            <a:endParaRPr lang="cs-CZ" dirty="0"/>
          </a:p>
        </p:txBody>
      </p:sp>
      <p:sp>
        <p:nvSpPr>
          <p:cNvPr id="14" name="Text Placeholder 9"/>
          <p:cNvSpPr>
            <a:spLocks noGrp="1"/>
          </p:cNvSpPr>
          <p:nvPr>
            <p:ph type="body" sz="quarter" idx="12"/>
          </p:nvPr>
        </p:nvSpPr>
        <p:spPr>
          <a:xfrm>
            <a:off x="504002" y="2116800"/>
            <a:ext cx="3889375" cy="265177"/>
          </a:xfrm>
        </p:spPr>
        <p:txBody>
          <a:bodyPr/>
          <a:lstStyle>
            <a:lvl1pPr>
              <a:defRPr sz="1600" b="1"/>
            </a:lvl1pPr>
          </a:lstStyle>
          <a:p>
            <a:pPr lvl="0"/>
            <a:r>
              <a:rPr lang="en-US"/>
              <a:t>Click to edit Master text styles</a:t>
            </a:r>
          </a:p>
        </p:txBody>
      </p:sp>
      <p:sp>
        <p:nvSpPr>
          <p:cNvPr id="11" name="Picture Placeholder 3"/>
          <p:cNvSpPr>
            <a:spLocks noGrp="1"/>
          </p:cNvSpPr>
          <p:nvPr>
            <p:ph type="pic" sz="quarter" idx="15"/>
          </p:nvPr>
        </p:nvSpPr>
        <p:spPr>
          <a:xfrm>
            <a:off x="504002" y="4256076"/>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pPr lvl="0"/>
            <a:r>
              <a:rPr lang="en-US" noProof="0"/>
              <a:t>Click icon to add picture</a:t>
            </a:r>
            <a:endParaRPr lang="cs-CZ" noProof="0" dirty="0"/>
          </a:p>
        </p:txBody>
      </p:sp>
      <p:sp>
        <p:nvSpPr>
          <p:cNvPr id="13" name="Picture Placeholder 3"/>
          <p:cNvSpPr>
            <a:spLocks noGrp="1"/>
          </p:cNvSpPr>
          <p:nvPr>
            <p:ph type="pic" sz="quarter" idx="14"/>
          </p:nvPr>
        </p:nvSpPr>
        <p:spPr>
          <a:xfrm>
            <a:off x="504002" y="2527202"/>
            <a:ext cx="1584000" cy="1583651"/>
          </a:xfrm>
        </p:spPr>
        <p:txBody>
          <a:bodyPr/>
          <a:lstStyle>
            <a:lvl1pPr>
              <a:defRPr/>
            </a:lvl1pPr>
          </a:lstStyle>
          <a:p>
            <a:pPr lvl="0"/>
            <a:r>
              <a:rPr lang="en-US" noProof="0"/>
              <a:t>Click icon to add picture</a:t>
            </a:r>
            <a:endParaRPr lang="cs-CZ" noProof="0" dirty="0"/>
          </a:p>
        </p:txBody>
      </p:sp>
      <p:sp>
        <p:nvSpPr>
          <p:cNvPr id="17" name="Content Placeholder 2"/>
          <p:cNvSpPr>
            <a:spLocks noGrp="1"/>
          </p:cNvSpPr>
          <p:nvPr>
            <p:ph idx="1"/>
          </p:nvPr>
        </p:nvSpPr>
        <p:spPr>
          <a:xfrm>
            <a:off x="504001" y="2527202"/>
            <a:ext cx="8136000" cy="1583651"/>
          </a:xfrm>
          <a:noFill/>
          <a:ln w="15875">
            <a:solidFill>
              <a:srgbClr val="C8C8C8"/>
            </a:solidFill>
          </a:ln>
        </p:spPr>
        <p:txBody>
          <a:bodyPr lIns="1655649" tIns="53988"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8" name="Content Placeholder 2"/>
          <p:cNvSpPr>
            <a:spLocks noGrp="1"/>
          </p:cNvSpPr>
          <p:nvPr>
            <p:ph idx="13"/>
          </p:nvPr>
        </p:nvSpPr>
        <p:spPr>
          <a:xfrm>
            <a:off x="504001" y="4256076"/>
            <a:ext cx="8136000" cy="1583651"/>
          </a:xfrm>
          <a:noFill/>
          <a:ln w="15875">
            <a:solidFill>
              <a:srgbClr val="C8C8C8"/>
            </a:solidFill>
          </a:ln>
        </p:spPr>
        <p:txBody>
          <a:bodyPr lIns="1655649" tIns="53988"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9" name="Slide Number Placeholder 4"/>
          <p:cNvSpPr>
            <a:spLocks noGrp="1"/>
          </p:cNvSpPr>
          <p:nvPr>
            <p:ph type="sldNum" sz="quarter" idx="16"/>
          </p:nvPr>
        </p:nvSpPr>
        <p:spPr/>
        <p:txBody>
          <a:bodyPr/>
          <a:lstStyle>
            <a:lvl1pPr>
              <a:defRPr/>
            </a:lvl1pPr>
          </a:lstStyle>
          <a:p>
            <a:pPr>
              <a:defRPr/>
            </a:pPr>
            <a:fld id="{DBEA5EB6-D9B0-4ED1-953F-F6C84C77A9E9}"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319754936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3_Clipart White w Box (2 line headline)">
    <p:spTree>
      <p:nvGrpSpPr>
        <p:cNvPr id="1" name=""/>
        <p:cNvGrpSpPr/>
        <p:nvPr/>
      </p:nvGrpSpPr>
      <p:grpSpPr>
        <a:xfrm>
          <a:off x="0" y="0"/>
          <a:ext cx="0" cy="0"/>
          <a:chOff x="0" y="0"/>
          <a:chExt cx="0" cy="0"/>
        </a:xfrm>
      </p:grpSpPr>
      <p:cxnSp>
        <p:nvCxnSpPr>
          <p:cNvPr id="9"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16" name="Content Placeholder 2"/>
          <p:cNvSpPr>
            <a:spLocks noGrp="1"/>
          </p:cNvSpPr>
          <p:nvPr>
            <p:ph idx="13"/>
          </p:nvPr>
        </p:nvSpPr>
        <p:spPr>
          <a:xfrm>
            <a:off x="504001" y="3831276"/>
            <a:ext cx="8136000" cy="1583651"/>
          </a:xfrm>
          <a:noFill/>
          <a:ln w="12700">
            <a:noFill/>
          </a:ln>
        </p:spPr>
        <p:txBody>
          <a:bodyPr lIns="1727634"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5" name="Content Placeholder 2"/>
          <p:cNvSpPr>
            <a:spLocks noGrp="1"/>
          </p:cNvSpPr>
          <p:nvPr>
            <p:ph idx="1"/>
          </p:nvPr>
        </p:nvSpPr>
        <p:spPr>
          <a:xfrm>
            <a:off x="504001" y="2102402"/>
            <a:ext cx="8136000" cy="1583651"/>
          </a:xfrm>
          <a:noFill/>
          <a:ln w="12700">
            <a:noFill/>
          </a:ln>
        </p:spPr>
        <p:txBody>
          <a:bodyPr lIns="1727634"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7" name="Picture Placeholder 3"/>
          <p:cNvSpPr>
            <a:spLocks noGrp="1"/>
          </p:cNvSpPr>
          <p:nvPr>
            <p:ph type="pic" sz="quarter" idx="15"/>
          </p:nvPr>
        </p:nvSpPr>
        <p:spPr>
          <a:xfrm>
            <a:off x="504002" y="3831276"/>
            <a:ext cx="1584000" cy="1583651"/>
          </a:xfrm>
          <a:ln w="15875">
            <a:solidFill>
              <a:srgbClr val="C8C8C8"/>
            </a:solidFill>
          </a:ln>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pPr lvl="0"/>
            <a:r>
              <a:rPr lang="en-US" noProof="0"/>
              <a:t>Click icon to add picture</a:t>
            </a:r>
            <a:endParaRPr lang="cs-CZ" noProof="0" dirty="0"/>
          </a:p>
        </p:txBody>
      </p:sp>
      <p:sp>
        <p:nvSpPr>
          <p:cNvPr id="18" name="Picture Placeholder 3"/>
          <p:cNvSpPr>
            <a:spLocks noGrp="1"/>
          </p:cNvSpPr>
          <p:nvPr>
            <p:ph type="pic" sz="quarter" idx="14"/>
          </p:nvPr>
        </p:nvSpPr>
        <p:spPr>
          <a:xfrm>
            <a:off x="504002" y="2102402"/>
            <a:ext cx="1584000" cy="1583651"/>
          </a:xfrm>
          <a:ln w="15875">
            <a:solidFill>
              <a:srgbClr val="C8C8C8"/>
            </a:solidFill>
          </a:ln>
        </p:spPr>
        <p:txBody>
          <a:bodyPr/>
          <a:lstStyle>
            <a:lvl1pPr>
              <a:defRPr/>
            </a:lvl1pPr>
          </a:lstStyle>
          <a:p>
            <a:pPr lvl="0"/>
            <a:r>
              <a:rPr lang="en-US" noProof="0"/>
              <a:t>Click icon to add picture</a:t>
            </a:r>
            <a:endParaRPr lang="cs-CZ" noProof="0" dirty="0"/>
          </a:p>
        </p:txBody>
      </p:sp>
      <p:sp>
        <p:nvSpPr>
          <p:cNvPr id="6" name="Title 1"/>
          <p:cNvSpPr>
            <a:spLocks noGrp="1"/>
          </p:cNvSpPr>
          <p:nvPr>
            <p:ph type="title"/>
          </p:nvPr>
        </p:nvSpPr>
        <p:spPr>
          <a:xfrm>
            <a:off x="504002" y="436772"/>
            <a:ext cx="6876000" cy="423193"/>
          </a:xfrm>
        </p:spPr>
        <p:txBody>
          <a:bodyPr/>
          <a:lstStyle/>
          <a:p>
            <a:r>
              <a:rPr lang="en-US"/>
              <a:t>Click to edit Master title style</a:t>
            </a:r>
            <a:endParaRPr lang="cs-CZ" dirty="0"/>
          </a:p>
        </p:txBody>
      </p:sp>
      <p:sp>
        <p:nvSpPr>
          <p:cNvPr id="8" name="Text Placeholder 9"/>
          <p:cNvSpPr>
            <a:spLocks noGrp="1"/>
          </p:cNvSpPr>
          <p:nvPr>
            <p:ph type="body" sz="quarter" idx="12"/>
          </p:nvPr>
        </p:nvSpPr>
        <p:spPr>
          <a:xfrm>
            <a:off x="504002" y="1692000"/>
            <a:ext cx="3889375" cy="265177"/>
          </a:xfrm>
        </p:spPr>
        <p:txBody>
          <a:bodyPr/>
          <a:lstStyle>
            <a:lvl1pPr>
              <a:defRPr sz="1600" b="1"/>
            </a:lvl1pPr>
          </a:lstStyle>
          <a:p>
            <a:pPr lvl="0"/>
            <a:r>
              <a:rPr lang="en-US"/>
              <a:t>Click to edit Master text styles</a:t>
            </a:r>
          </a:p>
        </p:txBody>
      </p:sp>
      <p:sp>
        <p:nvSpPr>
          <p:cNvPr id="10" name="Slide Number Placeholder 4"/>
          <p:cNvSpPr>
            <a:spLocks noGrp="1"/>
          </p:cNvSpPr>
          <p:nvPr>
            <p:ph type="sldNum" sz="quarter" idx="16"/>
          </p:nvPr>
        </p:nvSpPr>
        <p:spPr/>
        <p:txBody>
          <a:bodyPr/>
          <a:lstStyle>
            <a:lvl1pPr>
              <a:defRPr/>
            </a:lvl1pPr>
          </a:lstStyle>
          <a:p>
            <a:pPr>
              <a:defRPr/>
            </a:pPr>
            <a:fld id="{D59B4D2C-FFC5-4E08-A1CD-9E23497E26F5}"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360296583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3_Clipart White w Box (3 line headline)">
    <p:spTree>
      <p:nvGrpSpPr>
        <p:cNvPr id="1" name=""/>
        <p:cNvGrpSpPr/>
        <p:nvPr/>
      </p:nvGrpSpPr>
      <p:grpSpPr>
        <a:xfrm>
          <a:off x="0" y="0"/>
          <a:ext cx="0" cy="0"/>
          <a:chOff x="0" y="0"/>
          <a:chExt cx="0" cy="0"/>
        </a:xfrm>
      </p:grpSpPr>
      <p:cxnSp>
        <p:nvCxnSpPr>
          <p:cNvPr id="8"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10" name="Title 1"/>
          <p:cNvSpPr>
            <a:spLocks noGrp="1"/>
          </p:cNvSpPr>
          <p:nvPr>
            <p:ph type="title"/>
          </p:nvPr>
        </p:nvSpPr>
        <p:spPr>
          <a:xfrm>
            <a:off x="504002" y="423021"/>
            <a:ext cx="6876000" cy="423193"/>
          </a:xfrm>
        </p:spPr>
        <p:txBody>
          <a:bodyPr/>
          <a:lstStyle>
            <a:lvl1pPr>
              <a:defRPr>
                <a:solidFill>
                  <a:srgbClr val="F24F00"/>
                </a:solidFill>
              </a:defRPr>
            </a:lvl1pPr>
          </a:lstStyle>
          <a:p>
            <a:r>
              <a:rPr lang="en-US"/>
              <a:t>Click to edit Master title style</a:t>
            </a:r>
            <a:endParaRPr lang="cs-CZ" dirty="0"/>
          </a:p>
        </p:txBody>
      </p:sp>
      <p:sp>
        <p:nvSpPr>
          <p:cNvPr id="14" name="Text Placeholder 9"/>
          <p:cNvSpPr>
            <a:spLocks noGrp="1"/>
          </p:cNvSpPr>
          <p:nvPr>
            <p:ph type="body" sz="quarter" idx="12"/>
          </p:nvPr>
        </p:nvSpPr>
        <p:spPr>
          <a:xfrm>
            <a:off x="504002" y="2116800"/>
            <a:ext cx="3889375" cy="265177"/>
          </a:xfrm>
        </p:spPr>
        <p:txBody>
          <a:bodyPr/>
          <a:lstStyle>
            <a:lvl1pPr>
              <a:defRPr sz="1600" b="1"/>
            </a:lvl1pPr>
          </a:lstStyle>
          <a:p>
            <a:pPr lvl="0"/>
            <a:r>
              <a:rPr lang="en-US"/>
              <a:t>Click to edit Master text styles</a:t>
            </a:r>
          </a:p>
        </p:txBody>
      </p:sp>
      <p:sp>
        <p:nvSpPr>
          <p:cNvPr id="12" name="Content Placeholder 2"/>
          <p:cNvSpPr>
            <a:spLocks noGrp="1"/>
          </p:cNvSpPr>
          <p:nvPr>
            <p:ph idx="13"/>
          </p:nvPr>
        </p:nvSpPr>
        <p:spPr>
          <a:xfrm>
            <a:off x="504001" y="4256076"/>
            <a:ext cx="8136000" cy="1583651"/>
          </a:xfrm>
          <a:noFill/>
          <a:ln w="12700">
            <a:noFill/>
          </a:ln>
        </p:spPr>
        <p:txBody>
          <a:bodyPr lIns="1727634"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6" name="Content Placeholder 2"/>
          <p:cNvSpPr>
            <a:spLocks noGrp="1"/>
          </p:cNvSpPr>
          <p:nvPr>
            <p:ph idx="1"/>
          </p:nvPr>
        </p:nvSpPr>
        <p:spPr>
          <a:xfrm>
            <a:off x="504001" y="2527202"/>
            <a:ext cx="8136000" cy="1583651"/>
          </a:xfrm>
          <a:noFill/>
          <a:ln w="12700">
            <a:noFill/>
          </a:ln>
        </p:spPr>
        <p:txBody>
          <a:bodyPr lIns="1727634" rIns="71984"/>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19" name="Picture Placeholder 3"/>
          <p:cNvSpPr>
            <a:spLocks noGrp="1"/>
          </p:cNvSpPr>
          <p:nvPr>
            <p:ph type="pic" sz="quarter" idx="15"/>
          </p:nvPr>
        </p:nvSpPr>
        <p:spPr>
          <a:xfrm>
            <a:off x="504002" y="4256076"/>
            <a:ext cx="1584000" cy="1583651"/>
          </a:xfrm>
          <a:ln w="15875">
            <a:solidFill>
              <a:srgbClr val="C8C8C8"/>
            </a:solidFill>
          </a:ln>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pPr lvl="0"/>
            <a:r>
              <a:rPr lang="en-US" noProof="0"/>
              <a:t>Click icon to add picture</a:t>
            </a:r>
            <a:endParaRPr lang="cs-CZ" noProof="0" dirty="0"/>
          </a:p>
        </p:txBody>
      </p:sp>
      <p:sp>
        <p:nvSpPr>
          <p:cNvPr id="20" name="Picture Placeholder 3"/>
          <p:cNvSpPr>
            <a:spLocks noGrp="1"/>
          </p:cNvSpPr>
          <p:nvPr>
            <p:ph type="pic" sz="quarter" idx="14"/>
          </p:nvPr>
        </p:nvSpPr>
        <p:spPr>
          <a:xfrm>
            <a:off x="504002" y="2527202"/>
            <a:ext cx="1584000" cy="1583651"/>
          </a:xfrm>
          <a:ln w="15875">
            <a:solidFill>
              <a:srgbClr val="C8C8C8"/>
            </a:solidFill>
          </a:ln>
        </p:spPr>
        <p:txBody>
          <a:bodyPr/>
          <a:lstStyle>
            <a:lvl1pPr>
              <a:defRPr/>
            </a:lvl1pPr>
          </a:lstStyle>
          <a:p>
            <a:pPr lvl="0"/>
            <a:r>
              <a:rPr lang="en-US" noProof="0"/>
              <a:t>Click icon to add picture</a:t>
            </a:r>
            <a:endParaRPr lang="cs-CZ" noProof="0" dirty="0"/>
          </a:p>
        </p:txBody>
      </p:sp>
      <p:sp>
        <p:nvSpPr>
          <p:cNvPr id="9" name="Slide Number Placeholder 4"/>
          <p:cNvSpPr>
            <a:spLocks noGrp="1"/>
          </p:cNvSpPr>
          <p:nvPr>
            <p:ph type="sldNum" sz="quarter" idx="16"/>
          </p:nvPr>
        </p:nvSpPr>
        <p:spPr/>
        <p:txBody>
          <a:bodyPr/>
          <a:lstStyle>
            <a:lvl1pPr>
              <a:defRPr/>
            </a:lvl1pPr>
          </a:lstStyle>
          <a:p>
            <a:pPr>
              <a:defRPr/>
            </a:pPr>
            <a:fld id="{2A0CEF0F-5F86-4747-9FBB-A61C0DE74BE6}"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25969251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Background Picture (2 line headline)">
    <p:spTree>
      <p:nvGrpSpPr>
        <p:cNvPr id="1" name=""/>
        <p:cNvGrpSpPr/>
        <p:nvPr/>
      </p:nvGrpSpPr>
      <p:grpSpPr>
        <a:xfrm>
          <a:off x="0" y="0"/>
          <a:ext cx="0" cy="0"/>
          <a:chOff x="0" y="0"/>
          <a:chExt cx="0" cy="0"/>
        </a:xfrm>
      </p:grpSpPr>
      <p:cxnSp>
        <p:nvCxnSpPr>
          <p:cNvPr id="9"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6" name="Title 1"/>
          <p:cNvSpPr>
            <a:spLocks noGrp="1"/>
          </p:cNvSpPr>
          <p:nvPr>
            <p:ph type="title"/>
          </p:nvPr>
        </p:nvSpPr>
        <p:spPr>
          <a:xfrm>
            <a:off x="504002" y="436772"/>
            <a:ext cx="6876000" cy="423193"/>
          </a:xfrm>
        </p:spPr>
        <p:txBody>
          <a:bodyPr/>
          <a:lstStyle/>
          <a:p>
            <a:r>
              <a:rPr lang="en-US"/>
              <a:t>Click to edit Master title style</a:t>
            </a:r>
            <a:endParaRPr lang="cs-CZ" dirty="0"/>
          </a:p>
        </p:txBody>
      </p:sp>
      <p:sp>
        <p:nvSpPr>
          <p:cNvPr id="7" name="Content Placeholder 2"/>
          <p:cNvSpPr>
            <a:spLocks noGrp="1"/>
          </p:cNvSpPr>
          <p:nvPr>
            <p:ph idx="1"/>
          </p:nvPr>
        </p:nvSpPr>
        <p:spPr>
          <a:xfrm>
            <a:off x="503999" y="2281176"/>
            <a:ext cx="8136764" cy="4008391"/>
          </a:xfrm>
        </p:spPr>
        <p:txBody>
          <a:bodyPr/>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4" name="Picture Placeholder 3"/>
          <p:cNvSpPr>
            <a:spLocks noGrp="1"/>
          </p:cNvSpPr>
          <p:nvPr>
            <p:ph type="pic" sz="quarter" idx="13"/>
          </p:nvPr>
        </p:nvSpPr>
        <p:spPr>
          <a:xfrm>
            <a:off x="2597150" y="0"/>
            <a:ext cx="6546850" cy="6591300"/>
          </a:xfrm>
        </p:spPr>
        <p:txBody>
          <a:bodyPr/>
          <a:lstStyle>
            <a:lvl1pPr>
              <a:defRPr baseline="0"/>
            </a:lvl1pPr>
          </a:lstStyle>
          <a:p>
            <a:pPr lvl="0"/>
            <a:r>
              <a:rPr lang="en-US" noProof="0"/>
              <a:t>Click icon to add picture</a:t>
            </a:r>
            <a:endParaRPr lang="cs-CZ" noProof="0" dirty="0"/>
          </a:p>
        </p:txBody>
      </p:sp>
      <p:sp>
        <p:nvSpPr>
          <p:cNvPr id="8" name="Text Placeholder 9"/>
          <p:cNvSpPr>
            <a:spLocks noGrp="1"/>
          </p:cNvSpPr>
          <p:nvPr>
            <p:ph type="body" sz="quarter" idx="12"/>
          </p:nvPr>
        </p:nvSpPr>
        <p:spPr>
          <a:xfrm>
            <a:off x="504002" y="1692000"/>
            <a:ext cx="3889375" cy="265177"/>
          </a:xfrm>
        </p:spPr>
        <p:txBody>
          <a:bodyPr/>
          <a:lstStyle>
            <a:lvl1pPr>
              <a:defRPr sz="1600" b="1"/>
            </a:lvl1pPr>
          </a:lstStyle>
          <a:p>
            <a:pPr lvl="0"/>
            <a:r>
              <a:rPr lang="en-US"/>
              <a:t>Click to edit Master text styles</a:t>
            </a:r>
          </a:p>
        </p:txBody>
      </p:sp>
      <p:sp>
        <p:nvSpPr>
          <p:cNvPr id="10" name="Slide Number Placeholder 4"/>
          <p:cNvSpPr>
            <a:spLocks noGrp="1"/>
          </p:cNvSpPr>
          <p:nvPr>
            <p:ph type="sldNum" sz="quarter" idx="14"/>
          </p:nvPr>
        </p:nvSpPr>
        <p:spPr/>
        <p:txBody>
          <a:bodyPr/>
          <a:lstStyle>
            <a:lvl1pPr>
              <a:defRPr/>
            </a:lvl1pPr>
          </a:lstStyle>
          <a:p>
            <a:pPr>
              <a:defRPr/>
            </a:pPr>
            <a:fld id="{F6F2A0ED-7BD2-401D-A72C-C29ADABD1ECA}"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3842852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3238" y="438149"/>
            <a:ext cx="6877050" cy="423193"/>
          </a:xfrm>
        </p:spPr>
        <p:txBody>
          <a:bodyPr/>
          <a:lstStyle/>
          <a:p>
            <a:r>
              <a:rPr lang="en-US"/>
              <a:t>Click to edit Master title style</a:t>
            </a:r>
          </a:p>
        </p:txBody>
      </p:sp>
    </p:spTree>
    <p:extLst>
      <p:ext uri="{BB962C8B-B14F-4D97-AF65-F5344CB8AC3E}">
        <p14:creationId xmlns:p14="http://schemas.microsoft.com/office/powerpoint/2010/main" val="374450561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_Background Picture (3 line headline)">
    <p:spTree>
      <p:nvGrpSpPr>
        <p:cNvPr id="1" name=""/>
        <p:cNvGrpSpPr/>
        <p:nvPr/>
      </p:nvGrpSpPr>
      <p:grpSpPr>
        <a:xfrm>
          <a:off x="0" y="0"/>
          <a:ext cx="0" cy="0"/>
          <a:chOff x="0" y="0"/>
          <a:chExt cx="0" cy="0"/>
        </a:xfrm>
      </p:grpSpPr>
      <p:cxnSp>
        <p:nvCxnSpPr>
          <p:cNvPr id="6" name="Straight Connector 14"/>
          <p:cNvCxnSpPr>
            <a:cxnSpLocks noChangeShapeType="1"/>
          </p:cNvCxnSpPr>
          <p:nvPr/>
        </p:nvCxnSpPr>
        <p:spPr bwMode="auto">
          <a:xfrm>
            <a:off x="503238" y="1778000"/>
            <a:ext cx="6877050" cy="0"/>
          </a:xfrm>
          <a:prstGeom prst="line">
            <a:avLst/>
          </a:prstGeom>
          <a:noFill/>
          <a:ln w="6350" algn="ctr">
            <a:solidFill>
              <a:srgbClr val="C8C8C8"/>
            </a:solidFill>
            <a:round/>
            <a:headEnd/>
            <a:tailEnd/>
          </a:ln>
          <a:extLst>
            <a:ext uri="{909E8E84-426E-40DD-AFC4-6F175D3DCCD1}">
              <a14:hiddenFill xmlns:a14="http://schemas.microsoft.com/office/drawing/2010/main">
                <a:noFill/>
              </a14:hiddenFill>
            </a:ext>
          </a:extLst>
        </p:spPr>
      </p:cxnSp>
      <p:sp>
        <p:nvSpPr>
          <p:cNvPr id="8" name="Picture Placeholder 3"/>
          <p:cNvSpPr>
            <a:spLocks noGrp="1"/>
          </p:cNvSpPr>
          <p:nvPr>
            <p:ph type="pic" sz="quarter" idx="13"/>
          </p:nvPr>
        </p:nvSpPr>
        <p:spPr>
          <a:xfrm>
            <a:off x="2597150" y="8626"/>
            <a:ext cx="6546850" cy="6591300"/>
          </a:xfrm>
        </p:spPr>
        <p:txBody>
          <a:bodyPr/>
          <a:lstStyle>
            <a:lvl1pPr>
              <a:defRPr baseline="0"/>
            </a:lvl1pPr>
          </a:lstStyle>
          <a:p>
            <a:pPr lvl="0"/>
            <a:r>
              <a:rPr lang="en-US" noProof="0"/>
              <a:t>Click icon to add picture</a:t>
            </a:r>
            <a:endParaRPr lang="cs-CZ" noProof="0" dirty="0"/>
          </a:p>
        </p:txBody>
      </p:sp>
      <p:sp>
        <p:nvSpPr>
          <p:cNvPr id="10" name="Title 1"/>
          <p:cNvSpPr>
            <a:spLocks noGrp="1"/>
          </p:cNvSpPr>
          <p:nvPr>
            <p:ph type="title"/>
          </p:nvPr>
        </p:nvSpPr>
        <p:spPr>
          <a:xfrm>
            <a:off x="504002" y="423021"/>
            <a:ext cx="6876000" cy="423193"/>
          </a:xfrm>
        </p:spPr>
        <p:txBody>
          <a:bodyPr/>
          <a:lstStyle>
            <a:lvl1pPr>
              <a:defRPr>
                <a:solidFill>
                  <a:srgbClr val="F24F00"/>
                </a:solidFill>
              </a:defRPr>
            </a:lvl1pPr>
          </a:lstStyle>
          <a:p>
            <a:r>
              <a:rPr lang="en-US"/>
              <a:t>Click to edit Master title style</a:t>
            </a:r>
            <a:endParaRPr lang="cs-CZ" dirty="0"/>
          </a:p>
        </p:txBody>
      </p:sp>
      <p:sp>
        <p:nvSpPr>
          <p:cNvPr id="14" name="Text Placeholder 9"/>
          <p:cNvSpPr>
            <a:spLocks noGrp="1"/>
          </p:cNvSpPr>
          <p:nvPr>
            <p:ph type="body" sz="quarter" idx="12"/>
          </p:nvPr>
        </p:nvSpPr>
        <p:spPr>
          <a:xfrm>
            <a:off x="504002" y="2116800"/>
            <a:ext cx="3889375" cy="265177"/>
          </a:xfrm>
        </p:spPr>
        <p:txBody>
          <a:bodyPr/>
          <a:lstStyle>
            <a:lvl1pPr>
              <a:defRPr sz="1600" b="1"/>
            </a:lvl1pPr>
          </a:lstStyle>
          <a:p>
            <a:pPr lvl="0"/>
            <a:r>
              <a:rPr lang="en-US"/>
              <a:t>Click to edit Master text styles</a:t>
            </a:r>
          </a:p>
        </p:txBody>
      </p:sp>
      <p:sp>
        <p:nvSpPr>
          <p:cNvPr id="9" name="Content Placeholder 2"/>
          <p:cNvSpPr>
            <a:spLocks noGrp="1"/>
          </p:cNvSpPr>
          <p:nvPr>
            <p:ph idx="1"/>
          </p:nvPr>
        </p:nvSpPr>
        <p:spPr>
          <a:xfrm>
            <a:off x="504001" y="2721201"/>
            <a:ext cx="8136000" cy="3571599"/>
          </a:xfrm>
        </p:spPr>
        <p:txBody>
          <a:bodyPr/>
          <a:lstStyle>
            <a:lvl2pPr marL="180937" indent="-179350">
              <a:defRPr/>
            </a:lvl2pPr>
            <a:lvl3pPr marL="361874" indent="-180937">
              <a:defRPr/>
            </a:lvl3pPr>
            <a:lvl4pPr marL="542811" indent="-180937">
              <a:defRPr/>
            </a:lvl4pPr>
            <a:lvl5pPr marL="628516" indent="-18093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dirty="0"/>
          </a:p>
        </p:txBody>
      </p:sp>
      <p:sp>
        <p:nvSpPr>
          <p:cNvPr id="7" name="Slide Number Placeholder 4"/>
          <p:cNvSpPr>
            <a:spLocks noGrp="1"/>
          </p:cNvSpPr>
          <p:nvPr>
            <p:ph type="sldNum" sz="quarter" idx="14"/>
          </p:nvPr>
        </p:nvSpPr>
        <p:spPr/>
        <p:txBody>
          <a:bodyPr/>
          <a:lstStyle>
            <a:lvl1pPr>
              <a:defRPr/>
            </a:lvl1pPr>
          </a:lstStyle>
          <a:p>
            <a:pPr>
              <a:defRPr/>
            </a:pPr>
            <a:fld id="{3095E6B1-2C31-4703-B5B9-65AFF391C52F}"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28106164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5_two columns with subtitl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2" y="436770"/>
            <a:ext cx="6876000" cy="1269578"/>
          </a:xfrm>
        </p:spPr>
        <p:txBody>
          <a:body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sp>
        <p:nvSpPr>
          <p:cNvPr id="7" name="Content Placeholder 2"/>
          <p:cNvSpPr>
            <a:spLocks noGrp="1"/>
          </p:cNvSpPr>
          <p:nvPr>
            <p:ph idx="1" hasCustomPrompt="1"/>
          </p:nvPr>
        </p:nvSpPr>
        <p:spPr>
          <a:xfrm>
            <a:off x="504002" y="2281176"/>
            <a:ext cx="3888000" cy="4008391"/>
          </a:xfrm>
        </p:spPr>
        <p:txBody>
          <a:bodyPr/>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9" name="Content Placeholder 2"/>
          <p:cNvSpPr>
            <a:spLocks noGrp="1"/>
          </p:cNvSpPr>
          <p:nvPr>
            <p:ph idx="11" hasCustomPrompt="1"/>
          </p:nvPr>
        </p:nvSpPr>
        <p:spPr>
          <a:xfrm>
            <a:off x="4680002" y="2210402"/>
            <a:ext cx="3888000" cy="4084438"/>
          </a:xfrm>
          <a:solidFill>
            <a:srgbClr val="E6E6E6"/>
          </a:solidFill>
        </p:spPr>
        <p:txBody>
          <a:bodyPr lIns="143969" tIns="71984" rIns="143969" bIns="71984"/>
          <a:lstStyle>
            <a:lvl2pPr marL="180937" indent="-179350">
              <a:defRPr/>
            </a:lvl2pPr>
            <a:lvl3pPr marL="361874" indent="-180937">
              <a:defRPr/>
            </a:lvl3pPr>
            <a:lvl4pPr marL="542811" indent="-180937">
              <a:defRPr/>
            </a:lvl4pPr>
            <a:lvl5pPr marL="714224" indent="-171413">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1" name="Straight Connector 10"/>
          <p:cNvCxnSpPr/>
          <p:nvPr userDrawn="1"/>
        </p:nvCxnSpPr>
        <p:spPr bwMode="auto">
          <a:xfrm>
            <a:off x="504002"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0"/>
            <a:ext cx="3889375" cy="265177"/>
          </a:xfrm>
        </p:spPr>
        <p:txBody>
          <a:bodyPr/>
          <a:lstStyle>
            <a:lvl1pPr>
              <a:defRPr sz="2000" b="1"/>
            </a:lvl1pPr>
          </a:lstStyle>
          <a:p>
            <a:pPr lvl="0"/>
            <a:r>
              <a:rPr lang="en-US" noProof="0" dirty="0"/>
              <a:t>Subtitle</a:t>
            </a:r>
          </a:p>
        </p:txBody>
      </p:sp>
    </p:spTree>
    <p:extLst>
      <p:ext uri="{BB962C8B-B14F-4D97-AF65-F5344CB8AC3E}">
        <p14:creationId xmlns:p14="http://schemas.microsoft.com/office/powerpoint/2010/main" val="405868750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5_two columns with subtitle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2" y="423020"/>
            <a:ext cx="6876000" cy="1269578"/>
          </a:xfrm>
        </p:spPr>
        <p:txBody>
          <a:bodyPr/>
          <a:lstStyle>
            <a:lvl1pPr>
              <a:defRPr baseline="0">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2" y="2116800"/>
            <a:ext cx="3889375" cy="265177"/>
          </a:xfrm>
        </p:spPr>
        <p:txBody>
          <a:bodyPr/>
          <a:lstStyle>
            <a:lvl1pPr>
              <a:defRPr sz="2000" b="1"/>
            </a:lvl1pPr>
          </a:lstStyle>
          <a:p>
            <a:pPr lvl="0"/>
            <a:r>
              <a:rPr lang="en-US" noProof="0" dirty="0"/>
              <a:t>Subtitle</a:t>
            </a:r>
          </a:p>
        </p:txBody>
      </p:sp>
      <p:sp>
        <p:nvSpPr>
          <p:cNvPr id="9" name="Content Placeholder 2"/>
          <p:cNvSpPr>
            <a:spLocks noGrp="1"/>
          </p:cNvSpPr>
          <p:nvPr>
            <p:ph idx="1" hasCustomPrompt="1"/>
          </p:nvPr>
        </p:nvSpPr>
        <p:spPr>
          <a:xfrm>
            <a:off x="504002" y="2721201"/>
            <a:ext cx="3888000" cy="3571599"/>
          </a:xfrm>
        </p:spPr>
        <p:txBody>
          <a:bodyPr/>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3" name="Content Placeholder 2"/>
          <p:cNvSpPr>
            <a:spLocks noGrp="1"/>
          </p:cNvSpPr>
          <p:nvPr>
            <p:ph idx="13" hasCustomPrompt="1"/>
          </p:nvPr>
        </p:nvSpPr>
        <p:spPr>
          <a:xfrm>
            <a:off x="4680002" y="2648309"/>
            <a:ext cx="3888000" cy="3633691"/>
          </a:xfrm>
          <a:solidFill>
            <a:srgbClr val="E6E6E6"/>
          </a:solidFill>
        </p:spPr>
        <p:txBody>
          <a:bodyPr lIns="143969" tIns="71984" rIns="143969" bIns="71984"/>
          <a:lstStyle>
            <a:lvl2pPr marL="180937" indent="-179350">
              <a:buClr>
                <a:srgbClr val="F24F00"/>
              </a:buClr>
              <a:defRPr/>
            </a:lvl2pPr>
            <a:lvl3pPr marL="361874" indent="-180937">
              <a:defRPr/>
            </a:lvl3pPr>
            <a:lvl4pPr marL="542811" indent="-180937">
              <a:defRPr/>
            </a:lvl4pPr>
            <a:lvl5pPr marL="714224" indent="-171413">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5" name="Straight Connector 14"/>
          <p:cNvCxnSpPr/>
          <p:nvPr userDrawn="1"/>
        </p:nvCxnSpPr>
        <p:spPr bwMode="auto">
          <a:xfrm>
            <a:off x="504002"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3185089421"/>
      </p:ext>
    </p:extLst>
  </p:cSld>
  <p:clrMapOvr>
    <a:masterClrMapping/>
  </p:clrMapOvr>
  <p:extLst>
    <p:ext uri="{DCECCB84-F9BA-43D5-87BE-67443E8EF086}">
      <p15:sldGuideLst xmlns:p15="http://schemas.microsoft.com/office/powerpoint/2012/main">
        <p15:guide id="1" orient="horz" pos="527">
          <p15:clr>
            <a:srgbClr val="FBAE40"/>
          </p15:clr>
        </p15:guide>
        <p15:guide id="2" pos="2880">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5_clipart - grey backgroun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2" y="436770"/>
            <a:ext cx="6876000" cy="1269578"/>
          </a:xfrm>
        </p:spPr>
        <p:txBody>
          <a:body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cxnSp>
        <p:nvCxnSpPr>
          <p:cNvPr id="11" name="Straight Connector 10"/>
          <p:cNvCxnSpPr/>
          <p:nvPr userDrawn="1"/>
        </p:nvCxnSpPr>
        <p:spPr bwMode="auto">
          <a:xfrm>
            <a:off x="504002"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0"/>
            <a:ext cx="3889375" cy="265177"/>
          </a:xfrm>
        </p:spPr>
        <p:txBody>
          <a:bodyPr/>
          <a:lstStyle>
            <a:lvl1pPr>
              <a:defRPr sz="1600" b="1"/>
            </a:lvl1pPr>
          </a:lstStyle>
          <a:p>
            <a:pPr lvl="0"/>
            <a:r>
              <a:rPr lang="en-US" noProof="0" dirty="0"/>
              <a:t>Subtitle</a:t>
            </a:r>
          </a:p>
        </p:txBody>
      </p:sp>
      <p:sp>
        <p:nvSpPr>
          <p:cNvPr id="15" name="Content Placeholder 2"/>
          <p:cNvSpPr>
            <a:spLocks noGrp="1"/>
          </p:cNvSpPr>
          <p:nvPr>
            <p:ph idx="1" hasCustomPrompt="1"/>
          </p:nvPr>
        </p:nvSpPr>
        <p:spPr>
          <a:xfrm>
            <a:off x="2088000" y="2103044"/>
            <a:ext cx="6552000" cy="1583651"/>
          </a:xfrm>
          <a:solidFill>
            <a:srgbClr val="E6E6E6"/>
          </a:solidFill>
        </p:spPr>
        <p:txBody>
          <a:bodyPr lIns="71984" tIns="35992" rIns="71984" bIns="35992"/>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6" name="Content Placeholder 2"/>
          <p:cNvSpPr>
            <a:spLocks noGrp="1"/>
          </p:cNvSpPr>
          <p:nvPr>
            <p:ph idx="13" hasCustomPrompt="1"/>
          </p:nvPr>
        </p:nvSpPr>
        <p:spPr>
          <a:xfrm>
            <a:off x="2088000" y="3832558"/>
            <a:ext cx="6552000" cy="1583651"/>
          </a:xfrm>
          <a:solidFill>
            <a:srgbClr val="E6E6E6"/>
          </a:solidFill>
        </p:spPr>
        <p:txBody>
          <a:bodyPr lIns="71984" tIns="35992" rIns="71984" bIns="35992"/>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7" name="Picture Placeholder 3"/>
          <p:cNvSpPr>
            <a:spLocks noGrp="1"/>
          </p:cNvSpPr>
          <p:nvPr>
            <p:ph type="pic" sz="quarter" idx="15" hasCustomPrompt="1"/>
          </p:nvPr>
        </p:nvSpPr>
        <p:spPr>
          <a:xfrm>
            <a:off x="504002" y="3832558"/>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r>
              <a:rPr lang="en-US" noProof="0" dirty="0"/>
              <a:t>ČEZ clipart picture grey</a:t>
            </a:r>
          </a:p>
          <a:p>
            <a:endParaRPr lang="en-US" noProof="0" dirty="0"/>
          </a:p>
        </p:txBody>
      </p:sp>
      <p:sp>
        <p:nvSpPr>
          <p:cNvPr id="18" name="Picture Placeholder 3"/>
          <p:cNvSpPr>
            <a:spLocks noGrp="1"/>
          </p:cNvSpPr>
          <p:nvPr>
            <p:ph type="pic" sz="quarter" idx="14" hasCustomPrompt="1"/>
          </p:nvPr>
        </p:nvSpPr>
        <p:spPr>
          <a:xfrm>
            <a:off x="504002" y="2103043"/>
            <a:ext cx="1584000" cy="1583651"/>
          </a:xfrm>
        </p:spPr>
        <p:txBody>
          <a:bodyPr/>
          <a:lstStyle>
            <a:lvl1pPr>
              <a:defRPr/>
            </a:lvl1pPr>
          </a:lstStyle>
          <a:p>
            <a:r>
              <a:rPr lang="en-US" noProof="0" dirty="0"/>
              <a:t>ČEZ clipart picture grey</a:t>
            </a:r>
          </a:p>
        </p:txBody>
      </p:sp>
    </p:spTree>
    <p:extLst>
      <p:ext uri="{BB962C8B-B14F-4D97-AF65-F5344CB8AC3E}">
        <p14:creationId xmlns:p14="http://schemas.microsoft.com/office/powerpoint/2010/main" val="904600813"/>
      </p:ext>
    </p:extLst>
  </p:cSld>
  <p:clrMapOvr>
    <a:masterClrMapping/>
  </p:clrMapOvr>
  <p:extLst>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5_clipart - grey background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2" y="423020"/>
            <a:ext cx="6876000" cy="1269578"/>
          </a:xfrm>
        </p:spPr>
        <p:txBody>
          <a:bodyPr/>
          <a:lstStyle>
            <a:lvl1pPr>
              <a:defRPr>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2" y="2116800"/>
            <a:ext cx="3889375" cy="265177"/>
          </a:xfrm>
        </p:spPr>
        <p:txBody>
          <a:bodyPr/>
          <a:lstStyle>
            <a:lvl1pPr>
              <a:defRPr sz="1600" b="1"/>
            </a:lvl1pPr>
          </a:lstStyle>
          <a:p>
            <a:pPr lvl="0"/>
            <a:r>
              <a:rPr lang="en-US" noProof="0" dirty="0"/>
              <a:t>Subtitle</a:t>
            </a:r>
          </a:p>
        </p:txBody>
      </p:sp>
      <p:sp>
        <p:nvSpPr>
          <p:cNvPr id="9" name="Content Placeholder 2"/>
          <p:cNvSpPr>
            <a:spLocks noGrp="1"/>
          </p:cNvSpPr>
          <p:nvPr>
            <p:ph idx="1" hasCustomPrompt="1"/>
          </p:nvPr>
        </p:nvSpPr>
        <p:spPr>
          <a:xfrm>
            <a:off x="2088000" y="2527202"/>
            <a:ext cx="6552000" cy="1583651"/>
          </a:xfrm>
          <a:solidFill>
            <a:srgbClr val="E6E6E6"/>
          </a:solidFill>
        </p:spPr>
        <p:txBody>
          <a:bodyPr lIns="71984" tIns="35992" rIns="71984" bIns="35992"/>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5" name="Straight Connector 14"/>
          <p:cNvCxnSpPr/>
          <p:nvPr userDrawn="1"/>
        </p:nvCxnSpPr>
        <p:spPr bwMode="auto">
          <a:xfrm>
            <a:off x="504002"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hasCustomPrompt="1"/>
          </p:nvPr>
        </p:nvSpPr>
        <p:spPr>
          <a:xfrm>
            <a:off x="2088000" y="4256076"/>
            <a:ext cx="6552000" cy="1583651"/>
          </a:xfrm>
          <a:solidFill>
            <a:srgbClr val="E6E6E6"/>
          </a:solidFill>
        </p:spPr>
        <p:txBody>
          <a:bodyPr lIns="71984" tIns="35992" rIns="71984" bIns="35992"/>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2" name="Picture Placeholder 3"/>
          <p:cNvSpPr>
            <a:spLocks noGrp="1"/>
          </p:cNvSpPr>
          <p:nvPr>
            <p:ph type="pic" sz="quarter" idx="15" hasCustomPrompt="1"/>
          </p:nvPr>
        </p:nvSpPr>
        <p:spPr>
          <a:xfrm>
            <a:off x="504002" y="4256076"/>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r>
              <a:rPr lang="en-US" noProof="0" dirty="0"/>
              <a:t>ČEZ clipart picture grey</a:t>
            </a:r>
          </a:p>
          <a:p>
            <a:endParaRPr lang="en-US" noProof="0" dirty="0"/>
          </a:p>
        </p:txBody>
      </p:sp>
      <p:sp>
        <p:nvSpPr>
          <p:cNvPr id="16" name="Picture Placeholder 3"/>
          <p:cNvSpPr>
            <a:spLocks noGrp="1"/>
          </p:cNvSpPr>
          <p:nvPr>
            <p:ph type="pic" sz="quarter" idx="14" hasCustomPrompt="1"/>
          </p:nvPr>
        </p:nvSpPr>
        <p:spPr>
          <a:xfrm>
            <a:off x="504002" y="2527202"/>
            <a:ext cx="1584000" cy="1583651"/>
          </a:xfrm>
        </p:spPr>
        <p:txBody>
          <a:bodyPr/>
          <a:lstStyle>
            <a:lvl1pPr>
              <a:defRPr/>
            </a:lvl1pPr>
          </a:lstStyle>
          <a:p>
            <a:r>
              <a:rPr lang="en-US" noProof="0" dirty="0"/>
              <a:t>ČEZ clipart picture grey</a:t>
            </a:r>
          </a:p>
        </p:txBody>
      </p:sp>
    </p:spTree>
    <p:extLst>
      <p:ext uri="{BB962C8B-B14F-4D97-AF65-F5344CB8AC3E}">
        <p14:creationId xmlns:p14="http://schemas.microsoft.com/office/powerpoint/2010/main" val="4180460354"/>
      </p:ext>
    </p:extLst>
  </p:cSld>
  <p:clrMapOvr>
    <a:masterClrMapping/>
  </p:clrMapOvr>
  <p:extLst>
    <p:ext uri="{DCECCB84-F9BA-43D5-87BE-67443E8EF086}">
      <p15:sldGuideLst xmlns:p15="http://schemas.microsoft.com/office/powerpoint/2012/main">
        <p15:guide id="0" pos="317">
          <p15:clr>
            <a:srgbClr val="FBAE40"/>
          </p15:clr>
        </p15:guide>
        <p15:guide id="1" orient="horz" pos="527">
          <p15:clr>
            <a:srgbClr val="FBAE40"/>
          </p15:clr>
        </p15:guide>
        <p15:guide id="2" pos="5443">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5_clipart – white backgroun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2" y="436770"/>
            <a:ext cx="6876000" cy="1269578"/>
          </a:xfrm>
        </p:spPr>
        <p:txBody>
          <a:body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cxnSp>
        <p:nvCxnSpPr>
          <p:cNvPr id="11" name="Straight Connector 10"/>
          <p:cNvCxnSpPr/>
          <p:nvPr userDrawn="1"/>
        </p:nvCxnSpPr>
        <p:spPr bwMode="auto">
          <a:xfrm>
            <a:off x="504002"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0"/>
            <a:ext cx="3889375" cy="265177"/>
          </a:xfrm>
        </p:spPr>
        <p:txBody>
          <a:bodyPr/>
          <a:lstStyle>
            <a:lvl1pPr>
              <a:defRPr sz="1600" b="1"/>
            </a:lvl1pPr>
          </a:lstStyle>
          <a:p>
            <a:pPr lvl="0"/>
            <a:r>
              <a:rPr lang="cs-CZ" dirty="0" err="1"/>
              <a:t>Subtitle</a:t>
            </a:r>
            <a:endParaRPr lang="cs-CZ" dirty="0"/>
          </a:p>
        </p:txBody>
      </p:sp>
      <p:sp>
        <p:nvSpPr>
          <p:cNvPr id="15" name="Content Placeholder 2"/>
          <p:cNvSpPr>
            <a:spLocks noGrp="1"/>
          </p:cNvSpPr>
          <p:nvPr>
            <p:ph idx="1" hasCustomPrompt="1"/>
          </p:nvPr>
        </p:nvSpPr>
        <p:spPr>
          <a:xfrm>
            <a:off x="2088000" y="2102402"/>
            <a:ext cx="6552000" cy="1583651"/>
          </a:xfrm>
          <a:noFill/>
        </p:spPr>
        <p:txBody>
          <a:bodyPr lIns="143969" tIns="0"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cs-CZ" dirty="0" err="1"/>
              <a:t>add</a:t>
            </a:r>
            <a:r>
              <a:rPr lang="cs-CZ" dirty="0"/>
              <a:t> </a:t>
            </a:r>
            <a:r>
              <a:rPr lang="en-US" dirty="0"/>
              <a:t>text. </a:t>
            </a:r>
            <a:endParaRPr lang="cs-CZ" dirty="0"/>
          </a:p>
          <a:p>
            <a:pPr lvl="1"/>
            <a:r>
              <a:rPr lang="cs-CZ" dirty="0" err="1"/>
              <a:t>First</a:t>
            </a:r>
            <a:r>
              <a:rPr lang="cs-CZ" dirty="0"/>
              <a:t> </a:t>
            </a:r>
            <a:r>
              <a:rPr lang="cs-CZ" dirty="0" err="1"/>
              <a:t>level</a:t>
            </a:r>
            <a:endParaRPr lang="en-US" dirty="0"/>
          </a:p>
          <a:p>
            <a:pPr lvl="2"/>
            <a:r>
              <a:rPr lang="cs-CZ" dirty="0"/>
              <a:t>second </a:t>
            </a:r>
            <a:r>
              <a:rPr lang="cs-CZ" dirty="0" err="1"/>
              <a:t>level</a:t>
            </a:r>
            <a:endParaRPr lang="en-US" dirty="0"/>
          </a:p>
          <a:p>
            <a:pPr lvl="3"/>
            <a:r>
              <a:rPr lang="cs-CZ" dirty="0" err="1"/>
              <a:t>third</a:t>
            </a:r>
            <a:r>
              <a:rPr lang="cs-CZ" dirty="0"/>
              <a:t> </a:t>
            </a:r>
            <a:r>
              <a:rPr lang="cs-CZ" dirty="0" err="1"/>
              <a:t>level</a:t>
            </a:r>
            <a:endParaRPr lang="en-US" dirty="0"/>
          </a:p>
          <a:p>
            <a:pPr lvl="4"/>
            <a:r>
              <a:rPr lang="cs-CZ" dirty="0" err="1"/>
              <a:t>fourth</a:t>
            </a:r>
            <a:r>
              <a:rPr lang="cs-CZ" dirty="0"/>
              <a:t> </a:t>
            </a:r>
            <a:r>
              <a:rPr lang="cs-CZ" dirty="0" err="1"/>
              <a:t>level</a:t>
            </a:r>
            <a:endParaRPr lang="cs-CZ" dirty="0"/>
          </a:p>
        </p:txBody>
      </p:sp>
      <p:sp>
        <p:nvSpPr>
          <p:cNvPr id="16" name="Content Placeholder 2"/>
          <p:cNvSpPr>
            <a:spLocks noGrp="1"/>
          </p:cNvSpPr>
          <p:nvPr>
            <p:ph idx="13" hasCustomPrompt="1"/>
          </p:nvPr>
        </p:nvSpPr>
        <p:spPr>
          <a:xfrm>
            <a:off x="2088000" y="3831276"/>
            <a:ext cx="6552000" cy="1583651"/>
          </a:xfrm>
          <a:noFill/>
        </p:spPr>
        <p:txBody>
          <a:bodyPr lIns="143969" tIns="0"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cs-CZ" dirty="0" err="1"/>
              <a:t>add</a:t>
            </a:r>
            <a:r>
              <a:rPr lang="cs-CZ" dirty="0"/>
              <a:t> </a:t>
            </a:r>
            <a:r>
              <a:rPr lang="en-US" dirty="0"/>
              <a:t>text. </a:t>
            </a:r>
            <a:endParaRPr lang="cs-CZ" dirty="0"/>
          </a:p>
          <a:p>
            <a:pPr lvl="1"/>
            <a:r>
              <a:rPr lang="cs-CZ" dirty="0" err="1"/>
              <a:t>First</a:t>
            </a:r>
            <a:r>
              <a:rPr lang="cs-CZ" dirty="0"/>
              <a:t> </a:t>
            </a:r>
            <a:r>
              <a:rPr lang="cs-CZ" dirty="0" err="1"/>
              <a:t>level</a:t>
            </a:r>
            <a:endParaRPr lang="en-US" dirty="0"/>
          </a:p>
          <a:p>
            <a:pPr lvl="2"/>
            <a:r>
              <a:rPr lang="cs-CZ" dirty="0"/>
              <a:t>second </a:t>
            </a:r>
            <a:r>
              <a:rPr lang="cs-CZ" dirty="0" err="1"/>
              <a:t>level</a:t>
            </a:r>
            <a:endParaRPr lang="en-US" dirty="0"/>
          </a:p>
          <a:p>
            <a:pPr lvl="3"/>
            <a:r>
              <a:rPr lang="cs-CZ" dirty="0" err="1"/>
              <a:t>third</a:t>
            </a:r>
            <a:r>
              <a:rPr lang="cs-CZ" dirty="0"/>
              <a:t> </a:t>
            </a:r>
            <a:r>
              <a:rPr lang="cs-CZ" dirty="0" err="1"/>
              <a:t>level</a:t>
            </a:r>
            <a:endParaRPr lang="en-US" dirty="0"/>
          </a:p>
          <a:p>
            <a:pPr lvl="4"/>
            <a:r>
              <a:rPr lang="cs-CZ" dirty="0" err="1"/>
              <a:t>fourth</a:t>
            </a:r>
            <a:r>
              <a:rPr lang="cs-CZ" dirty="0"/>
              <a:t> </a:t>
            </a:r>
            <a:r>
              <a:rPr lang="cs-CZ" dirty="0" err="1"/>
              <a:t>level</a:t>
            </a:r>
            <a:endParaRPr lang="cs-CZ" dirty="0"/>
          </a:p>
        </p:txBody>
      </p:sp>
      <p:sp>
        <p:nvSpPr>
          <p:cNvPr id="17" name="Picture Placeholder 3"/>
          <p:cNvSpPr>
            <a:spLocks noGrp="1"/>
          </p:cNvSpPr>
          <p:nvPr>
            <p:ph type="pic" sz="quarter" idx="15" hasCustomPrompt="1"/>
          </p:nvPr>
        </p:nvSpPr>
        <p:spPr>
          <a:xfrm>
            <a:off x="504002" y="3831276"/>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8" name="Picture Placeholder 3"/>
          <p:cNvSpPr>
            <a:spLocks noGrp="1"/>
          </p:cNvSpPr>
          <p:nvPr>
            <p:ph type="pic" sz="quarter" idx="14" hasCustomPrompt="1"/>
          </p:nvPr>
        </p:nvSpPr>
        <p:spPr>
          <a:xfrm>
            <a:off x="504002" y="2102402"/>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1519154335"/>
      </p:ext>
    </p:extLst>
  </p:cSld>
  <p:clrMapOvr>
    <a:masterClrMapping/>
  </p:clrMapOvr>
  <p:extLst>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5_clipart – white background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2" y="423020"/>
            <a:ext cx="6876000" cy="1269578"/>
          </a:xfrm>
        </p:spPr>
        <p:txBody>
          <a:bodyPr/>
          <a:lstStyle>
            <a:lvl1pPr>
              <a:defRPr>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2" y="2116800"/>
            <a:ext cx="3889375" cy="265177"/>
          </a:xfrm>
        </p:spPr>
        <p:txBody>
          <a:bodyPr/>
          <a:lstStyle>
            <a:lvl1pPr>
              <a:defRPr sz="1600" b="1"/>
            </a:lvl1pPr>
          </a:lstStyle>
          <a:p>
            <a:pPr lvl="0"/>
            <a:r>
              <a:rPr lang="en-US" noProof="0" dirty="0"/>
              <a:t>Subtitle</a:t>
            </a:r>
          </a:p>
        </p:txBody>
      </p:sp>
      <p:sp>
        <p:nvSpPr>
          <p:cNvPr id="9" name="Content Placeholder 2"/>
          <p:cNvSpPr>
            <a:spLocks noGrp="1"/>
          </p:cNvSpPr>
          <p:nvPr>
            <p:ph idx="1" hasCustomPrompt="1"/>
          </p:nvPr>
        </p:nvSpPr>
        <p:spPr>
          <a:xfrm>
            <a:off x="2088000" y="2527202"/>
            <a:ext cx="6552000" cy="1583651"/>
          </a:xfrm>
          <a:noFill/>
        </p:spPr>
        <p:txBody>
          <a:bodyPr lIns="143969" tIns="0"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5" name="Straight Connector 14"/>
          <p:cNvCxnSpPr/>
          <p:nvPr userDrawn="1"/>
        </p:nvCxnSpPr>
        <p:spPr bwMode="auto">
          <a:xfrm>
            <a:off x="504002"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hasCustomPrompt="1"/>
          </p:nvPr>
        </p:nvSpPr>
        <p:spPr>
          <a:xfrm>
            <a:off x="2088000" y="4256076"/>
            <a:ext cx="6552000" cy="1583651"/>
          </a:xfrm>
          <a:noFill/>
        </p:spPr>
        <p:txBody>
          <a:bodyPr lIns="143969" tIns="0"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2" name="Picture Placeholder 3"/>
          <p:cNvSpPr>
            <a:spLocks noGrp="1"/>
          </p:cNvSpPr>
          <p:nvPr>
            <p:ph type="pic" sz="quarter" idx="15" hasCustomPrompt="1"/>
          </p:nvPr>
        </p:nvSpPr>
        <p:spPr>
          <a:xfrm>
            <a:off x="504002" y="4256076"/>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r>
              <a:rPr lang="en-US" noProof="0" dirty="0"/>
              <a:t>ČEZ clipart picture grey</a:t>
            </a:r>
          </a:p>
          <a:p>
            <a:endParaRPr lang="en-US" noProof="0" dirty="0"/>
          </a:p>
        </p:txBody>
      </p:sp>
      <p:sp>
        <p:nvSpPr>
          <p:cNvPr id="16" name="Picture Placeholder 3"/>
          <p:cNvSpPr>
            <a:spLocks noGrp="1"/>
          </p:cNvSpPr>
          <p:nvPr>
            <p:ph type="pic" sz="quarter" idx="14" hasCustomPrompt="1"/>
          </p:nvPr>
        </p:nvSpPr>
        <p:spPr>
          <a:xfrm>
            <a:off x="504002" y="2527202"/>
            <a:ext cx="1584000" cy="1583651"/>
          </a:xfrm>
        </p:spPr>
        <p:txBody>
          <a:bodyPr/>
          <a:lstStyle>
            <a:lvl1pPr>
              <a:defRPr/>
            </a:lvl1pPr>
          </a:lstStyle>
          <a:p>
            <a:r>
              <a:rPr lang="en-US" noProof="0" dirty="0"/>
              <a:t>ČEZ clipart picture grey</a:t>
            </a:r>
          </a:p>
        </p:txBody>
      </p:sp>
    </p:spTree>
    <p:extLst>
      <p:ext uri="{BB962C8B-B14F-4D97-AF65-F5344CB8AC3E}">
        <p14:creationId xmlns:p14="http://schemas.microsoft.com/office/powerpoint/2010/main" val="656217840"/>
      </p:ext>
    </p:extLst>
  </p:cSld>
  <p:clrMapOvr>
    <a:masterClrMapping/>
  </p:clrMapOvr>
  <p:extLst>
    <p:ext uri="{DCECCB84-F9BA-43D5-87BE-67443E8EF086}">
      <p15:sldGuideLst xmlns:p15="http://schemas.microsoft.com/office/powerpoint/2012/main">
        <p15:guide id="1" orient="horz" pos="527">
          <p15:clr>
            <a:srgbClr val="FBAE40"/>
          </p15:clr>
        </p15:guide>
        <p15:guide id="2" pos="5465">
          <p15:clr>
            <a:srgbClr val="FBAE40"/>
          </p15:clr>
        </p15:guide>
        <p15:guide id="3" pos="317">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5_clipart with text in box">
    <p:spTree>
      <p:nvGrpSpPr>
        <p:cNvPr id="1" name=""/>
        <p:cNvGrpSpPr/>
        <p:nvPr/>
      </p:nvGrpSpPr>
      <p:grpSpPr>
        <a:xfrm>
          <a:off x="0" y="0"/>
          <a:ext cx="0" cy="0"/>
          <a:chOff x="0" y="0"/>
          <a:chExt cx="0" cy="0"/>
        </a:xfrm>
      </p:grpSpPr>
      <p:sp>
        <p:nvSpPr>
          <p:cNvPr id="17" name="Picture Placeholder 3"/>
          <p:cNvSpPr>
            <a:spLocks noGrp="1"/>
          </p:cNvSpPr>
          <p:nvPr>
            <p:ph type="pic" sz="quarter" idx="15" hasCustomPrompt="1"/>
          </p:nvPr>
        </p:nvSpPr>
        <p:spPr>
          <a:xfrm>
            <a:off x="504002" y="3831276"/>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18" name="Picture Placeholder 3"/>
          <p:cNvSpPr>
            <a:spLocks noGrp="1"/>
          </p:cNvSpPr>
          <p:nvPr>
            <p:ph type="pic" sz="quarter" idx="14" hasCustomPrompt="1"/>
          </p:nvPr>
        </p:nvSpPr>
        <p:spPr>
          <a:xfrm>
            <a:off x="504002" y="2102402"/>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2" y="436770"/>
            <a:ext cx="6876000" cy="1269578"/>
          </a:xfrm>
        </p:spPr>
        <p:txBody>
          <a:body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cxnSp>
        <p:nvCxnSpPr>
          <p:cNvPr id="11" name="Straight Connector 10"/>
          <p:cNvCxnSpPr/>
          <p:nvPr userDrawn="1"/>
        </p:nvCxnSpPr>
        <p:spPr bwMode="auto">
          <a:xfrm>
            <a:off x="504002"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0"/>
            <a:ext cx="3889375" cy="265177"/>
          </a:xfrm>
        </p:spPr>
        <p:txBody>
          <a:bodyPr/>
          <a:lstStyle>
            <a:lvl1pPr>
              <a:defRPr sz="1600" b="1"/>
            </a:lvl1pPr>
          </a:lstStyle>
          <a:p>
            <a:pPr lvl="0"/>
            <a:r>
              <a:rPr lang="en-US" noProof="0" dirty="0"/>
              <a:t>Subtitle</a:t>
            </a:r>
          </a:p>
        </p:txBody>
      </p:sp>
      <p:sp>
        <p:nvSpPr>
          <p:cNvPr id="15" name="Content Placeholder 2"/>
          <p:cNvSpPr>
            <a:spLocks noGrp="1"/>
          </p:cNvSpPr>
          <p:nvPr>
            <p:ph idx="1" hasCustomPrompt="1"/>
          </p:nvPr>
        </p:nvSpPr>
        <p:spPr>
          <a:xfrm>
            <a:off x="504001" y="2102402"/>
            <a:ext cx="8136000" cy="1583651"/>
          </a:xfrm>
          <a:noFill/>
          <a:ln w="15875">
            <a:solidFill>
              <a:srgbClr val="C8C8C8"/>
            </a:solidFill>
          </a:ln>
        </p:spPr>
        <p:txBody>
          <a:bodyPr lIns="1655649" tIns="53988"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6" name="Content Placeholder 2"/>
          <p:cNvSpPr>
            <a:spLocks noGrp="1"/>
          </p:cNvSpPr>
          <p:nvPr>
            <p:ph idx="13" hasCustomPrompt="1"/>
          </p:nvPr>
        </p:nvSpPr>
        <p:spPr>
          <a:xfrm>
            <a:off x="504001" y="3831276"/>
            <a:ext cx="8136000" cy="1583651"/>
          </a:xfrm>
          <a:noFill/>
          <a:ln w="15875">
            <a:solidFill>
              <a:srgbClr val="C8C8C8"/>
            </a:solidFill>
          </a:ln>
        </p:spPr>
        <p:txBody>
          <a:bodyPr lIns="1655649" tIns="53988"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Tree>
    <p:extLst>
      <p:ext uri="{BB962C8B-B14F-4D97-AF65-F5344CB8AC3E}">
        <p14:creationId xmlns:p14="http://schemas.microsoft.com/office/powerpoint/2010/main" val="771845549"/>
      </p:ext>
    </p:extLst>
  </p:cSld>
  <p:clrMapOvr>
    <a:masterClrMapping/>
  </p:clrMapOvr>
  <p:extLst>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5_clipart with text in box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2" y="423020"/>
            <a:ext cx="6876000" cy="1269578"/>
          </a:xfrm>
        </p:spPr>
        <p:txBody>
          <a:bodyPr/>
          <a:lstStyle>
            <a:lvl1pPr>
              <a:defRPr>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2" y="2116800"/>
            <a:ext cx="3889375" cy="265177"/>
          </a:xfrm>
        </p:spPr>
        <p:txBody>
          <a:bodyPr/>
          <a:lstStyle>
            <a:lvl1pPr>
              <a:defRPr sz="1600" b="1"/>
            </a:lvl1pPr>
          </a:lstStyle>
          <a:p>
            <a:pPr lvl="0"/>
            <a:r>
              <a:rPr lang="en-US" noProof="0" dirty="0"/>
              <a:t>Subtitle</a:t>
            </a:r>
          </a:p>
        </p:txBody>
      </p:sp>
      <p:cxnSp>
        <p:nvCxnSpPr>
          <p:cNvPr id="15" name="Straight Connector 14"/>
          <p:cNvCxnSpPr/>
          <p:nvPr userDrawn="1"/>
        </p:nvCxnSpPr>
        <p:spPr bwMode="auto">
          <a:xfrm>
            <a:off x="504002"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Picture Placeholder 3"/>
          <p:cNvSpPr>
            <a:spLocks noGrp="1"/>
          </p:cNvSpPr>
          <p:nvPr>
            <p:ph type="pic" sz="quarter" idx="15" hasCustomPrompt="1"/>
          </p:nvPr>
        </p:nvSpPr>
        <p:spPr>
          <a:xfrm>
            <a:off x="504002" y="4256076"/>
            <a:ext cx="1584000" cy="1583651"/>
          </a:xfrm>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13" name="Picture Placeholder 3"/>
          <p:cNvSpPr>
            <a:spLocks noGrp="1"/>
          </p:cNvSpPr>
          <p:nvPr>
            <p:ph type="pic" sz="quarter" idx="14" hasCustomPrompt="1"/>
          </p:nvPr>
        </p:nvSpPr>
        <p:spPr>
          <a:xfrm>
            <a:off x="504002" y="2527202"/>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
        <p:nvSpPr>
          <p:cNvPr id="17" name="Content Placeholder 2"/>
          <p:cNvSpPr>
            <a:spLocks noGrp="1"/>
          </p:cNvSpPr>
          <p:nvPr>
            <p:ph idx="1" hasCustomPrompt="1"/>
          </p:nvPr>
        </p:nvSpPr>
        <p:spPr>
          <a:xfrm>
            <a:off x="504001" y="2527202"/>
            <a:ext cx="8136000" cy="1583651"/>
          </a:xfrm>
          <a:noFill/>
          <a:ln w="15875">
            <a:solidFill>
              <a:srgbClr val="C8C8C8"/>
            </a:solidFill>
          </a:ln>
        </p:spPr>
        <p:txBody>
          <a:bodyPr lIns="1655649" tIns="53988"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8" name="Content Placeholder 2"/>
          <p:cNvSpPr>
            <a:spLocks noGrp="1"/>
          </p:cNvSpPr>
          <p:nvPr>
            <p:ph idx="13" hasCustomPrompt="1"/>
          </p:nvPr>
        </p:nvSpPr>
        <p:spPr>
          <a:xfrm>
            <a:off x="504001" y="4256076"/>
            <a:ext cx="8136000" cy="1583651"/>
          </a:xfrm>
          <a:noFill/>
          <a:ln w="15875">
            <a:solidFill>
              <a:srgbClr val="C8C8C8"/>
            </a:solidFill>
          </a:ln>
        </p:spPr>
        <p:txBody>
          <a:bodyPr lIns="1655649" tIns="53988"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Tree>
    <p:extLst>
      <p:ext uri="{BB962C8B-B14F-4D97-AF65-F5344CB8AC3E}">
        <p14:creationId xmlns:p14="http://schemas.microsoft.com/office/powerpoint/2010/main" val="694914979"/>
      </p:ext>
    </p:extLst>
  </p:cSld>
  <p:clrMapOvr>
    <a:masterClrMapping/>
  </p:clrMapOvr>
  <p:extLst>
    <p:ext uri="{DCECCB84-F9BA-43D5-87BE-67443E8EF086}">
      <p15:sldGuideLst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5_clipart in box">
    <p:spTree>
      <p:nvGrpSpPr>
        <p:cNvPr id="1" name=""/>
        <p:cNvGrpSpPr/>
        <p:nvPr/>
      </p:nvGrpSpPr>
      <p:grpSpPr>
        <a:xfrm>
          <a:off x="0" y="0"/>
          <a:ext cx="0" cy="0"/>
          <a:chOff x="0" y="0"/>
          <a:chExt cx="0" cy="0"/>
        </a:xfrm>
      </p:grpSpPr>
      <p:sp>
        <p:nvSpPr>
          <p:cNvPr id="16" name="Content Placeholder 2"/>
          <p:cNvSpPr>
            <a:spLocks noGrp="1"/>
          </p:cNvSpPr>
          <p:nvPr>
            <p:ph idx="13" hasCustomPrompt="1"/>
          </p:nvPr>
        </p:nvSpPr>
        <p:spPr>
          <a:xfrm>
            <a:off x="504001" y="3831276"/>
            <a:ext cx="8136000" cy="1583651"/>
          </a:xfrm>
          <a:noFill/>
          <a:ln w="12700">
            <a:noFill/>
          </a:ln>
        </p:spPr>
        <p:txBody>
          <a:bodyPr lIns="1727634" tIns="0"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5" name="Content Placeholder 2"/>
          <p:cNvSpPr>
            <a:spLocks noGrp="1"/>
          </p:cNvSpPr>
          <p:nvPr>
            <p:ph idx="1" hasCustomPrompt="1"/>
          </p:nvPr>
        </p:nvSpPr>
        <p:spPr>
          <a:xfrm>
            <a:off x="504001" y="2102402"/>
            <a:ext cx="8136000" cy="1583651"/>
          </a:xfrm>
          <a:noFill/>
          <a:ln w="12700">
            <a:noFill/>
          </a:ln>
        </p:spPr>
        <p:txBody>
          <a:bodyPr lIns="1727634" tIns="0"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7" name="Picture Placeholder 3"/>
          <p:cNvSpPr>
            <a:spLocks noGrp="1"/>
          </p:cNvSpPr>
          <p:nvPr>
            <p:ph type="pic" sz="quarter" idx="15" hasCustomPrompt="1"/>
          </p:nvPr>
        </p:nvSpPr>
        <p:spPr>
          <a:xfrm>
            <a:off x="504002" y="3831276"/>
            <a:ext cx="1584000" cy="1583651"/>
          </a:xfrm>
          <a:ln w="15875">
            <a:solidFill>
              <a:srgbClr val="C8C8C8"/>
            </a:solidFill>
          </a:ln>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r>
              <a:rPr lang="en-US" noProof="0" dirty="0"/>
              <a:t>ČEZ clipart picture white</a:t>
            </a:r>
          </a:p>
          <a:p>
            <a:endParaRPr lang="en-US" noProof="0" dirty="0"/>
          </a:p>
        </p:txBody>
      </p:sp>
      <p:sp>
        <p:nvSpPr>
          <p:cNvPr id="18" name="Picture Placeholder 3"/>
          <p:cNvSpPr>
            <a:spLocks noGrp="1"/>
          </p:cNvSpPr>
          <p:nvPr>
            <p:ph type="pic" sz="quarter" idx="14" hasCustomPrompt="1"/>
          </p:nvPr>
        </p:nvSpPr>
        <p:spPr>
          <a:xfrm>
            <a:off x="504002" y="2102402"/>
            <a:ext cx="1584000" cy="1583651"/>
          </a:xfrm>
          <a:ln w="15875">
            <a:solidFill>
              <a:srgbClr val="C8C8C8"/>
            </a:solidFill>
          </a:ln>
        </p:spPr>
        <p:txBody>
          <a:bodyPr/>
          <a:lstStyle>
            <a:lvl1pPr>
              <a:defRPr/>
            </a:lvl1pPr>
          </a:lstStyle>
          <a:p>
            <a:r>
              <a:rPr lang="en-US" noProof="0" dirty="0"/>
              <a:t>ČEZ clipart picture white</a:t>
            </a:r>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2" y="436770"/>
            <a:ext cx="6876000" cy="1269578"/>
          </a:xfrm>
        </p:spPr>
        <p:txBody>
          <a:bodyPr/>
          <a:lstStyle>
            <a:lvl1pPr>
              <a:defRPr baseline="0"/>
            </a:lvl1p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cxnSp>
        <p:nvCxnSpPr>
          <p:cNvPr id="11" name="Straight Connector 10"/>
          <p:cNvCxnSpPr/>
          <p:nvPr userDrawn="1"/>
        </p:nvCxnSpPr>
        <p:spPr bwMode="auto">
          <a:xfrm>
            <a:off x="504002"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0"/>
            <a:ext cx="3889375" cy="265177"/>
          </a:xfrm>
        </p:spPr>
        <p:txBody>
          <a:bodyPr/>
          <a:lstStyle>
            <a:lvl1pPr>
              <a:defRPr sz="1600" b="1"/>
            </a:lvl1pPr>
          </a:lstStyle>
          <a:p>
            <a:pPr lvl="0"/>
            <a:r>
              <a:rPr lang="en-US" noProof="0" dirty="0"/>
              <a:t>Subtitle</a:t>
            </a:r>
          </a:p>
        </p:txBody>
      </p:sp>
    </p:spTree>
    <p:extLst>
      <p:ext uri="{BB962C8B-B14F-4D97-AF65-F5344CB8AC3E}">
        <p14:creationId xmlns:p14="http://schemas.microsoft.com/office/powerpoint/2010/main" val="3956588947"/>
      </p:ext>
    </p:extLst>
  </p:cSld>
  <p:clrMapOvr>
    <a:masterClrMapping/>
  </p:clrMapOvr>
  <p:extLst>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obsa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736292"/>
          </a:xfrm>
        </p:spPr>
        <p:txBody>
          <a:bodyPr/>
          <a:lstStyle>
            <a:lvl1pPr>
              <a:defRPr baseline="0">
                <a:solidFill>
                  <a:srgbClr val="F24F00"/>
                </a:solidFill>
              </a:defRPr>
            </a:lvl1pPr>
          </a:lstStyle>
          <a:p>
            <a:r>
              <a:rPr lang="cs-CZ" dirty="0"/>
              <a:t>KLIKNUTÍM VLOŽÍTE NADPIS </a:t>
            </a:r>
            <a:r>
              <a:rPr lang="cs-CZ"/>
              <a:t>SNÍMKU </a:t>
            </a:r>
            <a:br>
              <a:rPr lang="cs-CZ"/>
            </a:br>
            <a:r>
              <a:rPr lang="cs-CZ"/>
              <a:t>(varianta DVOUŘádkový nadpis)</a:t>
            </a:r>
            <a:endParaRPr lang="cs-CZ" dirty="0"/>
          </a:p>
        </p:txBody>
      </p:sp>
      <p:sp>
        <p:nvSpPr>
          <p:cNvPr id="4" name="Slide Number Placeholder 3"/>
          <p:cNvSpPr>
            <a:spLocks noGrp="1"/>
          </p:cNvSpPr>
          <p:nvPr>
            <p:ph type="sldNum" sz="quarter" idx="10"/>
          </p:nvPr>
        </p:nvSpPr>
        <p:spPr/>
        <p:txBody>
          <a:bodyPr/>
          <a:lstStyle>
            <a:lvl1pPr>
              <a:defRPr/>
            </a:lvl1pPr>
          </a:lstStyle>
          <a:p>
            <a:pPr>
              <a:buClr>
                <a:srgbClr val="F24F00"/>
              </a:buClr>
            </a:pPr>
            <a:fld id="{569EC6D3-E5AC-407E-ABD5-BD9CA53279C2}" type="slidenum">
              <a:rPr lang="cs-CZ">
                <a:solidFill>
                  <a:srgbClr val="FFFFFF"/>
                </a:solidFill>
              </a:rPr>
              <a:pPr>
                <a:buClr>
                  <a:srgbClr val="F24F00"/>
                </a:buClr>
              </a:pPr>
              <a:t>‹#›</a:t>
            </a:fld>
            <a:endParaRPr lang="cs-CZ">
              <a:solidFill>
                <a:srgbClr val="FFFFFF"/>
              </a:solidFill>
            </a:endParaRPr>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452049976"/>
      </p:ext>
    </p:extLst>
  </p:cSld>
  <p:clrMapOvr>
    <a:masterClrMapping/>
  </p:clrMapOvr>
  <p:extLst>
    <p:ext uri="{DCECCB84-F9BA-43D5-87BE-67443E8EF086}">
      <p15:sldGuideLst xmlns:p15="http://schemas.microsoft.com/office/powerpoint/2012/main">
        <p15:guide id="1" orient="horz" pos="527">
          <p15:clr>
            <a:srgbClr val="FBAE40"/>
          </p15:clr>
        </p15:guide>
        <p15:guide id="2" pos="2880">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5_clipart in box (three-line headlin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2" y="423020"/>
            <a:ext cx="6876000" cy="1269578"/>
          </a:xfrm>
        </p:spPr>
        <p:txBody>
          <a:bodyPr/>
          <a:lstStyle>
            <a:lvl1pPr>
              <a:defRPr>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2" y="2116800"/>
            <a:ext cx="3889375" cy="265177"/>
          </a:xfrm>
        </p:spPr>
        <p:txBody>
          <a:bodyPr/>
          <a:lstStyle>
            <a:lvl1pPr>
              <a:defRPr sz="1600" b="1"/>
            </a:lvl1pPr>
          </a:lstStyle>
          <a:p>
            <a:pPr lvl="0"/>
            <a:r>
              <a:rPr lang="en-US" noProof="0" dirty="0"/>
              <a:t>Subtitle</a:t>
            </a:r>
          </a:p>
        </p:txBody>
      </p:sp>
      <p:cxnSp>
        <p:nvCxnSpPr>
          <p:cNvPr id="15" name="Straight Connector 14"/>
          <p:cNvCxnSpPr/>
          <p:nvPr userDrawn="1"/>
        </p:nvCxnSpPr>
        <p:spPr bwMode="auto">
          <a:xfrm>
            <a:off x="504002"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2" name="Content Placeholder 2"/>
          <p:cNvSpPr>
            <a:spLocks noGrp="1"/>
          </p:cNvSpPr>
          <p:nvPr>
            <p:ph idx="13" hasCustomPrompt="1"/>
          </p:nvPr>
        </p:nvSpPr>
        <p:spPr>
          <a:xfrm>
            <a:off x="504001" y="4256076"/>
            <a:ext cx="8136000" cy="1583651"/>
          </a:xfrm>
          <a:noFill/>
          <a:ln w="12700">
            <a:noFill/>
          </a:ln>
        </p:spPr>
        <p:txBody>
          <a:bodyPr lIns="1727634" tIns="0"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6" name="Content Placeholder 2"/>
          <p:cNvSpPr>
            <a:spLocks noGrp="1"/>
          </p:cNvSpPr>
          <p:nvPr>
            <p:ph idx="1" hasCustomPrompt="1"/>
          </p:nvPr>
        </p:nvSpPr>
        <p:spPr>
          <a:xfrm>
            <a:off x="504001" y="2527202"/>
            <a:ext cx="8136000" cy="1583651"/>
          </a:xfrm>
          <a:noFill/>
          <a:ln w="12700">
            <a:noFill/>
          </a:ln>
        </p:spPr>
        <p:txBody>
          <a:bodyPr lIns="1727634" tIns="0" rIns="71984" bIns="0"/>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9" name="Picture Placeholder 3"/>
          <p:cNvSpPr>
            <a:spLocks noGrp="1"/>
          </p:cNvSpPr>
          <p:nvPr>
            <p:ph type="pic" sz="quarter" idx="15" hasCustomPrompt="1"/>
          </p:nvPr>
        </p:nvSpPr>
        <p:spPr>
          <a:xfrm>
            <a:off x="504002" y="4256076"/>
            <a:ext cx="1584000" cy="1583651"/>
          </a:xfrm>
          <a:ln w="15875">
            <a:solidFill>
              <a:srgbClr val="C8C8C8"/>
            </a:solidFill>
          </a:ln>
        </p:spPr>
        <p:txBody>
          <a:bodyPr/>
          <a:lstStyle>
            <a:lvl1pPr marL="0" marR="0" indent="0" algn="l" defTabSz="895160" rtl="0" eaLnBrk="1" fontAlgn="base" latinLnBrk="0" hangingPunct="1">
              <a:lnSpc>
                <a:spcPts val="2300"/>
              </a:lnSpc>
              <a:spcBef>
                <a:spcPct val="0"/>
              </a:spcBef>
              <a:spcAft>
                <a:spcPct val="0"/>
              </a:spcAft>
              <a:buClrTx/>
              <a:buSzPct val="120000"/>
              <a:buFontTx/>
              <a:buNone/>
              <a:tabLst/>
              <a:defRPr/>
            </a:lvl1pPr>
          </a:lstStyle>
          <a:p>
            <a:r>
              <a:rPr lang="en-US" noProof="0" dirty="0"/>
              <a:t>ČEZ clipart picture white</a:t>
            </a:r>
          </a:p>
          <a:p>
            <a:endParaRPr lang="en-US" noProof="0" dirty="0"/>
          </a:p>
        </p:txBody>
      </p:sp>
      <p:sp>
        <p:nvSpPr>
          <p:cNvPr id="20" name="Picture Placeholder 3"/>
          <p:cNvSpPr>
            <a:spLocks noGrp="1"/>
          </p:cNvSpPr>
          <p:nvPr>
            <p:ph type="pic" sz="quarter" idx="14" hasCustomPrompt="1"/>
          </p:nvPr>
        </p:nvSpPr>
        <p:spPr>
          <a:xfrm>
            <a:off x="504002" y="2527202"/>
            <a:ext cx="1584000" cy="1583651"/>
          </a:xfrm>
          <a:ln w="15875">
            <a:solidFill>
              <a:srgbClr val="C8C8C8"/>
            </a:solidFill>
          </a:ln>
        </p:spPr>
        <p:txBody>
          <a:bodyPr/>
          <a:lstStyle>
            <a:lvl1pPr>
              <a:defRPr/>
            </a:lvl1pPr>
          </a:lstStyle>
          <a:p>
            <a:r>
              <a:rPr lang="en-US" noProof="0" dirty="0"/>
              <a:t>ČEZ clipart picture white</a:t>
            </a:r>
          </a:p>
        </p:txBody>
      </p:sp>
    </p:spTree>
    <p:extLst>
      <p:ext uri="{BB962C8B-B14F-4D97-AF65-F5344CB8AC3E}">
        <p14:creationId xmlns:p14="http://schemas.microsoft.com/office/powerpoint/2010/main" val="1650349491"/>
      </p:ext>
    </p:extLst>
  </p:cSld>
  <p:clrMapOvr>
    <a:masterClrMapping/>
  </p:clrMapOvr>
  <p:extLst>
    <p:ext uri="{DCECCB84-F9BA-43D5-87BE-67443E8EF086}">
      <p15:sldGuideLst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5_backgrou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6" name="Title 1"/>
          <p:cNvSpPr>
            <a:spLocks noGrp="1"/>
          </p:cNvSpPr>
          <p:nvPr>
            <p:ph type="title" hasCustomPrompt="1"/>
          </p:nvPr>
        </p:nvSpPr>
        <p:spPr>
          <a:xfrm>
            <a:off x="504002" y="436770"/>
            <a:ext cx="6876000" cy="1269578"/>
          </a:xfrm>
        </p:spPr>
        <p:txBody>
          <a:body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sp>
        <p:nvSpPr>
          <p:cNvPr id="7" name="Content Placeholder 2"/>
          <p:cNvSpPr>
            <a:spLocks noGrp="1"/>
          </p:cNvSpPr>
          <p:nvPr>
            <p:ph idx="1" hasCustomPrompt="1"/>
          </p:nvPr>
        </p:nvSpPr>
        <p:spPr>
          <a:xfrm>
            <a:off x="503999" y="2281176"/>
            <a:ext cx="8136764" cy="4008391"/>
          </a:xfrm>
        </p:spPr>
        <p:txBody>
          <a:bodyPr/>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1" name="Straight Connector 10"/>
          <p:cNvCxnSpPr/>
          <p:nvPr userDrawn="1"/>
        </p:nvCxnSpPr>
        <p:spPr bwMode="auto">
          <a:xfrm>
            <a:off x="504002"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4" name="Picture Placeholder 3"/>
          <p:cNvSpPr>
            <a:spLocks noGrp="1"/>
          </p:cNvSpPr>
          <p:nvPr>
            <p:ph type="pic" sz="quarter" idx="13" hasCustomPrompt="1"/>
          </p:nvPr>
        </p:nvSpPr>
        <p:spPr>
          <a:xfrm>
            <a:off x="2597150" y="0"/>
            <a:ext cx="6546850" cy="6591300"/>
          </a:xfrm>
        </p:spPr>
        <p:txBody>
          <a:bodyPr/>
          <a:lstStyle>
            <a:lvl1pPr>
              <a:defRPr baseline="0"/>
            </a:lvl1pPr>
          </a:lstStyle>
          <a:p>
            <a:r>
              <a:rPr lang="cs-CZ" dirty="0"/>
              <a:t>Background Picture </a:t>
            </a:r>
            <a:r>
              <a:rPr lang="cs-CZ" dirty="0" err="1"/>
              <a:t>with</a:t>
            </a:r>
            <a:r>
              <a:rPr lang="cs-CZ" dirty="0"/>
              <a:t> Transparent  Background </a:t>
            </a:r>
            <a:r>
              <a:rPr lang="cs-CZ" dirty="0" err="1"/>
              <a:t>Color</a:t>
            </a:r>
            <a:endParaRPr lang="cs-CZ" dirty="0"/>
          </a:p>
        </p:txBody>
      </p:sp>
      <p:sp>
        <p:nvSpPr>
          <p:cNvPr id="8" name="Text Placeholder 9"/>
          <p:cNvSpPr>
            <a:spLocks noGrp="1"/>
          </p:cNvSpPr>
          <p:nvPr>
            <p:ph type="body" sz="quarter" idx="12" hasCustomPrompt="1"/>
          </p:nvPr>
        </p:nvSpPr>
        <p:spPr>
          <a:xfrm>
            <a:off x="504002" y="1692000"/>
            <a:ext cx="3889375" cy="265177"/>
          </a:xfrm>
        </p:spPr>
        <p:txBody>
          <a:bodyPr/>
          <a:lstStyle>
            <a:lvl1pPr>
              <a:defRPr sz="1600" b="1"/>
            </a:lvl1pPr>
          </a:lstStyle>
          <a:p>
            <a:pPr lvl="0"/>
            <a:r>
              <a:rPr lang="en-US" noProof="0" dirty="0"/>
              <a:t>Subtitle</a:t>
            </a:r>
          </a:p>
        </p:txBody>
      </p:sp>
    </p:spTree>
    <p:extLst>
      <p:ext uri="{BB962C8B-B14F-4D97-AF65-F5344CB8AC3E}">
        <p14:creationId xmlns:p14="http://schemas.microsoft.com/office/powerpoint/2010/main" val="162767625"/>
      </p:ext>
    </p:extLst>
  </p:cSld>
  <p:clrMapOvr>
    <a:masterClrMapping/>
  </p:clrMapOvr>
  <p:extLst>
    <p:ext uri="{DCECCB84-F9BA-43D5-87BE-67443E8EF086}">
      <p15:sldGuideLst xmlns:p15="http://schemas.microsoft.com/office/powerpoint/2012/main">
        <p15:guide id="1" pos="5443">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5_background picture (three-line headline)">
    <p:spTree>
      <p:nvGrpSpPr>
        <p:cNvPr id="1" name=""/>
        <p:cNvGrpSpPr/>
        <p:nvPr/>
      </p:nvGrpSpPr>
      <p:grpSpPr>
        <a:xfrm>
          <a:off x="0" y="0"/>
          <a:ext cx="0" cy="0"/>
          <a:chOff x="0" y="0"/>
          <a:chExt cx="0" cy="0"/>
        </a:xfrm>
      </p:grpSpPr>
      <p:sp>
        <p:nvSpPr>
          <p:cNvPr id="8" name="Picture Placeholder 3"/>
          <p:cNvSpPr>
            <a:spLocks noGrp="1"/>
          </p:cNvSpPr>
          <p:nvPr>
            <p:ph type="pic" sz="quarter" idx="13" hasCustomPrompt="1"/>
          </p:nvPr>
        </p:nvSpPr>
        <p:spPr>
          <a:xfrm>
            <a:off x="2597150" y="8626"/>
            <a:ext cx="6546850" cy="6591300"/>
          </a:xfrm>
        </p:spPr>
        <p:txBody>
          <a:bodyPr/>
          <a:lstStyle>
            <a:lvl1pPr>
              <a:defRPr baseline="0"/>
            </a:lvl1pPr>
          </a:lstStyle>
          <a:p>
            <a:r>
              <a:rPr lang="cs-CZ" dirty="0"/>
              <a:t>Background Picture </a:t>
            </a:r>
            <a:r>
              <a:rPr lang="cs-CZ" dirty="0" err="1"/>
              <a:t>with</a:t>
            </a:r>
            <a:r>
              <a:rPr lang="cs-CZ" dirty="0"/>
              <a:t> Transparent  Background </a:t>
            </a:r>
            <a:r>
              <a:rPr lang="cs-CZ" dirty="0" err="1"/>
              <a:t>Color</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solidFill>
                  <a:srgbClr val="FFFFFF"/>
                </a:solidFill>
              </a:rPr>
              <a:pPr/>
              <a:t>‹#›</a:t>
            </a:fld>
            <a:endParaRPr lang="cs-CZ">
              <a:solidFill>
                <a:srgbClr val="FFFFFF"/>
              </a:solidFill>
            </a:endParaRPr>
          </a:p>
        </p:txBody>
      </p:sp>
      <p:sp>
        <p:nvSpPr>
          <p:cNvPr id="10" name="Title 1"/>
          <p:cNvSpPr>
            <a:spLocks noGrp="1"/>
          </p:cNvSpPr>
          <p:nvPr>
            <p:ph type="title" hasCustomPrompt="1"/>
          </p:nvPr>
        </p:nvSpPr>
        <p:spPr>
          <a:xfrm>
            <a:off x="504002" y="423020"/>
            <a:ext cx="6876000" cy="1269578"/>
          </a:xfrm>
        </p:spPr>
        <p:txBody>
          <a:bodyPr/>
          <a:lstStyle>
            <a:lvl1pPr>
              <a:defRPr>
                <a:solidFill>
                  <a:srgbClr val="F24F00"/>
                </a:solidFill>
              </a:defRPr>
            </a:lvl1pPr>
          </a:lstStyle>
          <a:p>
            <a:r>
              <a:rPr lang="en-US" dirty="0"/>
              <a:t>CLICK TO ADD </a:t>
            </a:r>
            <a:r>
              <a:rPr lang="cs-CZ" dirty="0"/>
              <a:t>YOUR OWN </a:t>
            </a:r>
            <a:r>
              <a:rPr lang="en-US" dirty="0"/>
              <a:t>TITLE. </a:t>
            </a:r>
            <a:br>
              <a:rPr lang="cs-CZ" dirty="0"/>
            </a:br>
            <a:r>
              <a:rPr lang="en-US" dirty="0"/>
              <a:t>THIS SLIDE THEME IS PROVIDED FOR USING </a:t>
            </a:r>
            <a:br>
              <a:rPr lang="cs-CZ" dirty="0"/>
            </a:br>
            <a:r>
              <a:rPr lang="en-US" dirty="0"/>
              <a:t>THREE-LINE HEADLINES.</a:t>
            </a:r>
            <a:endParaRPr lang="cs-CZ" dirty="0"/>
          </a:p>
        </p:txBody>
      </p:sp>
      <p:sp>
        <p:nvSpPr>
          <p:cNvPr id="14" name="Text Placeholder 9"/>
          <p:cNvSpPr>
            <a:spLocks noGrp="1"/>
          </p:cNvSpPr>
          <p:nvPr>
            <p:ph type="body" sz="quarter" idx="12" hasCustomPrompt="1"/>
          </p:nvPr>
        </p:nvSpPr>
        <p:spPr>
          <a:xfrm>
            <a:off x="504002" y="2116800"/>
            <a:ext cx="3889375" cy="265177"/>
          </a:xfrm>
        </p:spPr>
        <p:txBody>
          <a:bodyPr/>
          <a:lstStyle>
            <a:lvl1pPr>
              <a:defRPr sz="1600" b="1"/>
            </a:lvl1pPr>
          </a:lstStyle>
          <a:p>
            <a:pPr lvl="0"/>
            <a:r>
              <a:rPr lang="en-US" noProof="0" dirty="0"/>
              <a:t>Subtitle</a:t>
            </a:r>
          </a:p>
        </p:txBody>
      </p:sp>
      <p:sp>
        <p:nvSpPr>
          <p:cNvPr id="9" name="Content Placeholder 2"/>
          <p:cNvSpPr>
            <a:spLocks noGrp="1"/>
          </p:cNvSpPr>
          <p:nvPr>
            <p:ph idx="1" hasCustomPrompt="1"/>
          </p:nvPr>
        </p:nvSpPr>
        <p:spPr>
          <a:xfrm>
            <a:off x="504001" y="2721201"/>
            <a:ext cx="8136000" cy="3571599"/>
          </a:xfrm>
        </p:spPr>
        <p:txBody>
          <a:bodyPr/>
          <a:lstStyle>
            <a:lvl2pPr marL="180937" indent="-179350">
              <a:defRPr/>
            </a:lvl2pPr>
            <a:lvl3pPr marL="361874" indent="-180937">
              <a:defRPr/>
            </a:lvl3pPr>
            <a:lvl4pPr marL="542811" indent="-180937">
              <a:defRPr/>
            </a:lvl4pPr>
            <a:lvl5pPr marL="628516" indent="-180937">
              <a:defRPr/>
            </a:lvl5pPr>
          </a:lstStyle>
          <a:p>
            <a:pPr lvl="0"/>
            <a:r>
              <a:rPr lang="en-US" dirty="0"/>
              <a:t>Click to </a:t>
            </a:r>
            <a:r>
              <a:rPr lang="en-US" noProof="0" dirty="0"/>
              <a:t>add</a:t>
            </a:r>
            <a:r>
              <a:rPr lang="cs-CZ" dirty="0"/>
              <a:t> </a:t>
            </a:r>
            <a:r>
              <a:rPr lang="en-US" dirty="0"/>
              <a:t>text. </a:t>
            </a:r>
            <a:endParaRPr lang="cs-CZ"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cxnSp>
        <p:nvCxnSpPr>
          <p:cNvPr id="15" name="Straight Connector 14"/>
          <p:cNvCxnSpPr/>
          <p:nvPr userDrawn="1"/>
        </p:nvCxnSpPr>
        <p:spPr bwMode="auto">
          <a:xfrm>
            <a:off x="504002"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3331485958"/>
      </p:ext>
    </p:extLst>
  </p:cSld>
  <p:clrMapOvr>
    <a:masterClrMapping/>
  </p:clrMapOvr>
  <p:extLst>
    <p:ext uri="{DCECCB84-F9BA-43D5-87BE-67443E8EF086}">
      <p15:sldGuideLst xmlns:p15="http://schemas.microsoft.com/office/powerpoint/2012/main">
        <p15:guide id="1" orient="horz" pos="527">
          <p15:clr>
            <a:srgbClr val="FBAE40"/>
          </p15:clr>
        </p15:guide>
        <p15:guide id="2" pos="2880">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itle and Content (3 line headline)">
    <p:spTree>
      <p:nvGrpSpPr>
        <p:cNvPr id="1" name=""/>
        <p:cNvGrpSpPr/>
        <p:nvPr/>
      </p:nvGrpSpPr>
      <p:grpSpPr>
        <a:xfrm>
          <a:off x="0" y="0"/>
          <a:ext cx="0" cy="0"/>
          <a:chOff x="0" y="0"/>
          <a:chExt cx="0" cy="0"/>
        </a:xfrm>
      </p:grpSpPr>
      <p:cxnSp>
        <p:nvCxnSpPr>
          <p:cNvPr id="4" name="Straight Connector 5"/>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2" name="Title 1"/>
          <p:cNvSpPr>
            <a:spLocks noGrp="1"/>
          </p:cNvSpPr>
          <p:nvPr>
            <p:ph type="title"/>
          </p:nvPr>
        </p:nvSpPr>
        <p:spPr>
          <a:xfrm>
            <a:off x="504001" y="410325"/>
            <a:ext cx="6876000" cy="448841"/>
          </a:xfrm>
        </p:spPr>
        <p:txBody>
          <a:bodyPr/>
          <a:lstStyle>
            <a:lvl1pPr>
              <a:defRPr>
                <a:solidFill>
                  <a:srgbClr val="F24F00"/>
                </a:solidFill>
              </a:defRPr>
            </a:lvl1pPr>
          </a:lstStyle>
          <a:p>
            <a:r>
              <a:rPr lang="cs-CZ" dirty="0"/>
              <a:t>Kliknutím lze upravit styl.</a:t>
            </a:r>
          </a:p>
        </p:txBody>
      </p:sp>
      <p:sp>
        <p:nvSpPr>
          <p:cNvPr id="5" name="Slide Number Placeholder 3"/>
          <p:cNvSpPr>
            <a:spLocks noGrp="1"/>
          </p:cNvSpPr>
          <p:nvPr>
            <p:ph type="sldNum" sz="quarter" idx="10"/>
          </p:nvPr>
        </p:nvSpPr>
        <p:spPr/>
        <p:txBody>
          <a:bodyPr/>
          <a:lstStyle>
            <a:lvl1pPr>
              <a:defRPr/>
            </a:lvl1pPr>
          </a:lstStyle>
          <a:p>
            <a:pPr>
              <a:defRPr/>
            </a:pPr>
            <a:fld id="{5B7F9280-BA9A-443B-A331-35BBA7C5BF75}"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292792965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2_Two Content - subheadline">
    <p:spTree>
      <p:nvGrpSpPr>
        <p:cNvPr id="1" name=""/>
        <p:cNvGrpSpPr/>
        <p:nvPr/>
      </p:nvGrpSpPr>
      <p:grpSpPr>
        <a:xfrm>
          <a:off x="0" y="0"/>
          <a:ext cx="0" cy="0"/>
          <a:chOff x="0" y="0"/>
          <a:chExt cx="0" cy="0"/>
        </a:xfrm>
      </p:grpSpPr>
      <p:cxnSp>
        <p:nvCxnSpPr>
          <p:cNvPr id="10" name="Straight Connector 10"/>
          <p:cNvCxnSpPr>
            <a:cxnSpLocks noChangeShapeType="1"/>
          </p:cNvCxnSpPr>
          <p:nvPr/>
        </p:nvCxnSpPr>
        <p:spPr bwMode="auto">
          <a:xfrm>
            <a:off x="503238" y="1368425"/>
            <a:ext cx="6877050" cy="0"/>
          </a:xfrm>
          <a:prstGeom prst="line">
            <a:avLst/>
          </a:prstGeom>
          <a:noFill/>
          <a:ln w="6350" algn="ctr">
            <a:solidFill>
              <a:srgbClr val="C8C8C8"/>
            </a:solidFill>
            <a:round/>
            <a:headEnd/>
            <a:tailEnd/>
          </a:ln>
        </p:spPr>
      </p:cxnSp>
      <p:sp>
        <p:nvSpPr>
          <p:cNvPr id="6" name="Title 1"/>
          <p:cNvSpPr>
            <a:spLocks noGrp="1"/>
          </p:cNvSpPr>
          <p:nvPr>
            <p:ph type="title"/>
          </p:nvPr>
        </p:nvSpPr>
        <p:spPr>
          <a:xfrm>
            <a:off x="504001" y="436772"/>
            <a:ext cx="6876000" cy="448841"/>
          </a:xfrm>
        </p:spPr>
        <p:txBody>
          <a:bodyPr/>
          <a:lstStyle/>
          <a:p>
            <a:r>
              <a:rPr lang="cs-CZ"/>
              <a:t>Kliknutím lze upravit styl.</a:t>
            </a:r>
            <a:endParaRPr lang="cs-CZ" dirty="0"/>
          </a:p>
        </p:txBody>
      </p:sp>
      <p:sp>
        <p:nvSpPr>
          <p:cNvPr id="7" name="Content Placeholder 2"/>
          <p:cNvSpPr>
            <a:spLocks noGrp="1"/>
          </p:cNvSpPr>
          <p:nvPr>
            <p:ph idx="1"/>
          </p:nvPr>
        </p:nvSpPr>
        <p:spPr>
          <a:xfrm>
            <a:off x="504001" y="2281179"/>
            <a:ext cx="3888000" cy="4008391"/>
          </a:xfrm>
        </p:spPr>
        <p:txBody>
          <a:bodyPr/>
          <a:lstStyle>
            <a:lvl2pPr marL="189525" indent="-187863">
              <a:defRPr/>
            </a:lvl2pPr>
            <a:lvl3pPr marL="379051" indent="-189525">
              <a:defRPr/>
            </a:lvl3pPr>
            <a:lvl4pPr marL="568575" indent="-189525">
              <a:defRPr/>
            </a:lvl4pPr>
            <a:lvl5pPr marL="658349" indent="-18952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680001" y="2210402"/>
            <a:ext cx="3888000" cy="4084438"/>
          </a:xfrm>
          <a:solidFill>
            <a:srgbClr val="E6E6E6"/>
          </a:solidFill>
        </p:spPr>
        <p:txBody>
          <a:bodyPr lIns="150803" tIns="75402" rIns="150803" bIns="75402"/>
          <a:lstStyle>
            <a:lvl2pPr marL="189525" indent="-187863">
              <a:defRPr/>
            </a:lvl2pPr>
            <a:lvl3pPr marL="379051" indent="-189525">
              <a:defRPr/>
            </a:lvl3pPr>
            <a:lvl4pPr marL="568575" indent="-189525">
              <a:defRPr/>
            </a:lvl4pPr>
            <a:lvl5pPr marL="748125" indent="-179551">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Text Placeholder 9"/>
          <p:cNvSpPr>
            <a:spLocks noGrp="1"/>
          </p:cNvSpPr>
          <p:nvPr>
            <p:ph type="body" sz="quarter" idx="12"/>
          </p:nvPr>
        </p:nvSpPr>
        <p:spPr>
          <a:xfrm>
            <a:off x="504003" y="1692001"/>
            <a:ext cx="3889375" cy="265177"/>
          </a:xfrm>
        </p:spPr>
        <p:txBody>
          <a:bodyPr/>
          <a:lstStyle>
            <a:lvl1pPr>
              <a:defRPr sz="2100" b="1"/>
            </a:lvl1pPr>
          </a:lstStyle>
          <a:p>
            <a:pPr lvl="0"/>
            <a:r>
              <a:rPr lang="cs-CZ"/>
              <a:t>Kliknutím lze upravit styly předlohy textu.</a:t>
            </a:r>
          </a:p>
        </p:txBody>
      </p:sp>
      <p:sp>
        <p:nvSpPr>
          <p:cNvPr id="11" name="Slide Number Placeholder 4"/>
          <p:cNvSpPr>
            <a:spLocks noGrp="1"/>
          </p:cNvSpPr>
          <p:nvPr>
            <p:ph type="sldNum" sz="quarter" idx="13"/>
          </p:nvPr>
        </p:nvSpPr>
        <p:spPr/>
        <p:txBody>
          <a:bodyPr/>
          <a:lstStyle>
            <a:lvl1pPr>
              <a:defRPr/>
            </a:lvl1pPr>
          </a:lstStyle>
          <a:p>
            <a:pPr>
              <a:defRPr/>
            </a:pPr>
            <a:fld id="{768B82A6-4B49-43B3-8E91-5A4A433A687E}"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150331233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Two Content (thirds)">
    <p:spTree>
      <p:nvGrpSpPr>
        <p:cNvPr id="1" name=""/>
        <p:cNvGrpSpPr/>
        <p:nvPr/>
      </p:nvGrpSpPr>
      <p:grpSpPr>
        <a:xfrm>
          <a:off x="0" y="0"/>
          <a:ext cx="0" cy="0"/>
          <a:chOff x="0" y="0"/>
          <a:chExt cx="0" cy="0"/>
        </a:xfrm>
      </p:grpSpPr>
      <p:cxnSp>
        <p:nvCxnSpPr>
          <p:cNvPr id="5" name="Straight Connector 9"/>
          <p:cNvCxnSpPr>
            <a:cxnSpLocks noChangeShapeType="1"/>
          </p:cNvCxnSpPr>
          <p:nvPr/>
        </p:nvCxnSpPr>
        <p:spPr bwMode="auto">
          <a:xfrm>
            <a:off x="503238" y="1368425"/>
            <a:ext cx="6877050" cy="0"/>
          </a:xfrm>
          <a:prstGeom prst="line">
            <a:avLst/>
          </a:prstGeom>
          <a:noFill/>
          <a:ln w="6350" algn="ctr">
            <a:solidFill>
              <a:srgbClr val="C8C8C8"/>
            </a:solidFill>
            <a:round/>
            <a:headEnd/>
            <a:tailEnd/>
          </a:ln>
        </p:spPr>
      </p:cxnSp>
      <p:sp>
        <p:nvSpPr>
          <p:cNvPr id="6" name="Title 1"/>
          <p:cNvSpPr>
            <a:spLocks noGrp="1"/>
          </p:cNvSpPr>
          <p:nvPr>
            <p:ph type="title"/>
          </p:nvPr>
        </p:nvSpPr>
        <p:spPr>
          <a:xfrm>
            <a:off x="504001" y="436772"/>
            <a:ext cx="6876000" cy="448841"/>
          </a:xfrm>
        </p:spPr>
        <p:txBody>
          <a:bodyPr/>
          <a:lstStyle>
            <a:lvl1pPr>
              <a:defRPr>
                <a:solidFill>
                  <a:srgbClr val="F24F00"/>
                </a:solidFill>
              </a:defRPr>
            </a:lvl1pPr>
          </a:lstStyle>
          <a:p>
            <a:r>
              <a:rPr lang="cs-CZ"/>
              <a:t>Kliknutím lze upravit styl.</a:t>
            </a:r>
            <a:endParaRPr lang="cs-CZ" dirty="0"/>
          </a:p>
        </p:txBody>
      </p:sp>
      <p:sp>
        <p:nvSpPr>
          <p:cNvPr id="7" name="Content Placeholder 2"/>
          <p:cNvSpPr>
            <a:spLocks noGrp="1"/>
          </p:cNvSpPr>
          <p:nvPr>
            <p:ph idx="1"/>
          </p:nvPr>
        </p:nvSpPr>
        <p:spPr>
          <a:xfrm>
            <a:off x="503999" y="1692001"/>
            <a:ext cx="5184000" cy="4680000"/>
          </a:xfrm>
        </p:spPr>
        <p:txBody>
          <a:bodyPr/>
          <a:lstStyle>
            <a:lvl2pPr>
              <a:buClr>
                <a:srgbClr val="F24F00"/>
              </a:buClr>
              <a:defRPr/>
            </a:lvl2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6058800" y="1692001"/>
            <a:ext cx="2581200" cy="468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Slide Number Placeholder 4"/>
          <p:cNvSpPr>
            <a:spLocks noGrp="1"/>
          </p:cNvSpPr>
          <p:nvPr>
            <p:ph type="sldNum" sz="quarter" idx="12"/>
          </p:nvPr>
        </p:nvSpPr>
        <p:spPr/>
        <p:txBody>
          <a:bodyPr/>
          <a:lstStyle>
            <a:lvl1pPr>
              <a:defRPr/>
            </a:lvl1pPr>
          </a:lstStyle>
          <a:p>
            <a:pPr>
              <a:defRPr/>
            </a:pPr>
            <a:fld id="{83EA2A9E-FDAD-4548-94CA-09E0B6B4CDF4}"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342310840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3_Title and Content (3 line headline)">
    <p:spTree>
      <p:nvGrpSpPr>
        <p:cNvPr id="1" name=""/>
        <p:cNvGrpSpPr/>
        <p:nvPr/>
      </p:nvGrpSpPr>
      <p:grpSpPr>
        <a:xfrm>
          <a:off x="0" y="0"/>
          <a:ext cx="0" cy="0"/>
          <a:chOff x="0" y="0"/>
          <a:chExt cx="0" cy="0"/>
        </a:xfrm>
      </p:grpSpPr>
      <p:cxnSp>
        <p:nvCxnSpPr>
          <p:cNvPr id="4" name="Straight Connector 5"/>
          <p:cNvCxnSpPr>
            <a:cxnSpLocks noChangeShapeType="1"/>
          </p:cNvCxnSpPr>
          <p:nvPr/>
        </p:nvCxnSpPr>
        <p:spPr bwMode="auto">
          <a:xfrm>
            <a:off x="503238" y="1778000"/>
            <a:ext cx="6877050" cy="0"/>
          </a:xfrm>
          <a:prstGeom prst="line">
            <a:avLst/>
          </a:prstGeom>
          <a:noFill/>
          <a:ln w="6350" algn="ctr">
            <a:solidFill>
              <a:srgbClr val="C8C8C8"/>
            </a:solidFill>
            <a:round/>
            <a:headEnd/>
            <a:tailEnd/>
          </a:ln>
        </p:spPr>
      </p:cxnSp>
      <p:sp>
        <p:nvSpPr>
          <p:cNvPr id="2" name="Title 1"/>
          <p:cNvSpPr>
            <a:spLocks noGrp="1"/>
          </p:cNvSpPr>
          <p:nvPr>
            <p:ph type="title"/>
          </p:nvPr>
        </p:nvSpPr>
        <p:spPr>
          <a:xfrm>
            <a:off x="504001" y="423025"/>
            <a:ext cx="6876000" cy="448841"/>
          </a:xfrm>
        </p:spPr>
        <p:txBody>
          <a:bodyPr/>
          <a:lstStyle>
            <a:lvl1pPr>
              <a:defRPr>
                <a:solidFill>
                  <a:srgbClr val="F24F00"/>
                </a:solidFill>
              </a:defRPr>
            </a:lvl1pPr>
          </a:lstStyle>
          <a:p>
            <a:r>
              <a:rPr lang="cs-CZ"/>
              <a:t>Kliknutím lze upravit styl.</a:t>
            </a:r>
            <a:endParaRPr lang="cs-CZ" dirty="0"/>
          </a:p>
        </p:txBody>
      </p:sp>
      <p:sp>
        <p:nvSpPr>
          <p:cNvPr id="7" name="Text Placeholder 6"/>
          <p:cNvSpPr>
            <a:spLocks noGrp="1"/>
          </p:cNvSpPr>
          <p:nvPr>
            <p:ph type="body" sz="quarter" idx="11"/>
          </p:nvPr>
        </p:nvSpPr>
        <p:spPr>
          <a:xfrm>
            <a:off x="503239" y="2116800"/>
            <a:ext cx="8136000" cy="41724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Slide Number Placeholder 3"/>
          <p:cNvSpPr>
            <a:spLocks noGrp="1"/>
          </p:cNvSpPr>
          <p:nvPr>
            <p:ph type="sldNum" sz="quarter" idx="12"/>
          </p:nvPr>
        </p:nvSpPr>
        <p:spPr/>
        <p:txBody>
          <a:bodyPr/>
          <a:lstStyle>
            <a:lvl1pPr>
              <a:defRPr/>
            </a:lvl1pPr>
          </a:lstStyle>
          <a:p>
            <a:pPr>
              <a:defRPr/>
            </a:pPr>
            <a:fld id="{920849D8-786A-47E1-AF16-FF781339EE25}" type="slidenum">
              <a:rPr lang="cs-CZ">
                <a:solidFill>
                  <a:srgbClr val="FFFFFF"/>
                </a:solidFill>
              </a:rPr>
              <a:pPr>
                <a:defRPr/>
              </a:pPr>
              <a:t>‹#›</a:t>
            </a:fld>
            <a:endParaRPr lang="cs-CZ">
              <a:solidFill>
                <a:srgbClr val="FFFFFF"/>
              </a:solidFill>
            </a:endParaRPr>
          </a:p>
        </p:txBody>
      </p:sp>
    </p:spTree>
    <p:extLst>
      <p:ext uri="{BB962C8B-B14F-4D97-AF65-F5344CB8AC3E}">
        <p14:creationId xmlns:p14="http://schemas.microsoft.com/office/powerpoint/2010/main" val="273461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13346" name="McK Title Elements" hidden="1"/>
          <p:cNvGrpSpPr>
            <a:grpSpLocks/>
          </p:cNvGrpSpPr>
          <p:nvPr/>
        </p:nvGrpSpPr>
        <p:grpSpPr bwMode="auto">
          <a:xfrm>
            <a:off x="2863883" y="2183416"/>
            <a:ext cx="5130035" cy="4601696"/>
            <a:chOff x="1768" y="1348"/>
            <a:chExt cx="3167" cy="2841"/>
          </a:xfrm>
        </p:grpSpPr>
        <p:sp>
          <p:nvSpPr>
            <p:cNvPr id="13331" name="McK Confidential" hidden="1"/>
            <p:cNvSpPr txBox="1">
              <a:spLocks noChangeArrowheads="1"/>
            </p:cNvSpPr>
            <p:nvPr/>
          </p:nvSpPr>
          <p:spPr bwMode="auto">
            <a:xfrm>
              <a:off x="1768" y="1348"/>
              <a:ext cx="936" cy="138"/>
            </a:xfrm>
            <a:prstGeom prst="rect">
              <a:avLst/>
            </a:prstGeom>
            <a:noFill/>
            <a:ln w="9525">
              <a:noFill/>
              <a:miter lim="800000"/>
              <a:headEnd/>
              <a:tailEnd/>
            </a:ln>
            <a:effectLst/>
          </p:spPr>
          <p:txBody>
            <a:bodyPr lIns="0" tIns="0" rIns="0" bIns="0">
              <a:spAutoFit/>
            </a:bodyPr>
            <a:lstStyle/>
            <a:p>
              <a:pPr defTabSz="914206" fontAlgn="base">
                <a:spcBef>
                  <a:spcPct val="0"/>
                </a:spcBef>
                <a:spcAft>
                  <a:spcPct val="0"/>
                </a:spcAft>
              </a:pPr>
              <a:r>
                <a:rPr lang="cs-CZ" sz="1400" dirty="0">
                  <a:solidFill>
                    <a:srgbClr val="000000"/>
                  </a:solidFill>
                  <a:latin typeface="Arial" pitchFamily="34" charset="0"/>
                  <a:cs typeface="Arial" pitchFamily="34" charset="0"/>
                </a:rPr>
                <a:t>DŮVĚRNÉ</a:t>
              </a:r>
            </a:p>
          </p:txBody>
        </p:sp>
        <p:sp>
          <p:nvSpPr>
            <p:cNvPr id="13332" name="McK Document" hidden="1"/>
            <p:cNvSpPr txBox="1">
              <a:spLocks noChangeArrowheads="1"/>
            </p:cNvSpPr>
            <p:nvPr/>
          </p:nvSpPr>
          <p:spPr bwMode="auto">
            <a:xfrm>
              <a:off x="1768" y="3045"/>
              <a:ext cx="3167" cy="138"/>
            </a:xfrm>
            <a:prstGeom prst="rect">
              <a:avLst/>
            </a:prstGeom>
            <a:noFill/>
            <a:ln w="9525">
              <a:noFill/>
              <a:miter lim="800000"/>
              <a:headEnd/>
              <a:tailEnd/>
            </a:ln>
            <a:effectLst/>
          </p:spPr>
          <p:txBody>
            <a:bodyPr lIns="0" tIns="0" rIns="0" bIns="0" anchor="b">
              <a:spAutoFit/>
            </a:bodyPr>
            <a:lstStyle/>
            <a:p>
              <a:pPr defTabSz="914206" fontAlgn="base">
                <a:spcBef>
                  <a:spcPct val="0"/>
                </a:spcBef>
                <a:spcAft>
                  <a:spcPct val="0"/>
                </a:spcAft>
              </a:pPr>
              <a:r>
                <a:rPr lang="cs-CZ" sz="1400" dirty="0">
                  <a:solidFill>
                    <a:srgbClr val="000000"/>
                  </a:solidFill>
                  <a:latin typeface="Arial" pitchFamily="34" charset="0"/>
                  <a:cs typeface="Arial" pitchFamily="34" charset="0"/>
                </a:rPr>
                <a:t>Dokument</a:t>
              </a:r>
            </a:p>
          </p:txBody>
        </p:sp>
        <p:sp>
          <p:nvSpPr>
            <p:cNvPr id="13333" name="McK Date" hidden="1"/>
            <p:cNvSpPr txBox="1">
              <a:spLocks noChangeArrowheads="1"/>
            </p:cNvSpPr>
            <p:nvPr/>
          </p:nvSpPr>
          <p:spPr bwMode="auto">
            <a:xfrm>
              <a:off x="1768" y="3216"/>
              <a:ext cx="3167" cy="138"/>
            </a:xfrm>
            <a:prstGeom prst="rect">
              <a:avLst/>
            </a:prstGeom>
            <a:noFill/>
            <a:ln w="9525">
              <a:noFill/>
              <a:miter lim="800000"/>
              <a:headEnd/>
              <a:tailEnd/>
            </a:ln>
            <a:effectLst/>
          </p:spPr>
          <p:txBody>
            <a:bodyPr lIns="0" tIns="0" rIns="0" bIns="0">
              <a:spAutoFit/>
            </a:bodyPr>
            <a:lstStyle/>
            <a:p>
              <a:pPr defTabSz="914206" fontAlgn="base">
                <a:spcBef>
                  <a:spcPct val="0"/>
                </a:spcBef>
                <a:spcAft>
                  <a:spcPct val="0"/>
                </a:spcAft>
              </a:pPr>
              <a:r>
                <a:rPr lang="cs-CZ" sz="1400" dirty="0">
                  <a:solidFill>
                    <a:srgbClr val="000000"/>
                  </a:solidFill>
                  <a:latin typeface="Arial" pitchFamily="34" charset="0"/>
                  <a:cs typeface="Arial" pitchFamily="34" charset="0"/>
                </a:rPr>
                <a:t>Datum</a:t>
              </a:r>
            </a:p>
          </p:txBody>
        </p:sp>
        <p:sp>
          <p:nvSpPr>
            <p:cNvPr id="13334" name="McK Disclaimer" hidden="1"/>
            <p:cNvSpPr>
              <a:spLocks noChangeArrowheads="1"/>
            </p:cNvSpPr>
            <p:nvPr>
              <p:custDataLst>
                <p:tags r:id="rId1"/>
              </p:custDataLst>
            </p:nvPr>
          </p:nvSpPr>
          <p:spPr bwMode="auto">
            <a:xfrm>
              <a:off x="1768" y="3753"/>
              <a:ext cx="2303" cy="436"/>
            </a:xfrm>
            <a:prstGeom prst="rect">
              <a:avLst/>
            </a:prstGeom>
            <a:noFill/>
            <a:ln w="9525">
              <a:noFill/>
              <a:miter lim="800000"/>
              <a:headEnd/>
              <a:tailEnd/>
            </a:ln>
            <a:effectLst/>
          </p:spPr>
          <p:txBody>
            <a:bodyPr lIns="0" tIns="0" rIns="0" bIns="0" anchor="b">
              <a:spAutoFit/>
            </a:bodyPr>
            <a:lstStyle/>
            <a:p>
              <a:pPr defTabSz="804522" fontAlgn="base">
                <a:spcBef>
                  <a:spcPct val="0"/>
                </a:spcBef>
                <a:spcAft>
                  <a:spcPct val="0"/>
                </a:spcAft>
              </a:pPr>
              <a:r>
                <a:rPr lang="en-US" sz="900" dirty="0">
                  <a:solidFill>
                    <a:srgbClr val="000000"/>
                  </a:solidFill>
                  <a:latin typeface="Arial" pitchFamily="34" charset="0"/>
                  <a:cs typeface="Arial" pitchFamily="34" charset="0"/>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13343" name="Working Draft Text" hidden="1"/>
          <p:cNvSpPr>
            <a:spLocks noChangeArrowheads="1"/>
          </p:cNvSpPr>
          <p:nvPr/>
        </p:nvSpPr>
        <p:spPr bwMode="auto">
          <a:xfrm>
            <a:off x="427638" y="349865"/>
            <a:ext cx="3110094" cy="241802"/>
          </a:xfrm>
          <a:prstGeom prst="rect">
            <a:avLst/>
          </a:prstGeom>
          <a:noFill/>
          <a:ln w="9525">
            <a:noFill/>
            <a:miter lim="800000"/>
            <a:headEnd/>
            <a:tailEnd/>
          </a:ln>
          <a:effectLst/>
        </p:spPr>
        <p:txBody>
          <a:bodyPr lIns="0" tIns="0" rIns="0" bIns="0">
            <a:spAutoFit/>
          </a:bodyPr>
          <a:lstStyle/>
          <a:p>
            <a:pPr defTabSz="894970" fontAlgn="base">
              <a:lnSpc>
                <a:spcPct val="110000"/>
              </a:lnSpc>
              <a:spcBef>
                <a:spcPct val="0"/>
              </a:spcBef>
              <a:spcAft>
                <a:spcPct val="0"/>
              </a:spcAft>
              <a:buSzPct val="120000"/>
            </a:pPr>
            <a:r>
              <a:rPr lang="cs-CZ" b="1" dirty="0">
                <a:solidFill>
                  <a:srgbClr val="FFFFFF"/>
                </a:solidFill>
                <a:latin typeface="Arial" pitchFamily="34" charset="0"/>
                <a:cs typeface="Arial" pitchFamily="34" charset="0"/>
              </a:rPr>
              <a:t>Working Draft    </a:t>
            </a:r>
          </a:p>
        </p:txBody>
      </p:sp>
      <p:sp>
        <p:nvSpPr>
          <p:cNvPr id="13344" name="Working Draft" hidden="1"/>
          <p:cNvSpPr txBox="1">
            <a:spLocks noChangeArrowheads="1"/>
          </p:cNvSpPr>
          <p:nvPr/>
        </p:nvSpPr>
        <p:spPr bwMode="auto">
          <a:xfrm>
            <a:off x="427642" y="594451"/>
            <a:ext cx="4674257" cy="188417"/>
          </a:xfrm>
          <a:prstGeom prst="rect">
            <a:avLst/>
          </a:prstGeom>
          <a:noFill/>
          <a:ln w="9525">
            <a:noFill/>
            <a:miter lim="800000"/>
            <a:headEnd/>
            <a:tailEnd/>
          </a:ln>
          <a:effectLst/>
        </p:spPr>
        <p:txBody>
          <a:bodyPr wrap="none" lIns="0" tIns="0" rIns="0" bIns="0">
            <a:spAutoFit/>
          </a:bodyPr>
          <a:lstStyle/>
          <a:p>
            <a:pPr defTabSz="914206" fontAlgn="base">
              <a:spcBef>
                <a:spcPct val="0"/>
              </a:spcBef>
              <a:spcAft>
                <a:spcPct val="0"/>
              </a:spcAft>
            </a:pPr>
            <a:r>
              <a:rPr lang="en-US" sz="1200" dirty="0">
                <a:solidFill>
                  <a:srgbClr val="000000"/>
                </a:solidFill>
                <a:latin typeface="Arial" pitchFamily="34" charset="0"/>
                <a:cs typeface="Arial" pitchFamily="34" charset="0"/>
              </a:rPr>
              <a:t>Last Modified 10/4/2004 4:39:06 PM Central Europe Standard Time</a:t>
            </a:r>
            <a:endParaRPr lang="cs-CZ" sz="1200" dirty="0">
              <a:solidFill>
                <a:srgbClr val="000000"/>
              </a:solidFill>
              <a:latin typeface="Arial" pitchFamily="34" charset="0"/>
              <a:cs typeface="Arial" pitchFamily="34" charset="0"/>
            </a:endParaRPr>
          </a:p>
        </p:txBody>
      </p:sp>
      <p:sp>
        <p:nvSpPr>
          <p:cNvPr id="13345" name="Printed" hidden="1"/>
          <p:cNvSpPr txBox="1">
            <a:spLocks noChangeArrowheads="1"/>
          </p:cNvSpPr>
          <p:nvPr/>
        </p:nvSpPr>
        <p:spPr bwMode="auto">
          <a:xfrm>
            <a:off x="427642" y="816351"/>
            <a:ext cx="4305579" cy="188417"/>
          </a:xfrm>
          <a:prstGeom prst="rect">
            <a:avLst/>
          </a:prstGeom>
          <a:noFill/>
          <a:ln w="9525">
            <a:noFill/>
            <a:miter lim="800000"/>
            <a:headEnd/>
            <a:tailEnd/>
          </a:ln>
          <a:effectLst/>
        </p:spPr>
        <p:txBody>
          <a:bodyPr wrap="none" lIns="0" tIns="0" rIns="0" bIns="0">
            <a:spAutoFit/>
          </a:bodyPr>
          <a:lstStyle/>
          <a:p>
            <a:pPr defTabSz="914206" fontAlgn="base">
              <a:spcBef>
                <a:spcPct val="0"/>
              </a:spcBef>
              <a:spcAft>
                <a:spcPct val="0"/>
              </a:spcAft>
            </a:pPr>
            <a:r>
              <a:rPr lang="cs-CZ" sz="1200" dirty="0">
                <a:solidFill>
                  <a:srgbClr val="000000"/>
                </a:solidFill>
                <a:latin typeface="Arial" pitchFamily="34" charset="0"/>
                <a:cs typeface="Arial" pitchFamily="34" charset="0"/>
              </a:rPr>
              <a:t>Printed 10/4/2004 11:36:40 AM Central Europe Standard Time</a:t>
            </a:r>
          </a:p>
        </p:txBody>
      </p:sp>
      <p:sp>
        <p:nvSpPr>
          <p:cNvPr id="19" name="Rectangle 92"/>
          <p:cNvSpPr>
            <a:spLocks noGrp="1" noChangeArrowheads="1"/>
          </p:cNvSpPr>
          <p:nvPr>
            <p:ph type="title" hasCustomPrompt="1"/>
          </p:nvPr>
        </p:nvSpPr>
        <p:spPr bwMode="auto">
          <a:xfrm>
            <a:off x="504004" y="1052730"/>
            <a:ext cx="6876000" cy="192360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lnSpc>
                <a:spcPts val="4996"/>
              </a:lnSpc>
              <a:defRPr sz="3600" b="0" baseline="0">
                <a:solidFill>
                  <a:srgbClr val="F24F00"/>
                </a:solidFill>
                <a:latin typeface="+mj-lt"/>
                <a:cs typeface="Arial CE" panose="020B0604020202020204" pitchFamily="34" charset="0"/>
              </a:defRPr>
            </a:lvl1pPr>
          </a:lstStyle>
          <a:p>
            <a:pPr lvl="0"/>
            <a:r>
              <a:rPr lang="cs-CZ" dirty="0"/>
              <a:t>CLICK TO ADD PRESENTATION TITLE</a:t>
            </a:r>
            <a:br>
              <a:rPr lang="cs-CZ" dirty="0"/>
            </a:br>
            <a:endParaRPr lang="cs-CZ" dirty="0"/>
          </a:p>
        </p:txBody>
      </p:sp>
      <p:sp>
        <p:nvSpPr>
          <p:cNvPr id="7" name="Text Placeholder 6"/>
          <p:cNvSpPr>
            <a:spLocks noGrp="1"/>
          </p:cNvSpPr>
          <p:nvPr>
            <p:ph type="body" sz="quarter" idx="10" hasCustomPrompt="1"/>
          </p:nvPr>
        </p:nvSpPr>
        <p:spPr>
          <a:xfrm>
            <a:off x="503242" y="4675937"/>
            <a:ext cx="1846262" cy="241300"/>
          </a:xfrm>
        </p:spPr>
        <p:txBody>
          <a:bodyPr/>
          <a:lstStyle>
            <a:lvl1pPr>
              <a:defRPr sz="1800" b="1" baseline="0">
                <a:solidFill>
                  <a:srgbClr val="F24F00"/>
                </a:solidFill>
              </a:defRPr>
            </a:lvl1pPr>
          </a:lstStyle>
          <a:p>
            <a:pPr lvl="0"/>
            <a:r>
              <a:rPr lang="en-US" noProof="0" dirty="0"/>
              <a:t>month year</a:t>
            </a:r>
          </a:p>
        </p:txBody>
      </p:sp>
      <p:sp>
        <p:nvSpPr>
          <p:cNvPr id="9" name="Text Placeholder 8"/>
          <p:cNvSpPr>
            <a:spLocks noGrp="1"/>
          </p:cNvSpPr>
          <p:nvPr>
            <p:ph type="body" sz="quarter" idx="11" hasCustomPrompt="1"/>
          </p:nvPr>
        </p:nvSpPr>
        <p:spPr>
          <a:xfrm>
            <a:off x="503242" y="5760003"/>
            <a:ext cx="2532062" cy="653501"/>
          </a:xfrm>
        </p:spPr>
        <p:txBody>
          <a:bodyPr/>
          <a:lstStyle>
            <a:lvl1pPr>
              <a:lnSpc>
                <a:spcPts val="1900"/>
              </a:lnSpc>
              <a:defRPr sz="1600" b="1">
                <a:solidFill>
                  <a:srgbClr val="F24F00"/>
                </a:solidFill>
              </a:defRPr>
            </a:lvl1pPr>
          </a:lstStyle>
          <a:p>
            <a:pPr lvl="0"/>
            <a:r>
              <a:rPr lang="en-US" noProof="0" dirty="0"/>
              <a:t>Name Surname</a:t>
            </a:r>
          </a:p>
          <a:p>
            <a:pPr lvl="0"/>
            <a:r>
              <a:rPr lang="en-US" noProof="0" dirty="0"/>
              <a:t>Position</a:t>
            </a:r>
          </a:p>
        </p:txBody>
      </p:sp>
      <p:pic>
        <p:nvPicPr>
          <p:cNvPr id="17"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602357"/>
            <a:ext cx="9144000" cy="257175"/>
          </a:xfrm>
          <a:prstGeom prst="rect">
            <a:avLst/>
          </a:prstGeom>
        </p:spPr>
      </p:pic>
    </p:spTree>
    <p:extLst>
      <p:ext uri="{BB962C8B-B14F-4D97-AF65-F5344CB8AC3E}">
        <p14:creationId xmlns:p14="http://schemas.microsoft.com/office/powerpoint/2010/main" val="1916133111"/>
      </p:ext>
    </p:extLst>
  </p:cSld>
  <p:clrMapOvr>
    <a:masterClrMapping/>
  </p:clrMapOvr>
  <p:extLst>
    <p:ext uri="{DCECCB84-F9BA-43D5-87BE-67443E8EF086}">
      <p15:sldGuideLst xmlns:p15="http://schemas.microsoft.com/office/powerpoint/2012/main">
        <p15:guide id="1" orient="horz" pos="777">
          <p15:clr>
            <a:srgbClr val="FBAE40"/>
          </p15:clr>
        </p15:guide>
        <p15:guide id="2" pos="4967">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5" y="437652"/>
            <a:ext cx="6876000" cy="1269578"/>
          </a:xfrm>
        </p:spPr>
        <p:txBody>
          <a:bodyPr/>
          <a:lstStyle>
            <a:lvl1pPr>
              <a:defRPr baseline="0">
                <a:solidFill>
                  <a:srgbClr val="F24F00"/>
                </a:solidFill>
              </a:defRPr>
            </a:lvl1pPr>
          </a:lstStyle>
          <a:p>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sp>
        <p:nvSpPr>
          <p:cNvPr id="3" name="Content Placeholder 2"/>
          <p:cNvSpPr>
            <a:spLocks noGrp="1"/>
          </p:cNvSpPr>
          <p:nvPr>
            <p:ph idx="1" hasCustomPrompt="1"/>
          </p:nvPr>
        </p:nvSpPr>
        <p:spPr>
          <a:xfrm>
            <a:off x="504001" y="1692004"/>
            <a:ext cx="8136000" cy="4680000"/>
          </a:xfrm>
        </p:spPr>
        <p:txBody>
          <a:bodyPr/>
          <a:lstStyle>
            <a:lvl1pPr>
              <a:defRPr/>
            </a:lvl1pPr>
            <a:lvl2pPr>
              <a:buClr>
                <a:srgbClr val="F24F00"/>
              </a:buClr>
              <a:defRPr/>
            </a:lvl2pPr>
            <a:lvl3pPr>
              <a:buClr>
                <a:srgbClr val="C8C8C8"/>
              </a:buClr>
              <a:defRPr/>
            </a:lvl3pPr>
            <a:lvl4pPr>
              <a:defRPr/>
            </a:lvl4pPr>
            <a:lvl5pPr>
              <a:defRPr/>
            </a:lvl5pPr>
          </a:lstStyle>
          <a:p>
            <a:pPr lvl="0"/>
            <a:r>
              <a:rPr lang="en-US" dirty="0"/>
              <a:t>Click to </a:t>
            </a:r>
            <a:r>
              <a:rPr lang="en-US" noProof="0" dirty="0"/>
              <a:t>add</a:t>
            </a:r>
            <a:r>
              <a:rPr lang="en-US" dirty="0"/>
              <a:t> text.</a:t>
            </a:r>
            <a:endParaRPr lang="cs-CZ" dirty="0"/>
          </a:p>
          <a:p>
            <a:pPr lvl="0"/>
            <a:r>
              <a:rPr lang="en-US" dirty="0"/>
              <a:t>You can open template presentation from the folder "My slide themes". </a:t>
            </a:r>
            <a:endParaRPr lang="cs-CZ" dirty="0"/>
          </a:p>
          <a:p>
            <a:pPr lvl="0"/>
            <a:r>
              <a:rPr lang="en-US" dirty="0"/>
              <a:t>You can change the design of the slide by using the option layout.</a:t>
            </a:r>
            <a:endParaRPr lang="cs-CZ" noProof="0"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solidFill>
                  <a:srgbClr val="FFFFFF"/>
                </a:solidFill>
              </a:rPr>
              <a:pPr/>
              <a:t>‹#›</a:t>
            </a:fld>
            <a:endParaRPr lang="cs-CZ" dirty="0">
              <a:solidFill>
                <a:srgbClr val="FFFFFF"/>
              </a:solidFill>
            </a:endParaRPr>
          </a:p>
        </p:txBody>
      </p:sp>
      <p:cxnSp>
        <p:nvCxnSpPr>
          <p:cNvPr id="5" name="Straight Connector 4"/>
          <p:cNvCxnSpPr/>
          <p:nvPr userDrawn="1"/>
        </p:nvCxnSpPr>
        <p:spPr bwMode="auto">
          <a:xfrm>
            <a:off x="504004"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164164896"/>
      </p:ext>
    </p:extLst>
  </p:cSld>
  <p:clrMapOvr>
    <a:masterClrMapping/>
  </p:clrMapOvr>
  <p:extLst>
    <p:ext uri="{DCECCB84-F9BA-43D5-87BE-67443E8EF086}">
      <p15:sldGuideLst xmlns:p15="http://schemas.microsoft.com/office/powerpoint/2012/main">
        <p15:guide id="1" orient="horz" pos="527">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26" Type="http://schemas.openxmlformats.org/officeDocument/2006/relationships/slideLayout" Target="../slideLayouts/slideLayout33.xml"/><Relationship Id="rId21" Type="http://schemas.openxmlformats.org/officeDocument/2006/relationships/slideLayout" Target="../slideLayouts/slideLayout28.xml"/><Relationship Id="rId42" Type="http://schemas.openxmlformats.org/officeDocument/2006/relationships/slideLayout" Target="../slideLayouts/slideLayout49.xml"/><Relationship Id="rId47" Type="http://schemas.openxmlformats.org/officeDocument/2006/relationships/slideLayout" Target="../slideLayouts/slideLayout54.xml"/><Relationship Id="rId63" Type="http://schemas.openxmlformats.org/officeDocument/2006/relationships/slideLayout" Target="../slideLayouts/slideLayout70.xml"/><Relationship Id="rId68" Type="http://schemas.openxmlformats.org/officeDocument/2006/relationships/slideLayout" Target="../slideLayouts/slideLayout75.xml"/><Relationship Id="rId7" Type="http://schemas.openxmlformats.org/officeDocument/2006/relationships/slideLayout" Target="../slideLayouts/slideLayout14.xml"/><Relationship Id="rId71" Type="http://schemas.openxmlformats.org/officeDocument/2006/relationships/image" Target="../media/image2.png"/><Relationship Id="rId2" Type="http://schemas.openxmlformats.org/officeDocument/2006/relationships/slideLayout" Target="../slideLayouts/slideLayout9.xml"/><Relationship Id="rId16" Type="http://schemas.openxmlformats.org/officeDocument/2006/relationships/slideLayout" Target="../slideLayouts/slideLayout23.xml"/><Relationship Id="rId29" Type="http://schemas.openxmlformats.org/officeDocument/2006/relationships/slideLayout" Target="../slideLayouts/slideLayout36.xml"/><Relationship Id="rId11" Type="http://schemas.openxmlformats.org/officeDocument/2006/relationships/slideLayout" Target="../slideLayouts/slideLayout18.xml"/><Relationship Id="rId24" Type="http://schemas.openxmlformats.org/officeDocument/2006/relationships/slideLayout" Target="../slideLayouts/slideLayout31.xml"/><Relationship Id="rId32" Type="http://schemas.openxmlformats.org/officeDocument/2006/relationships/slideLayout" Target="../slideLayouts/slideLayout39.xml"/><Relationship Id="rId37" Type="http://schemas.openxmlformats.org/officeDocument/2006/relationships/slideLayout" Target="../slideLayouts/slideLayout44.xml"/><Relationship Id="rId40" Type="http://schemas.openxmlformats.org/officeDocument/2006/relationships/slideLayout" Target="../slideLayouts/slideLayout47.xml"/><Relationship Id="rId45" Type="http://schemas.openxmlformats.org/officeDocument/2006/relationships/slideLayout" Target="../slideLayouts/slideLayout52.xml"/><Relationship Id="rId53" Type="http://schemas.openxmlformats.org/officeDocument/2006/relationships/slideLayout" Target="../slideLayouts/slideLayout60.xml"/><Relationship Id="rId58" Type="http://schemas.openxmlformats.org/officeDocument/2006/relationships/slideLayout" Target="../slideLayouts/slideLayout65.xml"/><Relationship Id="rId66" Type="http://schemas.openxmlformats.org/officeDocument/2006/relationships/slideLayout" Target="../slideLayouts/slideLayout73.xml"/><Relationship Id="rId5" Type="http://schemas.openxmlformats.org/officeDocument/2006/relationships/slideLayout" Target="../slideLayouts/slideLayout12.xml"/><Relationship Id="rId61" Type="http://schemas.openxmlformats.org/officeDocument/2006/relationships/slideLayout" Target="../slideLayouts/slideLayout68.xml"/><Relationship Id="rId19" Type="http://schemas.openxmlformats.org/officeDocument/2006/relationships/slideLayout" Target="../slideLayouts/slideLayout26.xml"/><Relationship Id="rId14" Type="http://schemas.openxmlformats.org/officeDocument/2006/relationships/slideLayout" Target="../slideLayouts/slideLayout21.xml"/><Relationship Id="rId22" Type="http://schemas.openxmlformats.org/officeDocument/2006/relationships/slideLayout" Target="../slideLayouts/slideLayout29.xml"/><Relationship Id="rId27" Type="http://schemas.openxmlformats.org/officeDocument/2006/relationships/slideLayout" Target="../slideLayouts/slideLayout34.xml"/><Relationship Id="rId30" Type="http://schemas.openxmlformats.org/officeDocument/2006/relationships/slideLayout" Target="../slideLayouts/slideLayout37.xml"/><Relationship Id="rId35" Type="http://schemas.openxmlformats.org/officeDocument/2006/relationships/slideLayout" Target="../slideLayouts/slideLayout42.xml"/><Relationship Id="rId43" Type="http://schemas.openxmlformats.org/officeDocument/2006/relationships/slideLayout" Target="../slideLayouts/slideLayout50.xml"/><Relationship Id="rId48" Type="http://schemas.openxmlformats.org/officeDocument/2006/relationships/slideLayout" Target="../slideLayouts/slideLayout55.xml"/><Relationship Id="rId56" Type="http://schemas.openxmlformats.org/officeDocument/2006/relationships/slideLayout" Target="../slideLayouts/slideLayout63.xml"/><Relationship Id="rId64" Type="http://schemas.openxmlformats.org/officeDocument/2006/relationships/slideLayout" Target="../slideLayouts/slideLayout71.xml"/><Relationship Id="rId69" Type="http://schemas.openxmlformats.org/officeDocument/2006/relationships/slideLayout" Target="../slideLayouts/slideLayout76.xml"/><Relationship Id="rId8" Type="http://schemas.openxmlformats.org/officeDocument/2006/relationships/slideLayout" Target="../slideLayouts/slideLayout15.xml"/><Relationship Id="rId51" Type="http://schemas.openxmlformats.org/officeDocument/2006/relationships/slideLayout" Target="../slideLayouts/slideLayout58.xml"/><Relationship Id="rId3" Type="http://schemas.openxmlformats.org/officeDocument/2006/relationships/slideLayout" Target="../slideLayouts/slideLayout10.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5" Type="http://schemas.openxmlformats.org/officeDocument/2006/relationships/slideLayout" Target="../slideLayouts/slideLayout32.xml"/><Relationship Id="rId33" Type="http://schemas.openxmlformats.org/officeDocument/2006/relationships/slideLayout" Target="../slideLayouts/slideLayout40.xml"/><Relationship Id="rId38" Type="http://schemas.openxmlformats.org/officeDocument/2006/relationships/slideLayout" Target="../slideLayouts/slideLayout45.xml"/><Relationship Id="rId46" Type="http://schemas.openxmlformats.org/officeDocument/2006/relationships/slideLayout" Target="../slideLayouts/slideLayout53.xml"/><Relationship Id="rId59" Type="http://schemas.openxmlformats.org/officeDocument/2006/relationships/slideLayout" Target="../slideLayouts/slideLayout66.xml"/><Relationship Id="rId67" Type="http://schemas.openxmlformats.org/officeDocument/2006/relationships/slideLayout" Target="../slideLayouts/slideLayout74.xml"/><Relationship Id="rId20" Type="http://schemas.openxmlformats.org/officeDocument/2006/relationships/slideLayout" Target="../slideLayouts/slideLayout27.xml"/><Relationship Id="rId41" Type="http://schemas.openxmlformats.org/officeDocument/2006/relationships/slideLayout" Target="../slideLayouts/slideLayout48.xml"/><Relationship Id="rId54" Type="http://schemas.openxmlformats.org/officeDocument/2006/relationships/slideLayout" Target="../slideLayouts/slideLayout61.xml"/><Relationship Id="rId62" Type="http://schemas.openxmlformats.org/officeDocument/2006/relationships/slideLayout" Target="../slideLayouts/slideLayout69.xml"/><Relationship Id="rId70" Type="http://schemas.openxmlformats.org/officeDocument/2006/relationships/theme" Target="../theme/theme2.xml"/><Relationship Id="rId1" Type="http://schemas.openxmlformats.org/officeDocument/2006/relationships/slideLayout" Target="../slideLayouts/slideLayout8.xml"/><Relationship Id="rId6" Type="http://schemas.openxmlformats.org/officeDocument/2006/relationships/slideLayout" Target="../slideLayouts/slideLayout13.xml"/><Relationship Id="rId15" Type="http://schemas.openxmlformats.org/officeDocument/2006/relationships/slideLayout" Target="../slideLayouts/slideLayout22.xml"/><Relationship Id="rId23" Type="http://schemas.openxmlformats.org/officeDocument/2006/relationships/slideLayout" Target="../slideLayouts/slideLayout30.xml"/><Relationship Id="rId28" Type="http://schemas.openxmlformats.org/officeDocument/2006/relationships/slideLayout" Target="../slideLayouts/slideLayout35.xml"/><Relationship Id="rId36" Type="http://schemas.openxmlformats.org/officeDocument/2006/relationships/slideLayout" Target="../slideLayouts/slideLayout43.xml"/><Relationship Id="rId49" Type="http://schemas.openxmlformats.org/officeDocument/2006/relationships/slideLayout" Target="../slideLayouts/slideLayout56.xml"/><Relationship Id="rId57" Type="http://schemas.openxmlformats.org/officeDocument/2006/relationships/slideLayout" Target="../slideLayouts/slideLayout64.xml"/><Relationship Id="rId10" Type="http://schemas.openxmlformats.org/officeDocument/2006/relationships/slideLayout" Target="../slideLayouts/slideLayout17.xml"/><Relationship Id="rId31" Type="http://schemas.openxmlformats.org/officeDocument/2006/relationships/slideLayout" Target="../slideLayouts/slideLayout38.xml"/><Relationship Id="rId44" Type="http://schemas.openxmlformats.org/officeDocument/2006/relationships/slideLayout" Target="../slideLayouts/slideLayout51.xml"/><Relationship Id="rId52" Type="http://schemas.openxmlformats.org/officeDocument/2006/relationships/slideLayout" Target="../slideLayouts/slideLayout59.xml"/><Relationship Id="rId60" Type="http://schemas.openxmlformats.org/officeDocument/2006/relationships/slideLayout" Target="../slideLayouts/slideLayout67.xml"/><Relationship Id="rId65" Type="http://schemas.openxmlformats.org/officeDocument/2006/relationships/slideLayout" Target="../slideLayouts/slideLayout72.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3" Type="http://schemas.openxmlformats.org/officeDocument/2006/relationships/slideLayout" Target="../slideLayouts/slideLayout20.xml"/><Relationship Id="rId18" Type="http://schemas.openxmlformats.org/officeDocument/2006/relationships/slideLayout" Target="../slideLayouts/slideLayout25.xml"/><Relationship Id="rId39" Type="http://schemas.openxmlformats.org/officeDocument/2006/relationships/slideLayout" Target="../slideLayouts/slideLayout46.xml"/><Relationship Id="rId34" Type="http://schemas.openxmlformats.org/officeDocument/2006/relationships/slideLayout" Target="../slideLayouts/slideLayout41.xml"/><Relationship Id="rId50" Type="http://schemas.openxmlformats.org/officeDocument/2006/relationships/slideLayout" Target="../slideLayouts/slideLayout57.xml"/><Relationship Id="rId55"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userDrawn="1"/>
        </p:nvPicPr>
        <p:blipFill rotWithShape="1">
          <a:blip r:embed="rId9">
            <a:extLst>
              <a:ext uri="{28A0092B-C50C-407E-A947-70E740481C1C}">
                <a14:useLocalDpi xmlns:a14="http://schemas.microsoft.com/office/drawing/2010/main" val="0"/>
              </a:ext>
            </a:extLst>
          </a:blip>
          <a:srcRect r="15354"/>
          <a:stretch/>
        </p:blipFill>
        <p:spPr bwMode="auto">
          <a:xfrm>
            <a:off x="0" y="6602413"/>
            <a:ext cx="9144000" cy="25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7" name="McK Slide Elements"/>
          <p:cNvGrpSpPr>
            <a:grpSpLocks/>
          </p:cNvGrpSpPr>
          <p:nvPr/>
        </p:nvGrpSpPr>
        <p:grpSpPr bwMode="auto">
          <a:xfrm>
            <a:off x="1436688" y="941388"/>
            <a:ext cx="7583487" cy="5889625"/>
            <a:chOff x="887" y="581"/>
            <a:chExt cx="4682" cy="3636"/>
          </a:xfrm>
        </p:grpSpPr>
        <p:sp>
          <p:nvSpPr>
            <p:cNvPr id="1034" name="McK Measure" hidden="1"/>
            <p:cNvSpPr txBox="1">
              <a:spLocks noChangeArrowheads="1"/>
            </p:cNvSpPr>
            <p:nvPr userDrawn="1"/>
          </p:nvSpPr>
          <p:spPr bwMode="auto">
            <a:xfrm>
              <a:off x="887" y="581"/>
              <a:ext cx="468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eaLnBrk="0" hangingPunct="0">
                <a:defRPr>
                  <a:solidFill>
                    <a:schemeClr val="tx1"/>
                  </a:solidFill>
                  <a:latin typeface="Calibri" pitchFamily="34" charset="0"/>
                  <a:cs typeface="Arial" charset="0"/>
                </a:defRPr>
              </a:lvl1pPr>
              <a:lvl2pPr marL="742950" indent="-285750" defTabSz="895350" eaLnBrk="0" hangingPunct="0">
                <a:defRPr>
                  <a:solidFill>
                    <a:schemeClr val="tx1"/>
                  </a:solidFill>
                  <a:latin typeface="Calibri" pitchFamily="34" charset="0"/>
                  <a:cs typeface="Arial" charset="0"/>
                </a:defRPr>
              </a:lvl2pPr>
              <a:lvl3pPr marL="1143000" indent="-228600" defTabSz="895350" eaLnBrk="0" hangingPunct="0">
                <a:defRPr>
                  <a:solidFill>
                    <a:schemeClr val="tx1"/>
                  </a:solidFill>
                  <a:latin typeface="Calibri" pitchFamily="34" charset="0"/>
                  <a:cs typeface="Arial" charset="0"/>
                </a:defRPr>
              </a:lvl3pPr>
              <a:lvl4pPr marL="1600200" indent="-228600" defTabSz="895350" eaLnBrk="0" hangingPunct="0">
                <a:defRPr>
                  <a:solidFill>
                    <a:schemeClr val="tx1"/>
                  </a:solidFill>
                  <a:latin typeface="Calibri" pitchFamily="34" charset="0"/>
                  <a:cs typeface="Arial" charset="0"/>
                </a:defRPr>
              </a:lvl4pPr>
              <a:lvl5pPr marL="2057400" indent="-228600" defTabSz="895350" eaLnBrk="0" hangingPunct="0">
                <a:defRPr>
                  <a:solidFill>
                    <a:schemeClr val="tx1"/>
                  </a:solidFill>
                  <a:latin typeface="Calibri" pitchFamily="34" charset="0"/>
                  <a:cs typeface="Arial" charset="0"/>
                </a:defRPr>
              </a:lvl5pPr>
              <a:lvl6pPr marL="2514600" indent="-228600" defTabSz="895350" eaLnBrk="0" fontAlgn="base" hangingPunct="0">
                <a:spcBef>
                  <a:spcPct val="0"/>
                </a:spcBef>
                <a:spcAft>
                  <a:spcPct val="0"/>
                </a:spcAft>
                <a:defRPr>
                  <a:solidFill>
                    <a:schemeClr val="tx1"/>
                  </a:solidFill>
                  <a:latin typeface="Calibri" pitchFamily="34" charset="0"/>
                  <a:cs typeface="Arial" charset="0"/>
                </a:defRPr>
              </a:lvl6pPr>
              <a:lvl7pPr marL="2971800" indent="-228600" defTabSz="895350" eaLnBrk="0" fontAlgn="base" hangingPunct="0">
                <a:spcBef>
                  <a:spcPct val="0"/>
                </a:spcBef>
                <a:spcAft>
                  <a:spcPct val="0"/>
                </a:spcAft>
                <a:defRPr>
                  <a:solidFill>
                    <a:schemeClr val="tx1"/>
                  </a:solidFill>
                  <a:latin typeface="Calibri" pitchFamily="34" charset="0"/>
                  <a:cs typeface="Arial" charset="0"/>
                </a:defRPr>
              </a:lvl7pPr>
              <a:lvl8pPr marL="3429000" indent="-228600" defTabSz="895350" eaLnBrk="0" fontAlgn="base" hangingPunct="0">
                <a:spcBef>
                  <a:spcPct val="0"/>
                </a:spcBef>
                <a:spcAft>
                  <a:spcPct val="0"/>
                </a:spcAft>
                <a:defRPr>
                  <a:solidFill>
                    <a:schemeClr val="tx1"/>
                  </a:solidFill>
                  <a:latin typeface="Calibri" pitchFamily="34" charset="0"/>
                  <a:cs typeface="Arial" charset="0"/>
                </a:defRPr>
              </a:lvl8pPr>
              <a:lvl9pPr marL="3886200" indent="-228600" defTabSz="89535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cs-CZ" sz="1600">
                  <a:solidFill>
                    <a:schemeClr val="bg1"/>
                  </a:solidFill>
                </a:rPr>
                <a:t>Měrná jednotka</a:t>
              </a:r>
            </a:p>
          </p:txBody>
        </p:sp>
        <p:sp>
          <p:nvSpPr>
            <p:cNvPr id="1035" name="McK Footnote" hidden="1"/>
            <p:cNvSpPr txBox="1">
              <a:spLocks noChangeArrowheads="1"/>
            </p:cNvSpPr>
            <p:nvPr userDrawn="1"/>
          </p:nvSpPr>
          <p:spPr bwMode="auto">
            <a:xfrm>
              <a:off x="889" y="3961"/>
              <a:ext cx="4437"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450850" indent="-450850" defTabSz="895350" eaLnBrk="0" hangingPunct="0">
                <a:tabLst>
                  <a:tab pos="404813" algn="r"/>
                </a:tabLst>
                <a:defRPr>
                  <a:solidFill>
                    <a:schemeClr val="tx1"/>
                  </a:solidFill>
                  <a:latin typeface="Calibri" pitchFamily="34" charset="0"/>
                  <a:cs typeface="Arial" charset="0"/>
                </a:defRPr>
              </a:lvl1pPr>
              <a:lvl2pPr marL="742950" indent="-285750" defTabSz="895350" eaLnBrk="0" hangingPunct="0">
                <a:tabLst>
                  <a:tab pos="404813" algn="r"/>
                </a:tabLst>
                <a:defRPr>
                  <a:solidFill>
                    <a:schemeClr val="tx1"/>
                  </a:solidFill>
                  <a:latin typeface="Calibri" pitchFamily="34" charset="0"/>
                  <a:cs typeface="Arial" charset="0"/>
                </a:defRPr>
              </a:lvl2pPr>
              <a:lvl3pPr marL="1143000" indent="-228600" defTabSz="895350" eaLnBrk="0" hangingPunct="0">
                <a:tabLst>
                  <a:tab pos="404813" algn="r"/>
                </a:tabLst>
                <a:defRPr>
                  <a:solidFill>
                    <a:schemeClr val="tx1"/>
                  </a:solidFill>
                  <a:latin typeface="Calibri" pitchFamily="34" charset="0"/>
                  <a:cs typeface="Arial" charset="0"/>
                </a:defRPr>
              </a:lvl3pPr>
              <a:lvl4pPr marL="1600200" indent="-228600" defTabSz="895350" eaLnBrk="0" hangingPunct="0">
                <a:tabLst>
                  <a:tab pos="404813" algn="r"/>
                </a:tabLst>
                <a:defRPr>
                  <a:solidFill>
                    <a:schemeClr val="tx1"/>
                  </a:solidFill>
                  <a:latin typeface="Calibri" pitchFamily="34" charset="0"/>
                  <a:cs typeface="Arial" charset="0"/>
                </a:defRPr>
              </a:lvl4pPr>
              <a:lvl5pPr marL="2057400" indent="-228600" defTabSz="895350" eaLnBrk="0" hangingPunct="0">
                <a:tabLst>
                  <a:tab pos="404813" algn="r"/>
                </a:tabLst>
                <a:defRPr>
                  <a:solidFill>
                    <a:schemeClr val="tx1"/>
                  </a:solidFill>
                  <a:latin typeface="Calibri" pitchFamily="34" charset="0"/>
                  <a:cs typeface="Arial" charset="0"/>
                </a:defRPr>
              </a:lvl5pPr>
              <a:lvl6pPr marL="2514600" indent="-228600" defTabSz="895350" eaLnBrk="0" fontAlgn="base" hangingPunct="0">
                <a:spcBef>
                  <a:spcPct val="0"/>
                </a:spcBef>
                <a:spcAft>
                  <a:spcPct val="0"/>
                </a:spcAft>
                <a:tabLst>
                  <a:tab pos="404813" algn="r"/>
                </a:tabLst>
                <a:defRPr>
                  <a:solidFill>
                    <a:schemeClr val="tx1"/>
                  </a:solidFill>
                  <a:latin typeface="Calibri" pitchFamily="34" charset="0"/>
                  <a:cs typeface="Arial" charset="0"/>
                </a:defRPr>
              </a:lvl6pPr>
              <a:lvl7pPr marL="2971800" indent="-228600" defTabSz="895350" eaLnBrk="0" fontAlgn="base" hangingPunct="0">
                <a:spcBef>
                  <a:spcPct val="0"/>
                </a:spcBef>
                <a:spcAft>
                  <a:spcPct val="0"/>
                </a:spcAft>
                <a:tabLst>
                  <a:tab pos="404813" algn="r"/>
                </a:tabLst>
                <a:defRPr>
                  <a:solidFill>
                    <a:schemeClr val="tx1"/>
                  </a:solidFill>
                  <a:latin typeface="Calibri" pitchFamily="34" charset="0"/>
                  <a:cs typeface="Arial" charset="0"/>
                </a:defRPr>
              </a:lvl7pPr>
              <a:lvl8pPr marL="3429000" indent="-228600" defTabSz="895350" eaLnBrk="0" fontAlgn="base" hangingPunct="0">
                <a:spcBef>
                  <a:spcPct val="0"/>
                </a:spcBef>
                <a:spcAft>
                  <a:spcPct val="0"/>
                </a:spcAft>
                <a:tabLst>
                  <a:tab pos="404813" algn="r"/>
                </a:tabLst>
                <a:defRPr>
                  <a:solidFill>
                    <a:schemeClr val="tx1"/>
                  </a:solidFill>
                  <a:latin typeface="Calibri" pitchFamily="34" charset="0"/>
                  <a:cs typeface="Arial" charset="0"/>
                </a:defRPr>
              </a:lvl8pPr>
              <a:lvl9pPr marL="3886200" indent="-228600" defTabSz="895350" eaLnBrk="0" fontAlgn="base" hangingPunct="0">
                <a:spcBef>
                  <a:spcPct val="0"/>
                </a:spcBef>
                <a:spcAft>
                  <a:spcPct val="0"/>
                </a:spcAft>
                <a:tabLst>
                  <a:tab pos="404813" algn="r"/>
                </a:tabLst>
                <a:defRPr>
                  <a:solidFill>
                    <a:schemeClr val="tx1"/>
                  </a:solidFill>
                  <a:latin typeface="Calibri" pitchFamily="34" charset="0"/>
                  <a:cs typeface="Arial" charset="0"/>
                </a:defRPr>
              </a:lvl9pPr>
            </a:lstStyle>
            <a:p>
              <a:pPr eaLnBrk="1" hangingPunct="1">
                <a:defRPr/>
              </a:pPr>
              <a:r>
                <a:rPr lang="cs-CZ" sz="1200">
                  <a:solidFill>
                    <a:srgbClr val="000000"/>
                  </a:solidFill>
                </a:rPr>
                <a:t>	</a:t>
              </a:r>
              <a:r>
                <a:rPr lang="cs-CZ" sz="1200">
                  <a:solidFill>
                    <a:schemeClr val="bg1"/>
                  </a:solidFill>
                </a:rPr>
                <a:t>*	Poznámka</a:t>
              </a:r>
            </a:p>
            <a:p>
              <a:pPr eaLnBrk="1" hangingPunct="1">
                <a:spcBef>
                  <a:spcPct val="20000"/>
                </a:spcBef>
                <a:defRPr/>
              </a:pPr>
              <a:r>
                <a:rPr lang="cs-CZ" sz="1200">
                  <a:solidFill>
                    <a:schemeClr val="bg1"/>
                  </a:solidFill>
                </a:rPr>
                <a:t>	Zdroj:	Zdroj</a:t>
              </a:r>
            </a:p>
          </p:txBody>
        </p:sp>
      </p:grpSp>
      <p:sp>
        <p:nvSpPr>
          <p:cNvPr id="1028" name="Working Draft" hidden="1"/>
          <p:cNvSpPr txBox="1">
            <a:spLocks noChangeArrowheads="1"/>
          </p:cNvSpPr>
          <p:nvPr/>
        </p:nvSpPr>
        <p:spPr bwMode="auto">
          <a:xfrm rot="5400000">
            <a:off x="8152607" y="2809081"/>
            <a:ext cx="1841500"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912813" eaLnBrk="0" fontAlgn="base" hangingPunct="0">
              <a:spcBef>
                <a:spcPct val="0"/>
              </a:spcBef>
              <a:spcAft>
                <a:spcPct val="0"/>
              </a:spcAft>
              <a:defRPr>
                <a:solidFill>
                  <a:schemeClr val="tx1"/>
                </a:solidFill>
                <a:latin typeface="Calibri" pitchFamily="34" charset="0"/>
                <a:cs typeface="Arial" charset="0"/>
              </a:defRPr>
            </a:lvl6pPr>
            <a:lvl7pPr marL="2971800" indent="-228600" defTabSz="912813" eaLnBrk="0" fontAlgn="base" hangingPunct="0">
              <a:spcBef>
                <a:spcPct val="0"/>
              </a:spcBef>
              <a:spcAft>
                <a:spcPct val="0"/>
              </a:spcAft>
              <a:defRPr>
                <a:solidFill>
                  <a:schemeClr val="tx1"/>
                </a:solidFill>
                <a:latin typeface="Calibri" pitchFamily="34" charset="0"/>
                <a:cs typeface="Arial" charset="0"/>
              </a:defRPr>
            </a:lvl7pPr>
            <a:lvl8pPr marL="3429000" indent="-228600" defTabSz="912813" eaLnBrk="0" fontAlgn="base" hangingPunct="0">
              <a:spcBef>
                <a:spcPct val="0"/>
              </a:spcBef>
              <a:spcAft>
                <a:spcPct val="0"/>
              </a:spcAft>
              <a:defRPr>
                <a:solidFill>
                  <a:schemeClr val="tx1"/>
                </a:solidFill>
                <a:latin typeface="Calibri" pitchFamily="34" charset="0"/>
                <a:cs typeface="Arial" charset="0"/>
              </a:defRPr>
            </a:lvl8pPr>
            <a:lvl9pPr marL="3886200" indent="-228600" defTabSz="912813"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US" sz="600" dirty="0"/>
              <a:t>Working Draft - Last Modified 10/4/2004 4:39:06 PM</a:t>
            </a:r>
            <a:endParaRPr lang="cs-CZ" sz="600" dirty="0"/>
          </a:p>
        </p:txBody>
      </p:sp>
      <p:sp>
        <p:nvSpPr>
          <p:cNvPr id="1029" name="Printed" hidden="1"/>
          <p:cNvSpPr txBox="1">
            <a:spLocks noChangeArrowheads="1"/>
          </p:cNvSpPr>
          <p:nvPr/>
        </p:nvSpPr>
        <p:spPr bwMode="auto">
          <a:xfrm rot="5400000">
            <a:off x="8527256" y="3929857"/>
            <a:ext cx="1090613"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912813" eaLnBrk="0" fontAlgn="base" hangingPunct="0">
              <a:spcBef>
                <a:spcPct val="0"/>
              </a:spcBef>
              <a:spcAft>
                <a:spcPct val="0"/>
              </a:spcAft>
              <a:defRPr>
                <a:solidFill>
                  <a:schemeClr val="tx1"/>
                </a:solidFill>
                <a:latin typeface="Calibri" pitchFamily="34" charset="0"/>
                <a:cs typeface="Arial" charset="0"/>
              </a:defRPr>
            </a:lvl6pPr>
            <a:lvl7pPr marL="2971800" indent="-228600" defTabSz="912813" eaLnBrk="0" fontAlgn="base" hangingPunct="0">
              <a:spcBef>
                <a:spcPct val="0"/>
              </a:spcBef>
              <a:spcAft>
                <a:spcPct val="0"/>
              </a:spcAft>
              <a:defRPr>
                <a:solidFill>
                  <a:schemeClr val="tx1"/>
                </a:solidFill>
                <a:latin typeface="Calibri" pitchFamily="34" charset="0"/>
                <a:cs typeface="Arial" charset="0"/>
              </a:defRPr>
            </a:lvl7pPr>
            <a:lvl8pPr marL="3429000" indent="-228600" defTabSz="912813" eaLnBrk="0" fontAlgn="base" hangingPunct="0">
              <a:spcBef>
                <a:spcPct val="0"/>
              </a:spcBef>
              <a:spcAft>
                <a:spcPct val="0"/>
              </a:spcAft>
              <a:defRPr>
                <a:solidFill>
                  <a:schemeClr val="tx1"/>
                </a:solidFill>
                <a:latin typeface="Calibri" pitchFamily="34" charset="0"/>
                <a:cs typeface="Arial" charset="0"/>
              </a:defRPr>
            </a:lvl8pPr>
            <a:lvl9pPr marL="3886200" indent="-228600" defTabSz="912813"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cs-CZ" sz="600"/>
              <a:t>Printed 10/4/2004 11:36:40 AM</a:t>
            </a:r>
          </a:p>
        </p:txBody>
      </p:sp>
      <p:sp>
        <p:nvSpPr>
          <p:cNvPr id="1116" name="Rectangle 92"/>
          <p:cNvSpPr>
            <a:spLocks noGrp="1" noChangeArrowheads="1"/>
          </p:cNvSpPr>
          <p:nvPr>
            <p:ph type="title"/>
          </p:nvPr>
        </p:nvSpPr>
        <p:spPr bwMode="auto">
          <a:xfrm>
            <a:off x="503238" y="438150"/>
            <a:ext cx="6877050" cy="81060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cs-CZ" dirty="0"/>
              <a:t>KLEPNUTÍM LZE UPRAVIT STYL PŘEDLOHY DVOUŘÁDKOVÝCH NADPISŮ</a:t>
            </a:r>
          </a:p>
        </p:txBody>
      </p:sp>
      <p:sp>
        <p:nvSpPr>
          <p:cNvPr id="1031" name="Rectangle 93"/>
          <p:cNvSpPr>
            <a:spLocks noGrp="1" noChangeArrowheads="1"/>
          </p:cNvSpPr>
          <p:nvPr>
            <p:ph type="body" idx="1"/>
          </p:nvPr>
        </p:nvSpPr>
        <p:spPr bwMode="auto">
          <a:xfrm>
            <a:off x="503238" y="1712913"/>
            <a:ext cx="8137525" cy="466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dirty="0"/>
              <a:t>Po kliknutí můžete vložit text. </a:t>
            </a:r>
            <a:br>
              <a:rPr lang="cs-CZ" dirty="0"/>
            </a:br>
            <a:r>
              <a:rPr lang="cs-CZ" dirty="0"/>
              <a:t>Vzorovou</a:t>
            </a:r>
            <a:r>
              <a:rPr lang="en-US" dirty="0"/>
              <a:t> </a:t>
            </a:r>
            <a:r>
              <a:rPr lang="cs-CZ" dirty="0"/>
              <a:t>prezentaci si můžete otevřít ze složky „Moje šablony“. </a:t>
            </a:r>
            <a:br>
              <a:rPr lang="cs-CZ" dirty="0"/>
            </a:br>
            <a:r>
              <a:rPr lang="cs-CZ" dirty="0"/>
              <a:t>Vzhled stránky můžete přepnout pomocí volby „Rozložení“.</a:t>
            </a:r>
          </a:p>
          <a:p>
            <a:pPr lvl="0"/>
            <a:endParaRPr lang="en-US" dirty="0"/>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1030" name="pg num"/>
          <p:cNvSpPr>
            <a:spLocks noGrp="1" noChangeArrowheads="1"/>
          </p:cNvSpPr>
          <p:nvPr>
            <p:ph type="sldNum" sz="quarter" idx="4"/>
          </p:nvPr>
        </p:nvSpPr>
        <p:spPr bwMode="auto">
          <a:xfrm>
            <a:off x="503238" y="6648621"/>
            <a:ext cx="311150" cy="161583"/>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defRPr sz="1050" b="1">
                <a:solidFill>
                  <a:schemeClr val="bg1"/>
                </a:solidFill>
                <a:latin typeface="Arial CE" charset="0"/>
                <a:cs typeface="Arial CE" charset="0"/>
              </a:defRPr>
            </a:lvl1pPr>
          </a:lstStyle>
          <a:p>
            <a:pPr>
              <a:defRPr/>
            </a:pPr>
            <a:fld id="{BEBF56B9-2650-4F04-A929-CECC5EDBD958}" type="slidenum">
              <a:rPr lang="pl-PL" smtClean="0"/>
              <a:pPr>
                <a:defRPr/>
              </a:pPr>
              <a:t>‹#›</a:t>
            </a:fld>
            <a:endParaRPr lang="pl-PL" dirty="0"/>
          </a:p>
        </p:txBody>
      </p:sp>
    </p:spTree>
  </p:cSld>
  <p:clrMap bg1="lt1" tx1="dk1" bg2="lt2" tx2="dk2" accent1="accent1" accent2="accent2" accent3="accent3" accent4="accent4" accent5="accent5" accent6="accent6" hlink="hlink" folHlink="folHlink"/>
  <p:sldLayoutIdLst>
    <p:sldLayoutId id="2147484744" r:id="rId1"/>
    <p:sldLayoutId id="2147484745" r:id="rId2"/>
    <p:sldLayoutId id="2147484760" r:id="rId3"/>
    <p:sldLayoutId id="2147485208" r:id="rId4"/>
    <p:sldLayoutId id="2147485210" r:id="rId5"/>
    <p:sldLayoutId id="2147485212" r:id="rId6"/>
    <p:sldLayoutId id="2147485215" r:id="rId7"/>
  </p:sldLayoutIdLst>
  <p:hf hdr="0" dt="0"/>
  <p:txStyles>
    <p:titleStyle>
      <a:lvl1pPr algn="l" defTabSz="895350" rtl="0" eaLnBrk="0" fontAlgn="base" hangingPunct="0">
        <a:lnSpc>
          <a:spcPts val="3300"/>
        </a:lnSpc>
        <a:spcBef>
          <a:spcPct val="0"/>
        </a:spcBef>
        <a:spcAft>
          <a:spcPct val="0"/>
        </a:spcAft>
        <a:defRPr sz="2400" cap="all">
          <a:solidFill>
            <a:srgbClr val="F24F00"/>
          </a:solidFill>
          <a:latin typeface="+mn-lt"/>
          <a:ea typeface="+mj-ea"/>
          <a:cs typeface="+mj-cs"/>
        </a:defRPr>
      </a:lvl1pPr>
      <a:lvl2pPr algn="l" defTabSz="895350" rtl="0" eaLnBrk="0" fontAlgn="base" hangingPunct="0">
        <a:lnSpc>
          <a:spcPts val="3300"/>
        </a:lnSpc>
        <a:spcBef>
          <a:spcPct val="0"/>
        </a:spcBef>
        <a:spcAft>
          <a:spcPct val="0"/>
        </a:spcAft>
        <a:defRPr sz="2400">
          <a:solidFill>
            <a:srgbClr val="F24F00"/>
          </a:solidFill>
          <a:latin typeface="Futura CEZ Medium" pitchFamily="2" charset="-18"/>
        </a:defRPr>
      </a:lvl2pPr>
      <a:lvl3pPr algn="l" defTabSz="895350" rtl="0" eaLnBrk="0" fontAlgn="base" hangingPunct="0">
        <a:lnSpc>
          <a:spcPts val="3300"/>
        </a:lnSpc>
        <a:spcBef>
          <a:spcPct val="0"/>
        </a:spcBef>
        <a:spcAft>
          <a:spcPct val="0"/>
        </a:spcAft>
        <a:defRPr sz="2400">
          <a:solidFill>
            <a:srgbClr val="F24F00"/>
          </a:solidFill>
          <a:latin typeface="Futura CEZ Medium" pitchFamily="2" charset="-18"/>
        </a:defRPr>
      </a:lvl3pPr>
      <a:lvl4pPr algn="l" defTabSz="895350" rtl="0" eaLnBrk="0" fontAlgn="base" hangingPunct="0">
        <a:lnSpc>
          <a:spcPts val="3300"/>
        </a:lnSpc>
        <a:spcBef>
          <a:spcPct val="0"/>
        </a:spcBef>
        <a:spcAft>
          <a:spcPct val="0"/>
        </a:spcAft>
        <a:defRPr sz="2400">
          <a:solidFill>
            <a:srgbClr val="F24F00"/>
          </a:solidFill>
          <a:latin typeface="Futura CEZ Medium" pitchFamily="2" charset="-18"/>
        </a:defRPr>
      </a:lvl4pPr>
      <a:lvl5pPr algn="l" defTabSz="895350" rtl="0" eaLnBrk="0" fontAlgn="base" hangingPunct="0">
        <a:lnSpc>
          <a:spcPts val="3300"/>
        </a:lnSpc>
        <a:spcBef>
          <a:spcPct val="0"/>
        </a:spcBef>
        <a:spcAft>
          <a:spcPct val="0"/>
        </a:spcAft>
        <a:defRPr sz="2400">
          <a:solidFill>
            <a:srgbClr val="F24F00"/>
          </a:solidFill>
          <a:latin typeface="Futura CEZ Medium" pitchFamily="2" charset="-18"/>
        </a:defRPr>
      </a:lvl5pPr>
      <a:lvl6pPr marL="457200" algn="l" defTabSz="895350" rtl="0" eaLnBrk="1" fontAlgn="base" hangingPunct="1">
        <a:spcBef>
          <a:spcPct val="0"/>
        </a:spcBef>
        <a:spcAft>
          <a:spcPct val="0"/>
        </a:spcAft>
        <a:defRPr sz="2000">
          <a:solidFill>
            <a:schemeClr val="bg1"/>
          </a:solidFill>
          <a:latin typeface="Futura CEZ Medium" pitchFamily="2" charset="-18"/>
        </a:defRPr>
      </a:lvl6pPr>
      <a:lvl7pPr marL="914400" algn="l" defTabSz="895350" rtl="0" eaLnBrk="1" fontAlgn="base" hangingPunct="1">
        <a:spcBef>
          <a:spcPct val="0"/>
        </a:spcBef>
        <a:spcAft>
          <a:spcPct val="0"/>
        </a:spcAft>
        <a:defRPr sz="2000">
          <a:solidFill>
            <a:schemeClr val="bg1"/>
          </a:solidFill>
          <a:latin typeface="Futura CEZ Medium" pitchFamily="2" charset="-18"/>
        </a:defRPr>
      </a:lvl7pPr>
      <a:lvl8pPr marL="1371600" algn="l" defTabSz="895350" rtl="0" eaLnBrk="1" fontAlgn="base" hangingPunct="1">
        <a:spcBef>
          <a:spcPct val="0"/>
        </a:spcBef>
        <a:spcAft>
          <a:spcPct val="0"/>
        </a:spcAft>
        <a:defRPr sz="2000">
          <a:solidFill>
            <a:schemeClr val="bg1"/>
          </a:solidFill>
          <a:latin typeface="Futura CEZ Medium" pitchFamily="2" charset="-18"/>
        </a:defRPr>
      </a:lvl8pPr>
      <a:lvl9pPr marL="1828800" algn="l" defTabSz="895350" rtl="0" eaLnBrk="1" fontAlgn="base" hangingPunct="1">
        <a:spcBef>
          <a:spcPct val="0"/>
        </a:spcBef>
        <a:spcAft>
          <a:spcPct val="0"/>
        </a:spcAft>
        <a:defRPr sz="2000">
          <a:solidFill>
            <a:schemeClr val="bg1"/>
          </a:solidFill>
          <a:latin typeface="Futura CEZ Medium" pitchFamily="2" charset="-18"/>
        </a:defRPr>
      </a:lvl9pPr>
    </p:titleStyle>
    <p:bodyStyle>
      <a:lvl1pPr marL="342900" indent="-342900" algn="l" defTabSz="895350" rtl="0" eaLnBrk="0" fontAlgn="base" hangingPunct="0">
        <a:lnSpc>
          <a:spcPts val="2300"/>
        </a:lnSpc>
        <a:spcBef>
          <a:spcPct val="0"/>
        </a:spcBef>
        <a:spcAft>
          <a:spcPct val="0"/>
        </a:spcAft>
        <a:buSzPct val="120000"/>
        <a:defRPr sz="1600">
          <a:solidFill>
            <a:schemeClr val="tx1"/>
          </a:solidFill>
          <a:latin typeface="Arial CE" panose="020B0604020202020204" pitchFamily="34" charset="0"/>
          <a:ea typeface="Arial CE" charset="0"/>
          <a:cs typeface="Arial CE" panose="020B0604020202020204" pitchFamily="34" charset="0"/>
        </a:defRPr>
      </a:lvl1pPr>
      <a:lvl2pPr marL="180975" indent="-179388" algn="l" defTabSz="895350" rtl="0" eaLnBrk="0" fontAlgn="base" hangingPunct="0">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ea typeface="Arial CE" charset="0"/>
          <a:cs typeface="Arial CE" panose="020B0604020202020204" pitchFamily="34" charset="0"/>
        </a:defRPr>
      </a:lvl2pPr>
      <a:lvl3pPr marL="361950" indent="-180975" algn="l" defTabSz="895350" rtl="0" eaLnBrk="0" fontAlgn="base" hangingPunct="0">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ea typeface="Arial CE" charset="0"/>
          <a:cs typeface="Arial CE" panose="020B0604020202020204" pitchFamily="34" charset="0"/>
        </a:defRPr>
      </a:lvl3pPr>
      <a:lvl4pPr marL="534988" indent="-180975" algn="l" defTabSz="895350" rtl="0" eaLnBrk="0" fontAlgn="base" hangingPunct="0">
        <a:lnSpc>
          <a:spcPts val="2300"/>
        </a:lnSpc>
        <a:spcBef>
          <a:spcPct val="0"/>
        </a:spcBef>
        <a:spcAft>
          <a:spcPct val="0"/>
        </a:spcAft>
        <a:buSzPct val="89000"/>
        <a:defRPr sz="1600">
          <a:solidFill>
            <a:schemeClr val="tx1"/>
          </a:solidFill>
          <a:latin typeface="Arial CE" panose="020B0604020202020204" pitchFamily="34" charset="0"/>
          <a:ea typeface="Arial CE" charset="0"/>
          <a:cs typeface="Arial CE" panose="020B0604020202020204" pitchFamily="34" charset="0"/>
        </a:defRPr>
      </a:lvl4pPr>
      <a:lvl5pPr marL="715963" indent="-180975" algn="l" defTabSz="895350" rtl="0" eaLnBrk="0" fontAlgn="base" hangingPunct="0">
        <a:lnSpc>
          <a:spcPts val="2300"/>
        </a:lnSpc>
        <a:spcBef>
          <a:spcPct val="0"/>
        </a:spcBef>
        <a:spcAft>
          <a:spcPct val="0"/>
        </a:spcAft>
        <a:buSzPct val="75000"/>
        <a:defRPr sz="1600">
          <a:solidFill>
            <a:schemeClr val="tx1"/>
          </a:solidFill>
          <a:latin typeface="Arial CE" panose="020B0604020202020204" pitchFamily="34" charset="0"/>
          <a:ea typeface="Arial CE"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111" name="McK Slide Elements"/>
          <p:cNvGrpSpPr>
            <a:grpSpLocks/>
          </p:cNvGrpSpPr>
          <p:nvPr/>
        </p:nvGrpSpPr>
        <p:grpSpPr bwMode="auto">
          <a:xfrm>
            <a:off x="1436804" y="941072"/>
            <a:ext cx="7584093" cy="5889393"/>
            <a:chOff x="887" y="581"/>
            <a:chExt cx="4682" cy="3636"/>
          </a:xfrm>
        </p:grpSpPr>
        <p:sp>
          <p:nvSpPr>
            <p:cNvPr id="1032" name="McK Measure" hidden="1"/>
            <p:cNvSpPr txBox="1">
              <a:spLocks noChangeArrowheads="1"/>
            </p:cNvSpPr>
            <p:nvPr userDrawn="1"/>
          </p:nvSpPr>
          <p:spPr bwMode="auto">
            <a:xfrm>
              <a:off x="887" y="581"/>
              <a:ext cx="4682" cy="154"/>
            </a:xfrm>
            <a:prstGeom prst="rect">
              <a:avLst/>
            </a:prstGeom>
            <a:noFill/>
            <a:ln w="9525">
              <a:noFill/>
              <a:miter lim="800000"/>
              <a:headEnd/>
              <a:tailEnd/>
            </a:ln>
            <a:effectLst/>
          </p:spPr>
          <p:txBody>
            <a:bodyPr lIns="0" tIns="0" rIns="0" bIns="0">
              <a:spAutoFit/>
            </a:bodyPr>
            <a:lstStyle/>
            <a:p>
              <a:pPr defTabSz="894970" fontAlgn="base">
                <a:spcBef>
                  <a:spcPct val="0"/>
                </a:spcBef>
                <a:spcAft>
                  <a:spcPct val="0"/>
                </a:spcAft>
              </a:pPr>
              <a:r>
                <a:rPr lang="cs-CZ" sz="1600" dirty="0">
                  <a:solidFill>
                    <a:srgbClr val="FFFFFF"/>
                  </a:solidFill>
                  <a:latin typeface="Arial" pitchFamily="34" charset="0"/>
                  <a:cs typeface="Arial" pitchFamily="34" charset="0"/>
                </a:rPr>
                <a:t>Měrná jednotka</a:t>
              </a:r>
            </a:p>
          </p:txBody>
        </p:sp>
        <p:sp>
          <p:nvSpPr>
            <p:cNvPr id="1033" name="McK Footnote" hidden="1"/>
            <p:cNvSpPr txBox="1">
              <a:spLocks noChangeArrowheads="1"/>
            </p:cNvSpPr>
            <p:nvPr userDrawn="1"/>
          </p:nvSpPr>
          <p:spPr bwMode="auto">
            <a:xfrm>
              <a:off x="889" y="3961"/>
              <a:ext cx="4437" cy="256"/>
            </a:xfrm>
            <a:prstGeom prst="rect">
              <a:avLst/>
            </a:prstGeom>
            <a:noFill/>
            <a:ln w="9525">
              <a:noFill/>
              <a:miter lim="800000"/>
              <a:headEnd/>
              <a:tailEnd/>
            </a:ln>
            <a:effectLst/>
          </p:spPr>
          <p:txBody>
            <a:bodyPr lIns="0" tIns="0" rIns="0" bIns="0" anchor="b">
              <a:spAutoFit/>
            </a:bodyPr>
            <a:lstStyle/>
            <a:p>
              <a:pPr marL="450658" indent="-450658" defTabSz="894970" fontAlgn="base">
                <a:spcBef>
                  <a:spcPct val="0"/>
                </a:spcBef>
                <a:spcAft>
                  <a:spcPct val="0"/>
                </a:spcAft>
                <a:tabLst>
                  <a:tab pos="404642" algn="r"/>
                </a:tabLst>
              </a:pPr>
              <a:r>
                <a:rPr lang="cs-CZ" sz="1200" dirty="0">
                  <a:solidFill>
                    <a:srgbClr val="000000"/>
                  </a:solidFill>
                  <a:latin typeface="Arial" pitchFamily="34" charset="0"/>
                  <a:cs typeface="Arial" pitchFamily="34" charset="0"/>
                </a:rPr>
                <a:t>	</a:t>
              </a:r>
              <a:r>
                <a:rPr lang="cs-CZ" sz="1200" dirty="0">
                  <a:solidFill>
                    <a:srgbClr val="FFFFFF"/>
                  </a:solidFill>
                  <a:latin typeface="Arial" pitchFamily="34" charset="0"/>
                  <a:cs typeface="Arial" pitchFamily="34" charset="0"/>
                </a:rPr>
                <a:t>*	Poznámka</a:t>
              </a:r>
            </a:p>
            <a:p>
              <a:pPr marL="450658" indent="-450658" defTabSz="894970" fontAlgn="base">
                <a:spcBef>
                  <a:spcPct val="20000"/>
                </a:spcBef>
                <a:spcAft>
                  <a:spcPct val="0"/>
                </a:spcAft>
                <a:tabLst>
                  <a:tab pos="404642" algn="r"/>
                </a:tabLst>
              </a:pPr>
              <a:r>
                <a:rPr lang="cs-CZ" sz="1200" dirty="0">
                  <a:solidFill>
                    <a:srgbClr val="FFFFFF"/>
                  </a:solidFill>
                  <a:latin typeface="Arial" pitchFamily="34" charset="0"/>
                  <a:cs typeface="Arial" pitchFamily="34" charset="0"/>
                </a:rPr>
                <a:t>	Zdroj:	Zdroj</a:t>
              </a:r>
            </a:p>
          </p:txBody>
        </p:sp>
      </p:grpSp>
      <p:sp>
        <p:nvSpPr>
          <p:cNvPr id="1052" name="Working Draft" hidden="1"/>
          <p:cNvSpPr txBox="1">
            <a:spLocks noChangeArrowheads="1"/>
          </p:cNvSpPr>
          <p:nvPr/>
        </p:nvSpPr>
        <p:spPr bwMode="auto">
          <a:xfrm rot="5400000">
            <a:off x="8151907" y="2809450"/>
            <a:ext cx="1841649" cy="93951"/>
          </a:xfrm>
          <a:prstGeom prst="rect">
            <a:avLst/>
          </a:prstGeom>
          <a:noFill/>
          <a:ln w="9525">
            <a:noFill/>
            <a:miter lim="800000"/>
            <a:headEnd/>
            <a:tailEnd/>
          </a:ln>
          <a:effectLst/>
        </p:spPr>
        <p:txBody>
          <a:bodyPr wrap="none" lIns="0" tIns="0" rIns="0" bIns="0">
            <a:spAutoFit/>
          </a:bodyPr>
          <a:lstStyle/>
          <a:p>
            <a:pPr defTabSz="914206" fontAlgn="base">
              <a:spcBef>
                <a:spcPct val="0"/>
              </a:spcBef>
              <a:spcAft>
                <a:spcPct val="0"/>
              </a:spcAft>
            </a:pPr>
            <a:r>
              <a:rPr lang="en-US" sz="600" dirty="0">
                <a:solidFill>
                  <a:srgbClr val="000000"/>
                </a:solidFill>
                <a:latin typeface="Arial" pitchFamily="34" charset="0"/>
                <a:cs typeface="Arial" pitchFamily="34" charset="0"/>
              </a:rPr>
              <a:t>Working Draft - Last Modified 10/4/2004 4:39:06 PM</a:t>
            </a:r>
            <a:endParaRPr lang="cs-CZ" sz="600" dirty="0">
              <a:solidFill>
                <a:srgbClr val="000000"/>
              </a:solidFill>
              <a:latin typeface="Arial" pitchFamily="34" charset="0"/>
              <a:cs typeface="Arial" pitchFamily="34" charset="0"/>
            </a:endParaRPr>
          </a:p>
        </p:txBody>
      </p:sp>
      <p:sp>
        <p:nvSpPr>
          <p:cNvPr id="1053" name="Printed" hidden="1"/>
          <p:cNvSpPr txBox="1">
            <a:spLocks noChangeArrowheads="1"/>
          </p:cNvSpPr>
          <p:nvPr/>
        </p:nvSpPr>
        <p:spPr bwMode="auto">
          <a:xfrm rot="5400000">
            <a:off x="8527267" y="3930177"/>
            <a:ext cx="1090920" cy="94214"/>
          </a:xfrm>
          <a:prstGeom prst="rect">
            <a:avLst/>
          </a:prstGeom>
          <a:noFill/>
          <a:ln w="9525">
            <a:noFill/>
            <a:miter lim="800000"/>
            <a:headEnd/>
            <a:tailEnd/>
          </a:ln>
          <a:effectLst/>
        </p:spPr>
        <p:txBody>
          <a:bodyPr wrap="none" lIns="0" tIns="0" rIns="0" bIns="0">
            <a:spAutoFit/>
          </a:bodyPr>
          <a:lstStyle/>
          <a:p>
            <a:pPr defTabSz="914206" fontAlgn="base">
              <a:spcBef>
                <a:spcPct val="0"/>
              </a:spcBef>
              <a:spcAft>
                <a:spcPct val="0"/>
              </a:spcAft>
            </a:pPr>
            <a:r>
              <a:rPr lang="en-US" sz="600" dirty="0">
                <a:solidFill>
                  <a:srgbClr val="000000"/>
                </a:solidFill>
                <a:latin typeface="Arial" pitchFamily="34" charset="0"/>
                <a:cs typeface="Arial" pitchFamily="34" charset="0"/>
              </a:rPr>
              <a:t>Printed</a:t>
            </a:r>
            <a:r>
              <a:rPr lang="cs-CZ" sz="600" dirty="0">
                <a:solidFill>
                  <a:srgbClr val="000000"/>
                </a:solidFill>
                <a:latin typeface="Arial" pitchFamily="34" charset="0"/>
                <a:cs typeface="Arial" pitchFamily="34" charset="0"/>
              </a:rPr>
              <a:t> 10/4/2004 11:36:40 AM</a:t>
            </a:r>
          </a:p>
        </p:txBody>
      </p:sp>
      <p:sp>
        <p:nvSpPr>
          <p:cNvPr id="1116" name="Rectangle 92"/>
          <p:cNvSpPr>
            <a:spLocks noGrp="1" noChangeArrowheads="1"/>
          </p:cNvSpPr>
          <p:nvPr>
            <p:ph type="title"/>
          </p:nvPr>
        </p:nvSpPr>
        <p:spPr bwMode="auto">
          <a:xfrm>
            <a:off x="504003" y="438134"/>
            <a:ext cx="6876000" cy="1269578"/>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en-US" dirty="0"/>
              <a:t>CLICK TO </a:t>
            </a:r>
            <a:r>
              <a:rPr lang="cs-CZ" dirty="0"/>
              <a:t>ADD</a:t>
            </a:r>
            <a:r>
              <a:rPr lang="en-US" dirty="0"/>
              <a:t> TITLE </a:t>
            </a:r>
            <a:r>
              <a:rPr lang="cs-CZ" dirty="0"/>
              <a:t>(</a:t>
            </a:r>
            <a:r>
              <a:rPr lang="en-US" dirty="0"/>
              <a:t>switch to three-line-headline by using the option layout</a:t>
            </a:r>
            <a:r>
              <a:rPr lang="cs-CZ" dirty="0"/>
              <a:t>)</a:t>
            </a:r>
          </a:p>
        </p:txBody>
      </p:sp>
      <p:sp>
        <p:nvSpPr>
          <p:cNvPr id="1117" name="Rectangle 93"/>
          <p:cNvSpPr>
            <a:spLocks noGrp="1" noChangeArrowheads="1"/>
          </p:cNvSpPr>
          <p:nvPr>
            <p:ph type="body" idx="1"/>
          </p:nvPr>
        </p:nvSpPr>
        <p:spPr bwMode="auto">
          <a:xfrm>
            <a:off x="504001" y="1712248"/>
            <a:ext cx="8136000" cy="466267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a:t>Click to </a:t>
            </a:r>
            <a:r>
              <a:rPr lang="en-US" noProof="0" dirty="0"/>
              <a:t>add</a:t>
            </a:r>
            <a:r>
              <a:rPr lang="en-US" dirty="0"/>
              <a:t> text.</a:t>
            </a:r>
            <a:endParaRPr lang="cs-CZ" dirty="0"/>
          </a:p>
          <a:p>
            <a:pPr lvl="0"/>
            <a:r>
              <a:rPr lang="en-US" dirty="0"/>
              <a:t>You can open template presentation from the folder "My slide themes". </a:t>
            </a:r>
            <a:endParaRPr lang="cs-CZ" dirty="0"/>
          </a:p>
          <a:p>
            <a:pPr lvl="0"/>
            <a:r>
              <a:rPr lang="en-US" dirty="0"/>
              <a:t>You can change the design of the slide by using the option layout.</a:t>
            </a:r>
            <a:endParaRPr lang="cs-CZ" noProof="0" dirty="0"/>
          </a:p>
          <a:p>
            <a:pPr lvl="1"/>
            <a:r>
              <a:rPr lang="en-US" noProof="0" dirty="0"/>
              <a:t>First level</a:t>
            </a:r>
          </a:p>
          <a:p>
            <a:pPr lvl="2"/>
            <a:r>
              <a:rPr lang="en-US" noProof="0" dirty="0"/>
              <a:t>Second level</a:t>
            </a:r>
          </a:p>
          <a:p>
            <a:pPr lvl="3"/>
            <a:r>
              <a:rPr lang="en-US" noProof="0" dirty="0"/>
              <a:t>Third level</a:t>
            </a:r>
          </a:p>
          <a:p>
            <a:pPr lvl="4"/>
            <a:r>
              <a:rPr lang="en-US" noProof="0" dirty="0"/>
              <a:t>Fourth level</a:t>
            </a:r>
          </a:p>
        </p:txBody>
      </p:sp>
      <p:sp>
        <p:nvSpPr>
          <p:cNvPr id="1030" name="pg num"/>
          <p:cNvSpPr>
            <a:spLocks noGrp="1" noChangeArrowheads="1"/>
          </p:cNvSpPr>
          <p:nvPr>
            <p:ph type="sldNum" sz="quarter" idx="4"/>
          </p:nvPr>
        </p:nvSpPr>
        <p:spPr bwMode="auto">
          <a:xfrm>
            <a:off x="504004" y="6651374"/>
            <a:ext cx="311009" cy="155496"/>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defTabSz="894970" eaLnBrk="1" hangingPunct="1">
              <a:spcBef>
                <a:spcPct val="0"/>
              </a:spcBef>
              <a:buClrTx/>
              <a:buFontTx/>
              <a:buNone/>
              <a:defRPr sz="1000" b="1" i="0">
                <a:solidFill>
                  <a:schemeClr val="bg1"/>
                </a:solidFill>
                <a:latin typeface="Arial CE" panose="020B0604020202020204" pitchFamily="34" charset="0"/>
                <a:cs typeface="Arial CE" panose="020B0604020202020204" pitchFamily="34" charset="0"/>
              </a:defRPr>
            </a:lvl1pPr>
          </a:lstStyle>
          <a:p>
            <a:pPr fontAlgn="base">
              <a:spcAft>
                <a:spcPct val="0"/>
              </a:spcAft>
            </a:pPr>
            <a:fld id="{3161D317-6A0A-4553-A7BC-2945DED7A6A1}" type="slidenum">
              <a:rPr lang="cs-CZ" smtClean="0">
                <a:solidFill>
                  <a:srgbClr val="FFFFFF"/>
                </a:solidFill>
              </a:rPr>
              <a:pPr fontAlgn="base">
                <a:spcAft>
                  <a:spcPct val="0"/>
                </a:spcAft>
              </a:pPr>
              <a:t>‹#›</a:t>
            </a:fld>
            <a:endParaRPr lang="cs-CZ" dirty="0">
              <a:solidFill>
                <a:srgbClr val="FFFFFF"/>
              </a:solidFill>
            </a:endParaRPr>
          </a:p>
        </p:txBody>
      </p:sp>
      <p:pic>
        <p:nvPicPr>
          <p:cNvPr id="12" name="Picture 3"/>
          <p:cNvPicPr>
            <a:picLocks noChangeAspect="1"/>
          </p:cNvPicPr>
          <p:nvPr/>
        </p:nvPicPr>
        <p:blipFill>
          <a:blip r:embed="rId71">
            <a:extLst>
              <a:ext uri="{28A0092B-C50C-407E-A947-70E740481C1C}">
                <a14:useLocalDpi xmlns:a14="http://schemas.microsoft.com/office/drawing/2010/main" val="0"/>
              </a:ext>
            </a:extLst>
          </a:blip>
          <a:stretch>
            <a:fillRect/>
          </a:stretch>
        </p:blipFill>
        <p:spPr>
          <a:xfrm>
            <a:off x="0" y="6602357"/>
            <a:ext cx="9144000" cy="257175"/>
          </a:xfrm>
          <a:prstGeom prst="rect">
            <a:avLst/>
          </a:prstGeom>
        </p:spPr>
      </p:pic>
      <p:sp>
        <p:nvSpPr>
          <p:cNvPr id="2" name="MSIPCMContentMarking" descr="{&quot;HashCode&quot;:1590556173,&quot;Placement&quot;:&quot;Header&quot;,&quot;Top&quot;:0.0,&quot;Left&quot;:297.821747,&quot;SlideWidth&quot;:720,&quot;SlideHeight&quot;:540}">
            <a:extLst>
              <a:ext uri="{FF2B5EF4-FFF2-40B4-BE49-F238E27FC236}">
                <a16:creationId xmlns:a16="http://schemas.microsoft.com/office/drawing/2014/main" id="{88B5F150-739E-477D-8754-58C79A9937B7}"/>
              </a:ext>
            </a:extLst>
          </p:cNvPr>
          <p:cNvSpPr txBox="1"/>
          <p:nvPr userDrawn="1"/>
        </p:nvSpPr>
        <p:spPr>
          <a:xfrm>
            <a:off x="3782336" y="0"/>
            <a:ext cx="1579328" cy="262344"/>
          </a:xfrm>
          <a:prstGeom prst="rect">
            <a:avLst/>
          </a:prstGeom>
          <a:noFill/>
        </p:spPr>
        <p:txBody>
          <a:bodyPr vert="horz" wrap="square" lIns="0" tIns="0" rIns="0" bIns="0" rtlCol="0" anchor="ctr" anchorCtr="1">
            <a:spAutoFit/>
          </a:bodyPr>
          <a:lstStyle/>
          <a:p>
            <a:pPr algn="ctr">
              <a:spcBef>
                <a:spcPct val="0"/>
              </a:spcBef>
              <a:spcAft>
                <a:spcPct val="0"/>
              </a:spcAft>
            </a:pPr>
            <a:r>
              <a:rPr lang="en-US" sz="1000" i="0">
                <a:solidFill>
                  <a:srgbClr val="000000"/>
                </a:solidFill>
                <a:latin typeface="Calibri" panose="020F0502020204030204" pitchFamily="34" charset="0"/>
              </a:rPr>
              <a:t>Restricted / </a:t>
            </a:r>
            <a:r>
              <a:rPr lang="bg-BG" sz="1000" i="0">
                <a:solidFill>
                  <a:srgbClr val="000000"/>
                </a:solidFill>
                <a:latin typeface="Calibri" panose="020F0502020204030204" pitchFamily="34" charset="0"/>
              </a:rPr>
              <a:t>Ограничено</a:t>
            </a:r>
            <a:endParaRPr lang="bg-BG" sz="1000" i="0" dirty="0">
              <a:solidFill>
                <a:srgbClr val="000000"/>
              </a:solidFill>
              <a:latin typeface="Calibri" panose="020F0502020204030204" pitchFamily="34" charset="0"/>
            </a:endParaRPr>
          </a:p>
        </p:txBody>
      </p:sp>
      <p:pic>
        <p:nvPicPr>
          <p:cNvPr id="13" name="Picture 3">
            <a:extLst>
              <a:ext uri="{FF2B5EF4-FFF2-40B4-BE49-F238E27FC236}">
                <a16:creationId xmlns:a16="http://schemas.microsoft.com/office/drawing/2014/main" id="{0609DE92-D473-479D-BEF3-73016040848F}"/>
              </a:ext>
            </a:extLst>
          </p:cNvPr>
          <p:cNvPicPr>
            <a:picLocks noChangeAspect="1"/>
          </p:cNvPicPr>
          <p:nvPr userDrawn="1"/>
        </p:nvPicPr>
        <p:blipFill rotWithShape="1">
          <a:blip r:embed="rId71">
            <a:extLst>
              <a:ext uri="{28A0092B-C50C-407E-A947-70E740481C1C}">
                <a14:useLocalDpi xmlns:a14="http://schemas.microsoft.com/office/drawing/2010/main" val="0"/>
              </a:ext>
            </a:extLst>
          </a:blip>
          <a:srcRect r="14026"/>
          <a:stretch/>
        </p:blipFill>
        <p:spPr>
          <a:xfrm>
            <a:off x="1048736" y="6602357"/>
            <a:ext cx="7861540" cy="257175"/>
          </a:xfrm>
          <a:prstGeom prst="rect">
            <a:avLst/>
          </a:prstGeom>
        </p:spPr>
      </p:pic>
    </p:spTree>
    <p:extLst>
      <p:ext uri="{BB962C8B-B14F-4D97-AF65-F5344CB8AC3E}">
        <p14:creationId xmlns:p14="http://schemas.microsoft.com/office/powerpoint/2010/main" val="609899702"/>
      </p:ext>
    </p:extLst>
  </p:cSld>
  <p:clrMap bg1="lt1" tx1="dk1" bg2="lt2" tx2="dk2" accent1="accent1" accent2="accent2" accent3="accent3" accent4="accent4" accent5="accent5" accent6="accent6" hlink="hlink" folHlink="folHlink"/>
  <p:sldLayoutIdLst>
    <p:sldLayoutId id="2147485222" r:id="rId1"/>
    <p:sldLayoutId id="2147485223" r:id="rId2"/>
    <p:sldLayoutId id="2147485224" r:id="rId3"/>
    <p:sldLayoutId id="2147485225" r:id="rId4"/>
    <p:sldLayoutId id="2147485226" r:id="rId5"/>
    <p:sldLayoutId id="2147485227" r:id="rId6"/>
    <p:sldLayoutId id="2147485228" r:id="rId7"/>
    <p:sldLayoutId id="2147485229" r:id="rId8"/>
    <p:sldLayoutId id="2147485230" r:id="rId9"/>
    <p:sldLayoutId id="2147485231" r:id="rId10"/>
    <p:sldLayoutId id="2147485232" r:id="rId11"/>
    <p:sldLayoutId id="2147485233" r:id="rId12"/>
    <p:sldLayoutId id="2147485234" r:id="rId13"/>
    <p:sldLayoutId id="2147485235" r:id="rId14"/>
    <p:sldLayoutId id="2147485236" r:id="rId15"/>
    <p:sldLayoutId id="2147485237" r:id="rId16"/>
    <p:sldLayoutId id="2147485238" r:id="rId17"/>
    <p:sldLayoutId id="2147485239" r:id="rId18"/>
    <p:sldLayoutId id="2147485240" r:id="rId19"/>
    <p:sldLayoutId id="2147485241" r:id="rId20"/>
    <p:sldLayoutId id="2147485242" r:id="rId21"/>
    <p:sldLayoutId id="2147485243" r:id="rId22"/>
    <p:sldLayoutId id="2147485244" r:id="rId23"/>
    <p:sldLayoutId id="2147485245" r:id="rId24"/>
    <p:sldLayoutId id="2147485246" r:id="rId25"/>
    <p:sldLayoutId id="2147485247" r:id="rId26"/>
    <p:sldLayoutId id="2147485248" r:id="rId27"/>
    <p:sldLayoutId id="2147485249" r:id="rId28"/>
    <p:sldLayoutId id="2147485250" r:id="rId29"/>
    <p:sldLayoutId id="2147485251" r:id="rId30"/>
    <p:sldLayoutId id="2147485252" r:id="rId31"/>
    <p:sldLayoutId id="2147485253" r:id="rId32"/>
    <p:sldLayoutId id="2147485254" r:id="rId33"/>
    <p:sldLayoutId id="2147485255" r:id="rId34"/>
    <p:sldLayoutId id="2147485256" r:id="rId35"/>
    <p:sldLayoutId id="2147485257" r:id="rId36"/>
    <p:sldLayoutId id="2147485258" r:id="rId37"/>
    <p:sldLayoutId id="2147485259" r:id="rId38"/>
    <p:sldLayoutId id="2147485260" r:id="rId39"/>
    <p:sldLayoutId id="2147485261" r:id="rId40"/>
    <p:sldLayoutId id="2147485262" r:id="rId41"/>
    <p:sldLayoutId id="2147485263" r:id="rId42"/>
    <p:sldLayoutId id="2147485264" r:id="rId43"/>
    <p:sldLayoutId id="2147485265" r:id="rId44"/>
    <p:sldLayoutId id="2147485266" r:id="rId45"/>
    <p:sldLayoutId id="2147485267" r:id="rId46"/>
    <p:sldLayoutId id="2147485268" r:id="rId47"/>
    <p:sldLayoutId id="2147485269" r:id="rId48"/>
    <p:sldLayoutId id="2147485270" r:id="rId49"/>
    <p:sldLayoutId id="2147485271" r:id="rId50"/>
    <p:sldLayoutId id="2147485272" r:id="rId51"/>
    <p:sldLayoutId id="2147485273" r:id="rId52"/>
    <p:sldLayoutId id="2147485274" r:id="rId53"/>
    <p:sldLayoutId id="2147485275" r:id="rId54"/>
    <p:sldLayoutId id="2147485276" r:id="rId55"/>
    <p:sldLayoutId id="2147485277" r:id="rId56"/>
    <p:sldLayoutId id="2147485278" r:id="rId57"/>
    <p:sldLayoutId id="2147485279" r:id="rId58"/>
    <p:sldLayoutId id="2147485280" r:id="rId59"/>
    <p:sldLayoutId id="2147485281" r:id="rId60"/>
    <p:sldLayoutId id="2147485282" r:id="rId61"/>
    <p:sldLayoutId id="2147485283" r:id="rId62"/>
    <p:sldLayoutId id="2147485284" r:id="rId63"/>
    <p:sldLayoutId id="2147485285" r:id="rId64"/>
    <p:sldLayoutId id="2147485286" r:id="rId65"/>
    <p:sldLayoutId id="2147485290" r:id="rId66"/>
    <p:sldLayoutId id="2147485291" r:id="rId67"/>
    <p:sldLayoutId id="2147485292" r:id="rId68"/>
    <p:sldLayoutId id="2147485293" r:id="rId69"/>
  </p:sldLayoutIdLst>
  <p:hf hdr="0" ftr="0" dt="0"/>
  <p:txStyles>
    <p:titleStyle>
      <a:lvl1pPr algn="l" defTabSz="894970" rtl="0" eaLnBrk="1" fontAlgn="base" hangingPunct="1">
        <a:lnSpc>
          <a:spcPts val="3300"/>
        </a:lnSpc>
        <a:spcBef>
          <a:spcPct val="0"/>
        </a:spcBef>
        <a:spcAft>
          <a:spcPct val="0"/>
        </a:spcAft>
        <a:defRPr sz="2400" cap="all" baseline="0">
          <a:solidFill>
            <a:srgbClr val="F24F00"/>
          </a:solidFill>
          <a:latin typeface="+mj-lt"/>
          <a:ea typeface="+mj-ea"/>
          <a:cs typeface="+mj-cs"/>
        </a:defRPr>
      </a:lvl1pPr>
      <a:lvl2pPr algn="l" defTabSz="894970" rtl="0" eaLnBrk="1" fontAlgn="base" hangingPunct="1">
        <a:spcBef>
          <a:spcPct val="0"/>
        </a:spcBef>
        <a:spcAft>
          <a:spcPct val="0"/>
        </a:spcAft>
        <a:defRPr sz="2000">
          <a:solidFill>
            <a:schemeClr val="bg1"/>
          </a:solidFill>
          <a:latin typeface="Futura CEZ Medium" pitchFamily="2" charset="-18"/>
        </a:defRPr>
      </a:lvl2pPr>
      <a:lvl3pPr algn="l" defTabSz="894970" rtl="0" eaLnBrk="1" fontAlgn="base" hangingPunct="1">
        <a:spcBef>
          <a:spcPct val="0"/>
        </a:spcBef>
        <a:spcAft>
          <a:spcPct val="0"/>
        </a:spcAft>
        <a:defRPr sz="2000">
          <a:solidFill>
            <a:schemeClr val="bg1"/>
          </a:solidFill>
          <a:latin typeface="Futura CEZ Medium" pitchFamily="2" charset="-18"/>
        </a:defRPr>
      </a:lvl3pPr>
      <a:lvl4pPr algn="l" defTabSz="894970" rtl="0" eaLnBrk="1" fontAlgn="base" hangingPunct="1">
        <a:spcBef>
          <a:spcPct val="0"/>
        </a:spcBef>
        <a:spcAft>
          <a:spcPct val="0"/>
        </a:spcAft>
        <a:defRPr sz="2000">
          <a:solidFill>
            <a:schemeClr val="bg1"/>
          </a:solidFill>
          <a:latin typeface="Futura CEZ Medium" pitchFamily="2" charset="-18"/>
        </a:defRPr>
      </a:lvl4pPr>
      <a:lvl5pPr algn="l" defTabSz="894970" rtl="0" eaLnBrk="1" fontAlgn="base" hangingPunct="1">
        <a:spcBef>
          <a:spcPct val="0"/>
        </a:spcBef>
        <a:spcAft>
          <a:spcPct val="0"/>
        </a:spcAft>
        <a:defRPr sz="2000">
          <a:solidFill>
            <a:schemeClr val="bg1"/>
          </a:solidFill>
          <a:latin typeface="Futura CEZ Medium" pitchFamily="2" charset="-18"/>
        </a:defRPr>
      </a:lvl5pPr>
      <a:lvl6pPr marL="457008" algn="l" defTabSz="894970" rtl="0" eaLnBrk="1" fontAlgn="base" hangingPunct="1">
        <a:spcBef>
          <a:spcPct val="0"/>
        </a:spcBef>
        <a:spcAft>
          <a:spcPct val="0"/>
        </a:spcAft>
        <a:defRPr sz="2000">
          <a:solidFill>
            <a:schemeClr val="bg1"/>
          </a:solidFill>
          <a:latin typeface="Futura CEZ Medium" pitchFamily="2" charset="-18"/>
        </a:defRPr>
      </a:lvl6pPr>
      <a:lvl7pPr marL="914012" algn="l" defTabSz="894970" rtl="0" eaLnBrk="1" fontAlgn="base" hangingPunct="1">
        <a:spcBef>
          <a:spcPct val="0"/>
        </a:spcBef>
        <a:spcAft>
          <a:spcPct val="0"/>
        </a:spcAft>
        <a:defRPr sz="2000">
          <a:solidFill>
            <a:schemeClr val="bg1"/>
          </a:solidFill>
          <a:latin typeface="Futura CEZ Medium" pitchFamily="2" charset="-18"/>
        </a:defRPr>
      </a:lvl7pPr>
      <a:lvl8pPr marL="1371020" algn="l" defTabSz="894970" rtl="0" eaLnBrk="1" fontAlgn="base" hangingPunct="1">
        <a:spcBef>
          <a:spcPct val="0"/>
        </a:spcBef>
        <a:spcAft>
          <a:spcPct val="0"/>
        </a:spcAft>
        <a:defRPr sz="2000">
          <a:solidFill>
            <a:schemeClr val="bg1"/>
          </a:solidFill>
          <a:latin typeface="Futura CEZ Medium" pitchFamily="2" charset="-18"/>
        </a:defRPr>
      </a:lvl8pPr>
      <a:lvl9pPr marL="1828025" algn="l" defTabSz="894970" rtl="0" eaLnBrk="1" fontAlgn="base" hangingPunct="1">
        <a:spcBef>
          <a:spcPct val="0"/>
        </a:spcBef>
        <a:spcAft>
          <a:spcPct val="0"/>
        </a:spcAft>
        <a:defRPr sz="2000">
          <a:solidFill>
            <a:schemeClr val="bg1"/>
          </a:solidFill>
          <a:latin typeface="Futura CEZ Medium" pitchFamily="2" charset="-18"/>
        </a:defRPr>
      </a:lvl9pPr>
    </p:titleStyle>
    <p:bodyStyle>
      <a:lvl1pPr algn="l" defTabSz="89497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899" indent="-179312" algn="l" defTabSz="89497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797" indent="-180899" algn="l" defTabSz="89497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762" indent="-180899" algn="l" defTabSz="89497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659" indent="-180899" algn="l" defTabSz="89497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372" indent="-149162" algn="l" defTabSz="894970" rtl="0" eaLnBrk="1" fontAlgn="base" hangingPunct="1">
        <a:lnSpc>
          <a:spcPct val="110000"/>
        </a:lnSpc>
        <a:spcBef>
          <a:spcPct val="0"/>
        </a:spcBef>
        <a:spcAft>
          <a:spcPct val="0"/>
        </a:spcAft>
        <a:buSzPct val="75000"/>
        <a:defRPr sz="1200">
          <a:solidFill>
            <a:schemeClr val="tx1"/>
          </a:solidFill>
          <a:latin typeface="+mn-lt"/>
        </a:defRPr>
      </a:lvl6pPr>
      <a:lvl7pPr marL="1496378" indent="-149162" algn="l" defTabSz="894970" rtl="0" eaLnBrk="1" fontAlgn="base" hangingPunct="1">
        <a:lnSpc>
          <a:spcPct val="110000"/>
        </a:lnSpc>
        <a:spcBef>
          <a:spcPct val="0"/>
        </a:spcBef>
        <a:spcAft>
          <a:spcPct val="0"/>
        </a:spcAft>
        <a:buSzPct val="75000"/>
        <a:defRPr sz="1200">
          <a:solidFill>
            <a:schemeClr val="tx1"/>
          </a:solidFill>
          <a:latin typeface="+mn-lt"/>
        </a:defRPr>
      </a:lvl7pPr>
      <a:lvl8pPr marL="1953385" indent="-149162" algn="l" defTabSz="894970" rtl="0" eaLnBrk="1" fontAlgn="base" hangingPunct="1">
        <a:lnSpc>
          <a:spcPct val="110000"/>
        </a:lnSpc>
        <a:spcBef>
          <a:spcPct val="0"/>
        </a:spcBef>
        <a:spcAft>
          <a:spcPct val="0"/>
        </a:spcAft>
        <a:buSzPct val="75000"/>
        <a:defRPr sz="1200">
          <a:solidFill>
            <a:schemeClr val="tx1"/>
          </a:solidFill>
          <a:latin typeface="+mn-lt"/>
        </a:defRPr>
      </a:lvl8pPr>
      <a:lvl9pPr marL="2410392" indent="-149162" algn="l" defTabSz="894970" rtl="0" eaLnBrk="1" fontAlgn="base" hangingPunct="1">
        <a:lnSpc>
          <a:spcPct val="110000"/>
        </a:lnSpc>
        <a:spcBef>
          <a:spcPct val="0"/>
        </a:spcBef>
        <a:spcAft>
          <a:spcPct val="0"/>
        </a:spcAft>
        <a:buSzPct val="75000"/>
        <a:defRPr sz="1200">
          <a:solidFill>
            <a:schemeClr val="tx1"/>
          </a:solidFill>
          <a:latin typeface="+mn-lt"/>
        </a:defRPr>
      </a:lvl9pPr>
    </p:bodyStyle>
    <p:otherStyle>
      <a:defPPr>
        <a:defRPr lang="cs-CZ"/>
      </a:defPPr>
      <a:lvl1pPr marL="0" algn="l" defTabSz="914012" rtl="0" eaLnBrk="1" latinLnBrk="0" hangingPunct="1">
        <a:defRPr sz="1800" kern="1200">
          <a:solidFill>
            <a:schemeClr val="tx1"/>
          </a:solidFill>
          <a:latin typeface="+mn-lt"/>
          <a:ea typeface="+mn-ea"/>
          <a:cs typeface="+mn-cs"/>
        </a:defRPr>
      </a:lvl1pPr>
      <a:lvl2pPr marL="457008" algn="l" defTabSz="914012" rtl="0" eaLnBrk="1" latinLnBrk="0" hangingPunct="1">
        <a:defRPr sz="1800" kern="1200">
          <a:solidFill>
            <a:schemeClr val="tx1"/>
          </a:solidFill>
          <a:latin typeface="+mn-lt"/>
          <a:ea typeface="+mn-ea"/>
          <a:cs typeface="+mn-cs"/>
        </a:defRPr>
      </a:lvl2pPr>
      <a:lvl3pPr marL="914012" algn="l" defTabSz="914012" rtl="0" eaLnBrk="1" latinLnBrk="0" hangingPunct="1">
        <a:defRPr sz="1800" kern="1200">
          <a:solidFill>
            <a:schemeClr val="tx1"/>
          </a:solidFill>
          <a:latin typeface="+mn-lt"/>
          <a:ea typeface="+mn-ea"/>
          <a:cs typeface="+mn-cs"/>
        </a:defRPr>
      </a:lvl3pPr>
      <a:lvl4pPr marL="1371020" algn="l" defTabSz="914012" rtl="0" eaLnBrk="1" latinLnBrk="0" hangingPunct="1">
        <a:defRPr sz="1800" kern="1200">
          <a:solidFill>
            <a:schemeClr val="tx1"/>
          </a:solidFill>
          <a:latin typeface="+mn-lt"/>
          <a:ea typeface="+mn-ea"/>
          <a:cs typeface="+mn-cs"/>
        </a:defRPr>
      </a:lvl4pPr>
      <a:lvl5pPr marL="1828025" algn="l" defTabSz="914012" rtl="0" eaLnBrk="1" latinLnBrk="0" hangingPunct="1">
        <a:defRPr sz="1800" kern="1200">
          <a:solidFill>
            <a:schemeClr val="tx1"/>
          </a:solidFill>
          <a:latin typeface="+mn-lt"/>
          <a:ea typeface="+mn-ea"/>
          <a:cs typeface="+mn-cs"/>
        </a:defRPr>
      </a:lvl5pPr>
      <a:lvl6pPr marL="2285032" algn="l" defTabSz="914012" rtl="0" eaLnBrk="1" latinLnBrk="0" hangingPunct="1">
        <a:defRPr sz="1800" kern="1200">
          <a:solidFill>
            <a:schemeClr val="tx1"/>
          </a:solidFill>
          <a:latin typeface="+mn-lt"/>
          <a:ea typeface="+mn-ea"/>
          <a:cs typeface="+mn-cs"/>
        </a:defRPr>
      </a:lvl6pPr>
      <a:lvl7pPr marL="2742037" algn="l" defTabSz="914012" rtl="0" eaLnBrk="1" latinLnBrk="0" hangingPunct="1">
        <a:defRPr sz="1800" kern="1200">
          <a:solidFill>
            <a:schemeClr val="tx1"/>
          </a:solidFill>
          <a:latin typeface="+mn-lt"/>
          <a:ea typeface="+mn-ea"/>
          <a:cs typeface="+mn-cs"/>
        </a:defRPr>
      </a:lvl7pPr>
      <a:lvl8pPr marL="3199044" algn="l" defTabSz="914012" rtl="0" eaLnBrk="1" latinLnBrk="0" hangingPunct="1">
        <a:defRPr sz="1800" kern="1200">
          <a:solidFill>
            <a:schemeClr val="tx1"/>
          </a:solidFill>
          <a:latin typeface="+mn-lt"/>
          <a:ea typeface="+mn-ea"/>
          <a:cs typeface="+mn-cs"/>
        </a:defRPr>
      </a:lvl8pPr>
      <a:lvl9pPr marL="3656050" algn="l" defTabSz="91401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p15:clr>
            <a:srgbClr val="F26B43"/>
          </p15:clr>
        </p15:guide>
        <p15:guide id="2" pos="2880">
          <p15:clr>
            <a:srgbClr val="F26B43"/>
          </p15:clr>
        </p15:guide>
        <p15:guide id="3" orient="horz" pos="777">
          <p15:clr>
            <a:srgbClr val="F26B43"/>
          </p15:clr>
        </p15:guide>
        <p15:guide id="4" orient="horz" pos="30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994694" y="2132856"/>
            <a:ext cx="6877050" cy="3150799"/>
          </a:xfrm>
        </p:spPr>
        <p:txBody>
          <a:bodyPr/>
          <a:lstStyle/>
          <a:p>
            <a:pPr algn="ctr" eaLnBrk="1" hangingPunct="1"/>
            <a:r>
              <a:rPr lang="ru-RU" dirty="0"/>
              <a:t>Опит и планове за развитие на мрежови смарт-решения в разпределителните мрежи на дружеството</a:t>
            </a:r>
            <a:endParaRPr lang="cs-CZ" dirty="0">
              <a:latin typeface="Arial CE" charset="0"/>
              <a:cs typeface="Arial CE" charset="0"/>
            </a:endParaRPr>
          </a:p>
        </p:txBody>
      </p:sp>
      <p:sp>
        <p:nvSpPr>
          <p:cNvPr id="6" name="Text Placeholder 2">
            <a:extLst>
              <a:ext uri="{FF2B5EF4-FFF2-40B4-BE49-F238E27FC236}">
                <a16:creationId xmlns:a16="http://schemas.microsoft.com/office/drawing/2014/main" id="{CB55B3C4-E6D2-4799-AEA9-7B93C794D8BD}"/>
              </a:ext>
            </a:extLst>
          </p:cNvPr>
          <p:cNvSpPr txBox="1">
            <a:spLocks/>
          </p:cNvSpPr>
          <p:nvPr/>
        </p:nvSpPr>
        <p:spPr bwMode="auto">
          <a:xfrm>
            <a:off x="971600" y="6027262"/>
            <a:ext cx="2340570"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895350" rtl="0" eaLnBrk="0" fontAlgn="base" hangingPunct="0">
              <a:lnSpc>
                <a:spcPts val="2300"/>
              </a:lnSpc>
              <a:spcBef>
                <a:spcPct val="0"/>
              </a:spcBef>
              <a:spcAft>
                <a:spcPct val="0"/>
              </a:spcAft>
              <a:buSzPct val="120000"/>
              <a:defRPr sz="1800" b="1" baseline="0">
                <a:solidFill>
                  <a:srgbClr val="F24F00"/>
                </a:solidFill>
                <a:latin typeface="+mn-lt"/>
                <a:ea typeface="Arial CE" charset="0"/>
                <a:cs typeface="Arial CE" panose="020B0604020202020204" pitchFamily="34" charset="0"/>
              </a:defRPr>
            </a:lvl1pPr>
            <a:lvl2pPr marL="180975" indent="-179388" algn="l" defTabSz="895350" rtl="0" eaLnBrk="0" fontAlgn="base" hangingPunct="0">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ea typeface="Arial CE" charset="0"/>
                <a:cs typeface="Arial CE" panose="020B0604020202020204" pitchFamily="34" charset="0"/>
              </a:defRPr>
            </a:lvl2pPr>
            <a:lvl3pPr marL="361950" indent="-180975" algn="l" defTabSz="895350" rtl="0" eaLnBrk="0" fontAlgn="base" hangingPunct="0">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ea typeface="Arial CE" charset="0"/>
                <a:cs typeface="Arial CE" panose="020B0604020202020204" pitchFamily="34" charset="0"/>
              </a:defRPr>
            </a:lvl3pPr>
            <a:lvl4pPr marL="534988" indent="-180975" algn="l" defTabSz="895350" rtl="0" eaLnBrk="0" fontAlgn="base" hangingPunct="0">
              <a:lnSpc>
                <a:spcPts val="2300"/>
              </a:lnSpc>
              <a:spcBef>
                <a:spcPct val="0"/>
              </a:spcBef>
              <a:spcAft>
                <a:spcPct val="0"/>
              </a:spcAft>
              <a:buSzPct val="89000"/>
              <a:defRPr sz="1600">
                <a:solidFill>
                  <a:schemeClr val="tx1"/>
                </a:solidFill>
                <a:latin typeface="Arial CE" panose="020B0604020202020204" pitchFamily="34" charset="0"/>
                <a:ea typeface="Arial CE" charset="0"/>
                <a:cs typeface="Arial CE" panose="020B0604020202020204" pitchFamily="34" charset="0"/>
              </a:defRPr>
            </a:lvl4pPr>
            <a:lvl5pPr marL="715963" indent="-180975" algn="l" defTabSz="895350" rtl="0" eaLnBrk="0" fontAlgn="base" hangingPunct="0">
              <a:lnSpc>
                <a:spcPts val="2300"/>
              </a:lnSpc>
              <a:spcBef>
                <a:spcPct val="0"/>
              </a:spcBef>
              <a:spcAft>
                <a:spcPct val="0"/>
              </a:spcAft>
              <a:buSzPct val="75000"/>
              <a:defRPr sz="1600">
                <a:solidFill>
                  <a:schemeClr val="tx1"/>
                </a:solidFill>
                <a:latin typeface="Arial CE" panose="020B0604020202020204" pitchFamily="34" charset="0"/>
                <a:ea typeface="Arial CE"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a:lstStyle>
          <a:p>
            <a:pPr marL="0" indent="0" eaLnBrk="1" hangingPunct="1"/>
            <a:r>
              <a:rPr lang="bg-BG" b="0" kern="0" dirty="0">
                <a:latin typeface="Arial CE" charset="0"/>
                <a:cs typeface="Arial CE" charset="0"/>
              </a:rPr>
              <a:t>18 Ноември 2021 г.</a:t>
            </a:r>
            <a:endParaRPr lang="cs-CZ" b="0" kern="0" dirty="0">
              <a:latin typeface="Arial CE" charset="0"/>
              <a:cs typeface="Arial CE" charset="0"/>
            </a:endParaRPr>
          </a:p>
        </p:txBody>
      </p:sp>
      <p:sp>
        <p:nvSpPr>
          <p:cNvPr id="4" name="Title 1">
            <a:extLst>
              <a:ext uri="{FF2B5EF4-FFF2-40B4-BE49-F238E27FC236}">
                <a16:creationId xmlns:a16="http://schemas.microsoft.com/office/drawing/2014/main" id="{6295E866-5052-41C7-B40E-A18CB416C1BC}"/>
              </a:ext>
            </a:extLst>
          </p:cNvPr>
          <p:cNvSpPr txBox="1">
            <a:spLocks/>
          </p:cNvSpPr>
          <p:nvPr/>
        </p:nvSpPr>
        <p:spPr bwMode="auto">
          <a:xfrm>
            <a:off x="683568" y="620688"/>
            <a:ext cx="7340576" cy="550920"/>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lgn="l" defTabSz="895350" rtl="0" eaLnBrk="0" fontAlgn="base" hangingPunct="0">
              <a:lnSpc>
                <a:spcPts val="5000"/>
              </a:lnSpc>
              <a:spcBef>
                <a:spcPct val="0"/>
              </a:spcBef>
              <a:spcAft>
                <a:spcPct val="0"/>
              </a:spcAft>
              <a:defRPr sz="3600" b="0" cap="all" baseline="0">
                <a:solidFill>
                  <a:srgbClr val="F24F00"/>
                </a:solidFill>
                <a:latin typeface="+mn-lt"/>
                <a:ea typeface="+mj-ea"/>
                <a:cs typeface="Arial CE" panose="020B0604020202020204" pitchFamily="34" charset="0"/>
              </a:defRPr>
            </a:lvl1pPr>
            <a:lvl2pPr algn="l" defTabSz="895350" rtl="0" eaLnBrk="0" fontAlgn="base" hangingPunct="0">
              <a:lnSpc>
                <a:spcPts val="3300"/>
              </a:lnSpc>
              <a:spcBef>
                <a:spcPct val="0"/>
              </a:spcBef>
              <a:spcAft>
                <a:spcPct val="0"/>
              </a:spcAft>
              <a:defRPr sz="2400">
                <a:solidFill>
                  <a:srgbClr val="F24F00"/>
                </a:solidFill>
                <a:latin typeface="Futura CEZ Medium" pitchFamily="2" charset="-18"/>
              </a:defRPr>
            </a:lvl2pPr>
            <a:lvl3pPr algn="l" defTabSz="895350" rtl="0" eaLnBrk="0" fontAlgn="base" hangingPunct="0">
              <a:lnSpc>
                <a:spcPts val="3300"/>
              </a:lnSpc>
              <a:spcBef>
                <a:spcPct val="0"/>
              </a:spcBef>
              <a:spcAft>
                <a:spcPct val="0"/>
              </a:spcAft>
              <a:defRPr sz="2400">
                <a:solidFill>
                  <a:srgbClr val="F24F00"/>
                </a:solidFill>
                <a:latin typeface="Futura CEZ Medium" pitchFamily="2" charset="-18"/>
              </a:defRPr>
            </a:lvl3pPr>
            <a:lvl4pPr algn="l" defTabSz="895350" rtl="0" eaLnBrk="0" fontAlgn="base" hangingPunct="0">
              <a:lnSpc>
                <a:spcPts val="3300"/>
              </a:lnSpc>
              <a:spcBef>
                <a:spcPct val="0"/>
              </a:spcBef>
              <a:spcAft>
                <a:spcPct val="0"/>
              </a:spcAft>
              <a:defRPr sz="2400">
                <a:solidFill>
                  <a:srgbClr val="F24F00"/>
                </a:solidFill>
                <a:latin typeface="Futura CEZ Medium" pitchFamily="2" charset="-18"/>
              </a:defRPr>
            </a:lvl4pPr>
            <a:lvl5pPr algn="l" defTabSz="895350" rtl="0" eaLnBrk="0" fontAlgn="base" hangingPunct="0">
              <a:lnSpc>
                <a:spcPts val="3300"/>
              </a:lnSpc>
              <a:spcBef>
                <a:spcPct val="0"/>
              </a:spcBef>
              <a:spcAft>
                <a:spcPct val="0"/>
              </a:spcAft>
              <a:defRPr sz="2400">
                <a:solidFill>
                  <a:srgbClr val="F24F00"/>
                </a:solidFill>
                <a:latin typeface="Futura CEZ Medium" pitchFamily="2" charset="-18"/>
              </a:defRPr>
            </a:lvl5pPr>
            <a:lvl6pPr marL="457200" algn="l" defTabSz="895350" rtl="0" eaLnBrk="1" fontAlgn="base" hangingPunct="1">
              <a:spcBef>
                <a:spcPct val="0"/>
              </a:spcBef>
              <a:spcAft>
                <a:spcPct val="0"/>
              </a:spcAft>
              <a:defRPr sz="2000">
                <a:solidFill>
                  <a:schemeClr val="bg1"/>
                </a:solidFill>
                <a:latin typeface="Futura CEZ Medium" pitchFamily="2" charset="-18"/>
              </a:defRPr>
            </a:lvl6pPr>
            <a:lvl7pPr marL="914400" algn="l" defTabSz="895350" rtl="0" eaLnBrk="1" fontAlgn="base" hangingPunct="1">
              <a:spcBef>
                <a:spcPct val="0"/>
              </a:spcBef>
              <a:spcAft>
                <a:spcPct val="0"/>
              </a:spcAft>
              <a:defRPr sz="2000">
                <a:solidFill>
                  <a:schemeClr val="bg1"/>
                </a:solidFill>
                <a:latin typeface="Futura CEZ Medium" pitchFamily="2" charset="-18"/>
              </a:defRPr>
            </a:lvl7pPr>
            <a:lvl8pPr marL="1371600" algn="l" defTabSz="895350" rtl="0" eaLnBrk="1" fontAlgn="base" hangingPunct="1">
              <a:spcBef>
                <a:spcPct val="0"/>
              </a:spcBef>
              <a:spcAft>
                <a:spcPct val="0"/>
              </a:spcAft>
              <a:defRPr sz="2000">
                <a:solidFill>
                  <a:schemeClr val="bg1"/>
                </a:solidFill>
                <a:latin typeface="Futura CEZ Medium" pitchFamily="2" charset="-18"/>
              </a:defRPr>
            </a:lvl8pPr>
            <a:lvl9pPr marL="1828800" algn="l" defTabSz="895350" rtl="0" eaLnBrk="1" fontAlgn="base" hangingPunct="1">
              <a:spcBef>
                <a:spcPct val="0"/>
              </a:spcBef>
              <a:spcAft>
                <a:spcPct val="0"/>
              </a:spcAft>
              <a:defRPr sz="2000">
                <a:solidFill>
                  <a:schemeClr val="bg1"/>
                </a:solidFill>
                <a:latin typeface="Futura CEZ Medium" pitchFamily="2" charset="-18"/>
              </a:defRPr>
            </a:lvl9pPr>
          </a:lstStyle>
          <a:p>
            <a:pPr algn="ctr" eaLnBrk="1" hangingPunct="1"/>
            <a:r>
              <a:rPr lang="ru-RU" sz="2400" b="1" kern="0" dirty="0"/>
              <a:t>ЧЕЗ Разпределение България АД</a:t>
            </a:r>
            <a:endParaRPr lang="cs-CZ" sz="2400" b="1" kern="0" dirty="0">
              <a:latin typeface="Arial CE" charset="0"/>
              <a:cs typeface="Arial CE" charset="0"/>
            </a:endParaRPr>
          </a:p>
        </p:txBody>
      </p:sp>
    </p:spTree>
    <p:extLst>
      <p:ext uri="{BB962C8B-B14F-4D97-AF65-F5344CB8AC3E}">
        <p14:creationId xmlns:p14="http://schemas.microsoft.com/office/powerpoint/2010/main" val="580527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4CA852A-6908-4A30-88F3-1385E647C6C1}"/>
              </a:ext>
            </a:extLst>
          </p:cNvPr>
          <p:cNvSpPr/>
          <p:nvPr/>
        </p:nvSpPr>
        <p:spPr>
          <a:xfrm>
            <a:off x="629148" y="4581128"/>
            <a:ext cx="8436495" cy="1938992"/>
          </a:xfrm>
          <a:prstGeom prst="rect">
            <a:avLst/>
          </a:prstGeom>
        </p:spPr>
        <p:txBody>
          <a:bodyPr wrap="square">
            <a:spAutoFit/>
          </a:bodyPr>
          <a:lstStyle/>
          <a:p>
            <a:pPr marL="285750" lvl="0" indent="-285750" defTabSz="914400">
              <a:buClr>
                <a:srgbClr val="F24F00"/>
              </a:buClr>
              <a:buFont typeface="Wingdings" panose="05000000000000000000" pitchFamily="2" charset="2"/>
              <a:buChar char="§"/>
              <a:defRPr/>
            </a:pPr>
            <a:r>
              <a:rPr lang="bg-BG" sz="2400" dirty="0">
                <a:solidFill>
                  <a:srgbClr val="000000"/>
                </a:solidFill>
                <a:latin typeface="+mn-lt"/>
              </a:rPr>
              <a:t>Удовлетворяване на бъдещите изисквания на пазара и клиентите</a:t>
            </a:r>
          </a:p>
          <a:p>
            <a:pPr marL="285750" lvl="0" indent="-285750" defTabSz="914400">
              <a:buClr>
                <a:srgbClr val="F24F00"/>
              </a:buClr>
              <a:buFont typeface="Wingdings" panose="05000000000000000000" pitchFamily="2" charset="2"/>
              <a:buChar char="§"/>
              <a:defRPr/>
            </a:pPr>
            <a:r>
              <a:rPr lang="bg-BG" sz="2400" dirty="0">
                <a:solidFill>
                  <a:srgbClr val="000000"/>
                </a:solidFill>
                <a:latin typeface="+mn-lt"/>
              </a:rPr>
              <a:t>Увеличаване на броя на ВЕИ</a:t>
            </a:r>
          </a:p>
          <a:p>
            <a:pPr marL="285750" lvl="0" indent="-285750" defTabSz="914400">
              <a:buClr>
                <a:srgbClr val="F24F00"/>
              </a:buClr>
              <a:buFont typeface="Wingdings" panose="05000000000000000000" pitchFamily="2" charset="2"/>
              <a:buChar char="§"/>
              <a:defRPr/>
            </a:pPr>
            <a:r>
              <a:rPr kumimoji="0" lang="bg-BG" sz="2400" u="none" strike="noStrike" kern="1200" cap="none" spc="0" normalizeH="0" baseline="0" noProof="0" dirty="0">
                <a:ln>
                  <a:noFill/>
                </a:ln>
                <a:solidFill>
                  <a:srgbClr val="000000"/>
                </a:solidFill>
                <a:effectLst/>
                <a:uLnTx/>
                <a:uFillTx/>
                <a:latin typeface="+mn-lt"/>
                <a:ea typeface="+mn-ea"/>
                <a:cs typeface="Arial" charset="0"/>
              </a:rPr>
              <a:t>Намаляване на </a:t>
            </a:r>
            <a:r>
              <a:rPr kumimoji="0" lang="en-US" sz="2400" u="none" strike="noStrike" kern="1200" cap="none" spc="0" normalizeH="0" baseline="0" noProof="0" dirty="0">
                <a:ln>
                  <a:noFill/>
                </a:ln>
                <a:solidFill>
                  <a:srgbClr val="000000"/>
                </a:solidFill>
                <a:effectLst/>
                <a:uLnTx/>
                <a:uFillTx/>
                <a:latin typeface="+mn-lt"/>
                <a:ea typeface="+mn-ea"/>
                <a:cs typeface="Arial" charset="0"/>
              </a:rPr>
              <a:t>SAIFI </a:t>
            </a:r>
            <a:r>
              <a:rPr kumimoji="0" lang="bg-BG" sz="2400" u="none" strike="noStrike" kern="1200" cap="none" spc="0" normalizeH="0" baseline="0" noProof="0" dirty="0">
                <a:ln>
                  <a:noFill/>
                </a:ln>
                <a:solidFill>
                  <a:srgbClr val="000000"/>
                </a:solidFill>
                <a:effectLst/>
                <a:uLnTx/>
                <a:uFillTx/>
                <a:latin typeface="+mn-lt"/>
                <a:ea typeface="+mn-ea"/>
                <a:cs typeface="Arial" charset="0"/>
              </a:rPr>
              <a:t>и </a:t>
            </a:r>
            <a:r>
              <a:rPr kumimoji="0" lang="en-US" sz="2400" u="none" strike="noStrike" kern="1200" cap="none" spc="0" normalizeH="0" baseline="0" noProof="0" dirty="0">
                <a:ln>
                  <a:noFill/>
                </a:ln>
                <a:solidFill>
                  <a:srgbClr val="000000"/>
                </a:solidFill>
                <a:effectLst/>
                <a:uLnTx/>
                <a:uFillTx/>
                <a:latin typeface="+mn-lt"/>
                <a:ea typeface="+mn-ea"/>
                <a:cs typeface="Arial" charset="0"/>
              </a:rPr>
              <a:t>SAIDI</a:t>
            </a:r>
          </a:p>
          <a:p>
            <a:pPr marL="285750" lvl="0" indent="-285750" defTabSz="914400">
              <a:buClr>
                <a:srgbClr val="F24F00"/>
              </a:buClr>
              <a:buFont typeface="Wingdings" panose="05000000000000000000" pitchFamily="2" charset="2"/>
              <a:buChar char="§"/>
              <a:defRPr/>
            </a:pPr>
            <a:r>
              <a:rPr kumimoji="0" lang="bg-BG" sz="2400" u="none" strike="noStrike" kern="1200" cap="none" spc="0" normalizeH="0" baseline="0" noProof="0" dirty="0">
                <a:ln>
                  <a:noFill/>
                </a:ln>
                <a:solidFill>
                  <a:srgbClr val="000000"/>
                </a:solidFill>
                <a:effectLst/>
                <a:uLnTx/>
                <a:uFillTx/>
                <a:latin typeface="+mn-lt"/>
                <a:ea typeface="+mn-ea"/>
                <a:cs typeface="Arial" charset="0"/>
              </a:rPr>
              <a:t>Затруднено управле</a:t>
            </a:r>
            <a:r>
              <a:rPr lang="bg-BG" sz="2400" dirty="0">
                <a:solidFill>
                  <a:srgbClr val="000000"/>
                </a:solidFill>
                <a:latin typeface="+mn-lt"/>
              </a:rPr>
              <a:t>ние на мрежата</a:t>
            </a:r>
            <a:endParaRPr kumimoji="0" lang="bg-BG" sz="2400" u="none" strike="noStrike" kern="1200" cap="none" spc="0" normalizeH="0" baseline="0" noProof="0" dirty="0">
              <a:ln>
                <a:noFill/>
              </a:ln>
              <a:solidFill>
                <a:srgbClr val="000000"/>
              </a:solidFill>
              <a:effectLst/>
              <a:uLnTx/>
              <a:uFillTx/>
              <a:latin typeface="+mn-lt"/>
              <a:ea typeface="+mn-ea"/>
              <a:cs typeface="Arial" charset="0"/>
            </a:endParaRPr>
          </a:p>
        </p:txBody>
      </p:sp>
      <p:sp>
        <p:nvSpPr>
          <p:cNvPr id="12" name="Title 1">
            <a:extLst>
              <a:ext uri="{FF2B5EF4-FFF2-40B4-BE49-F238E27FC236}">
                <a16:creationId xmlns:a16="http://schemas.microsoft.com/office/drawing/2014/main" id="{749F4A80-E2DF-4C3B-9978-671324407CE9}"/>
              </a:ext>
            </a:extLst>
          </p:cNvPr>
          <p:cNvSpPr txBox="1">
            <a:spLocks/>
          </p:cNvSpPr>
          <p:nvPr/>
        </p:nvSpPr>
        <p:spPr bwMode="auto">
          <a:xfrm>
            <a:off x="455985" y="398910"/>
            <a:ext cx="7560840" cy="38741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lgn="l" defTabSz="895350" rtl="0" eaLnBrk="0" fontAlgn="base" hangingPunct="0">
              <a:lnSpc>
                <a:spcPts val="3300"/>
              </a:lnSpc>
              <a:spcBef>
                <a:spcPct val="0"/>
              </a:spcBef>
              <a:spcAft>
                <a:spcPct val="0"/>
              </a:spcAft>
              <a:defRPr sz="2400" cap="all" baseline="0">
                <a:solidFill>
                  <a:srgbClr val="F24F00"/>
                </a:solidFill>
                <a:latin typeface="+mj-lt"/>
                <a:ea typeface="+mj-ea"/>
                <a:cs typeface="+mj-cs"/>
              </a:defRPr>
            </a:lvl1pPr>
            <a:lvl2pPr algn="l" defTabSz="895350" rtl="0" eaLnBrk="0" fontAlgn="base" hangingPunct="0">
              <a:lnSpc>
                <a:spcPts val="3300"/>
              </a:lnSpc>
              <a:spcBef>
                <a:spcPct val="0"/>
              </a:spcBef>
              <a:spcAft>
                <a:spcPct val="0"/>
              </a:spcAft>
              <a:defRPr sz="2400">
                <a:solidFill>
                  <a:srgbClr val="F24F00"/>
                </a:solidFill>
                <a:latin typeface="Futura CEZ Medium" pitchFamily="2" charset="-18"/>
              </a:defRPr>
            </a:lvl2pPr>
            <a:lvl3pPr algn="l" defTabSz="895350" rtl="0" eaLnBrk="0" fontAlgn="base" hangingPunct="0">
              <a:lnSpc>
                <a:spcPts val="3300"/>
              </a:lnSpc>
              <a:spcBef>
                <a:spcPct val="0"/>
              </a:spcBef>
              <a:spcAft>
                <a:spcPct val="0"/>
              </a:spcAft>
              <a:defRPr sz="2400">
                <a:solidFill>
                  <a:srgbClr val="F24F00"/>
                </a:solidFill>
                <a:latin typeface="Futura CEZ Medium" pitchFamily="2" charset="-18"/>
              </a:defRPr>
            </a:lvl3pPr>
            <a:lvl4pPr algn="l" defTabSz="895350" rtl="0" eaLnBrk="0" fontAlgn="base" hangingPunct="0">
              <a:lnSpc>
                <a:spcPts val="3300"/>
              </a:lnSpc>
              <a:spcBef>
                <a:spcPct val="0"/>
              </a:spcBef>
              <a:spcAft>
                <a:spcPct val="0"/>
              </a:spcAft>
              <a:defRPr sz="2400">
                <a:solidFill>
                  <a:srgbClr val="F24F00"/>
                </a:solidFill>
                <a:latin typeface="Futura CEZ Medium" pitchFamily="2" charset="-18"/>
              </a:defRPr>
            </a:lvl4pPr>
            <a:lvl5pPr algn="l" defTabSz="895350" rtl="0" eaLnBrk="0" fontAlgn="base" hangingPunct="0">
              <a:lnSpc>
                <a:spcPts val="3300"/>
              </a:lnSpc>
              <a:spcBef>
                <a:spcPct val="0"/>
              </a:spcBef>
              <a:spcAft>
                <a:spcPct val="0"/>
              </a:spcAft>
              <a:defRPr sz="2400">
                <a:solidFill>
                  <a:srgbClr val="F24F00"/>
                </a:solidFill>
                <a:latin typeface="Futura CEZ Medium" pitchFamily="2" charset="-18"/>
              </a:defRPr>
            </a:lvl5pPr>
            <a:lvl6pPr marL="457200" algn="l" defTabSz="895350" rtl="0" eaLnBrk="1" fontAlgn="base" hangingPunct="1">
              <a:spcBef>
                <a:spcPct val="0"/>
              </a:spcBef>
              <a:spcAft>
                <a:spcPct val="0"/>
              </a:spcAft>
              <a:defRPr sz="2000">
                <a:solidFill>
                  <a:schemeClr val="bg1"/>
                </a:solidFill>
                <a:latin typeface="Futura CEZ Medium" pitchFamily="2" charset="-18"/>
              </a:defRPr>
            </a:lvl6pPr>
            <a:lvl7pPr marL="914400" algn="l" defTabSz="895350" rtl="0" eaLnBrk="1" fontAlgn="base" hangingPunct="1">
              <a:spcBef>
                <a:spcPct val="0"/>
              </a:spcBef>
              <a:spcAft>
                <a:spcPct val="0"/>
              </a:spcAft>
              <a:defRPr sz="2000">
                <a:solidFill>
                  <a:schemeClr val="bg1"/>
                </a:solidFill>
                <a:latin typeface="Futura CEZ Medium" pitchFamily="2" charset="-18"/>
              </a:defRPr>
            </a:lvl7pPr>
            <a:lvl8pPr marL="1371600" algn="l" defTabSz="895350" rtl="0" eaLnBrk="1" fontAlgn="base" hangingPunct="1">
              <a:spcBef>
                <a:spcPct val="0"/>
              </a:spcBef>
              <a:spcAft>
                <a:spcPct val="0"/>
              </a:spcAft>
              <a:defRPr sz="2000">
                <a:solidFill>
                  <a:schemeClr val="bg1"/>
                </a:solidFill>
                <a:latin typeface="Futura CEZ Medium" pitchFamily="2" charset="-18"/>
              </a:defRPr>
            </a:lvl8pPr>
            <a:lvl9pPr marL="1828800" algn="l" defTabSz="895350" rtl="0" eaLnBrk="1" fontAlgn="base" hangingPunct="1">
              <a:spcBef>
                <a:spcPct val="0"/>
              </a:spcBef>
              <a:spcAft>
                <a:spcPct val="0"/>
              </a:spcAft>
              <a:defRPr sz="2000">
                <a:solidFill>
                  <a:schemeClr val="bg1"/>
                </a:solidFill>
                <a:latin typeface="Futura CEZ Medium" pitchFamily="2" charset="-18"/>
              </a:defRPr>
            </a:lvl9pPr>
          </a:lstStyle>
          <a:p>
            <a:pPr marL="0" marR="0" lvl="0" indent="0" algn="l" defTabSz="895350" rtl="0" eaLnBrk="0" fontAlgn="base" latinLnBrk="0" hangingPunct="0">
              <a:lnSpc>
                <a:spcPts val="3300"/>
              </a:lnSpc>
              <a:spcBef>
                <a:spcPct val="0"/>
              </a:spcBef>
              <a:spcAft>
                <a:spcPct val="0"/>
              </a:spcAft>
              <a:buClrTx/>
              <a:buSzTx/>
              <a:buFontTx/>
              <a:buNone/>
              <a:tabLst/>
              <a:defRPr/>
            </a:pPr>
            <a:r>
              <a:rPr kumimoji="0" lang="bg-BG" sz="2400" b="0" i="0" u="none" strike="noStrike" kern="1200" cap="all" spc="0" normalizeH="0" baseline="0" noProof="0" dirty="0">
                <a:ln>
                  <a:noFill/>
                </a:ln>
                <a:solidFill>
                  <a:srgbClr val="F24F00"/>
                </a:solidFill>
                <a:effectLst/>
                <a:uLnTx/>
                <a:uFillTx/>
                <a:latin typeface="Arial CE"/>
                <a:ea typeface="+mj-ea"/>
                <a:cs typeface="+mj-cs"/>
              </a:rPr>
              <a:t>Необходимост от </a:t>
            </a:r>
            <a:r>
              <a:rPr kumimoji="0" lang="en-US" sz="2400" b="0" i="0" u="none" strike="noStrike" kern="1200" cap="all" spc="0" normalizeH="0" baseline="0" noProof="0" dirty="0">
                <a:ln>
                  <a:noFill/>
                </a:ln>
                <a:solidFill>
                  <a:srgbClr val="F24F00"/>
                </a:solidFill>
                <a:effectLst/>
                <a:uLnTx/>
                <a:uFillTx/>
                <a:latin typeface="Arial CE"/>
                <a:ea typeface="+mj-ea"/>
                <a:cs typeface="+mj-cs"/>
              </a:rPr>
              <a:t>Smart grid</a:t>
            </a:r>
            <a:endParaRPr kumimoji="0" lang="en-US" sz="2400" b="0" i="0" u="none" strike="noStrike" kern="1200" cap="all" spc="0" normalizeH="0" baseline="0" noProof="0" dirty="0">
              <a:ln>
                <a:noFill/>
              </a:ln>
              <a:solidFill>
                <a:srgbClr val="FFFFFF">
                  <a:lumMod val="50000"/>
                </a:srgbClr>
              </a:solidFill>
              <a:effectLst/>
              <a:uLnTx/>
              <a:uFillTx/>
              <a:latin typeface="Arial CE"/>
              <a:ea typeface="+mj-ea"/>
              <a:cs typeface="+mj-cs"/>
            </a:endParaRPr>
          </a:p>
        </p:txBody>
      </p:sp>
      <p:sp>
        <p:nvSpPr>
          <p:cNvPr id="10" name="Slide Number Placeholder 3">
            <a:extLst>
              <a:ext uri="{FF2B5EF4-FFF2-40B4-BE49-F238E27FC236}">
                <a16:creationId xmlns:a16="http://schemas.microsoft.com/office/drawing/2014/main" id="{EDCA8B5A-CE8E-4C2A-88AF-70329E90DD1E}"/>
              </a:ext>
            </a:extLst>
          </p:cNvPr>
          <p:cNvSpPr txBox="1">
            <a:spLocks/>
          </p:cNvSpPr>
          <p:nvPr/>
        </p:nvSpPr>
        <p:spPr bwMode="auto">
          <a:xfrm>
            <a:off x="300410" y="6651625"/>
            <a:ext cx="311150" cy="15398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defPPr>
              <a:defRPr lang="pl-PL"/>
            </a:defPPr>
            <a:lvl1pPr algn="l" defTabSz="912813" rtl="0" fontAlgn="base">
              <a:spcBef>
                <a:spcPct val="0"/>
              </a:spcBef>
              <a:spcAft>
                <a:spcPct val="0"/>
              </a:spcAft>
              <a:defRPr sz="1050" b="1" kern="1200">
                <a:solidFill>
                  <a:schemeClr val="bg1"/>
                </a:solidFill>
                <a:latin typeface="Arial CE" charset="0"/>
                <a:ea typeface="+mn-ea"/>
                <a:cs typeface="Arial CE" charset="0"/>
              </a:defRPr>
            </a:lvl1pPr>
            <a:lvl2pPr marL="455613" indent="1588" algn="l" defTabSz="912813" rtl="0" fontAlgn="base">
              <a:spcBef>
                <a:spcPct val="0"/>
              </a:spcBef>
              <a:spcAft>
                <a:spcPct val="0"/>
              </a:spcAft>
              <a:defRPr kern="1200">
                <a:solidFill>
                  <a:schemeClr val="tx1"/>
                </a:solidFill>
                <a:latin typeface="Calibri" pitchFamily="34" charset="0"/>
                <a:ea typeface="+mn-ea"/>
                <a:cs typeface="Arial" charset="0"/>
              </a:defRPr>
            </a:lvl2pPr>
            <a:lvl3pPr marL="912813" indent="1588" algn="l" defTabSz="912813" rtl="0" fontAlgn="base">
              <a:spcBef>
                <a:spcPct val="0"/>
              </a:spcBef>
              <a:spcAft>
                <a:spcPct val="0"/>
              </a:spcAft>
              <a:defRPr kern="1200">
                <a:solidFill>
                  <a:schemeClr val="tx1"/>
                </a:solidFill>
                <a:latin typeface="Calibri" pitchFamily="34" charset="0"/>
                <a:ea typeface="+mn-ea"/>
                <a:cs typeface="Arial" charset="0"/>
              </a:defRPr>
            </a:lvl3pPr>
            <a:lvl4pPr marL="1370013" indent="1588" algn="l" defTabSz="912813" rtl="0" fontAlgn="base">
              <a:spcBef>
                <a:spcPct val="0"/>
              </a:spcBef>
              <a:spcAft>
                <a:spcPct val="0"/>
              </a:spcAft>
              <a:defRPr kern="1200">
                <a:solidFill>
                  <a:schemeClr val="tx1"/>
                </a:solidFill>
                <a:latin typeface="Calibri" pitchFamily="34" charset="0"/>
                <a:ea typeface="+mn-ea"/>
                <a:cs typeface="Arial" charset="0"/>
              </a:defRPr>
            </a:lvl4pPr>
            <a:lvl5pPr marL="1827213" indent="1588" algn="l" defTabSz="912813"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50D17FE3-11BA-4151-807A-991EA348382B}" type="slidenum">
              <a:rPr lang="cs-CZ" smtClean="0">
                <a:solidFill>
                  <a:srgbClr val="FFFFFF"/>
                </a:solidFill>
              </a:rPr>
              <a:pPr>
                <a:defRPr/>
              </a:pPr>
              <a:t>1</a:t>
            </a:fld>
            <a:endParaRPr lang="cs-CZ" dirty="0">
              <a:solidFill>
                <a:srgbClr val="FFFFFF"/>
              </a:solidFill>
            </a:endParaRPr>
          </a:p>
        </p:txBody>
      </p:sp>
      <p:pic>
        <p:nvPicPr>
          <p:cNvPr id="5" name="Picture 4">
            <a:extLst>
              <a:ext uri="{FF2B5EF4-FFF2-40B4-BE49-F238E27FC236}">
                <a16:creationId xmlns:a16="http://schemas.microsoft.com/office/drawing/2014/main" id="{9A38E1B7-46F6-41A9-8EFD-DFC4B182A881}"/>
              </a:ext>
            </a:extLst>
          </p:cNvPr>
          <p:cNvPicPr>
            <a:picLocks noChangeAspect="1"/>
          </p:cNvPicPr>
          <p:nvPr/>
        </p:nvPicPr>
        <p:blipFill>
          <a:blip r:embed="rId3"/>
          <a:stretch>
            <a:fillRect/>
          </a:stretch>
        </p:blipFill>
        <p:spPr>
          <a:xfrm>
            <a:off x="755576" y="931396"/>
            <a:ext cx="7164288" cy="3649732"/>
          </a:xfrm>
          <a:prstGeom prst="rect">
            <a:avLst/>
          </a:prstGeom>
        </p:spPr>
      </p:pic>
    </p:spTree>
    <p:extLst>
      <p:ext uri="{BB962C8B-B14F-4D97-AF65-F5344CB8AC3E}">
        <p14:creationId xmlns:p14="http://schemas.microsoft.com/office/powerpoint/2010/main" val="225595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1"/>
          <p:cNvSpPr>
            <a:spLocks noGrp="1"/>
          </p:cNvSpPr>
          <p:nvPr>
            <p:ph type="title" idx="4294967295"/>
          </p:nvPr>
        </p:nvSpPr>
        <p:spPr>
          <a:xfrm>
            <a:off x="494750" y="191193"/>
            <a:ext cx="7405911" cy="3874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a:buClr>
                <a:srgbClr val="F24F00"/>
              </a:buClr>
            </a:pPr>
            <a:r>
              <a:rPr lang="bg-BG" dirty="0"/>
              <a:t>Опитът</a:t>
            </a:r>
            <a:r>
              <a:rPr lang="en-US" dirty="0"/>
              <a:t> </a:t>
            </a:r>
            <a:r>
              <a:rPr lang="bg-BG" dirty="0"/>
              <a:t>и плановете</a:t>
            </a:r>
            <a:endParaRPr lang="en-US" sz="2400" kern="0" dirty="0"/>
          </a:p>
        </p:txBody>
      </p:sp>
      <p:sp>
        <p:nvSpPr>
          <p:cNvPr id="2" name="Slide Number Placeholder 1">
            <a:extLst>
              <a:ext uri="{FF2B5EF4-FFF2-40B4-BE49-F238E27FC236}">
                <a16:creationId xmlns:a16="http://schemas.microsoft.com/office/drawing/2014/main" id="{ECF1531E-5DAB-41AB-B43C-C2DF517A28AD}"/>
              </a:ext>
            </a:extLst>
          </p:cNvPr>
          <p:cNvSpPr>
            <a:spLocks noGrp="1"/>
          </p:cNvSpPr>
          <p:nvPr>
            <p:ph type="sldNum" sz="quarter" idx="14"/>
          </p:nvPr>
        </p:nvSpPr>
        <p:spPr/>
        <p:txBody>
          <a:bodyPr/>
          <a:lstStyle/>
          <a:p>
            <a:pPr>
              <a:defRPr/>
            </a:pPr>
            <a:r>
              <a:rPr lang="cs-CZ" dirty="0"/>
              <a:t>				</a:t>
            </a:r>
            <a:r>
              <a:rPr lang="cs-CZ" dirty="0">
                <a:latin typeface="Futura CEZ OT Demi" pitchFamily="50" charset="0"/>
              </a:rPr>
              <a:t>                                                                                                                                         </a:t>
            </a:r>
            <a:fld id="{9EB8C3EF-3FEF-4BD7-ABB9-1E82C3920758}" type="slidenum">
              <a:rPr lang="cs-CZ" smtClean="0">
                <a:latin typeface="Futura CEZ OT Demi" pitchFamily="50" charset="0"/>
              </a:rPr>
              <a:pPr>
                <a:defRPr/>
              </a:pPr>
              <a:t>2</a:t>
            </a:fld>
            <a:endParaRPr lang="cs-CZ" dirty="0">
              <a:latin typeface="Futura CEZ OT Demi" pitchFamily="50" charset="0"/>
            </a:endParaRPr>
          </a:p>
        </p:txBody>
      </p:sp>
      <p:sp>
        <p:nvSpPr>
          <p:cNvPr id="21" name="TextBox 20">
            <a:extLst>
              <a:ext uri="{FF2B5EF4-FFF2-40B4-BE49-F238E27FC236}">
                <a16:creationId xmlns:a16="http://schemas.microsoft.com/office/drawing/2014/main" id="{1EFB0D85-9FC6-4DFF-AA4C-38C9000F0507}"/>
              </a:ext>
            </a:extLst>
          </p:cNvPr>
          <p:cNvSpPr txBox="1"/>
          <p:nvPr/>
        </p:nvSpPr>
        <p:spPr>
          <a:xfrm>
            <a:off x="36347" y="2137838"/>
            <a:ext cx="2047602" cy="3431709"/>
          </a:xfrm>
          <a:prstGeom prst="rect">
            <a:avLst/>
          </a:prstGeom>
          <a:noFill/>
        </p:spPr>
        <p:txBody>
          <a:bodyPr wrap="square">
            <a:spAutoFit/>
          </a:bodyPr>
          <a:lstStyle/>
          <a:p>
            <a:pPr marL="285750" indent="-285750">
              <a:spcBef>
                <a:spcPts val="600"/>
              </a:spcBef>
              <a:buClr>
                <a:srgbClr val="FF9900"/>
              </a:buClr>
              <a:buFont typeface="Wingdings" panose="05000000000000000000" pitchFamily="2" charset="2"/>
              <a:buChar char="Ø"/>
            </a:pPr>
            <a:r>
              <a:rPr lang="bg-BG" sz="1200" dirty="0">
                <a:latin typeface="+mn-lt"/>
              </a:rPr>
              <a:t>70 % от подстанции ВН/СРН са автоматизирани</a:t>
            </a:r>
          </a:p>
          <a:p>
            <a:pPr marL="285750" indent="-285750">
              <a:spcBef>
                <a:spcPts val="600"/>
              </a:spcBef>
              <a:buClr>
                <a:srgbClr val="FF9900"/>
              </a:buClr>
              <a:buFont typeface="Wingdings" panose="05000000000000000000" pitchFamily="2" charset="2"/>
              <a:buChar char="Ø"/>
            </a:pPr>
            <a:r>
              <a:rPr lang="bg-BG" sz="1200" dirty="0">
                <a:latin typeface="+mn-lt"/>
              </a:rPr>
              <a:t>30% от ВС СрН са с управление чрез телемеханика</a:t>
            </a:r>
          </a:p>
          <a:p>
            <a:pPr marL="285750" indent="-285750">
              <a:spcBef>
                <a:spcPts val="600"/>
              </a:spcBef>
              <a:buClr>
                <a:srgbClr val="FF9900"/>
              </a:buClr>
              <a:buFont typeface="Wingdings" panose="05000000000000000000" pitchFamily="2" charset="2"/>
              <a:buChar char="Ø"/>
            </a:pPr>
            <a:r>
              <a:rPr lang="bg-BG" sz="1200" dirty="0">
                <a:latin typeface="+mn-lt"/>
              </a:rPr>
              <a:t>Над 700 устройства за автоматизация  инсталирани в мрежа СрН</a:t>
            </a:r>
          </a:p>
          <a:p>
            <a:pPr marL="285750" indent="-285750">
              <a:spcBef>
                <a:spcPts val="600"/>
              </a:spcBef>
              <a:buClr>
                <a:srgbClr val="FF9900"/>
              </a:buClr>
              <a:buFont typeface="Wingdings" panose="05000000000000000000" pitchFamily="2" charset="2"/>
              <a:buChar char="Ø"/>
            </a:pPr>
            <a:r>
              <a:rPr lang="bg-BG" sz="1200" dirty="0">
                <a:latin typeface="+mn-lt"/>
              </a:rPr>
              <a:t>Над 330 хил. „Умни“ електромера монтирани  </a:t>
            </a:r>
          </a:p>
          <a:p>
            <a:pPr marL="285750" indent="-285750">
              <a:spcBef>
                <a:spcPts val="600"/>
              </a:spcBef>
              <a:buClr>
                <a:srgbClr val="FF9900"/>
              </a:buClr>
              <a:buFont typeface="Wingdings" panose="05000000000000000000" pitchFamily="2" charset="2"/>
              <a:buChar char="Ø"/>
            </a:pPr>
            <a:r>
              <a:rPr lang="bg-BG" sz="1200" dirty="0">
                <a:latin typeface="+mn-lt"/>
              </a:rPr>
              <a:t>Стандартизиран модел на </a:t>
            </a:r>
            <a:r>
              <a:rPr lang="en-US" sz="1200" dirty="0">
                <a:latin typeface="+mn-lt"/>
              </a:rPr>
              <a:t>GIS</a:t>
            </a:r>
            <a:endParaRPr lang="bg-BG" sz="1200" dirty="0">
              <a:latin typeface="+mn-lt"/>
            </a:endParaRPr>
          </a:p>
          <a:p>
            <a:pPr marL="285750" indent="-285750">
              <a:spcBef>
                <a:spcPts val="600"/>
              </a:spcBef>
              <a:buClr>
                <a:srgbClr val="FF9900"/>
              </a:buClr>
              <a:buFont typeface="Wingdings" panose="05000000000000000000" pitchFamily="2" charset="2"/>
              <a:buChar char="Ø"/>
            </a:pPr>
            <a:endParaRPr lang="en-US" sz="1200" dirty="0">
              <a:latin typeface="+mn-lt"/>
            </a:endParaRPr>
          </a:p>
        </p:txBody>
      </p:sp>
      <p:sp>
        <p:nvSpPr>
          <p:cNvPr id="22" name="TextBox 21">
            <a:extLst>
              <a:ext uri="{FF2B5EF4-FFF2-40B4-BE49-F238E27FC236}">
                <a16:creationId xmlns:a16="http://schemas.microsoft.com/office/drawing/2014/main" id="{2C444A64-9AD7-4E1A-9C32-9592A8EE7AB2}"/>
              </a:ext>
            </a:extLst>
          </p:cNvPr>
          <p:cNvSpPr txBox="1"/>
          <p:nvPr/>
        </p:nvSpPr>
        <p:spPr>
          <a:xfrm>
            <a:off x="6948264" y="1556792"/>
            <a:ext cx="1885084" cy="4201150"/>
          </a:xfrm>
          <a:prstGeom prst="rect">
            <a:avLst/>
          </a:prstGeom>
          <a:noFill/>
        </p:spPr>
        <p:txBody>
          <a:bodyPr wrap="square">
            <a:spAutoFit/>
          </a:bodyPr>
          <a:lstStyle/>
          <a:p>
            <a:pPr marL="285750" indent="-285750">
              <a:spcBef>
                <a:spcPts val="600"/>
              </a:spcBef>
              <a:buClr>
                <a:srgbClr val="FF9900"/>
              </a:buClr>
              <a:buFont typeface="Wingdings" panose="05000000000000000000" pitchFamily="2" charset="2"/>
              <a:buChar char="Ø"/>
            </a:pPr>
            <a:r>
              <a:rPr lang="bg-BG" sz="1200" dirty="0">
                <a:latin typeface="+mn-lt"/>
              </a:rPr>
              <a:t>Достигане на 100% автоматизирано управление на  подстанции ВН/СРН </a:t>
            </a:r>
          </a:p>
          <a:p>
            <a:pPr marL="285750" indent="-285750">
              <a:spcBef>
                <a:spcPts val="600"/>
              </a:spcBef>
              <a:buClr>
                <a:srgbClr val="FF9900"/>
              </a:buClr>
              <a:buFont typeface="Wingdings" panose="05000000000000000000" pitchFamily="2" charset="2"/>
              <a:buChar char="Ø"/>
            </a:pPr>
            <a:r>
              <a:rPr lang="bg-BG" sz="1200" dirty="0">
                <a:latin typeface="+mn-lt"/>
              </a:rPr>
              <a:t>Достигане на 100% автоматизирано управление на ВС СрН</a:t>
            </a:r>
          </a:p>
          <a:p>
            <a:pPr marL="285750" indent="-285750">
              <a:spcBef>
                <a:spcPts val="600"/>
              </a:spcBef>
              <a:buClr>
                <a:srgbClr val="FF9900"/>
              </a:buClr>
              <a:buFont typeface="Wingdings" panose="05000000000000000000" pitchFamily="2" charset="2"/>
              <a:buChar char="Ø"/>
            </a:pPr>
            <a:r>
              <a:rPr lang="bg-BG" sz="1200" dirty="0">
                <a:latin typeface="+mn-lt"/>
              </a:rPr>
              <a:t>Монтаж на максимален брой устройства за автоматизация  инсталирани в мрежа СрН</a:t>
            </a:r>
          </a:p>
          <a:p>
            <a:pPr marL="285750" indent="-285750">
              <a:spcBef>
                <a:spcPts val="600"/>
              </a:spcBef>
              <a:buClr>
                <a:srgbClr val="FF9900"/>
              </a:buClr>
              <a:buFont typeface="Wingdings" panose="05000000000000000000" pitchFamily="2" charset="2"/>
              <a:buChar char="Ø"/>
            </a:pPr>
            <a:r>
              <a:rPr lang="bg-BG" sz="1200" dirty="0">
                <a:latin typeface="+mn-lt"/>
              </a:rPr>
              <a:t>Достигане на оптимален брой монтирани „умни“ електромери в зависимост от стратегията</a:t>
            </a:r>
          </a:p>
        </p:txBody>
      </p:sp>
      <p:sp>
        <p:nvSpPr>
          <p:cNvPr id="16" name="Slide Number Placeholder 3">
            <a:extLst>
              <a:ext uri="{FF2B5EF4-FFF2-40B4-BE49-F238E27FC236}">
                <a16:creationId xmlns:a16="http://schemas.microsoft.com/office/drawing/2014/main" id="{1655BB39-0D47-483C-AA17-277B7E63E2FC}"/>
              </a:ext>
            </a:extLst>
          </p:cNvPr>
          <p:cNvSpPr txBox="1">
            <a:spLocks/>
          </p:cNvSpPr>
          <p:nvPr/>
        </p:nvSpPr>
        <p:spPr bwMode="auto">
          <a:xfrm>
            <a:off x="300410" y="6651625"/>
            <a:ext cx="311150" cy="15398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defPPr>
              <a:defRPr lang="pl-PL"/>
            </a:defPPr>
            <a:lvl1pPr algn="l" defTabSz="912813" rtl="0" fontAlgn="base">
              <a:spcBef>
                <a:spcPct val="0"/>
              </a:spcBef>
              <a:spcAft>
                <a:spcPct val="0"/>
              </a:spcAft>
              <a:defRPr sz="1050" b="1" kern="1200">
                <a:solidFill>
                  <a:schemeClr val="bg1"/>
                </a:solidFill>
                <a:latin typeface="Arial CE" charset="0"/>
                <a:ea typeface="+mn-ea"/>
                <a:cs typeface="Arial CE" charset="0"/>
              </a:defRPr>
            </a:lvl1pPr>
            <a:lvl2pPr marL="455613" indent="1588" algn="l" defTabSz="912813" rtl="0" fontAlgn="base">
              <a:spcBef>
                <a:spcPct val="0"/>
              </a:spcBef>
              <a:spcAft>
                <a:spcPct val="0"/>
              </a:spcAft>
              <a:defRPr kern="1200">
                <a:solidFill>
                  <a:schemeClr val="tx1"/>
                </a:solidFill>
                <a:latin typeface="Calibri" pitchFamily="34" charset="0"/>
                <a:ea typeface="+mn-ea"/>
                <a:cs typeface="Arial" charset="0"/>
              </a:defRPr>
            </a:lvl2pPr>
            <a:lvl3pPr marL="912813" indent="1588" algn="l" defTabSz="912813" rtl="0" fontAlgn="base">
              <a:spcBef>
                <a:spcPct val="0"/>
              </a:spcBef>
              <a:spcAft>
                <a:spcPct val="0"/>
              </a:spcAft>
              <a:defRPr kern="1200">
                <a:solidFill>
                  <a:schemeClr val="tx1"/>
                </a:solidFill>
                <a:latin typeface="Calibri" pitchFamily="34" charset="0"/>
                <a:ea typeface="+mn-ea"/>
                <a:cs typeface="Arial" charset="0"/>
              </a:defRPr>
            </a:lvl3pPr>
            <a:lvl4pPr marL="1370013" indent="1588" algn="l" defTabSz="912813" rtl="0" fontAlgn="base">
              <a:spcBef>
                <a:spcPct val="0"/>
              </a:spcBef>
              <a:spcAft>
                <a:spcPct val="0"/>
              </a:spcAft>
              <a:defRPr kern="1200">
                <a:solidFill>
                  <a:schemeClr val="tx1"/>
                </a:solidFill>
                <a:latin typeface="Calibri" pitchFamily="34" charset="0"/>
                <a:ea typeface="+mn-ea"/>
                <a:cs typeface="Arial" charset="0"/>
              </a:defRPr>
            </a:lvl4pPr>
            <a:lvl5pPr marL="1827213" indent="1588" algn="l" defTabSz="912813"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50D17FE3-11BA-4151-807A-991EA348382B}" type="slidenum">
              <a:rPr lang="cs-CZ" smtClean="0">
                <a:solidFill>
                  <a:srgbClr val="FFFFFF"/>
                </a:solidFill>
              </a:rPr>
              <a:pPr>
                <a:defRPr/>
              </a:pPr>
              <a:t>2</a:t>
            </a:fld>
            <a:endParaRPr lang="cs-CZ" dirty="0">
              <a:solidFill>
                <a:srgbClr val="FFFFFF"/>
              </a:solidFill>
            </a:endParaRPr>
          </a:p>
        </p:txBody>
      </p:sp>
      <p:pic>
        <p:nvPicPr>
          <p:cNvPr id="7" name="Picture 6" descr="Diagram&#10;&#10;Description automatically generated">
            <a:extLst>
              <a:ext uri="{FF2B5EF4-FFF2-40B4-BE49-F238E27FC236}">
                <a16:creationId xmlns:a16="http://schemas.microsoft.com/office/drawing/2014/main" id="{B6C93BCA-5A96-42BB-BBF0-9B017A85AA9C}"/>
              </a:ext>
            </a:extLst>
          </p:cNvPr>
          <p:cNvPicPr>
            <a:picLocks noChangeAspect="1"/>
          </p:cNvPicPr>
          <p:nvPr/>
        </p:nvPicPr>
        <p:blipFill>
          <a:blip r:embed="rId3"/>
          <a:stretch>
            <a:fillRect/>
          </a:stretch>
        </p:blipFill>
        <p:spPr>
          <a:xfrm>
            <a:off x="2079650" y="1472126"/>
            <a:ext cx="4552332" cy="4800087"/>
          </a:xfrm>
          <a:prstGeom prst="rect">
            <a:avLst/>
          </a:prstGeom>
          <a:noFill/>
        </p:spPr>
      </p:pic>
    </p:spTree>
    <p:extLst>
      <p:ext uri="{BB962C8B-B14F-4D97-AF65-F5344CB8AC3E}">
        <p14:creationId xmlns:p14="http://schemas.microsoft.com/office/powerpoint/2010/main" val="2631354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лавие 2"/>
          <p:cNvSpPr>
            <a:spLocks noGrp="1"/>
          </p:cNvSpPr>
          <p:nvPr>
            <p:ph type="title"/>
          </p:nvPr>
        </p:nvSpPr>
        <p:spPr>
          <a:xfrm>
            <a:off x="503237" y="438149"/>
            <a:ext cx="8119553" cy="387414"/>
          </a:xfrm>
        </p:spPr>
        <p:txBody>
          <a:bodyPr/>
          <a:lstStyle/>
          <a:p>
            <a:r>
              <a:rPr lang="bg-BG" dirty="0">
                <a:latin typeface="+mn-lt"/>
              </a:rPr>
              <a:t>Проекти за дигитализация</a:t>
            </a:r>
            <a:endParaRPr lang="bg-BG" dirty="0">
              <a:solidFill>
                <a:schemeClr val="bg1">
                  <a:lumMod val="50000"/>
                </a:schemeClr>
              </a:solidFill>
              <a:latin typeface="+mn-lt"/>
            </a:endParaRPr>
          </a:p>
        </p:txBody>
      </p:sp>
      <p:sp>
        <p:nvSpPr>
          <p:cNvPr id="2" name="Контейнер за номер на слайда 1"/>
          <p:cNvSpPr>
            <a:spLocks noGrp="1"/>
          </p:cNvSpPr>
          <p:nvPr>
            <p:ph type="sldNum" sz="quarter" idx="4294967295"/>
          </p:nvPr>
        </p:nvSpPr>
        <p:spPr>
          <a:xfrm>
            <a:off x="0" y="5827713"/>
            <a:ext cx="233363" cy="153987"/>
          </a:xfrm>
          <a:prstGeom prst="rect">
            <a:avLst/>
          </a:prstGeom>
        </p:spPr>
        <p:txBody>
          <a:bodyPr/>
          <a:lstStyle/>
          <a:p>
            <a:pPr marL="0" marR="0" lvl="0" indent="0" algn="l" defTabSz="895350" rtl="0" eaLnBrk="1" fontAlgn="base" latinLnBrk="0" hangingPunct="1">
              <a:lnSpc>
                <a:spcPct val="100000"/>
              </a:lnSpc>
              <a:spcBef>
                <a:spcPct val="0"/>
              </a:spcBef>
              <a:spcAft>
                <a:spcPct val="0"/>
              </a:spcAft>
              <a:buClrTx/>
              <a:buSzTx/>
              <a:buFontTx/>
              <a:buNone/>
              <a:tabLst/>
              <a:defRPr/>
            </a:pPr>
            <a:fld id="{C35BE1FB-4AB8-4316-BE75-8348312E19D5}" type="slidenum">
              <a:rPr kumimoji="0" lang="cs-CZ" sz="1000" b="1" i="0" u="none" strike="noStrike" kern="1200" cap="none" spc="0" normalizeH="0" baseline="0" noProof="0">
                <a:ln>
                  <a:noFill/>
                </a:ln>
                <a:solidFill>
                  <a:srgbClr val="FFFFFF"/>
                </a:solidFill>
                <a:effectLst/>
                <a:uLnTx/>
                <a:uFillTx/>
                <a:latin typeface="Arial CE" panose="020B0604020202020204" pitchFamily="34" charset="0"/>
                <a:ea typeface="+mn-ea"/>
                <a:cs typeface="Arial CE" panose="020B0604020202020204" pitchFamily="34" charset="0"/>
              </a:rPr>
              <a:pPr marL="0" marR="0" lvl="0" indent="0" algn="l" defTabSz="895350" rtl="0" eaLnBrk="1" fontAlgn="base" latinLnBrk="0" hangingPunct="1">
                <a:lnSpc>
                  <a:spcPct val="100000"/>
                </a:lnSpc>
                <a:spcBef>
                  <a:spcPct val="0"/>
                </a:spcBef>
                <a:spcAft>
                  <a:spcPct val="0"/>
                </a:spcAft>
                <a:buClrTx/>
                <a:buSzTx/>
                <a:buFontTx/>
                <a:buNone/>
                <a:tabLst/>
                <a:defRPr/>
              </a:pPr>
              <a:t>3</a:t>
            </a:fld>
            <a:endParaRPr kumimoji="0" lang="cs-CZ" sz="1000" b="1" i="0" u="none" strike="noStrike" kern="1200" cap="none" spc="0" normalizeH="0" baseline="0" noProof="0" dirty="0">
              <a:ln>
                <a:noFill/>
              </a:ln>
              <a:solidFill>
                <a:srgbClr val="FFFFFF"/>
              </a:solidFill>
              <a:effectLst/>
              <a:uLnTx/>
              <a:uFillTx/>
              <a:latin typeface="Arial CE" panose="020B0604020202020204" pitchFamily="34" charset="0"/>
              <a:ea typeface="+mn-ea"/>
              <a:cs typeface="Arial CE" panose="020B0604020202020204" pitchFamily="34" charset="0"/>
            </a:endParaRPr>
          </a:p>
        </p:txBody>
      </p:sp>
      <p:sp>
        <p:nvSpPr>
          <p:cNvPr id="8" name="Rectangle 7"/>
          <p:cNvSpPr/>
          <p:nvPr/>
        </p:nvSpPr>
        <p:spPr bwMode="auto">
          <a:xfrm>
            <a:off x="821944" y="3181346"/>
            <a:ext cx="280436" cy="688787"/>
          </a:xfrm>
          <a:prstGeom prst="rect">
            <a:avLst/>
          </a:prstGeom>
          <a:solidFill>
            <a:schemeClr val="tx2"/>
          </a:solidFill>
          <a:ln w="12700" cap="flat" cmpd="sng" algn="ctr">
            <a:noFill/>
            <a:prstDash val="solid"/>
            <a:round/>
            <a:headEnd type="none" w="med" len="med"/>
            <a:tailEnd type="none" w="med" len="med"/>
          </a:ln>
          <a:effectLst/>
        </p:spPr>
        <p:txBody>
          <a:bodyPr vert="horz" wrap="none" lIns="60207" tIns="30104" rIns="60207" bIns="30104" numCol="1" rtlCol="0" anchor="ctr" anchorCtr="0" compatLnSpc="1">
            <a:prstTxWarp prst="textNoShape">
              <a:avLst/>
            </a:prstTxWarp>
          </a:bodyPr>
          <a:lstStyle/>
          <a:p>
            <a:pPr marL="0" marR="0" lvl="0" indent="0" algn="ctr" defTabSz="498752" rtl="0" eaLnBrk="0" fontAlgn="base" latinLnBrk="0" hangingPunct="0">
              <a:lnSpc>
                <a:spcPct val="100000"/>
              </a:lnSpc>
              <a:spcBef>
                <a:spcPct val="50000"/>
              </a:spcBef>
              <a:spcAft>
                <a:spcPct val="0"/>
              </a:spcAft>
              <a:buClr>
                <a:srgbClr val="F24F00"/>
              </a:buClr>
              <a:buSzTx/>
              <a:buFont typeface="Wingdings" pitchFamily="2" charset="2"/>
              <a:buNone/>
              <a:tabLst/>
              <a:defRPr/>
            </a:pPr>
            <a:endParaRPr kumimoji="0" lang="bg-BG" sz="1050" b="0" i="1" u="none" strike="noStrike" kern="1200" cap="none" spc="0" normalizeH="0" baseline="0" noProof="0">
              <a:ln>
                <a:noFill/>
              </a:ln>
              <a:solidFill>
                <a:srgbClr val="000000"/>
              </a:solidFill>
              <a:effectLst/>
              <a:uLnTx/>
              <a:uFillTx/>
              <a:latin typeface="Arial" pitchFamily="34" charset="0"/>
              <a:ea typeface="+mn-ea"/>
              <a:cs typeface="Arial" charset="0"/>
            </a:endParaRPr>
          </a:p>
        </p:txBody>
      </p:sp>
      <p:sp>
        <p:nvSpPr>
          <p:cNvPr id="6" name="Rectangle 1">
            <a:extLst>
              <a:ext uri="{FF2B5EF4-FFF2-40B4-BE49-F238E27FC236}">
                <a16:creationId xmlns:a16="http://schemas.microsoft.com/office/drawing/2014/main" id="{8AD1EC57-7DEC-4783-974D-AB0CA4E41FD8}"/>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bg-BG" altLang="bg-BG"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charset="0"/>
            </a:endParaRPr>
          </a:p>
        </p:txBody>
      </p:sp>
      <p:sp>
        <p:nvSpPr>
          <p:cNvPr id="11" name="Rectangle 2">
            <a:extLst>
              <a:ext uri="{FF2B5EF4-FFF2-40B4-BE49-F238E27FC236}">
                <a16:creationId xmlns:a16="http://schemas.microsoft.com/office/drawing/2014/main" id="{7A3F5D11-906F-410F-BC47-68EBC3CAA628}"/>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bg-BG" altLang="bg-BG"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charset="0"/>
            </a:endParaRPr>
          </a:p>
        </p:txBody>
      </p:sp>
      <p:sp>
        <p:nvSpPr>
          <p:cNvPr id="12" name="Slide Number Placeholder 3">
            <a:extLst>
              <a:ext uri="{FF2B5EF4-FFF2-40B4-BE49-F238E27FC236}">
                <a16:creationId xmlns:a16="http://schemas.microsoft.com/office/drawing/2014/main" id="{B3740B16-F65C-47F9-BC20-6ABB1F9B2F52}"/>
              </a:ext>
            </a:extLst>
          </p:cNvPr>
          <p:cNvSpPr txBox="1">
            <a:spLocks/>
          </p:cNvSpPr>
          <p:nvPr/>
        </p:nvSpPr>
        <p:spPr bwMode="auto">
          <a:xfrm>
            <a:off x="300410" y="6651625"/>
            <a:ext cx="311150" cy="15398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defPPr>
              <a:defRPr lang="pl-PL"/>
            </a:defPPr>
            <a:lvl1pPr algn="l" defTabSz="912813" rtl="0" fontAlgn="base">
              <a:spcBef>
                <a:spcPct val="0"/>
              </a:spcBef>
              <a:spcAft>
                <a:spcPct val="0"/>
              </a:spcAft>
              <a:defRPr sz="1050" b="1" kern="1200">
                <a:solidFill>
                  <a:schemeClr val="bg1"/>
                </a:solidFill>
                <a:latin typeface="Arial CE" charset="0"/>
                <a:ea typeface="+mn-ea"/>
                <a:cs typeface="Arial CE" charset="0"/>
              </a:defRPr>
            </a:lvl1pPr>
            <a:lvl2pPr marL="455613" indent="1588" algn="l" defTabSz="912813" rtl="0" fontAlgn="base">
              <a:spcBef>
                <a:spcPct val="0"/>
              </a:spcBef>
              <a:spcAft>
                <a:spcPct val="0"/>
              </a:spcAft>
              <a:defRPr kern="1200">
                <a:solidFill>
                  <a:schemeClr val="tx1"/>
                </a:solidFill>
                <a:latin typeface="Calibri" pitchFamily="34" charset="0"/>
                <a:ea typeface="+mn-ea"/>
                <a:cs typeface="Arial" charset="0"/>
              </a:defRPr>
            </a:lvl2pPr>
            <a:lvl3pPr marL="912813" indent="1588" algn="l" defTabSz="912813" rtl="0" fontAlgn="base">
              <a:spcBef>
                <a:spcPct val="0"/>
              </a:spcBef>
              <a:spcAft>
                <a:spcPct val="0"/>
              </a:spcAft>
              <a:defRPr kern="1200">
                <a:solidFill>
                  <a:schemeClr val="tx1"/>
                </a:solidFill>
                <a:latin typeface="Calibri" pitchFamily="34" charset="0"/>
                <a:ea typeface="+mn-ea"/>
                <a:cs typeface="Arial" charset="0"/>
              </a:defRPr>
            </a:lvl3pPr>
            <a:lvl4pPr marL="1370013" indent="1588" algn="l" defTabSz="912813" rtl="0" fontAlgn="base">
              <a:spcBef>
                <a:spcPct val="0"/>
              </a:spcBef>
              <a:spcAft>
                <a:spcPct val="0"/>
              </a:spcAft>
              <a:defRPr kern="1200">
                <a:solidFill>
                  <a:schemeClr val="tx1"/>
                </a:solidFill>
                <a:latin typeface="Calibri" pitchFamily="34" charset="0"/>
                <a:ea typeface="+mn-ea"/>
                <a:cs typeface="Arial" charset="0"/>
              </a:defRPr>
            </a:lvl4pPr>
            <a:lvl5pPr marL="1827213" indent="1588" algn="l" defTabSz="912813"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50D17FE3-11BA-4151-807A-991EA348382B}" type="slidenum">
              <a:rPr lang="cs-CZ" smtClean="0">
                <a:solidFill>
                  <a:srgbClr val="FFFFFF"/>
                </a:solidFill>
              </a:rPr>
              <a:pPr>
                <a:defRPr/>
              </a:pPr>
              <a:t>3</a:t>
            </a:fld>
            <a:endParaRPr lang="cs-CZ" dirty="0">
              <a:solidFill>
                <a:srgbClr val="FFFFFF"/>
              </a:solidFill>
            </a:endParaRPr>
          </a:p>
        </p:txBody>
      </p:sp>
      <p:sp>
        <p:nvSpPr>
          <p:cNvPr id="10" name="TextBox 9"/>
          <p:cNvSpPr txBox="1"/>
          <p:nvPr/>
        </p:nvSpPr>
        <p:spPr>
          <a:xfrm>
            <a:off x="3923928" y="1206722"/>
            <a:ext cx="5064982" cy="5393691"/>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lIns="68486" tIns="34244" rIns="68486" bIns="34244" rtlCol="0">
            <a:spAutoFit/>
          </a:bodyPr>
          <a:lstStyle/>
          <a:p>
            <a:pPr marL="0" marR="0" lvl="0" indent="0" algn="just" defTabSz="684856" rtl="0" eaLnBrk="0" fontAlgn="base" latinLnBrk="0" hangingPunct="0">
              <a:lnSpc>
                <a:spcPct val="100000"/>
              </a:lnSpc>
              <a:spcBef>
                <a:spcPct val="50000"/>
              </a:spcBef>
              <a:spcAft>
                <a:spcPct val="0"/>
              </a:spcAft>
              <a:buClr>
                <a:srgbClr val="F24F00"/>
              </a:buClr>
              <a:buSzTx/>
              <a:buFont typeface="Wingdings" pitchFamily="2" charset="2"/>
              <a:buNone/>
              <a:tabLst/>
              <a:defRPr/>
            </a:pPr>
            <a:endParaRPr kumimoji="0" lang="bg-BG" sz="900" b="0" i="1" u="none" strike="noStrike" kern="0" cap="none" spc="0" normalizeH="0" baseline="0" noProof="0" dirty="0">
              <a:ln>
                <a:noFill/>
              </a:ln>
              <a:solidFill>
                <a:srgbClr val="000000"/>
              </a:solidFill>
              <a:effectLst/>
              <a:uLnTx/>
              <a:uFillTx/>
              <a:latin typeface="+mn-lt"/>
              <a:ea typeface="+mn-ea"/>
              <a:cs typeface="Arial" charset="0"/>
            </a:endParaRPr>
          </a:p>
          <a:p>
            <a:pPr marL="326231" marR="0" lvl="1" indent="-257175" algn="just" defTabSz="914400" rtl="0" eaLnBrk="0" fontAlgn="base" latinLnBrk="0" hangingPunct="0">
              <a:lnSpc>
                <a:spcPct val="100000"/>
              </a:lnSpc>
              <a:spcBef>
                <a:spcPts val="225"/>
              </a:spcBef>
              <a:spcAft>
                <a:spcPts val="0"/>
              </a:spcAft>
              <a:buClr>
                <a:srgbClr val="F24F00"/>
              </a:buClr>
              <a:buSzTx/>
              <a:buFont typeface="Wingdings" panose="05000000000000000000" pitchFamily="2" charset="2"/>
              <a:buChar char="§"/>
              <a:tabLst>
                <a:tab pos="514350" algn="l"/>
              </a:tabLst>
              <a:defRPr/>
            </a:pPr>
            <a:r>
              <a:rPr lang="en-US" sz="1400" b="1" dirty="0">
                <a:solidFill>
                  <a:srgbClr val="202124"/>
                </a:solidFill>
                <a:latin typeface="+mn-lt"/>
              </a:rPr>
              <a:t>Geographic Information System (GIS) – </a:t>
            </a:r>
            <a:r>
              <a:rPr lang="bg-BG" sz="1400" dirty="0">
                <a:solidFill>
                  <a:srgbClr val="202124"/>
                </a:solidFill>
                <a:latin typeface="+mn-lt"/>
              </a:rPr>
              <a:t>основата за интегриране на всички системи, свързани със </a:t>
            </a:r>
            <a:r>
              <a:rPr lang="en-US" sz="1400" b="1" dirty="0">
                <a:solidFill>
                  <a:srgbClr val="202124"/>
                </a:solidFill>
                <a:latin typeface="+mn-lt"/>
              </a:rPr>
              <a:t>Smart grid</a:t>
            </a:r>
            <a:r>
              <a:rPr lang="bg-BG" sz="1400" b="1" dirty="0">
                <a:solidFill>
                  <a:srgbClr val="202124"/>
                </a:solidFill>
                <a:latin typeface="+mn-lt"/>
              </a:rPr>
              <a:t> - </a:t>
            </a:r>
            <a:r>
              <a:rPr lang="bg-BG" sz="1400" dirty="0">
                <a:solidFill>
                  <a:srgbClr val="202124"/>
                </a:solidFill>
                <a:latin typeface="+mn-lt"/>
              </a:rPr>
              <a:t>начало на масирано събиране на данни за </a:t>
            </a:r>
            <a:r>
              <a:rPr lang="bg-BG" sz="1400" b="1" dirty="0">
                <a:solidFill>
                  <a:srgbClr val="202124"/>
                </a:solidFill>
                <a:latin typeface="+mn-lt"/>
              </a:rPr>
              <a:t>Мрежа СрН.</a:t>
            </a:r>
          </a:p>
          <a:p>
            <a:pPr marL="326231" marR="0" lvl="1" indent="-257175" algn="just" defTabSz="914400" rtl="0" eaLnBrk="0" fontAlgn="base" latinLnBrk="0" hangingPunct="0">
              <a:lnSpc>
                <a:spcPct val="100000"/>
              </a:lnSpc>
              <a:spcBef>
                <a:spcPts val="225"/>
              </a:spcBef>
              <a:spcAft>
                <a:spcPts val="0"/>
              </a:spcAft>
              <a:buClr>
                <a:srgbClr val="F24F00"/>
              </a:buClr>
              <a:buSzTx/>
              <a:buFont typeface="Wingdings" panose="05000000000000000000" pitchFamily="2" charset="2"/>
              <a:buChar char="§"/>
              <a:tabLst>
                <a:tab pos="514350" algn="l"/>
              </a:tabLst>
              <a:defRPr/>
            </a:pPr>
            <a:endParaRPr kumimoji="0" lang="bg-BG" sz="1400" b="1" i="0" u="none" strike="noStrike" kern="1200" cap="none" spc="0" normalizeH="0" baseline="0" noProof="0" dirty="0">
              <a:ln>
                <a:noFill/>
              </a:ln>
              <a:solidFill>
                <a:srgbClr val="202124"/>
              </a:solidFill>
              <a:effectLst/>
              <a:uLnTx/>
              <a:uFillTx/>
              <a:latin typeface="+mn-lt"/>
              <a:ea typeface="+mn-ea"/>
              <a:cs typeface="Arial" charset="0"/>
            </a:endParaRPr>
          </a:p>
          <a:p>
            <a:pPr marL="326231" marR="0" lvl="1" indent="-257175" algn="just" defTabSz="914400" rtl="0" eaLnBrk="0" fontAlgn="base" latinLnBrk="0" hangingPunct="0">
              <a:lnSpc>
                <a:spcPct val="100000"/>
              </a:lnSpc>
              <a:spcBef>
                <a:spcPts val="225"/>
              </a:spcBef>
              <a:spcAft>
                <a:spcPts val="0"/>
              </a:spcAft>
              <a:buClr>
                <a:srgbClr val="F24F00"/>
              </a:buClr>
              <a:buSzTx/>
              <a:buFont typeface="Wingdings" panose="05000000000000000000" pitchFamily="2" charset="2"/>
              <a:buChar char="§"/>
              <a:tabLst>
                <a:tab pos="514350" algn="l"/>
              </a:tabLst>
              <a:defRPr/>
            </a:pPr>
            <a:r>
              <a:rPr kumimoji="0" lang="en-US" sz="1400" b="1" i="0" u="none" strike="noStrike" kern="1200" cap="none" spc="0" normalizeH="0" baseline="0" noProof="0" dirty="0">
                <a:ln>
                  <a:noFill/>
                </a:ln>
                <a:solidFill>
                  <a:srgbClr val="202124"/>
                </a:solidFill>
                <a:effectLst/>
                <a:uLnTx/>
                <a:uFillTx/>
                <a:latin typeface="+mn-lt"/>
                <a:ea typeface="+mn-ea"/>
                <a:cs typeface="Arial" charset="0"/>
              </a:rPr>
              <a:t>Meter Data Management System (MDM/MDC) - </a:t>
            </a:r>
            <a:r>
              <a:rPr kumimoji="0" lang="bg-BG" sz="1400" b="0" i="0" u="none" strike="noStrike" kern="1200" cap="none" spc="0" normalizeH="0" baseline="0" noProof="0" dirty="0">
                <a:ln>
                  <a:noFill/>
                </a:ln>
                <a:solidFill>
                  <a:srgbClr val="000000"/>
                </a:solidFill>
                <a:effectLst/>
                <a:uLnTx/>
                <a:uFillTx/>
                <a:latin typeface="+mn-lt"/>
                <a:ea typeface="+mn-ea"/>
                <a:cs typeface="Arial" charset="0"/>
              </a:rPr>
              <a:t>Комплексно софтуерно решение за консолидиране и интелигентно </a:t>
            </a:r>
            <a:r>
              <a:rPr kumimoji="0" lang="bg-BG" sz="1400" b="1" i="0" u="none" strike="noStrike" kern="1200" cap="none" spc="0" normalizeH="0" baseline="0" noProof="0" dirty="0">
                <a:ln>
                  <a:noFill/>
                </a:ln>
                <a:solidFill>
                  <a:srgbClr val="000000"/>
                </a:solidFill>
                <a:effectLst/>
                <a:uLnTx/>
                <a:uFillTx/>
                <a:latin typeface="+mn-lt"/>
                <a:ea typeface="+mn-ea"/>
                <a:cs typeface="Arial" charset="0"/>
              </a:rPr>
              <a:t>управление на </a:t>
            </a:r>
            <a:r>
              <a:rPr lang="bg-BG" sz="1400" b="1" dirty="0">
                <a:solidFill>
                  <a:srgbClr val="000000"/>
                </a:solidFill>
                <a:latin typeface="+mn-lt"/>
              </a:rPr>
              <a:t>данните</a:t>
            </a:r>
            <a:r>
              <a:rPr lang="bg-BG" sz="1400" dirty="0">
                <a:solidFill>
                  <a:srgbClr val="000000"/>
                </a:solidFill>
                <a:latin typeface="+mn-lt"/>
              </a:rPr>
              <a:t> от всички видове устройства на мрежата.</a:t>
            </a:r>
          </a:p>
          <a:p>
            <a:pPr marL="69056" marR="0" lvl="1" indent="0" algn="just" defTabSz="914400" rtl="0" eaLnBrk="0" fontAlgn="base" latinLnBrk="0" hangingPunct="0">
              <a:lnSpc>
                <a:spcPct val="100000"/>
              </a:lnSpc>
              <a:spcBef>
                <a:spcPts val="225"/>
              </a:spcBef>
              <a:spcAft>
                <a:spcPts val="0"/>
              </a:spcAft>
              <a:buClr>
                <a:srgbClr val="F24F00"/>
              </a:buClr>
              <a:buSzTx/>
              <a:tabLst>
                <a:tab pos="514350" algn="l"/>
              </a:tabLst>
              <a:defRPr/>
            </a:pPr>
            <a:endParaRPr lang="en-US" sz="1400" dirty="0">
              <a:solidFill>
                <a:srgbClr val="000000"/>
              </a:solidFill>
              <a:latin typeface="+mn-lt"/>
            </a:endParaRPr>
          </a:p>
          <a:p>
            <a:pPr marL="326231" marR="0" lvl="1" indent="-257175" algn="just" defTabSz="914400" rtl="0" eaLnBrk="0" fontAlgn="base" latinLnBrk="0" hangingPunct="0">
              <a:lnSpc>
                <a:spcPct val="100000"/>
              </a:lnSpc>
              <a:spcBef>
                <a:spcPts val="225"/>
              </a:spcBef>
              <a:spcAft>
                <a:spcPts val="0"/>
              </a:spcAft>
              <a:buClr>
                <a:srgbClr val="F24F00"/>
              </a:buClr>
              <a:buSzTx/>
              <a:buFont typeface="Wingdings" panose="05000000000000000000" pitchFamily="2" charset="2"/>
              <a:buChar char="§"/>
              <a:tabLst>
                <a:tab pos="514350" algn="l"/>
              </a:tabLst>
              <a:defRPr/>
            </a:pPr>
            <a:r>
              <a:rPr kumimoji="0" lang="en-US" sz="1400" b="1" i="0" u="none" strike="noStrike" kern="1200" cap="none" spc="0" normalizeH="0" baseline="0" noProof="0" dirty="0">
                <a:ln>
                  <a:noFill/>
                </a:ln>
                <a:solidFill>
                  <a:srgbClr val="000000"/>
                </a:solidFill>
                <a:effectLst/>
                <a:uLnTx/>
                <a:uFillTx/>
                <a:latin typeface="+mn-lt"/>
                <a:ea typeface="+mn-ea"/>
                <a:cs typeface="Arial" charset="0"/>
              </a:rPr>
              <a:t>Work Force Management (WFM) – </a:t>
            </a:r>
            <a:r>
              <a:rPr kumimoji="0" lang="bg-BG" sz="1400" i="0" u="none" strike="noStrike" kern="1200" cap="none" spc="0" normalizeH="0" baseline="0" noProof="0" dirty="0">
                <a:ln>
                  <a:noFill/>
                </a:ln>
                <a:solidFill>
                  <a:srgbClr val="000000"/>
                </a:solidFill>
                <a:effectLst/>
                <a:uLnTx/>
                <a:uFillTx/>
                <a:latin typeface="+mn-lt"/>
                <a:ea typeface="+mn-ea"/>
                <a:cs typeface="Arial" charset="0"/>
              </a:rPr>
              <a:t>интегрирана система за </a:t>
            </a:r>
            <a:r>
              <a:rPr kumimoji="0" lang="bg-BG" sz="1400" b="1" i="0" u="none" strike="noStrike" kern="1200" cap="none" spc="0" normalizeH="0" baseline="0" noProof="0" dirty="0">
                <a:ln>
                  <a:noFill/>
                </a:ln>
                <a:solidFill>
                  <a:srgbClr val="000000"/>
                </a:solidFill>
                <a:effectLst/>
                <a:uLnTx/>
                <a:uFillTx/>
                <a:latin typeface="+mn-lt"/>
                <a:ea typeface="+mn-ea"/>
                <a:cs typeface="Arial" charset="0"/>
              </a:rPr>
              <a:t>дигитализиране</a:t>
            </a:r>
            <a:r>
              <a:rPr kumimoji="0" lang="bg-BG" sz="1400" i="0" u="none" strike="noStrike" kern="1200" cap="none" spc="0" normalizeH="0" baseline="0" noProof="0" dirty="0">
                <a:ln>
                  <a:noFill/>
                </a:ln>
                <a:solidFill>
                  <a:srgbClr val="000000"/>
                </a:solidFill>
                <a:effectLst/>
                <a:uLnTx/>
                <a:uFillTx/>
                <a:latin typeface="+mn-lt"/>
                <a:ea typeface="+mn-ea"/>
                <a:cs typeface="Arial" charset="0"/>
              </a:rPr>
              <a:t> на </a:t>
            </a:r>
            <a:r>
              <a:rPr kumimoji="0" lang="bg-BG" sz="1400" b="1" i="0" u="none" strike="noStrike" kern="1200" cap="none" spc="0" normalizeH="0" baseline="0" noProof="0" dirty="0">
                <a:ln>
                  <a:noFill/>
                </a:ln>
                <a:solidFill>
                  <a:srgbClr val="000000"/>
                </a:solidFill>
                <a:effectLst/>
                <a:uLnTx/>
                <a:uFillTx/>
                <a:latin typeface="+mn-lt"/>
                <a:ea typeface="+mn-ea"/>
                <a:cs typeface="Arial" charset="0"/>
              </a:rPr>
              <a:t>управлението</a:t>
            </a:r>
            <a:r>
              <a:rPr kumimoji="0" lang="bg-BG" sz="1400" i="0" u="none" strike="noStrike" kern="1200" cap="none" spc="0" normalizeH="0" baseline="0" noProof="0" dirty="0">
                <a:ln>
                  <a:noFill/>
                </a:ln>
                <a:solidFill>
                  <a:srgbClr val="000000"/>
                </a:solidFill>
                <a:effectLst/>
                <a:uLnTx/>
                <a:uFillTx/>
                <a:latin typeface="+mn-lt"/>
                <a:ea typeface="+mn-ea"/>
                <a:cs typeface="Arial" charset="0"/>
              </a:rPr>
              <a:t> на екипи, оборудване и материали. Връзка в </a:t>
            </a:r>
            <a:r>
              <a:rPr kumimoji="0" lang="bg-BG" sz="1400" b="1" i="0" u="none" strike="noStrike" kern="1200" cap="none" spc="0" normalizeH="0" baseline="0" noProof="0" dirty="0">
                <a:ln>
                  <a:noFill/>
                </a:ln>
                <a:solidFill>
                  <a:srgbClr val="000000"/>
                </a:solidFill>
                <a:effectLst/>
                <a:uLnTx/>
                <a:uFillTx/>
                <a:latin typeface="+mn-lt"/>
                <a:ea typeface="+mn-ea"/>
                <a:cs typeface="Arial" charset="0"/>
              </a:rPr>
              <a:t>реално време с </a:t>
            </a:r>
            <a:r>
              <a:rPr kumimoji="0" lang="en-US" sz="1400" b="1" i="0" u="none" strike="noStrike" kern="1200" cap="none" spc="0" normalizeH="0" baseline="0" noProof="0" dirty="0">
                <a:ln>
                  <a:noFill/>
                </a:ln>
                <a:solidFill>
                  <a:srgbClr val="000000"/>
                </a:solidFill>
                <a:effectLst/>
                <a:uLnTx/>
                <a:uFillTx/>
                <a:latin typeface="+mn-lt"/>
                <a:ea typeface="+mn-ea"/>
                <a:cs typeface="Arial" charset="0"/>
              </a:rPr>
              <a:t>GIS</a:t>
            </a:r>
            <a:r>
              <a:rPr kumimoji="0" lang="bg-BG" sz="1400" b="1" i="0" u="none" strike="noStrike" kern="1200" cap="none" spc="0" normalizeH="0" baseline="0" noProof="0" dirty="0">
                <a:ln>
                  <a:noFill/>
                </a:ln>
                <a:solidFill>
                  <a:srgbClr val="000000"/>
                </a:solidFill>
                <a:effectLst/>
                <a:uLnTx/>
                <a:uFillTx/>
                <a:latin typeface="+mn-lt"/>
                <a:ea typeface="+mn-ea"/>
                <a:cs typeface="Arial" charset="0"/>
              </a:rPr>
              <a:t> </a:t>
            </a:r>
            <a:r>
              <a:rPr kumimoji="0" lang="en-US" sz="1400" b="1" i="0" u="none" strike="noStrike" kern="1200" cap="none" spc="0" normalizeH="0" baseline="0" noProof="0" dirty="0">
                <a:ln>
                  <a:noFill/>
                </a:ln>
                <a:solidFill>
                  <a:srgbClr val="000000"/>
                </a:solidFill>
                <a:effectLst/>
                <a:uLnTx/>
                <a:uFillTx/>
                <a:latin typeface="+mn-lt"/>
                <a:ea typeface="+mn-ea"/>
                <a:cs typeface="Arial" charset="0"/>
              </a:rPr>
              <a:t> </a:t>
            </a:r>
            <a:r>
              <a:rPr lang="bg-BG" sz="1400" dirty="0">
                <a:solidFill>
                  <a:srgbClr val="000000"/>
                </a:solidFill>
                <a:latin typeface="+mn-lt"/>
              </a:rPr>
              <a:t>с цел п</a:t>
            </a:r>
            <a:r>
              <a:rPr lang="bg-BG" sz="1400" dirty="0">
                <a:solidFill>
                  <a:srgbClr val="000000"/>
                </a:solidFill>
              </a:rPr>
              <a:t>о ефективно управление на екипи, намаляване времето за реакция </a:t>
            </a:r>
            <a:r>
              <a:rPr lang="bg-BG" sz="1400" dirty="0">
                <a:solidFill>
                  <a:srgbClr val="000000"/>
                </a:solidFill>
                <a:latin typeface="+mn-lt"/>
              </a:rPr>
              <a:t>и</a:t>
            </a:r>
            <a:r>
              <a:rPr kumimoji="0" lang="bg-BG" sz="1400" i="0" u="none" strike="noStrike" kern="1200" cap="none" spc="0" normalizeH="0" baseline="0" noProof="0" dirty="0">
                <a:ln>
                  <a:noFill/>
                </a:ln>
                <a:solidFill>
                  <a:srgbClr val="000000"/>
                </a:solidFill>
                <a:effectLst/>
                <a:uLnTx/>
                <a:uFillTx/>
                <a:latin typeface="+mn-lt"/>
                <a:ea typeface="+mn-ea"/>
                <a:cs typeface="Arial" charset="0"/>
              </a:rPr>
              <a:t> актуализация на състоянието на съоръженията.</a:t>
            </a:r>
          </a:p>
          <a:p>
            <a:pPr marL="326231" marR="0" lvl="1" indent="-257175" algn="just" defTabSz="914400" rtl="0" eaLnBrk="0" fontAlgn="base" latinLnBrk="0" hangingPunct="0">
              <a:lnSpc>
                <a:spcPct val="100000"/>
              </a:lnSpc>
              <a:spcBef>
                <a:spcPts val="225"/>
              </a:spcBef>
              <a:spcAft>
                <a:spcPts val="0"/>
              </a:spcAft>
              <a:buClr>
                <a:srgbClr val="F24F00"/>
              </a:buClr>
              <a:buSzTx/>
              <a:buFont typeface="Wingdings" panose="05000000000000000000" pitchFamily="2" charset="2"/>
              <a:buChar char="§"/>
              <a:tabLst>
                <a:tab pos="514350" algn="l"/>
              </a:tabLst>
              <a:defRPr/>
            </a:pPr>
            <a:endParaRPr lang="bg-BG" sz="1400" dirty="0">
              <a:solidFill>
                <a:srgbClr val="000000"/>
              </a:solidFill>
              <a:latin typeface="+mn-lt"/>
            </a:endParaRPr>
          </a:p>
          <a:p>
            <a:pPr marL="326231" marR="0" lvl="1" indent="-257175" algn="just" defTabSz="914400" rtl="0" eaLnBrk="0" fontAlgn="base" latinLnBrk="0" hangingPunct="0">
              <a:lnSpc>
                <a:spcPct val="100000"/>
              </a:lnSpc>
              <a:spcBef>
                <a:spcPts val="225"/>
              </a:spcBef>
              <a:spcAft>
                <a:spcPts val="0"/>
              </a:spcAft>
              <a:buClr>
                <a:srgbClr val="F24F00"/>
              </a:buClr>
              <a:buSzTx/>
              <a:buFont typeface="Wingdings" panose="05000000000000000000" pitchFamily="2" charset="2"/>
              <a:buChar char="§"/>
              <a:tabLst>
                <a:tab pos="514350" algn="l"/>
              </a:tabLst>
              <a:defRPr/>
            </a:pPr>
            <a:r>
              <a:rPr lang="en-US" sz="1400" b="1" dirty="0">
                <a:solidFill>
                  <a:srgbClr val="000000"/>
                </a:solidFill>
                <a:latin typeface="+mn-lt"/>
              </a:rPr>
              <a:t>ADMS Pilot –</a:t>
            </a:r>
            <a:r>
              <a:rPr lang="bg-BG" sz="1400" b="1" dirty="0">
                <a:solidFill>
                  <a:srgbClr val="000000"/>
                </a:solidFill>
                <a:latin typeface="+mn-lt"/>
              </a:rPr>
              <a:t> </a:t>
            </a:r>
            <a:r>
              <a:rPr lang="bg-BG" sz="1400" dirty="0">
                <a:solidFill>
                  <a:srgbClr val="000000"/>
                </a:solidFill>
                <a:latin typeface="+mn-lt"/>
              </a:rPr>
              <a:t>среда за тестване на сценарии за </a:t>
            </a:r>
            <a:r>
              <a:rPr lang="bg-BG" sz="1400" b="1" dirty="0">
                <a:solidFill>
                  <a:srgbClr val="000000"/>
                </a:solidFill>
                <a:latin typeface="+mn-lt"/>
              </a:rPr>
              <a:t>управление на мрежата</a:t>
            </a:r>
            <a:r>
              <a:rPr lang="bg-BG" sz="1400" dirty="0">
                <a:solidFill>
                  <a:srgbClr val="000000"/>
                </a:solidFill>
                <a:latin typeface="+mn-lt"/>
              </a:rPr>
              <a:t> и инструмент за валидиране на решенията за интегриране на автоматизация.</a:t>
            </a:r>
          </a:p>
          <a:p>
            <a:pPr marL="326231" marR="0" lvl="1" indent="-257175" algn="just" defTabSz="914400" rtl="0" eaLnBrk="0" fontAlgn="base" latinLnBrk="0" hangingPunct="0">
              <a:lnSpc>
                <a:spcPct val="100000"/>
              </a:lnSpc>
              <a:spcBef>
                <a:spcPts val="225"/>
              </a:spcBef>
              <a:spcAft>
                <a:spcPts val="0"/>
              </a:spcAft>
              <a:buClr>
                <a:srgbClr val="F24F00"/>
              </a:buClr>
              <a:buSzTx/>
              <a:buFont typeface="Wingdings" panose="05000000000000000000" pitchFamily="2" charset="2"/>
              <a:buChar char="§"/>
              <a:tabLst>
                <a:tab pos="514350" algn="l"/>
              </a:tabLst>
              <a:defRPr/>
            </a:pPr>
            <a:endParaRPr lang="bg-BG" sz="1400" dirty="0">
              <a:solidFill>
                <a:srgbClr val="000000"/>
              </a:solidFill>
              <a:latin typeface="+mn-lt"/>
            </a:endParaRPr>
          </a:p>
          <a:p>
            <a:pPr marL="326231" marR="0" lvl="1" indent="-257175" algn="just" defTabSz="914400" rtl="0" eaLnBrk="0" fontAlgn="base" latinLnBrk="0" hangingPunct="0">
              <a:lnSpc>
                <a:spcPct val="100000"/>
              </a:lnSpc>
              <a:spcBef>
                <a:spcPts val="225"/>
              </a:spcBef>
              <a:spcAft>
                <a:spcPts val="0"/>
              </a:spcAft>
              <a:buClr>
                <a:srgbClr val="F24F00"/>
              </a:buClr>
              <a:buSzTx/>
              <a:buFont typeface="Wingdings" panose="05000000000000000000" pitchFamily="2" charset="2"/>
              <a:buChar char="§"/>
              <a:tabLst>
                <a:tab pos="514350" algn="l"/>
              </a:tabLst>
              <a:defRPr/>
            </a:pPr>
            <a:r>
              <a:rPr kumimoji="0" lang="bg-BG" sz="1400" b="1" i="0" u="none" strike="noStrike" kern="1200" cap="none" spc="0" normalizeH="0" baseline="0" noProof="0" dirty="0">
                <a:ln>
                  <a:noFill/>
                </a:ln>
                <a:solidFill>
                  <a:srgbClr val="000000"/>
                </a:solidFill>
                <a:effectLst/>
                <a:uLnTx/>
                <a:uFillTx/>
                <a:latin typeface="+mn-lt"/>
                <a:ea typeface="+mn-ea"/>
                <a:cs typeface="Arial" charset="0"/>
              </a:rPr>
              <a:t>Планират се и други проекти</a:t>
            </a:r>
            <a:endParaRPr kumimoji="0" lang="bg-BG" sz="1400" b="1" i="0" u="none" strike="noStrike" kern="1200" cap="none" spc="0" normalizeH="0" baseline="0" noProof="0" dirty="0">
              <a:ln>
                <a:noFill/>
              </a:ln>
              <a:solidFill>
                <a:srgbClr val="202124"/>
              </a:solidFill>
              <a:effectLst/>
              <a:uLnTx/>
              <a:uFillTx/>
              <a:latin typeface="+mn-lt"/>
              <a:ea typeface="+mn-ea"/>
              <a:cs typeface="Arial" charset="0"/>
            </a:endParaRPr>
          </a:p>
          <a:p>
            <a:pPr marL="144000" marR="0" lvl="2" indent="0" algn="l" defTabSz="914400" rtl="0" eaLnBrk="0" fontAlgn="base" latinLnBrk="0" hangingPunct="0">
              <a:lnSpc>
                <a:spcPct val="100000"/>
              </a:lnSpc>
              <a:spcBef>
                <a:spcPts val="0"/>
              </a:spcBef>
              <a:spcAft>
                <a:spcPts val="0"/>
              </a:spcAft>
              <a:buClr>
                <a:srgbClr val="F24F00"/>
              </a:buClr>
              <a:buSzTx/>
              <a:tabLst>
                <a:tab pos="514350" algn="l"/>
              </a:tabLst>
              <a:defRPr/>
            </a:pPr>
            <a:endParaRPr kumimoji="0" lang="en-US" sz="1400" b="0" i="0" u="none" strike="noStrike" kern="1200" cap="none" spc="0" normalizeH="0" baseline="0" noProof="0" dirty="0">
              <a:ln>
                <a:noFill/>
              </a:ln>
              <a:solidFill>
                <a:srgbClr val="202124"/>
              </a:solidFill>
              <a:effectLst/>
              <a:uLnTx/>
              <a:uFillTx/>
              <a:latin typeface="+mn-lt"/>
              <a:ea typeface="+mn-ea"/>
              <a:cs typeface="Arial" charset="0"/>
            </a:endParaRPr>
          </a:p>
        </p:txBody>
      </p:sp>
      <p:pic>
        <p:nvPicPr>
          <p:cNvPr id="37" name="Picture 36">
            <a:extLst>
              <a:ext uri="{FF2B5EF4-FFF2-40B4-BE49-F238E27FC236}">
                <a16:creationId xmlns:a16="http://schemas.microsoft.com/office/drawing/2014/main" id="{39BC7216-A3A9-4C89-811E-258FD1C2A43D}"/>
              </a:ext>
            </a:extLst>
          </p:cNvPr>
          <p:cNvPicPr>
            <a:picLocks noChangeAspect="1"/>
          </p:cNvPicPr>
          <p:nvPr/>
        </p:nvPicPr>
        <p:blipFill>
          <a:blip r:embed="rId2"/>
          <a:stretch>
            <a:fillRect/>
          </a:stretch>
        </p:blipFill>
        <p:spPr>
          <a:xfrm>
            <a:off x="210098" y="2374277"/>
            <a:ext cx="3834891" cy="2508928"/>
          </a:xfrm>
          <a:prstGeom prst="rect">
            <a:avLst/>
          </a:prstGeom>
        </p:spPr>
      </p:pic>
    </p:spTree>
    <p:extLst>
      <p:ext uri="{BB962C8B-B14F-4D97-AF65-F5344CB8AC3E}">
        <p14:creationId xmlns:p14="http://schemas.microsoft.com/office/powerpoint/2010/main" val="2697689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11" y="547600"/>
            <a:ext cx="7439025" cy="387414"/>
          </a:xfrm>
          <a:noFill/>
          <a:ln w="9525">
            <a:noFill/>
            <a:miter lim="800000"/>
            <a:headEnd/>
            <a:tailEnd/>
          </a:ln>
        </p:spPr>
        <p:txBody>
          <a:bodyPr vert="horz" wrap="square" lIns="0" tIns="0" rIns="0" bIns="0" numCol="1" anchor="b" anchorCtr="0" compatLnSpc="1">
            <a:prstTxWarp prst="textNoShape">
              <a:avLst/>
            </a:prstTxWarp>
            <a:spAutoFit/>
          </a:bodyPr>
          <a:lstStyle/>
          <a:p>
            <a:pPr algn="ctr"/>
            <a:r>
              <a:rPr lang="bg-BG" dirty="0"/>
              <a:t>1</a:t>
            </a:r>
            <a:r>
              <a:rPr lang="bg-BG" sz="1600" dirty="0"/>
              <a:t>- ва</a:t>
            </a:r>
            <a:r>
              <a:rPr lang="hr-HR" sz="1600" dirty="0"/>
              <a:t> </a:t>
            </a:r>
            <a:r>
              <a:rPr lang="hr-HR" dirty="0"/>
              <a:t>OlympiAGA</a:t>
            </a:r>
            <a:endParaRPr lang="en-GB" dirty="0"/>
          </a:p>
        </p:txBody>
      </p:sp>
      <p:pic>
        <p:nvPicPr>
          <p:cNvPr id="4" name="Picture 3">
            <a:extLst>
              <a:ext uri="{FF2B5EF4-FFF2-40B4-BE49-F238E27FC236}">
                <a16:creationId xmlns:a16="http://schemas.microsoft.com/office/drawing/2014/main" id="{4ADF7494-F20E-4DFF-9A32-11381F0F7211}"/>
              </a:ext>
            </a:extLst>
          </p:cNvPr>
          <p:cNvPicPr>
            <a:picLocks noChangeAspect="1"/>
          </p:cNvPicPr>
          <p:nvPr/>
        </p:nvPicPr>
        <p:blipFill>
          <a:blip r:embed="rId3"/>
          <a:stretch>
            <a:fillRect/>
          </a:stretch>
        </p:blipFill>
        <p:spPr>
          <a:xfrm>
            <a:off x="2803276" y="1334289"/>
            <a:ext cx="3524250" cy="2345228"/>
          </a:xfrm>
          <a:prstGeom prst="rect">
            <a:avLst/>
          </a:prstGeom>
        </p:spPr>
      </p:pic>
      <p:sp>
        <p:nvSpPr>
          <p:cNvPr id="6" name="TextBox 5">
            <a:extLst>
              <a:ext uri="{FF2B5EF4-FFF2-40B4-BE49-F238E27FC236}">
                <a16:creationId xmlns:a16="http://schemas.microsoft.com/office/drawing/2014/main" id="{8C669E6D-E577-4DBE-B201-E556BE05484D}"/>
              </a:ext>
            </a:extLst>
          </p:cNvPr>
          <p:cNvSpPr txBox="1"/>
          <p:nvPr/>
        </p:nvSpPr>
        <p:spPr>
          <a:xfrm>
            <a:off x="2803276" y="1123269"/>
            <a:ext cx="3672930" cy="400110"/>
          </a:xfrm>
          <a:prstGeom prst="rect">
            <a:avLst/>
          </a:prstGeom>
          <a:noFill/>
        </p:spPr>
        <p:txBody>
          <a:bodyPr wrap="square" rtlCol="0">
            <a:spAutoFit/>
          </a:bodyPr>
          <a:lstStyle/>
          <a:p>
            <a:pPr algn="just">
              <a:spcAft>
                <a:spcPts val="800"/>
              </a:spcAft>
            </a:pPr>
            <a:r>
              <a:rPr lang="bg-BG" sz="2000" b="1" dirty="0">
                <a:ln/>
                <a:solidFill>
                  <a:schemeClr val="accent2">
                    <a:lumMod val="60000"/>
                    <a:lumOff val="40000"/>
                  </a:schemeClr>
                </a:solidFill>
                <a:effectLst>
                  <a:outerShdw blurRad="38100" dist="19050" dir="2700000" algn="tl" rotWithShape="0">
                    <a:schemeClr val="dk1">
                      <a:lumMod val="50000"/>
                      <a:alpha val="40000"/>
                    </a:schemeClr>
                  </a:outerShdw>
                </a:effectLst>
                <a:latin typeface="Arial" panose="020B0604020202020204" pitchFamily="34" charset="0"/>
                <a:ea typeface="Calibri" panose="020F0502020204030204" pitchFamily="34" charset="0"/>
              </a:rPr>
              <a:t>Ползотворна конкуренция</a:t>
            </a:r>
            <a:endParaRPr lang="en-GB" sz="2000" b="1" dirty="0">
              <a:ln/>
              <a:solidFill>
                <a:schemeClr val="accent2">
                  <a:lumMod val="60000"/>
                  <a:lumOff val="40000"/>
                </a:schemeClr>
              </a:solidFill>
              <a:effectLst>
                <a:outerShdw blurRad="38100" dist="19050" dir="2700000" algn="tl" rotWithShape="0">
                  <a:schemeClr val="dk1">
                    <a:lumMod val="50000"/>
                    <a:alpha val="40000"/>
                  </a:schemeClr>
                </a:outerShdw>
              </a:effectLst>
              <a:latin typeface="Arial" panose="020B0604020202020204" pitchFamily="34" charset="0"/>
              <a:ea typeface="Calibri" panose="020F0502020204030204" pitchFamily="34" charset="0"/>
            </a:endParaRPr>
          </a:p>
        </p:txBody>
      </p:sp>
      <p:sp>
        <p:nvSpPr>
          <p:cNvPr id="9" name="TextBox 8">
            <a:extLst>
              <a:ext uri="{FF2B5EF4-FFF2-40B4-BE49-F238E27FC236}">
                <a16:creationId xmlns:a16="http://schemas.microsoft.com/office/drawing/2014/main" id="{60E1DDB3-A2B5-4FF6-9BB6-EFA17DD695EB}"/>
              </a:ext>
            </a:extLst>
          </p:cNvPr>
          <p:cNvSpPr txBox="1"/>
          <p:nvPr/>
        </p:nvSpPr>
        <p:spPr>
          <a:xfrm>
            <a:off x="701683" y="1879784"/>
            <a:ext cx="2819400" cy="707886"/>
          </a:xfrm>
          <a:prstGeom prst="rect">
            <a:avLst/>
          </a:prstGeom>
          <a:noFill/>
        </p:spPr>
        <p:txBody>
          <a:bodyPr wrap="square">
            <a:spAutoFit/>
          </a:bodyPr>
          <a:lstStyle/>
          <a:p>
            <a:r>
              <a:rPr lang="bg-BG" sz="2000" b="1" dirty="0">
                <a:ln/>
                <a:solidFill>
                  <a:schemeClr val="accent2">
                    <a:lumMod val="60000"/>
                    <a:lumOff val="40000"/>
                  </a:schemeClr>
                </a:solidFill>
                <a:effectLst>
                  <a:outerShdw blurRad="38100" dist="19050" dir="2700000" algn="tl" rotWithShape="0">
                    <a:schemeClr val="dk1">
                      <a:lumMod val="50000"/>
                      <a:alpha val="40000"/>
                    </a:schemeClr>
                  </a:outerShdw>
                </a:effectLst>
                <a:latin typeface="Arial" panose="020B0604020202020204" pitchFamily="34" charset="0"/>
                <a:ea typeface="Calibri" panose="020F0502020204030204" pitchFamily="34" charset="0"/>
              </a:rPr>
              <a:t>Любопитство на</a:t>
            </a:r>
          </a:p>
          <a:p>
            <a:r>
              <a:rPr lang="bg-BG" sz="2000" b="1" dirty="0">
                <a:ln/>
                <a:solidFill>
                  <a:schemeClr val="accent2">
                    <a:lumMod val="60000"/>
                    <a:lumOff val="40000"/>
                  </a:schemeClr>
                </a:solidFill>
                <a:effectLst>
                  <a:outerShdw blurRad="38100" dist="19050" dir="2700000" algn="tl" rotWithShape="0">
                    <a:schemeClr val="dk1">
                      <a:lumMod val="50000"/>
                      <a:alpha val="40000"/>
                    </a:schemeClr>
                  </a:outerShdw>
                </a:effectLst>
                <a:latin typeface="Arial" panose="020B0604020202020204" pitchFamily="34" charset="0"/>
              </a:rPr>
              <a:t>служителите</a:t>
            </a:r>
            <a:endParaRPr lang="hr-HR" sz="2000" b="1" dirty="0">
              <a:ln/>
              <a:solidFill>
                <a:schemeClr val="accent2">
                  <a:lumMod val="60000"/>
                  <a:lumOff val="40000"/>
                </a:schemeClr>
              </a:solidFill>
              <a:effectLst>
                <a:outerShdw blurRad="38100" dist="19050" dir="2700000" algn="tl" rotWithShape="0">
                  <a:schemeClr val="dk1">
                    <a:lumMod val="50000"/>
                    <a:alpha val="40000"/>
                  </a:schemeClr>
                </a:outerShdw>
              </a:effectLst>
            </a:endParaRPr>
          </a:p>
        </p:txBody>
      </p:sp>
      <p:sp>
        <p:nvSpPr>
          <p:cNvPr id="11" name="TextBox 10">
            <a:extLst>
              <a:ext uri="{FF2B5EF4-FFF2-40B4-BE49-F238E27FC236}">
                <a16:creationId xmlns:a16="http://schemas.microsoft.com/office/drawing/2014/main" id="{2DD79035-ED17-48A6-97E0-CD98393C6E32}"/>
              </a:ext>
            </a:extLst>
          </p:cNvPr>
          <p:cNvSpPr txBox="1"/>
          <p:nvPr/>
        </p:nvSpPr>
        <p:spPr>
          <a:xfrm>
            <a:off x="6241517" y="1844948"/>
            <a:ext cx="2143125" cy="400110"/>
          </a:xfrm>
          <a:prstGeom prst="rect">
            <a:avLst/>
          </a:prstGeom>
          <a:noFill/>
        </p:spPr>
        <p:txBody>
          <a:bodyPr wrap="square">
            <a:spAutoFit/>
          </a:bodyPr>
          <a:lstStyle/>
          <a:p>
            <a:pPr algn="just">
              <a:spcAft>
                <a:spcPts val="800"/>
              </a:spcAft>
            </a:pPr>
            <a:r>
              <a:rPr lang="bg-BG" sz="2000" b="1" dirty="0">
                <a:ln/>
                <a:solidFill>
                  <a:schemeClr val="accent2">
                    <a:lumMod val="60000"/>
                    <a:lumOff val="40000"/>
                  </a:schemeClr>
                </a:solidFill>
                <a:effectLst>
                  <a:outerShdw blurRad="38100" dist="19050" dir="2700000" algn="tl" rotWithShape="0">
                    <a:schemeClr val="dk1">
                      <a:lumMod val="50000"/>
                      <a:alpha val="40000"/>
                    </a:schemeClr>
                  </a:outerShdw>
                </a:effectLst>
                <a:latin typeface="Arial" panose="020B0604020202020204" pitchFamily="34" charset="0"/>
                <a:ea typeface="Calibri" panose="020F0502020204030204" pitchFamily="34" charset="0"/>
              </a:rPr>
              <a:t>Отборен дух</a:t>
            </a:r>
            <a:endParaRPr lang="en-GB" sz="2000" b="1" dirty="0">
              <a:ln/>
              <a:solidFill>
                <a:schemeClr val="accent2">
                  <a:lumMod val="60000"/>
                  <a:lumOff val="40000"/>
                </a:schemeClr>
              </a:solidFill>
              <a:effectLst>
                <a:outerShdw blurRad="38100" dist="19050" dir="2700000" algn="tl" rotWithShape="0">
                  <a:schemeClr val="dk1">
                    <a:lumMod val="50000"/>
                    <a:alpha val="40000"/>
                  </a:schemeClr>
                </a:outerShdw>
              </a:effectLst>
              <a:latin typeface="Arial" panose="020B0604020202020204" pitchFamily="34" charset="0"/>
              <a:ea typeface="Calibri" panose="020F0502020204030204" pitchFamily="34" charset="0"/>
            </a:endParaRPr>
          </a:p>
        </p:txBody>
      </p:sp>
      <p:sp>
        <p:nvSpPr>
          <p:cNvPr id="13" name="TextBox 12">
            <a:extLst>
              <a:ext uri="{FF2B5EF4-FFF2-40B4-BE49-F238E27FC236}">
                <a16:creationId xmlns:a16="http://schemas.microsoft.com/office/drawing/2014/main" id="{C2B4FD38-7ADB-4754-8954-E836A780374B}"/>
              </a:ext>
            </a:extLst>
          </p:cNvPr>
          <p:cNvSpPr txBox="1"/>
          <p:nvPr/>
        </p:nvSpPr>
        <p:spPr>
          <a:xfrm>
            <a:off x="874462" y="3910561"/>
            <a:ext cx="2486026" cy="400110"/>
          </a:xfrm>
          <a:prstGeom prst="rect">
            <a:avLst/>
          </a:prstGeom>
          <a:noFill/>
        </p:spPr>
        <p:txBody>
          <a:bodyPr wrap="square">
            <a:spAutoFit/>
          </a:bodyPr>
          <a:lstStyle/>
          <a:p>
            <a:r>
              <a:rPr lang="bg-BG" sz="2000" b="1" dirty="0">
                <a:ln/>
                <a:solidFill>
                  <a:schemeClr val="accent2">
                    <a:lumMod val="60000"/>
                    <a:lumOff val="40000"/>
                  </a:schemeClr>
                </a:solidFill>
                <a:effectLst>
                  <a:outerShdw blurRad="38100" dist="19050" dir="2700000" algn="tl" rotWithShape="0">
                    <a:schemeClr val="dk1">
                      <a:lumMod val="50000"/>
                      <a:alpha val="40000"/>
                    </a:schemeClr>
                  </a:outerShdw>
                </a:effectLst>
                <a:latin typeface="Arial" panose="020B0604020202020204" pitchFamily="34" charset="0"/>
                <a:ea typeface="Calibri" panose="020F0502020204030204" pitchFamily="34" charset="0"/>
              </a:rPr>
              <a:t>Обмяна на знания</a:t>
            </a:r>
            <a:endParaRPr lang="hr-HR" sz="2000" b="1" dirty="0">
              <a:ln/>
              <a:solidFill>
                <a:schemeClr val="accent2">
                  <a:lumMod val="60000"/>
                  <a:lumOff val="40000"/>
                </a:schemeClr>
              </a:solidFill>
              <a:effectLst>
                <a:outerShdw blurRad="38100" dist="19050" dir="2700000" algn="tl" rotWithShape="0">
                  <a:schemeClr val="dk1">
                    <a:lumMod val="50000"/>
                    <a:alpha val="40000"/>
                  </a:schemeClr>
                </a:outerShdw>
              </a:effectLst>
            </a:endParaRPr>
          </a:p>
        </p:txBody>
      </p:sp>
      <p:sp>
        <p:nvSpPr>
          <p:cNvPr id="15" name="TextBox 14">
            <a:extLst>
              <a:ext uri="{FF2B5EF4-FFF2-40B4-BE49-F238E27FC236}">
                <a16:creationId xmlns:a16="http://schemas.microsoft.com/office/drawing/2014/main" id="{3D46F6E0-43E8-4CAC-B657-47CF278F5574}"/>
              </a:ext>
            </a:extLst>
          </p:cNvPr>
          <p:cNvSpPr txBox="1"/>
          <p:nvPr/>
        </p:nvSpPr>
        <p:spPr>
          <a:xfrm>
            <a:off x="5490530" y="4003884"/>
            <a:ext cx="2588506" cy="400110"/>
          </a:xfrm>
          <a:prstGeom prst="rect">
            <a:avLst/>
          </a:prstGeom>
          <a:noFill/>
        </p:spPr>
        <p:txBody>
          <a:bodyPr wrap="square">
            <a:spAutoFit/>
          </a:bodyPr>
          <a:lstStyle/>
          <a:p>
            <a:pPr algn="just">
              <a:spcAft>
                <a:spcPts val="800"/>
              </a:spcAft>
            </a:pPr>
            <a:r>
              <a:rPr lang="bg-BG" sz="2000" b="1" dirty="0">
                <a:ln/>
                <a:solidFill>
                  <a:schemeClr val="accent2">
                    <a:lumMod val="60000"/>
                    <a:lumOff val="40000"/>
                  </a:schemeClr>
                </a:solidFill>
                <a:effectLst>
                  <a:outerShdw blurRad="38100" dist="19050" dir="2700000" algn="tl" rotWithShape="0">
                    <a:schemeClr val="dk1">
                      <a:lumMod val="50000"/>
                      <a:alpha val="40000"/>
                    </a:schemeClr>
                  </a:outerShdw>
                </a:effectLst>
                <a:latin typeface="Arial" panose="020B0604020202020204" pitchFamily="34" charset="0"/>
                <a:ea typeface="Calibri" panose="020F0502020204030204" pitchFamily="34" charset="0"/>
              </a:rPr>
              <a:t>Много забавление</a:t>
            </a:r>
            <a:endParaRPr lang="hr-HR" sz="2000" b="1" dirty="0">
              <a:ln/>
              <a:solidFill>
                <a:schemeClr val="accent2">
                  <a:lumMod val="60000"/>
                  <a:lumOff val="40000"/>
                </a:schemeClr>
              </a:solidFill>
              <a:effectLst>
                <a:outerShdw blurRad="38100" dist="19050" dir="2700000" algn="tl" rotWithShape="0">
                  <a:schemeClr val="dk1">
                    <a:lumMod val="50000"/>
                    <a:alpha val="40000"/>
                  </a:schemeClr>
                </a:outerShdw>
              </a:effectLst>
              <a:latin typeface="Arial" panose="020B0604020202020204" pitchFamily="34" charset="0"/>
              <a:ea typeface="Calibri" panose="020F0502020204030204" pitchFamily="34" charset="0"/>
            </a:endParaRPr>
          </a:p>
        </p:txBody>
      </p:sp>
      <p:pic>
        <p:nvPicPr>
          <p:cNvPr id="14" name="Picture 13">
            <a:extLst>
              <a:ext uri="{FF2B5EF4-FFF2-40B4-BE49-F238E27FC236}">
                <a16:creationId xmlns:a16="http://schemas.microsoft.com/office/drawing/2014/main" id="{5CFC6F08-0EC7-4A05-9653-F924BC6BDC1D}"/>
              </a:ext>
            </a:extLst>
          </p:cNvPr>
          <p:cNvPicPr>
            <a:picLocks noChangeAspect="1"/>
          </p:cNvPicPr>
          <p:nvPr/>
        </p:nvPicPr>
        <p:blipFill>
          <a:blip r:embed="rId4"/>
          <a:stretch>
            <a:fillRect/>
          </a:stretch>
        </p:blipFill>
        <p:spPr>
          <a:xfrm>
            <a:off x="3360488" y="3084839"/>
            <a:ext cx="728663" cy="728663"/>
          </a:xfrm>
          <a:prstGeom prst="rect">
            <a:avLst/>
          </a:prstGeom>
        </p:spPr>
      </p:pic>
      <p:sp>
        <p:nvSpPr>
          <p:cNvPr id="19" name="Title 1">
            <a:extLst>
              <a:ext uri="{FF2B5EF4-FFF2-40B4-BE49-F238E27FC236}">
                <a16:creationId xmlns:a16="http://schemas.microsoft.com/office/drawing/2014/main" id="{1329B1FA-38CB-4566-908B-2F6D2034769A}"/>
              </a:ext>
            </a:extLst>
          </p:cNvPr>
          <p:cNvSpPr txBox="1">
            <a:spLocks/>
          </p:cNvSpPr>
          <p:nvPr/>
        </p:nvSpPr>
        <p:spPr bwMode="auto">
          <a:xfrm>
            <a:off x="4346326" y="3378213"/>
            <a:ext cx="1905000" cy="470963"/>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lgn="l" defTabSz="895350" rtl="0" eaLnBrk="0" fontAlgn="base" hangingPunct="0">
              <a:lnSpc>
                <a:spcPts val="3300"/>
              </a:lnSpc>
              <a:spcBef>
                <a:spcPct val="0"/>
              </a:spcBef>
              <a:spcAft>
                <a:spcPct val="0"/>
              </a:spcAft>
              <a:defRPr sz="2400" cap="all" baseline="0">
                <a:solidFill>
                  <a:srgbClr val="F24F00"/>
                </a:solidFill>
                <a:latin typeface="+mj-lt"/>
                <a:ea typeface="+mj-ea"/>
                <a:cs typeface="+mj-cs"/>
              </a:defRPr>
            </a:lvl1pPr>
            <a:lvl2pPr algn="l" defTabSz="895350" rtl="0" eaLnBrk="0" fontAlgn="base" hangingPunct="0">
              <a:lnSpc>
                <a:spcPts val="3300"/>
              </a:lnSpc>
              <a:spcBef>
                <a:spcPct val="0"/>
              </a:spcBef>
              <a:spcAft>
                <a:spcPct val="0"/>
              </a:spcAft>
              <a:defRPr sz="2400">
                <a:solidFill>
                  <a:srgbClr val="F24F00"/>
                </a:solidFill>
                <a:latin typeface="Futura CEZ Medium" pitchFamily="2" charset="-18"/>
              </a:defRPr>
            </a:lvl2pPr>
            <a:lvl3pPr algn="l" defTabSz="895350" rtl="0" eaLnBrk="0" fontAlgn="base" hangingPunct="0">
              <a:lnSpc>
                <a:spcPts val="3300"/>
              </a:lnSpc>
              <a:spcBef>
                <a:spcPct val="0"/>
              </a:spcBef>
              <a:spcAft>
                <a:spcPct val="0"/>
              </a:spcAft>
              <a:defRPr sz="2400">
                <a:solidFill>
                  <a:srgbClr val="F24F00"/>
                </a:solidFill>
                <a:latin typeface="Futura CEZ Medium" pitchFamily="2" charset="-18"/>
              </a:defRPr>
            </a:lvl3pPr>
            <a:lvl4pPr algn="l" defTabSz="895350" rtl="0" eaLnBrk="0" fontAlgn="base" hangingPunct="0">
              <a:lnSpc>
                <a:spcPts val="3300"/>
              </a:lnSpc>
              <a:spcBef>
                <a:spcPct val="0"/>
              </a:spcBef>
              <a:spcAft>
                <a:spcPct val="0"/>
              </a:spcAft>
              <a:defRPr sz="2400">
                <a:solidFill>
                  <a:srgbClr val="F24F00"/>
                </a:solidFill>
                <a:latin typeface="Futura CEZ Medium" pitchFamily="2" charset="-18"/>
              </a:defRPr>
            </a:lvl4pPr>
            <a:lvl5pPr algn="l" defTabSz="895350" rtl="0" eaLnBrk="0" fontAlgn="base" hangingPunct="0">
              <a:lnSpc>
                <a:spcPts val="3300"/>
              </a:lnSpc>
              <a:spcBef>
                <a:spcPct val="0"/>
              </a:spcBef>
              <a:spcAft>
                <a:spcPct val="0"/>
              </a:spcAft>
              <a:defRPr sz="2400">
                <a:solidFill>
                  <a:srgbClr val="F24F00"/>
                </a:solidFill>
                <a:latin typeface="Futura CEZ Medium" pitchFamily="2" charset="-18"/>
              </a:defRPr>
            </a:lvl5pPr>
            <a:lvl6pPr marL="457200" algn="l" defTabSz="895350" rtl="0" eaLnBrk="1" fontAlgn="base" hangingPunct="1">
              <a:spcBef>
                <a:spcPct val="0"/>
              </a:spcBef>
              <a:spcAft>
                <a:spcPct val="0"/>
              </a:spcAft>
              <a:defRPr sz="2000">
                <a:solidFill>
                  <a:schemeClr val="bg1"/>
                </a:solidFill>
                <a:latin typeface="Futura CEZ Medium" pitchFamily="2" charset="-18"/>
              </a:defRPr>
            </a:lvl6pPr>
            <a:lvl7pPr marL="914400" algn="l" defTabSz="895350" rtl="0" eaLnBrk="1" fontAlgn="base" hangingPunct="1">
              <a:spcBef>
                <a:spcPct val="0"/>
              </a:spcBef>
              <a:spcAft>
                <a:spcPct val="0"/>
              </a:spcAft>
              <a:defRPr sz="2000">
                <a:solidFill>
                  <a:schemeClr val="bg1"/>
                </a:solidFill>
                <a:latin typeface="Futura CEZ Medium" pitchFamily="2" charset="-18"/>
              </a:defRPr>
            </a:lvl7pPr>
            <a:lvl8pPr marL="1371600" algn="l" defTabSz="895350" rtl="0" eaLnBrk="1" fontAlgn="base" hangingPunct="1">
              <a:spcBef>
                <a:spcPct val="0"/>
              </a:spcBef>
              <a:spcAft>
                <a:spcPct val="0"/>
              </a:spcAft>
              <a:defRPr sz="2000">
                <a:solidFill>
                  <a:schemeClr val="bg1"/>
                </a:solidFill>
                <a:latin typeface="Futura CEZ Medium" pitchFamily="2" charset="-18"/>
              </a:defRPr>
            </a:lvl8pPr>
            <a:lvl9pPr marL="1828800" algn="l" defTabSz="895350" rtl="0" eaLnBrk="1" fontAlgn="base" hangingPunct="1">
              <a:spcBef>
                <a:spcPct val="0"/>
              </a:spcBef>
              <a:spcAft>
                <a:spcPct val="0"/>
              </a:spcAft>
              <a:defRPr sz="2000">
                <a:solidFill>
                  <a:schemeClr val="bg1"/>
                </a:solidFill>
                <a:latin typeface="Futura CEZ Medium" pitchFamily="2" charset="-18"/>
              </a:defRPr>
            </a:lvl9pPr>
          </a:lstStyle>
          <a:p>
            <a:pPr marL="0" marR="0" lvl="0" indent="0" algn="l" defTabSz="895350" rtl="0" eaLnBrk="0" fontAlgn="base" latinLnBrk="0" hangingPunct="0">
              <a:lnSpc>
                <a:spcPts val="3300"/>
              </a:lnSpc>
              <a:spcBef>
                <a:spcPct val="0"/>
              </a:spcBef>
              <a:spcAft>
                <a:spcPct val="0"/>
              </a:spcAft>
              <a:buClrTx/>
              <a:buSzTx/>
              <a:buFontTx/>
              <a:buNone/>
              <a:tabLst/>
              <a:defRPr/>
            </a:pPr>
            <a:r>
              <a:rPr lang="hr-HR" sz="5400" dirty="0">
                <a:latin typeface="Futura CEZ Medium"/>
              </a:rPr>
              <a:t>2021</a:t>
            </a:r>
            <a:endParaRPr kumimoji="0" lang="en-US" sz="5400" b="0" i="0" u="none" strike="noStrike" kern="0" cap="all" spc="0" normalizeH="0" baseline="0" noProof="0" dirty="0">
              <a:ln>
                <a:noFill/>
              </a:ln>
              <a:solidFill>
                <a:srgbClr val="F24F00"/>
              </a:solidFill>
              <a:effectLst/>
              <a:uLnTx/>
              <a:uFillTx/>
              <a:latin typeface="Futura CEZ Medium"/>
              <a:ea typeface="+mj-ea"/>
              <a:cs typeface="+mj-cs"/>
            </a:endParaRPr>
          </a:p>
        </p:txBody>
      </p:sp>
      <p:sp>
        <p:nvSpPr>
          <p:cNvPr id="16" name="Rezervirano mjesto sadržaja 5">
            <a:extLst>
              <a:ext uri="{FF2B5EF4-FFF2-40B4-BE49-F238E27FC236}">
                <a16:creationId xmlns:a16="http://schemas.microsoft.com/office/drawing/2014/main" id="{5BAEE7BA-6790-426D-8F4A-DFA56441E659}"/>
              </a:ext>
            </a:extLst>
          </p:cNvPr>
          <p:cNvSpPr txBox="1">
            <a:spLocks/>
          </p:cNvSpPr>
          <p:nvPr/>
        </p:nvSpPr>
        <p:spPr>
          <a:xfrm>
            <a:off x="396396" y="5109229"/>
            <a:ext cx="8338010" cy="1118213"/>
          </a:xfrm>
          <a:prstGeom prst="rect">
            <a:avLst/>
          </a:prstGeom>
        </p:spPr>
        <p:txBody>
          <a:bodyPr/>
          <a:lstStyle>
            <a:lvl1pPr marL="342900" indent="-342900" algn="l" rtl="0" eaLnBrk="0" fontAlgn="base" hangingPunct="0">
              <a:spcBef>
                <a:spcPct val="20000"/>
              </a:spcBef>
              <a:spcAft>
                <a:spcPct val="0"/>
              </a:spcAft>
              <a:buClr>
                <a:schemeClr val="folHlink"/>
              </a:buClr>
              <a:buFont typeface="Wingdings" pitchFamily="2" charset="2"/>
              <a:defRPr sz="1600">
                <a:solidFill>
                  <a:schemeClr val="tx1"/>
                </a:solidFill>
                <a:latin typeface="+mn-lt"/>
                <a:ea typeface="+mn-ea"/>
                <a:cs typeface="+mn-cs"/>
              </a:defRPr>
            </a:lvl1pPr>
            <a:lvl2pPr marL="177800" indent="-176213" algn="l" rtl="0" eaLnBrk="0" fontAlgn="base" hangingPunct="0">
              <a:spcBef>
                <a:spcPct val="20000"/>
              </a:spcBef>
              <a:spcAft>
                <a:spcPct val="0"/>
              </a:spcAft>
              <a:buClr>
                <a:schemeClr val="folHlink"/>
              </a:buClr>
              <a:buSzPct val="135000"/>
              <a:buChar char="•"/>
              <a:defRPr sz="1600">
                <a:solidFill>
                  <a:schemeClr val="tx1"/>
                </a:solidFill>
                <a:latin typeface="+mn-lt"/>
              </a:defRPr>
            </a:lvl2pPr>
            <a:lvl3pPr marL="342900" indent="-163513" algn="l" rtl="0" eaLnBrk="0" fontAlgn="base" hangingPunct="0">
              <a:spcBef>
                <a:spcPct val="20000"/>
              </a:spcBef>
              <a:spcAft>
                <a:spcPct val="0"/>
              </a:spcAft>
              <a:buClr>
                <a:schemeClr val="folHlink"/>
              </a:buClr>
              <a:buFont typeface="Arial" charset="0"/>
              <a:buChar char="–"/>
              <a:defRPr sz="1600">
                <a:solidFill>
                  <a:schemeClr val="tx1"/>
                </a:solidFill>
                <a:latin typeface="+mn-lt"/>
              </a:defRPr>
            </a:lvl3pPr>
            <a:lvl4pPr marL="533400" indent="-188913" algn="l" rtl="0" eaLnBrk="0" fontAlgn="base" hangingPunct="0">
              <a:spcBef>
                <a:spcPct val="20000"/>
              </a:spcBef>
              <a:spcAft>
                <a:spcPct val="0"/>
              </a:spcAft>
              <a:buClr>
                <a:schemeClr val="folHlink"/>
              </a:buClr>
              <a:buSzPct val="110000"/>
              <a:buFont typeface="Arial" charset="0"/>
              <a:buChar char="•"/>
              <a:defRPr sz="1600">
                <a:solidFill>
                  <a:schemeClr val="tx1"/>
                </a:solidFill>
                <a:latin typeface="+mn-lt"/>
              </a:defRPr>
            </a:lvl4pPr>
            <a:lvl5pPr marL="711200" indent="-176213" algn="l" rtl="0" eaLnBrk="0" fontAlgn="base" hangingPunct="0">
              <a:spcBef>
                <a:spcPct val="20000"/>
              </a:spcBef>
              <a:spcAft>
                <a:spcPct val="0"/>
              </a:spcAft>
              <a:buClr>
                <a:schemeClr val="folHlink"/>
              </a:buClr>
              <a:buFont typeface="Arial" charset="0"/>
              <a:buChar char="-"/>
              <a:defRPr sz="1600">
                <a:solidFill>
                  <a:schemeClr val="tx1"/>
                </a:solidFill>
                <a:latin typeface="+mn-lt"/>
              </a:defRPr>
            </a:lvl5pPr>
            <a:lvl6pPr marL="1168400" indent="-176213" algn="l" rtl="0" eaLnBrk="0" fontAlgn="base" hangingPunct="0">
              <a:spcBef>
                <a:spcPct val="20000"/>
              </a:spcBef>
              <a:spcAft>
                <a:spcPct val="0"/>
              </a:spcAft>
              <a:buClr>
                <a:schemeClr val="folHlink"/>
              </a:buClr>
              <a:buFont typeface="Arial" charset="0"/>
              <a:buChar char="-"/>
              <a:defRPr sz="1600">
                <a:solidFill>
                  <a:schemeClr val="tx1"/>
                </a:solidFill>
                <a:latin typeface="+mn-lt"/>
              </a:defRPr>
            </a:lvl6pPr>
            <a:lvl7pPr marL="1625600" indent="-176213" algn="l" rtl="0" eaLnBrk="0" fontAlgn="base" hangingPunct="0">
              <a:spcBef>
                <a:spcPct val="20000"/>
              </a:spcBef>
              <a:spcAft>
                <a:spcPct val="0"/>
              </a:spcAft>
              <a:buClr>
                <a:schemeClr val="folHlink"/>
              </a:buClr>
              <a:buFont typeface="Arial" charset="0"/>
              <a:buChar char="-"/>
              <a:defRPr sz="1600">
                <a:solidFill>
                  <a:schemeClr val="tx1"/>
                </a:solidFill>
                <a:latin typeface="+mn-lt"/>
              </a:defRPr>
            </a:lvl7pPr>
            <a:lvl8pPr marL="2082800" indent="-176213" algn="l" rtl="0" eaLnBrk="0" fontAlgn="base" hangingPunct="0">
              <a:spcBef>
                <a:spcPct val="20000"/>
              </a:spcBef>
              <a:spcAft>
                <a:spcPct val="0"/>
              </a:spcAft>
              <a:buClr>
                <a:schemeClr val="folHlink"/>
              </a:buClr>
              <a:buFont typeface="Arial" charset="0"/>
              <a:buChar char="-"/>
              <a:defRPr sz="1600">
                <a:solidFill>
                  <a:schemeClr val="tx1"/>
                </a:solidFill>
                <a:latin typeface="+mn-lt"/>
              </a:defRPr>
            </a:lvl8pPr>
            <a:lvl9pPr marL="2540000" indent="-176213" algn="l" rtl="0" eaLnBrk="0" fontAlgn="base" hangingPunct="0">
              <a:spcBef>
                <a:spcPct val="20000"/>
              </a:spcBef>
              <a:spcAft>
                <a:spcPct val="0"/>
              </a:spcAft>
              <a:buClr>
                <a:schemeClr val="folHlink"/>
              </a:buClr>
              <a:buFont typeface="Arial" charset="0"/>
              <a:buChar char="-"/>
              <a:defRPr sz="1600">
                <a:solidFill>
                  <a:schemeClr val="tx1"/>
                </a:solidFill>
                <a:latin typeface="+mn-lt"/>
              </a:defRPr>
            </a:lvl9pPr>
          </a:lstStyle>
          <a:p>
            <a:pPr marL="0" indent="0" algn="just"/>
            <a:r>
              <a:rPr lang="bg-BG" sz="2200" b="1" kern="0" dirty="0"/>
              <a:t>Въвличането в процеса на дигитализация и даването на отговорности на служителите повишава тяхната мотивация  за успешен преход на цялата компания</a:t>
            </a:r>
            <a:endParaRPr lang="en-GB" sz="2200" b="1" kern="0" dirty="0"/>
          </a:p>
          <a:p>
            <a:pPr>
              <a:buFont typeface="Arial" panose="020B0604020202020204" pitchFamily="34" charset="0"/>
              <a:buChar char="•"/>
            </a:pPr>
            <a:endParaRPr lang="en-GB" sz="2200" kern="0" dirty="0"/>
          </a:p>
        </p:txBody>
      </p:sp>
    </p:spTree>
    <p:extLst>
      <p:ext uri="{BB962C8B-B14F-4D97-AF65-F5344CB8AC3E}">
        <p14:creationId xmlns:p14="http://schemas.microsoft.com/office/powerpoint/2010/main" val="356016797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2.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Skupina CEZ">
  <a:themeElements>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fontScheme name="ČEZ">
      <a:majorFont>
        <a:latin typeface="Futura CEZ Medium"/>
        <a:ea typeface=""/>
        <a:cs typeface=""/>
      </a:majorFont>
      <a:minorFont>
        <a:latin typeface="Arial CE"/>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CEZ-sablona_newEN_ENG">
  <a:themeElements>
    <a:clrScheme name="Custom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F24F00"/>
      </a:hlink>
      <a:folHlink>
        <a:srgbClr val="F24F00"/>
      </a:folHlink>
    </a:clrScheme>
    <a:fontScheme name="ČEZ">
      <a:majorFont>
        <a:latin typeface="Futura CEZ Medium"/>
        <a:ea typeface=""/>
        <a:cs typeface=""/>
      </a:majorFont>
      <a:minorFont>
        <a:latin typeface="Arial 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lnDef>
    <a:txDef>
      <a:spPr>
        <a:noFill/>
      </a:spPr>
      <a:bodyPr wrap="square" rtlCol="0">
        <a:spAutoFit/>
      </a:bodyPr>
      <a:lstStyle>
        <a:defPPr>
          <a:defRPr sz="1800" i="0" dirty="0"/>
        </a:defPPr>
      </a:lstStyle>
    </a:txDef>
  </a:objectDefaults>
  <a:extraClrSchemeLst>
    <a:extraClrScheme>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61416</TotalTime>
  <Words>355</Words>
  <Application>Microsoft Office PowerPoint</Application>
  <PresentationFormat>On-screen Show (4:3)</PresentationFormat>
  <Paragraphs>49</Paragraphs>
  <Slides>5</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Arial</vt:lpstr>
      <vt:lpstr>Arial CE</vt:lpstr>
      <vt:lpstr>Calibri</vt:lpstr>
      <vt:lpstr>Futura CEZ Medium</vt:lpstr>
      <vt:lpstr>Futura CEZ OT Demi</vt:lpstr>
      <vt:lpstr>Wingdings</vt:lpstr>
      <vt:lpstr>Skupina CEZ</vt:lpstr>
      <vt:lpstr>6_CEZ-sablona_newEN_ENG</vt:lpstr>
      <vt:lpstr>Опит и планове за развитие на мрежови смарт-решения в разпределителните мрежи на дружеството</vt:lpstr>
      <vt:lpstr>PowerPoint Presentation</vt:lpstr>
      <vt:lpstr>Опитът и плановете</vt:lpstr>
      <vt:lpstr>Проекти за дигитализация</vt:lpstr>
      <vt:lpstr>1- ва OlympiAGA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Poland MRM Report</dc:title>
  <dc:creator>Buczak Agnieszka</dc:creator>
  <cp:lastModifiedBy>Минко Тодоров Радевски</cp:lastModifiedBy>
  <cp:revision>6678</cp:revision>
  <cp:lastPrinted>2021-08-26T13:03:19Z</cp:lastPrinted>
  <dcterms:modified xsi:type="dcterms:W3CDTF">2021-11-12T08:49:24Z</dcterms:modified>
</cp:coreProperties>
</file>