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283" y="4085332"/>
            <a:ext cx="8822382" cy="55899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393" y="714948"/>
            <a:ext cx="8543924" cy="1752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7070" y="508334"/>
            <a:ext cx="12213859" cy="133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495" y="3121246"/>
            <a:ext cx="10420350" cy="2524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1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1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1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nkstatt.eu/temi-i-uslugi/dekarbonizaciya-biznes-strategii/?lang=bg&amp;9bcdba74bd7dfe518" TargetMode="Externa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hyperlink" Target="https://denkstatt.eu/temi-i-uslugi/dekarbonizaciya-biznes-strategii/?lang=bg&amp;4281fe15537bf3130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nkstatt.eu/temi-i-uslugi/dekarbonizaciya-biznes-strategii/?lang=bg&amp;d8f560c65598dbaaa" TargetMode="External"/><Relationship Id="rId3" Type="http://schemas.openxmlformats.org/officeDocument/2006/relationships/image" Target="../media/image3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nkstatt.eu/temi-i-uslugi/dekarbonizaciya-biznes-strategii/?lang=bg&amp;93d1a901fc63cde67" TargetMode="Externa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1700" y="2934446"/>
            <a:ext cx="8001634" cy="26543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6199"/>
              </a:lnSpc>
              <a:spcBef>
                <a:spcPts val="95"/>
              </a:spcBef>
            </a:pPr>
            <a:r>
              <a:rPr dirty="0" sz="4950" spc="135"/>
              <a:t>АКТИВНИ</a:t>
            </a:r>
            <a:r>
              <a:rPr dirty="0" sz="4950" spc="-275"/>
              <a:t> </a:t>
            </a:r>
            <a:r>
              <a:rPr dirty="0" sz="4950" spc="75"/>
              <a:t>ГРАЖДАНИ</a:t>
            </a:r>
            <a:r>
              <a:rPr dirty="0" sz="4950" spc="-270"/>
              <a:t> </a:t>
            </a:r>
            <a:r>
              <a:rPr dirty="0" sz="4950" spc="-30"/>
              <a:t>ЗА </a:t>
            </a:r>
            <a:r>
              <a:rPr dirty="0" sz="4950" spc="-1360"/>
              <a:t> </a:t>
            </a:r>
            <a:r>
              <a:rPr dirty="0" sz="4950" spc="25"/>
              <a:t>ЕНЕРГИЙНО </a:t>
            </a:r>
            <a:r>
              <a:rPr dirty="0" sz="4950" spc="30"/>
              <a:t> </a:t>
            </a:r>
            <a:r>
              <a:rPr dirty="0" sz="4950" spc="100"/>
              <a:t>НЕЗАВИСИМИ</a:t>
            </a:r>
            <a:r>
              <a:rPr dirty="0" sz="4950" spc="-275"/>
              <a:t> </a:t>
            </a:r>
            <a:r>
              <a:rPr dirty="0" sz="4950" spc="225"/>
              <a:t>ОБЩИНИ</a:t>
            </a:r>
            <a:endParaRPr sz="49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8155" y="4635427"/>
            <a:ext cx="7228840" cy="4746625"/>
            <a:chOff x="918155" y="4635427"/>
            <a:chExt cx="7228840" cy="4746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155" y="4740504"/>
              <a:ext cx="7228833" cy="45481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6217" y="8487112"/>
              <a:ext cx="2163445" cy="895350"/>
            </a:xfrm>
            <a:custGeom>
              <a:avLst/>
              <a:gdLst/>
              <a:ahLst/>
              <a:cxnLst/>
              <a:rect l="l" t="t" r="r" b="b"/>
              <a:pathLst>
                <a:path w="2163445" h="895350">
                  <a:moveTo>
                    <a:pt x="1472155" y="238067"/>
                  </a:moveTo>
                  <a:lnTo>
                    <a:pt x="0" y="238067"/>
                  </a:lnTo>
                  <a:lnTo>
                    <a:pt x="0" y="0"/>
                  </a:lnTo>
                  <a:lnTo>
                    <a:pt x="1472156" y="0"/>
                  </a:lnTo>
                  <a:lnTo>
                    <a:pt x="1472155" y="238067"/>
                  </a:lnTo>
                  <a:close/>
                </a:path>
                <a:path w="2163445" h="895350">
                  <a:moveTo>
                    <a:pt x="1235896" y="894737"/>
                  </a:moveTo>
                  <a:lnTo>
                    <a:pt x="1058205" y="894737"/>
                  </a:lnTo>
                  <a:lnTo>
                    <a:pt x="1058205" y="367020"/>
                  </a:lnTo>
                  <a:lnTo>
                    <a:pt x="2129315" y="367020"/>
                  </a:lnTo>
                  <a:lnTo>
                    <a:pt x="2129315" y="877874"/>
                  </a:lnTo>
                  <a:lnTo>
                    <a:pt x="1235896" y="894737"/>
                  </a:lnTo>
                  <a:close/>
                </a:path>
                <a:path w="2163445" h="895350">
                  <a:moveTo>
                    <a:pt x="2163067" y="340238"/>
                  </a:moveTo>
                  <a:lnTo>
                    <a:pt x="1041329" y="340238"/>
                  </a:lnTo>
                  <a:lnTo>
                    <a:pt x="1041329" y="257906"/>
                  </a:lnTo>
                  <a:lnTo>
                    <a:pt x="2163067" y="257906"/>
                  </a:lnTo>
                  <a:lnTo>
                    <a:pt x="2163067" y="340238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3201" y="4635427"/>
              <a:ext cx="6908132" cy="470674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7227" y="6765211"/>
            <a:ext cx="4988059" cy="8223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6860" y="1028705"/>
            <a:ext cx="3506914" cy="22669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18186" y="4342115"/>
            <a:ext cx="4688861" cy="1621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68784" y="8146512"/>
            <a:ext cx="3957287" cy="15120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0018" y="2093003"/>
            <a:ext cx="7323455" cy="749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50" spc="114"/>
              <a:t>П</a:t>
            </a:r>
            <a:r>
              <a:rPr dirty="0" sz="4750" spc="-160"/>
              <a:t>А</a:t>
            </a:r>
            <a:r>
              <a:rPr dirty="0" sz="4750" spc="-195"/>
              <a:t>Р</a:t>
            </a:r>
            <a:r>
              <a:rPr dirty="0" sz="4750" spc="-160"/>
              <a:t>Т</a:t>
            </a:r>
            <a:r>
              <a:rPr dirty="0" sz="4750" spc="195"/>
              <a:t>Н</a:t>
            </a:r>
            <a:r>
              <a:rPr dirty="0" sz="4750" spc="-390"/>
              <a:t>Ь</a:t>
            </a:r>
            <a:r>
              <a:rPr dirty="0" sz="4750" spc="80"/>
              <a:t>О</a:t>
            </a:r>
            <a:r>
              <a:rPr dirty="0" sz="4750" spc="-195"/>
              <a:t>Р</a:t>
            </a:r>
            <a:r>
              <a:rPr dirty="0" sz="4750" spc="495"/>
              <a:t>И</a:t>
            </a:r>
            <a:r>
              <a:rPr dirty="0" sz="4750" spc="-220"/>
              <a:t> </a:t>
            </a:r>
            <a:r>
              <a:rPr dirty="0" sz="4750" spc="-240"/>
              <a:t>В</a:t>
            </a:r>
            <a:r>
              <a:rPr dirty="0" sz="4750" spc="-220"/>
              <a:t> </a:t>
            </a:r>
            <a:r>
              <a:rPr dirty="0" sz="4750" spc="114"/>
              <a:t>П</a:t>
            </a:r>
            <a:r>
              <a:rPr dirty="0" sz="4750" spc="-195"/>
              <a:t>Р</a:t>
            </a:r>
            <a:r>
              <a:rPr dirty="0" sz="4750" spc="80"/>
              <a:t>О</a:t>
            </a:r>
            <a:r>
              <a:rPr dirty="0" sz="4750" spc="-515"/>
              <a:t>Е</a:t>
            </a:r>
            <a:r>
              <a:rPr dirty="0" sz="4750" spc="285"/>
              <a:t>К</a:t>
            </a:r>
            <a:r>
              <a:rPr dirty="0" sz="4750" spc="-160"/>
              <a:t>Т</a:t>
            </a:r>
            <a:r>
              <a:rPr dirty="0" sz="4750" spc="-155"/>
              <a:t>А</a:t>
            </a:r>
            <a:endParaRPr sz="4750"/>
          </a:p>
        </p:txBody>
      </p:sp>
      <p:sp>
        <p:nvSpPr>
          <p:cNvPr id="11" name="object 11"/>
          <p:cNvSpPr txBox="1"/>
          <p:nvPr/>
        </p:nvSpPr>
        <p:spPr>
          <a:xfrm>
            <a:off x="10934160" y="3394552"/>
            <a:ext cx="365252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20" b="1">
                <a:solidFill>
                  <a:srgbClr val="099E3C"/>
                </a:solidFill>
                <a:latin typeface="Arial"/>
                <a:cs typeface="Arial"/>
              </a:rPr>
              <a:t>АСОЦИАЦИЯ</a:t>
            </a:r>
            <a:r>
              <a:rPr dirty="0" sz="1800" spc="-90" b="1">
                <a:solidFill>
                  <a:srgbClr val="099E3C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99E3C"/>
                </a:solidFill>
                <a:latin typeface="Arial"/>
                <a:cs typeface="Arial"/>
              </a:rPr>
              <a:t>НА</a:t>
            </a:r>
            <a:r>
              <a:rPr dirty="0" sz="1800" spc="-90" b="1">
                <a:solidFill>
                  <a:srgbClr val="099E3C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099E3C"/>
                </a:solidFill>
                <a:latin typeface="Arial"/>
                <a:cs typeface="Arial"/>
              </a:rPr>
              <a:t>БЪЛГАРСКИТЕ </a:t>
            </a:r>
            <a:r>
              <a:rPr dirty="0" sz="1800" spc="-484" b="1">
                <a:solidFill>
                  <a:srgbClr val="099E3C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99E3C"/>
                </a:solidFill>
                <a:latin typeface="Arial"/>
                <a:cs typeface="Arial"/>
              </a:rPr>
              <a:t>Г</a:t>
            </a:r>
            <a:r>
              <a:rPr dirty="0" sz="1800" spc="-75" b="1">
                <a:solidFill>
                  <a:srgbClr val="099E3C"/>
                </a:solidFill>
                <a:latin typeface="Arial"/>
                <a:cs typeface="Arial"/>
              </a:rPr>
              <a:t>Р</a:t>
            </a:r>
            <a:r>
              <a:rPr dirty="0" sz="1800" spc="-60" b="1">
                <a:solidFill>
                  <a:srgbClr val="099E3C"/>
                </a:solidFill>
                <a:latin typeface="Arial"/>
                <a:cs typeface="Arial"/>
              </a:rPr>
              <a:t>А</a:t>
            </a:r>
            <a:r>
              <a:rPr dirty="0" sz="1800" spc="90" b="1">
                <a:solidFill>
                  <a:srgbClr val="099E3C"/>
                </a:solidFill>
                <a:latin typeface="Arial"/>
                <a:cs typeface="Arial"/>
              </a:rPr>
              <a:t>Д</a:t>
            </a:r>
            <a:r>
              <a:rPr dirty="0" sz="1800" spc="30" b="1">
                <a:solidFill>
                  <a:srgbClr val="099E3C"/>
                </a:solidFill>
                <a:latin typeface="Arial"/>
                <a:cs typeface="Arial"/>
              </a:rPr>
              <a:t>О</a:t>
            </a:r>
            <a:r>
              <a:rPr dirty="0" sz="1800" spc="-95" b="1">
                <a:solidFill>
                  <a:srgbClr val="099E3C"/>
                </a:solidFill>
                <a:latin typeface="Arial"/>
                <a:cs typeface="Arial"/>
              </a:rPr>
              <a:t>В</a:t>
            </a:r>
            <a:r>
              <a:rPr dirty="0" sz="1800" spc="-195" b="1">
                <a:solidFill>
                  <a:srgbClr val="099E3C"/>
                </a:solidFill>
                <a:latin typeface="Arial"/>
                <a:cs typeface="Arial"/>
              </a:rPr>
              <a:t>Е</a:t>
            </a:r>
            <a:r>
              <a:rPr dirty="0" sz="1800" spc="-85" b="1">
                <a:solidFill>
                  <a:srgbClr val="099E3C"/>
                </a:solidFill>
                <a:latin typeface="Arial"/>
                <a:cs typeface="Arial"/>
              </a:rPr>
              <a:t> </a:t>
            </a:r>
            <a:r>
              <a:rPr dirty="0" sz="1800" spc="185" b="1">
                <a:solidFill>
                  <a:srgbClr val="099E3C"/>
                </a:solidFill>
                <a:latin typeface="Arial"/>
                <a:cs typeface="Arial"/>
              </a:rPr>
              <a:t>И</a:t>
            </a:r>
            <a:r>
              <a:rPr dirty="0" sz="1800" spc="-85" b="1">
                <a:solidFill>
                  <a:srgbClr val="099E3C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099E3C"/>
                </a:solidFill>
                <a:latin typeface="Arial"/>
                <a:cs typeface="Arial"/>
              </a:rPr>
              <a:t>Р</a:t>
            </a:r>
            <a:r>
              <a:rPr dirty="0" sz="1800" spc="-195" b="1">
                <a:solidFill>
                  <a:srgbClr val="099E3C"/>
                </a:solidFill>
                <a:latin typeface="Arial"/>
                <a:cs typeface="Arial"/>
              </a:rPr>
              <a:t>Е</a:t>
            </a:r>
            <a:r>
              <a:rPr dirty="0" sz="1800" spc="-15" b="1">
                <a:solidFill>
                  <a:srgbClr val="099E3C"/>
                </a:solidFill>
                <a:latin typeface="Arial"/>
                <a:cs typeface="Arial"/>
              </a:rPr>
              <a:t>Г</a:t>
            </a:r>
            <a:r>
              <a:rPr dirty="0" sz="1800" spc="185" b="1">
                <a:solidFill>
                  <a:srgbClr val="099E3C"/>
                </a:solidFill>
                <a:latin typeface="Arial"/>
                <a:cs typeface="Arial"/>
              </a:rPr>
              <a:t>И</a:t>
            </a:r>
            <a:r>
              <a:rPr dirty="0" sz="1800" spc="30" b="1">
                <a:solidFill>
                  <a:srgbClr val="099E3C"/>
                </a:solidFill>
                <a:latin typeface="Arial"/>
                <a:cs typeface="Arial"/>
              </a:rPr>
              <a:t>О</a:t>
            </a:r>
            <a:r>
              <a:rPr dirty="0" sz="1800" spc="75" b="1">
                <a:solidFill>
                  <a:srgbClr val="099E3C"/>
                </a:solidFill>
                <a:latin typeface="Arial"/>
                <a:cs typeface="Arial"/>
              </a:rPr>
              <a:t>Н</a:t>
            </a:r>
            <a:r>
              <a:rPr dirty="0" sz="1800" spc="185" b="1">
                <a:solidFill>
                  <a:srgbClr val="099E3C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4069" y="0"/>
            <a:ext cx="12673965" cy="3076575"/>
          </a:xfrm>
          <a:custGeom>
            <a:avLst/>
            <a:gdLst/>
            <a:ahLst/>
            <a:cxnLst/>
            <a:rect l="l" t="t" r="r" b="b"/>
            <a:pathLst>
              <a:path w="12673965" h="3076575">
                <a:moveTo>
                  <a:pt x="0" y="0"/>
                </a:moveTo>
                <a:lnTo>
                  <a:pt x="12673930" y="0"/>
                </a:lnTo>
                <a:lnTo>
                  <a:pt x="12673930" y="3076574"/>
                </a:lnTo>
                <a:lnTo>
                  <a:pt x="0" y="3076574"/>
                </a:lnTo>
                <a:lnTo>
                  <a:pt x="0" y="0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68880"/>
            <a:ext cx="3877563" cy="2505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57" y="4263389"/>
            <a:ext cx="123825" cy="123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0478" y="4057522"/>
            <a:ext cx="16647160" cy="5218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2950" spc="-55">
                <a:latin typeface="Lucida Sans Unicode"/>
                <a:cs typeface="Lucida Sans Unicode"/>
              </a:rPr>
              <a:t>Подпомага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5">
                <a:latin typeface="Lucida Sans Unicode"/>
                <a:cs typeface="Lucida Sans Unicode"/>
              </a:rPr>
              <a:t>развитието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20">
                <a:latin typeface="Lucida Sans Unicode"/>
                <a:cs typeface="Lucida Sans Unicode"/>
              </a:rPr>
              <a:t>на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-25">
                <a:latin typeface="Lucida Sans Unicode"/>
                <a:cs typeface="Lucida Sans Unicode"/>
              </a:rPr>
              <a:t>местното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>
                <a:latin typeface="Lucida Sans Unicode"/>
                <a:cs typeface="Lucida Sans Unicode"/>
              </a:rPr>
              <a:t>самоуправление</a:t>
            </a:r>
            <a:r>
              <a:rPr dirty="0" sz="2950" spc="-165">
                <a:latin typeface="Lucida Sans Unicode"/>
                <a:cs typeface="Lucida Sans Unicode"/>
              </a:rPr>
              <a:t> </a:t>
            </a:r>
            <a:r>
              <a:rPr dirty="0" sz="2950" spc="45">
                <a:latin typeface="Lucida Sans Unicode"/>
                <a:cs typeface="Lucida Sans Unicode"/>
              </a:rPr>
              <a:t>и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-15">
                <a:latin typeface="Lucida Sans Unicode"/>
                <a:cs typeface="Lucida Sans Unicode"/>
              </a:rPr>
              <a:t>местната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-25">
                <a:latin typeface="Lucida Sans Unicode"/>
                <a:cs typeface="Lucida Sans Unicode"/>
              </a:rPr>
              <a:t>демокрация</a:t>
            </a:r>
            <a:r>
              <a:rPr dirty="0" sz="2950" spc="-170">
                <a:latin typeface="Lucida Sans Unicode"/>
                <a:cs typeface="Lucida Sans Unicode"/>
              </a:rPr>
              <a:t> </a:t>
            </a:r>
            <a:r>
              <a:rPr dirty="0" sz="2950" spc="145">
                <a:latin typeface="Lucida Sans Unicode"/>
                <a:cs typeface="Lucida Sans Unicode"/>
              </a:rPr>
              <a:t>в</a:t>
            </a:r>
            <a:r>
              <a:rPr dirty="0" sz="2950" spc="-165">
                <a:latin typeface="Lucida Sans Unicode"/>
                <a:cs typeface="Lucida Sans Unicode"/>
              </a:rPr>
              <a:t> </a:t>
            </a:r>
            <a:r>
              <a:rPr dirty="0" sz="2950" spc="-85">
                <a:latin typeface="Lucida Sans Unicode"/>
                <a:cs typeface="Lucida Sans Unicode"/>
              </a:rPr>
              <a:t>градовете</a:t>
            </a:r>
            <a:r>
              <a:rPr dirty="0" sz="2950" spc="-85">
                <a:latin typeface="Tahoma"/>
                <a:cs typeface="Tahoma"/>
              </a:rPr>
              <a:t>;</a:t>
            </a:r>
            <a:endParaRPr sz="2950">
              <a:latin typeface="Tahoma"/>
              <a:cs typeface="Tahoma"/>
            </a:endParaRPr>
          </a:p>
          <a:p>
            <a:pPr marL="12700" marR="2158365">
              <a:lnSpc>
                <a:spcPct val="116399"/>
              </a:lnSpc>
              <a:spcBef>
                <a:spcPts val="3245"/>
              </a:spcBef>
            </a:pPr>
            <a:r>
              <a:rPr dirty="0" sz="2900" spc="-35">
                <a:latin typeface="Lucida Sans Unicode"/>
                <a:cs typeface="Lucida Sans Unicode"/>
              </a:rPr>
              <a:t>Подкрепя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70">
                <a:latin typeface="Lucida Sans Unicode"/>
                <a:cs typeface="Lucida Sans Unicode"/>
              </a:rPr>
              <a:t>градските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власти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администрация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за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50">
                <a:latin typeface="Lucida Sans Unicode"/>
                <a:cs typeface="Lucida Sans Unicode"/>
              </a:rPr>
              <a:t>повишаване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5">
                <a:latin typeface="Lucida Sans Unicode"/>
                <a:cs typeface="Lucida Sans Unicode"/>
              </a:rPr>
              <a:t>ефективността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управлението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45">
                <a:latin typeface="Lucida Sans Unicode"/>
                <a:cs typeface="Lucida Sans Unicode"/>
              </a:rPr>
              <a:t>градовете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интерес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70">
                <a:latin typeface="Lucida Sans Unicode"/>
                <a:cs typeface="Lucida Sans Unicode"/>
              </a:rPr>
              <a:t>гражданите</a:t>
            </a:r>
            <a:r>
              <a:rPr dirty="0" sz="2900" spc="-7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15"/>
              </a:spcBef>
            </a:pPr>
            <a:r>
              <a:rPr dirty="0" sz="2900" spc="20">
                <a:latin typeface="Lucida Sans Unicode"/>
                <a:cs typeface="Lucida Sans Unicode"/>
              </a:rPr>
              <a:t>Създава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предпоставки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за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устойчиво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развитие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45">
                <a:latin typeface="Lucida Sans Unicode"/>
                <a:cs typeface="Lucida Sans Unicode"/>
              </a:rPr>
              <a:t>градовете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60">
                <a:latin typeface="Lucida Sans Unicode"/>
                <a:cs typeface="Lucida Sans Unicode"/>
              </a:rPr>
              <a:t>регионите</a:t>
            </a:r>
            <a:r>
              <a:rPr dirty="0" sz="2900" spc="-6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12700" marR="1462405">
              <a:lnSpc>
                <a:spcPct val="116399"/>
              </a:lnSpc>
              <a:spcBef>
                <a:spcPts val="2095"/>
              </a:spcBef>
            </a:pPr>
            <a:r>
              <a:rPr dirty="0" sz="2900" spc="-50">
                <a:latin typeface="Lucida Sans Unicode"/>
                <a:cs typeface="Lucida Sans Unicode"/>
              </a:rPr>
              <a:t>Подпомага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развитието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регионалната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политика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5">
                <a:latin typeface="Lucida Sans Unicode"/>
                <a:cs typeface="Lucida Sans Unicode"/>
              </a:rPr>
              <a:t>страната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9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оглед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устойчивото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развитие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60">
                <a:latin typeface="Lucida Sans Unicode"/>
                <a:cs typeface="Lucida Sans Unicode"/>
              </a:rPr>
              <a:t>регионите</a:t>
            </a:r>
            <a:r>
              <a:rPr dirty="0" sz="2900" spc="-6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12700" marR="137160">
              <a:lnSpc>
                <a:spcPct val="116399"/>
              </a:lnSpc>
              <a:spcBef>
                <a:spcPts val="1215"/>
              </a:spcBef>
            </a:pPr>
            <a:r>
              <a:rPr dirty="0" sz="2900" spc="15">
                <a:latin typeface="Lucida Sans Unicode"/>
                <a:cs typeface="Lucida Sans Unicode"/>
              </a:rPr>
              <a:t>Сътрудничи </a:t>
            </a:r>
            <a:r>
              <a:rPr dirty="0" sz="2900" spc="45">
                <a:latin typeface="Lucida Sans Unicode"/>
                <a:cs typeface="Lucida Sans Unicode"/>
              </a:rPr>
              <a:t>и </a:t>
            </a:r>
            <a:r>
              <a:rPr dirty="0" sz="2900" spc="-10">
                <a:latin typeface="Lucida Sans Unicode"/>
                <a:cs typeface="Lucida Sans Unicode"/>
              </a:rPr>
              <a:t>партнира </a:t>
            </a:r>
            <a:r>
              <a:rPr dirty="0" sz="2900" spc="-95">
                <a:latin typeface="Lucida Sans Unicode"/>
                <a:cs typeface="Lucida Sans Unicode"/>
              </a:rPr>
              <a:t>с </a:t>
            </a:r>
            <a:r>
              <a:rPr dirty="0" sz="2900">
                <a:latin typeface="Lucida Sans Unicode"/>
                <a:cs typeface="Lucida Sans Unicode"/>
              </a:rPr>
              <a:t>европейски </a:t>
            </a:r>
            <a:r>
              <a:rPr dirty="0" sz="2900" spc="45">
                <a:latin typeface="Lucida Sans Unicode"/>
                <a:cs typeface="Lucida Sans Unicode"/>
              </a:rPr>
              <a:t>и </a:t>
            </a:r>
            <a:r>
              <a:rPr dirty="0" sz="2900" spc="-35">
                <a:latin typeface="Lucida Sans Unicode"/>
                <a:cs typeface="Lucida Sans Unicode"/>
              </a:rPr>
              <a:t>международни </a:t>
            </a:r>
            <a:r>
              <a:rPr dirty="0" sz="2900" spc="-20">
                <a:latin typeface="Lucida Sans Unicode"/>
                <a:cs typeface="Lucida Sans Unicode"/>
              </a:rPr>
              <a:t>институции </a:t>
            </a:r>
            <a:r>
              <a:rPr dirty="0" sz="2900" spc="45">
                <a:latin typeface="Lucida Sans Unicode"/>
                <a:cs typeface="Lucida Sans Unicode"/>
              </a:rPr>
              <a:t>и </a:t>
            </a:r>
            <a:r>
              <a:rPr dirty="0" sz="2900" spc="-15">
                <a:latin typeface="Lucida Sans Unicode"/>
                <a:cs typeface="Lucida Sans Unicode"/>
              </a:rPr>
              <a:t>организации </a:t>
            </a:r>
            <a:r>
              <a:rPr dirty="0" sz="2900" spc="20">
                <a:latin typeface="Lucida Sans Unicode"/>
                <a:cs typeface="Lucida Sans Unicode"/>
              </a:rPr>
              <a:t>за </a:t>
            </a:r>
            <a:r>
              <a:rPr dirty="0" sz="2900" spc="2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приобщаване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българските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градове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региони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35">
                <a:latin typeface="Lucida Sans Unicode"/>
                <a:cs typeface="Lucida Sans Unicode"/>
              </a:rPr>
              <a:t>към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европейската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регионална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политика</a:t>
            </a:r>
            <a:r>
              <a:rPr dirty="0" sz="2900" spc="-3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32" y="5181921"/>
            <a:ext cx="123824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32" y="6521136"/>
            <a:ext cx="123824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32" y="7301317"/>
            <a:ext cx="123824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32" y="8484703"/>
            <a:ext cx="123824" cy="1238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40031" y="274453"/>
            <a:ext cx="11647170" cy="2602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4700"/>
              </a:lnSpc>
              <a:spcBef>
                <a:spcPts val="95"/>
              </a:spcBef>
            </a:pPr>
            <a:r>
              <a:rPr dirty="0" sz="2950" spc="105"/>
              <a:t>Асоциация </a:t>
            </a:r>
            <a:r>
              <a:rPr dirty="0" sz="2950" spc="150"/>
              <a:t>на </a:t>
            </a:r>
            <a:r>
              <a:rPr dirty="0" sz="2950" spc="100"/>
              <a:t>българските </a:t>
            </a:r>
            <a:r>
              <a:rPr dirty="0" sz="2950" spc="85"/>
              <a:t>градове </a:t>
            </a:r>
            <a:r>
              <a:rPr dirty="0" sz="2950" spc="305"/>
              <a:t>и </a:t>
            </a:r>
            <a:r>
              <a:rPr dirty="0" sz="2950" spc="160"/>
              <a:t>региони </a:t>
            </a:r>
            <a:r>
              <a:rPr dirty="0" sz="2950" spc="100"/>
              <a:t>е </a:t>
            </a:r>
            <a:r>
              <a:rPr dirty="0" sz="2950" spc="105"/>
              <a:t> </a:t>
            </a:r>
            <a:r>
              <a:rPr dirty="0" sz="2950" spc="150"/>
              <a:t>организация</a:t>
            </a:r>
            <a:r>
              <a:rPr dirty="0" sz="2950" spc="-135"/>
              <a:t> </a:t>
            </a:r>
            <a:r>
              <a:rPr dirty="0" sz="2950" spc="-130"/>
              <a:t>с</a:t>
            </a:r>
            <a:r>
              <a:rPr dirty="0" sz="2950" spc="-135"/>
              <a:t> </a:t>
            </a:r>
            <a:r>
              <a:rPr dirty="0" sz="2950" spc="130"/>
              <a:t>идеална</a:t>
            </a:r>
            <a:r>
              <a:rPr dirty="0" sz="2950" spc="-135"/>
              <a:t> </a:t>
            </a:r>
            <a:r>
              <a:rPr dirty="0" sz="2950" spc="25"/>
              <a:t>цел</a:t>
            </a:r>
            <a:r>
              <a:rPr dirty="0" sz="2950" spc="25">
                <a:latin typeface="Tahoma"/>
                <a:cs typeface="Tahoma"/>
              </a:rPr>
              <a:t>,</a:t>
            </a:r>
            <a:r>
              <a:rPr dirty="0" sz="2950" spc="-175">
                <a:latin typeface="Tahoma"/>
                <a:cs typeface="Tahoma"/>
              </a:rPr>
              <a:t> </a:t>
            </a:r>
            <a:r>
              <a:rPr dirty="0" sz="2950" spc="145"/>
              <a:t>чиято</a:t>
            </a:r>
            <a:r>
              <a:rPr dirty="0" sz="2950" spc="-135"/>
              <a:t> </a:t>
            </a:r>
            <a:r>
              <a:rPr dirty="0" sz="2950" spc="100"/>
              <a:t>дейност</a:t>
            </a:r>
            <a:r>
              <a:rPr dirty="0" sz="2950" spc="-135"/>
              <a:t> </a:t>
            </a:r>
            <a:r>
              <a:rPr dirty="0" sz="2950" spc="100"/>
              <a:t>е</a:t>
            </a:r>
            <a:r>
              <a:rPr dirty="0" sz="2950" spc="-135"/>
              <a:t> </a:t>
            </a:r>
            <a:r>
              <a:rPr dirty="0" sz="2950" spc="100"/>
              <a:t>насочена</a:t>
            </a:r>
            <a:r>
              <a:rPr dirty="0" sz="2950" spc="-130"/>
              <a:t> </a:t>
            </a:r>
            <a:r>
              <a:rPr dirty="0" sz="2950" spc="195"/>
              <a:t>към </a:t>
            </a:r>
            <a:r>
              <a:rPr dirty="0" sz="2950" spc="-805"/>
              <a:t> </a:t>
            </a:r>
            <a:r>
              <a:rPr dirty="0" sz="2950" spc="160"/>
              <a:t>развитие </a:t>
            </a:r>
            <a:r>
              <a:rPr dirty="0" sz="2950" spc="150"/>
              <a:t>на </a:t>
            </a:r>
            <a:r>
              <a:rPr dirty="0" sz="2950" spc="100"/>
              <a:t>местното самоуправление </a:t>
            </a:r>
            <a:r>
              <a:rPr dirty="0" sz="2950" spc="40"/>
              <a:t>в </a:t>
            </a:r>
            <a:r>
              <a:rPr dirty="0" sz="2950" spc="95"/>
              <a:t>градовете </a:t>
            </a:r>
            <a:r>
              <a:rPr dirty="0" sz="2950" spc="305"/>
              <a:t>и </a:t>
            </a:r>
            <a:r>
              <a:rPr dirty="0" sz="2950" spc="310"/>
              <a:t> </a:t>
            </a:r>
            <a:r>
              <a:rPr dirty="0" sz="2950" spc="130"/>
              <a:t>регионалната </a:t>
            </a:r>
            <a:r>
              <a:rPr dirty="0" sz="2950" spc="180"/>
              <a:t>политика </a:t>
            </a:r>
            <a:r>
              <a:rPr dirty="0" sz="2950" spc="40"/>
              <a:t>в </a:t>
            </a:r>
            <a:r>
              <a:rPr dirty="0" sz="2950" spc="50"/>
              <a:t>България </a:t>
            </a:r>
            <a:r>
              <a:rPr dirty="0" sz="2950" spc="150"/>
              <a:t>на </a:t>
            </a:r>
            <a:r>
              <a:rPr dirty="0" sz="2950" spc="70"/>
              <a:t>основата </a:t>
            </a:r>
            <a:r>
              <a:rPr dirty="0" sz="2950" spc="150"/>
              <a:t>на </a:t>
            </a:r>
            <a:r>
              <a:rPr dirty="0" sz="2950" spc="155"/>
              <a:t> </a:t>
            </a:r>
            <a:r>
              <a:rPr dirty="0" sz="2950" spc="125"/>
              <a:t>европейските</a:t>
            </a:r>
            <a:r>
              <a:rPr dirty="0" sz="2950" spc="-145"/>
              <a:t> </a:t>
            </a:r>
            <a:r>
              <a:rPr dirty="0" sz="2950" spc="125"/>
              <a:t>ценности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12" y="1522432"/>
            <a:ext cx="6994798" cy="1154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66950" y="0"/>
            <a:ext cx="10521315" cy="2790825"/>
          </a:xfrm>
          <a:custGeom>
            <a:avLst/>
            <a:gdLst/>
            <a:ahLst/>
            <a:cxnLst/>
            <a:rect l="l" t="t" r="r" b="b"/>
            <a:pathLst>
              <a:path w="10521315" h="2790825">
                <a:moveTo>
                  <a:pt x="0" y="0"/>
                </a:moveTo>
                <a:lnTo>
                  <a:pt x="10521049" y="0"/>
                </a:lnTo>
                <a:lnTo>
                  <a:pt x="10521049" y="2790824"/>
                </a:lnTo>
                <a:lnTo>
                  <a:pt x="0" y="2790824"/>
                </a:lnTo>
                <a:lnTo>
                  <a:pt x="0" y="0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31251" y="22304"/>
            <a:ext cx="3331845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  <a:tabLst>
                <a:tab pos="3098800" algn="l"/>
              </a:tabLst>
            </a:pPr>
            <a:r>
              <a:rPr dirty="0" sz="2400" spc="85" b="1">
                <a:latin typeface="Arial"/>
                <a:cs typeface="Arial"/>
              </a:rPr>
              <a:t>Неправителствена </a:t>
            </a:r>
            <a:r>
              <a:rPr dirty="0" sz="2400" spc="90" b="1">
                <a:latin typeface="Arial"/>
                <a:cs typeface="Arial"/>
              </a:rPr>
              <a:t> </a:t>
            </a:r>
            <a:r>
              <a:rPr dirty="0" sz="2400" spc="110" b="1">
                <a:latin typeface="Arial"/>
                <a:cs typeface="Arial"/>
              </a:rPr>
              <a:t>п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35" b="1">
                <a:latin typeface="Arial"/>
                <a:cs typeface="Arial"/>
              </a:rPr>
              <a:t>з</a:t>
            </a:r>
            <a:r>
              <a:rPr dirty="0" sz="2400" spc="30" b="1">
                <a:latin typeface="Arial"/>
                <a:cs typeface="Arial"/>
              </a:rPr>
              <a:t>в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65" b="1">
                <a:latin typeface="Arial"/>
                <a:cs typeface="Arial"/>
              </a:rPr>
              <a:t>д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15" b="1">
                <a:latin typeface="Arial"/>
                <a:cs typeface="Arial"/>
              </a:rPr>
              <a:t>л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50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6451" y="22304"/>
            <a:ext cx="2359660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9235">
              <a:lnSpc>
                <a:spcPct val="116300"/>
              </a:lnSpc>
              <a:spcBef>
                <a:spcPts val="100"/>
              </a:spcBef>
            </a:pPr>
            <a:r>
              <a:rPr dirty="0" sz="2400" spc="100" b="1">
                <a:latin typeface="Arial"/>
                <a:cs typeface="Arial"/>
              </a:rPr>
              <a:t>организация</a:t>
            </a:r>
            <a:r>
              <a:rPr dirty="0" sz="2400" spc="100" b="1">
                <a:latin typeface="Tahoma"/>
                <a:cs typeface="Tahoma"/>
              </a:rPr>
              <a:t>, </a:t>
            </a:r>
            <a:r>
              <a:rPr dirty="0" sz="2400" spc="105" b="1">
                <a:latin typeface="Tahoma"/>
                <a:cs typeface="Tahoma"/>
              </a:rPr>
              <a:t> </a:t>
            </a:r>
            <a:r>
              <a:rPr dirty="0" sz="2400" spc="110" b="1">
                <a:latin typeface="Arial"/>
                <a:cs typeface="Arial"/>
              </a:rPr>
              <a:t>п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5" b="1">
                <a:latin typeface="Arial"/>
                <a:cs typeface="Arial"/>
              </a:rPr>
              <a:t>б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15" b="1">
                <a:latin typeface="Arial"/>
                <a:cs typeface="Arial"/>
              </a:rPr>
              <a:t>л</a:t>
            </a:r>
            <a:r>
              <a:rPr dirty="0" sz="2400" spc="250" b="1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1736" y="22304"/>
            <a:ext cx="3750310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905" marR="5080" indent="-116839">
              <a:lnSpc>
                <a:spcPct val="116300"/>
              </a:lnSpc>
              <a:spcBef>
                <a:spcPts val="100"/>
              </a:spcBef>
              <a:tabLst>
                <a:tab pos="798195" algn="l"/>
                <a:tab pos="1063625" algn="l"/>
                <a:tab pos="2308860" algn="l"/>
              </a:tabLst>
            </a:pPr>
            <a:r>
              <a:rPr dirty="0" sz="2400" spc="35" b="1">
                <a:latin typeface="Arial"/>
                <a:cs typeface="Arial"/>
              </a:rPr>
              <a:t>в</a:t>
            </a:r>
            <a:r>
              <a:rPr dirty="0" sz="2400" spc="35" b="1">
                <a:latin typeface="Arial"/>
                <a:cs typeface="Arial"/>
              </a:rPr>
              <a:t>	</a:t>
            </a:r>
            <a:r>
              <a:rPr dirty="0" sz="2400" spc="280" b="1">
                <a:latin typeface="Arial"/>
                <a:cs typeface="Arial"/>
              </a:rPr>
              <a:t>к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15" b="1">
                <a:latin typeface="Arial"/>
                <a:cs typeface="Arial"/>
              </a:rPr>
              <a:t>я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20" b="1">
                <a:latin typeface="Arial"/>
                <a:cs typeface="Arial"/>
              </a:rPr>
              <a:t>о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5" b="1">
                <a:latin typeface="Arial"/>
                <a:cs typeface="Arial"/>
              </a:rPr>
              <a:t>у</a:t>
            </a:r>
            <a:r>
              <a:rPr dirty="0" sz="2400" spc="175" b="1">
                <a:latin typeface="Arial"/>
                <a:cs typeface="Arial"/>
              </a:rPr>
              <a:t>ч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30" b="1">
                <a:latin typeface="Arial"/>
                <a:cs typeface="Arial"/>
              </a:rPr>
              <a:t>в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05" b="1">
                <a:latin typeface="Arial"/>
                <a:cs typeface="Arial"/>
              </a:rPr>
              <a:t>т  </a:t>
            </a:r>
            <a:r>
              <a:rPr dirty="0" sz="2400" spc="125" b="1">
                <a:latin typeface="Arial"/>
                <a:cs typeface="Arial"/>
              </a:rPr>
              <a:t>на		</a:t>
            </a:r>
            <a:r>
              <a:rPr dirty="0" sz="2400" spc="80" b="1">
                <a:latin typeface="Arial"/>
                <a:cs typeface="Arial"/>
              </a:rPr>
              <a:t>електроенергия</a:t>
            </a:r>
            <a:r>
              <a:rPr dirty="0" sz="2400" spc="80" b="1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1251" y="932666"/>
            <a:ext cx="10143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9680" algn="l"/>
                <a:tab pos="2889885" algn="l"/>
                <a:tab pos="6515734" algn="l"/>
                <a:tab pos="8135620" algn="l"/>
                <a:tab pos="9772650" algn="l"/>
              </a:tabLst>
            </a:pP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280" b="1">
                <a:latin typeface="Arial"/>
                <a:cs typeface="Arial"/>
              </a:rPr>
              <a:t>к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65" b="1">
                <a:latin typeface="Arial"/>
                <a:cs typeface="Arial"/>
              </a:rPr>
              <a:t>д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245" b="1">
                <a:latin typeface="Arial"/>
                <a:cs typeface="Arial"/>
              </a:rPr>
              <a:t>м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75" b="1">
                <a:latin typeface="Arial"/>
                <a:cs typeface="Arial"/>
              </a:rPr>
              <a:t>ч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114" b="1">
                <a:latin typeface="Arial"/>
                <a:cs typeface="Arial"/>
              </a:rPr>
              <a:t>а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25" b="1">
                <a:latin typeface="Arial"/>
                <a:cs typeface="Arial"/>
              </a:rPr>
              <a:t>у</a:t>
            </a:r>
            <a:r>
              <a:rPr dirty="0" sz="2400" spc="175" b="1">
                <a:latin typeface="Arial"/>
                <a:cs typeface="Arial"/>
              </a:rPr>
              <a:t>ч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-145" b="1">
                <a:latin typeface="Tahoma"/>
                <a:cs typeface="Tahoma"/>
              </a:rPr>
              <a:t>-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45" b="1">
                <a:latin typeface="Arial"/>
                <a:cs typeface="Arial"/>
              </a:rPr>
              <a:t>х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75" b="1">
                <a:latin typeface="Arial"/>
                <a:cs typeface="Arial"/>
              </a:rPr>
              <a:t>ч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280" b="1">
                <a:latin typeface="Arial"/>
                <a:cs typeface="Arial"/>
              </a:rPr>
              <a:t>к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114" b="1">
                <a:latin typeface="Arial"/>
                <a:cs typeface="Arial"/>
              </a:rPr>
              <a:t>а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5" b="1">
                <a:latin typeface="Arial"/>
                <a:cs typeface="Arial"/>
              </a:rPr>
              <a:t>б</a:t>
            </a:r>
            <a:r>
              <a:rPr dirty="0" sz="2400" spc="335" b="1">
                <a:latin typeface="Arial"/>
                <a:cs typeface="Arial"/>
              </a:rPr>
              <a:t>щ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-175" b="1">
                <a:latin typeface="Tahoma"/>
                <a:cs typeface="Tahoma"/>
              </a:rPr>
              <a:t>,</a:t>
            </a:r>
            <a:r>
              <a:rPr dirty="0" sz="2400" b="1">
                <a:latin typeface="Tahoma"/>
                <a:cs typeface="Tahoma"/>
              </a:rPr>
              <a:t>	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280" b="1">
                <a:latin typeface="Arial"/>
                <a:cs typeface="Arial"/>
              </a:rPr>
              <a:t>к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110" b="1">
                <a:latin typeface="Arial"/>
                <a:cs typeface="Arial"/>
              </a:rPr>
              <a:t>п</a:t>
            </a:r>
            <a:r>
              <a:rPr dirty="0" sz="2400" spc="80" b="1">
                <a:latin typeface="Arial"/>
                <a:cs typeface="Arial"/>
              </a:rPr>
              <a:t>е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150" b="1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1251" y="1298792"/>
            <a:ext cx="1758950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dirty="0" sz="2400" spc="140" b="1">
                <a:latin typeface="Arial"/>
                <a:cs typeface="Arial"/>
              </a:rPr>
              <a:t>различни </a:t>
            </a:r>
            <a:r>
              <a:rPr dirty="0" sz="2400" spc="145" b="1">
                <a:latin typeface="Arial"/>
                <a:cs typeface="Arial"/>
              </a:rPr>
              <a:t> </a:t>
            </a:r>
            <a:r>
              <a:rPr dirty="0" sz="2400" spc="280" b="1">
                <a:latin typeface="Arial"/>
                <a:cs typeface="Arial"/>
              </a:rPr>
              <a:t>к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245" b="1">
                <a:latin typeface="Arial"/>
                <a:cs typeface="Arial"/>
              </a:rPr>
              <a:t>м</a:t>
            </a:r>
            <a:r>
              <a:rPr dirty="0" sz="2400" spc="110" b="1">
                <a:latin typeface="Arial"/>
                <a:cs typeface="Arial"/>
              </a:rPr>
              <a:t>п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45" b="1">
                <a:latin typeface="Arial"/>
                <a:cs typeface="Arial"/>
              </a:rPr>
              <a:t>ии</a:t>
            </a:r>
            <a:r>
              <a:rPr dirty="0" sz="2400" spc="-175" b="1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5387" y="1298792"/>
            <a:ext cx="8198484" cy="87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8140" marR="5080" indent="-346075">
              <a:lnSpc>
                <a:spcPct val="116300"/>
              </a:lnSpc>
              <a:spcBef>
                <a:spcPts val="100"/>
              </a:spcBef>
              <a:tabLst>
                <a:tab pos="2047875" algn="l"/>
                <a:tab pos="2579370" algn="l"/>
                <a:tab pos="3355975" algn="l"/>
                <a:tab pos="4439285" algn="l"/>
                <a:tab pos="5929630" algn="l"/>
                <a:tab pos="5973445" algn="l"/>
                <a:tab pos="6508750" algn="l"/>
              </a:tabLst>
            </a:pPr>
            <a:r>
              <a:rPr dirty="0" sz="2400" spc="65" b="1">
                <a:latin typeface="Arial"/>
                <a:cs typeface="Arial"/>
              </a:rPr>
              <a:t>д</a:t>
            </a:r>
            <a:r>
              <a:rPr dirty="0" sz="2400" spc="-50" b="1">
                <a:latin typeface="Arial"/>
                <a:cs typeface="Arial"/>
              </a:rPr>
              <a:t>ъ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390" b="1">
                <a:latin typeface="Arial"/>
                <a:cs typeface="Arial"/>
              </a:rPr>
              <a:t>ж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30" b="1">
                <a:latin typeface="Arial"/>
                <a:cs typeface="Arial"/>
              </a:rPr>
              <a:t>в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25" b="1">
                <a:latin typeface="Arial"/>
                <a:cs typeface="Arial"/>
              </a:rPr>
              <a:t>у</a:t>
            </a:r>
            <a:r>
              <a:rPr dirty="0" sz="2400" spc="170" b="1">
                <a:latin typeface="Arial"/>
                <a:cs typeface="Arial"/>
              </a:rPr>
              <a:t>ц</a:t>
            </a:r>
            <a:r>
              <a:rPr dirty="0" sz="2400" spc="245" b="1">
                <a:latin typeface="Arial"/>
                <a:cs typeface="Arial"/>
              </a:rPr>
              <a:t>ии</a:t>
            </a:r>
            <a:r>
              <a:rPr dirty="0" sz="2400" spc="-175" b="1">
                <a:latin typeface="Tahoma"/>
                <a:cs typeface="Tahoma"/>
              </a:rPr>
              <a:t>,</a:t>
            </a:r>
            <a:r>
              <a:rPr dirty="0" sz="2400" b="1">
                <a:latin typeface="Tahoma"/>
                <a:cs typeface="Tahoma"/>
              </a:rPr>
              <a:t>	</a:t>
            </a:r>
            <a:r>
              <a:rPr dirty="0" sz="2400" spc="175" b="1">
                <a:latin typeface="Arial"/>
                <a:cs typeface="Arial"/>
              </a:rPr>
              <a:t>ч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145" b="1">
                <a:latin typeface="Arial"/>
                <a:cs typeface="Arial"/>
              </a:rPr>
              <a:t>т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65" b="1">
                <a:latin typeface="Arial"/>
                <a:cs typeface="Arial"/>
              </a:rPr>
              <a:t>д</a:t>
            </a:r>
            <a:r>
              <a:rPr dirty="0" sz="2400" spc="-50" b="1">
                <a:latin typeface="Arial"/>
                <a:cs typeface="Arial"/>
              </a:rPr>
              <a:t>ъ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390" b="1">
                <a:latin typeface="Arial"/>
                <a:cs typeface="Arial"/>
              </a:rPr>
              <a:t>ж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30" b="1">
                <a:latin typeface="Arial"/>
                <a:cs typeface="Arial"/>
              </a:rPr>
              <a:t>в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160" b="1">
                <a:latin typeface="Arial"/>
                <a:cs typeface="Arial"/>
              </a:rPr>
              <a:t>и  </a:t>
            </a:r>
            <a:r>
              <a:rPr dirty="0" sz="2400" spc="5" b="1">
                <a:latin typeface="Arial"/>
                <a:cs typeface="Arial"/>
              </a:rPr>
              <a:t>б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320" b="1">
                <a:latin typeface="Arial"/>
                <a:cs typeface="Arial"/>
              </a:rPr>
              <a:t>ш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30" b="1">
                <a:latin typeface="Arial"/>
                <a:cs typeface="Arial"/>
              </a:rPr>
              <a:t>в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	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110" b="1">
                <a:latin typeface="Arial"/>
                <a:cs typeface="Arial"/>
              </a:rPr>
              <a:t>п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-150" b="1">
                <a:latin typeface="Arial"/>
                <a:cs typeface="Arial"/>
              </a:rPr>
              <a:t>ф</a:t>
            </a:r>
            <a:r>
              <a:rPr dirty="0" sz="2400" spc="-105" b="1">
                <a:latin typeface="Arial"/>
                <a:cs typeface="Arial"/>
              </a:rPr>
              <a:t>с</a:t>
            </a:r>
            <a:r>
              <a:rPr dirty="0" sz="2400" spc="-50" b="1">
                <a:latin typeface="Arial"/>
                <a:cs typeface="Arial"/>
              </a:rPr>
              <a:t>ъ</a:t>
            </a:r>
            <a:r>
              <a:rPr dirty="0" sz="2400" spc="50" b="1">
                <a:latin typeface="Arial"/>
                <a:cs typeface="Arial"/>
              </a:rPr>
              <a:t>ю</a:t>
            </a:r>
            <a:r>
              <a:rPr dirty="0" sz="2400" spc="135" b="1">
                <a:latin typeface="Arial"/>
                <a:cs typeface="Arial"/>
              </a:rPr>
              <a:t>з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	</a:t>
            </a:r>
            <a:r>
              <a:rPr dirty="0" sz="2400" spc="15" b="1">
                <a:latin typeface="Arial"/>
                <a:cs typeface="Arial"/>
              </a:rPr>
              <a:t>о</a:t>
            </a:r>
            <a:r>
              <a:rPr dirty="0" sz="2400" spc="45" b="1">
                <a:latin typeface="Arial"/>
                <a:cs typeface="Arial"/>
              </a:rPr>
              <a:t>р</a:t>
            </a:r>
            <a:r>
              <a:rPr dirty="0" sz="2400" spc="140" b="1">
                <a:latin typeface="Arial"/>
                <a:cs typeface="Arial"/>
              </a:rPr>
              <a:t>г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35" b="1">
                <a:latin typeface="Arial"/>
                <a:cs typeface="Arial"/>
              </a:rPr>
              <a:t>н</a:t>
            </a:r>
            <a:r>
              <a:rPr dirty="0" sz="2400" spc="245" b="1">
                <a:latin typeface="Arial"/>
                <a:cs typeface="Arial"/>
              </a:rPr>
              <a:t>и</a:t>
            </a:r>
            <a:r>
              <a:rPr dirty="0" sz="2400" spc="135" b="1">
                <a:latin typeface="Arial"/>
                <a:cs typeface="Arial"/>
              </a:rPr>
              <a:t>з</a:t>
            </a:r>
            <a:r>
              <a:rPr dirty="0" sz="2400" spc="110" b="1">
                <a:latin typeface="Arial"/>
                <a:cs typeface="Arial"/>
              </a:rPr>
              <a:t>а</a:t>
            </a:r>
            <a:r>
              <a:rPr dirty="0" sz="2400" spc="170" b="1">
                <a:latin typeface="Arial"/>
                <a:cs typeface="Arial"/>
              </a:rPr>
              <a:t>ц</a:t>
            </a:r>
            <a:r>
              <a:rPr dirty="0" sz="2400" spc="245" b="1">
                <a:latin typeface="Arial"/>
                <a:cs typeface="Arial"/>
              </a:rPr>
              <a:t>ии</a:t>
            </a:r>
            <a:r>
              <a:rPr dirty="0" sz="2400" spc="-175" b="1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1251" y="2209154"/>
            <a:ext cx="73183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5" b="1">
                <a:latin typeface="Arial"/>
                <a:cs typeface="Arial"/>
              </a:rPr>
              <a:t>представители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125" b="1">
                <a:latin typeface="Arial"/>
                <a:cs typeface="Arial"/>
              </a:rPr>
              <a:t>на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175" b="1">
                <a:latin typeface="Arial"/>
                <a:cs typeface="Arial"/>
              </a:rPr>
              <a:t>медии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250" b="1">
                <a:latin typeface="Arial"/>
                <a:cs typeface="Arial"/>
              </a:rPr>
              <a:t>и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100" b="1">
                <a:latin typeface="Arial"/>
                <a:cs typeface="Arial"/>
              </a:rPr>
              <a:t>творчески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съюзи</a:t>
            </a:r>
            <a:r>
              <a:rPr dirty="0" sz="2400" spc="15" b="1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172" y="5181921"/>
            <a:ext cx="123824" cy="1238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8118" y="4919018"/>
            <a:ext cx="1636395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2900" spc="140">
                <a:latin typeface="Lucida Sans Unicode"/>
                <a:cs typeface="Lucida Sans Unicode"/>
              </a:rPr>
              <a:t>БЕМФ </a:t>
            </a:r>
            <a:r>
              <a:rPr dirty="0" sz="2900" spc="15">
                <a:latin typeface="Lucida Sans Unicode"/>
                <a:cs typeface="Lucida Sans Unicode"/>
              </a:rPr>
              <a:t>е </a:t>
            </a:r>
            <a:r>
              <a:rPr dirty="0" sz="2900" spc="-45">
                <a:latin typeface="Lucida Sans Unicode"/>
                <a:cs typeface="Lucida Sans Unicode"/>
              </a:rPr>
              <a:t>средище </a:t>
            </a:r>
            <a:r>
              <a:rPr dirty="0" sz="2900" spc="20">
                <a:latin typeface="Lucida Sans Unicode"/>
                <a:cs typeface="Lucida Sans Unicode"/>
              </a:rPr>
              <a:t>за </a:t>
            </a:r>
            <a:r>
              <a:rPr dirty="0" sz="2900" spc="10">
                <a:latin typeface="Lucida Sans Unicode"/>
                <a:cs typeface="Lucida Sans Unicode"/>
              </a:rPr>
              <a:t>обсъждане </a:t>
            </a:r>
            <a:r>
              <a:rPr dirty="0" sz="2900" spc="45">
                <a:latin typeface="Lucida Sans Unicode"/>
                <a:cs typeface="Lucida Sans Unicode"/>
              </a:rPr>
              <a:t>и </a:t>
            </a:r>
            <a:r>
              <a:rPr dirty="0" sz="2900" spc="30">
                <a:latin typeface="Lucida Sans Unicode"/>
                <a:cs typeface="Lucida Sans Unicode"/>
              </a:rPr>
              <a:t>разрешаване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-10">
                <a:latin typeface="Lucida Sans Unicode"/>
                <a:cs typeface="Lucida Sans Unicode"/>
              </a:rPr>
              <a:t>актуални </a:t>
            </a:r>
            <a:r>
              <a:rPr dirty="0" sz="2900" spc="-5">
                <a:latin typeface="Lucida Sans Unicode"/>
                <a:cs typeface="Lucida Sans Unicode"/>
              </a:rPr>
              <a:t>проблеми </a:t>
            </a:r>
            <a:r>
              <a:rPr dirty="0" sz="2900" spc="20">
                <a:latin typeface="Lucida Sans Unicode"/>
                <a:cs typeface="Lucida Sans Unicode"/>
              </a:rPr>
              <a:t>за </a:t>
            </a:r>
            <a:r>
              <a:rPr dirty="0" sz="2900" spc="5">
                <a:latin typeface="Lucida Sans Unicode"/>
                <a:cs typeface="Lucida Sans Unicode"/>
              </a:rPr>
              <a:t>развитието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3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българската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енергетика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съответствие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9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европейските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евроатлантическите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принципи</a:t>
            </a:r>
            <a:r>
              <a:rPr dirty="0" sz="2900" spc="-3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172" y="7333797"/>
            <a:ext cx="123824" cy="1238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38118" y="7070894"/>
            <a:ext cx="1411859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2900" spc="140">
                <a:latin typeface="Lucida Sans Unicode"/>
                <a:cs typeface="Lucida Sans Unicode"/>
              </a:rPr>
              <a:t>БЕМФ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цели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30">
                <a:latin typeface="Lucida Sans Unicode"/>
                <a:cs typeface="Lucida Sans Unicode"/>
              </a:rPr>
              <a:t>запазване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дългосрочните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национални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интереси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областта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енергетиката</a:t>
            </a:r>
            <a:r>
              <a:rPr dirty="0" sz="2900" spc="-4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559" y="529628"/>
            <a:ext cx="5389623" cy="2061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36" y="3532381"/>
            <a:ext cx="123825" cy="123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8494" y="3270413"/>
            <a:ext cx="10103485" cy="663003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871219">
              <a:lnSpc>
                <a:spcPct val="116399"/>
              </a:lnSpc>
              <a:spcBef>
                <a:spcPts val="90"/>
              </a:spcBef>
            </a:pPr>
            <a:r>
              <a:rPr dirty="0" sz="2900" spc="165">
                <a:latin typeface="Lucida Sans Unicode"/>
                <a:cs typeface="Lucida Sans Unicode"/>
              </a:rPr>
              <a:t>Р</a:t>
            </a:r>
            <a:r>
              <a:rPr dirty="0" sz="2900" spc="40">
                <a:latin typeface="Lucida Sans Unicode"/>
                <a:cs typeface="Lucida Sans Unicode"/>
              </a:rPr>
              <a:t>а</a:t>
            </a:r>
            <a:r>
              <a:rPr dirty="0" sz="2900" spc="40">
                <a:latin typeface="Lucida Sans Unicode"/>
                <a:cs typeface="Lucida Sans Unicode"/>
              </a:rPr>
              <a:t>з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65">
                <a:latin typeface="Lucida Sans Unicode"/>
                <a:cs typeface="Lucida Sans Unicode"/>
              </a:rPr>
              <a:t>и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4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35">
                <a:latin typeface="Lucida Sans Unicode"/>
                <a:cs typeface="Lucida Sans Unicode"/>
              </a:rPr>
              <a:t>е</a:t>
            </a:r>
            <a:r>
              <a:rPr dirty="0" sz="2900" spc="65">
                <a:latin typeface="Lucida Sans Unicode"/>
                <a:cs typeface="Lucida Sans Unicode"/>
              </a:rPr>
              <a:t>й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-10">
                <a:latin typeface="Lucida Sans Unicode"/>
                <a:cs typeface="Lucida Sans Unicode"/>
              </a:rPr>
              <a:t>о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0">
                <a:latin typeface="Lucida Sans Unicode"/>
                <a:cs typeface="Lucida Sans Unicode"/>
              </a:rPr>
              <a:t>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65">
                <a:latin typeface="Lucida Sans Unicode"/>
                <a:cs typeface="Lucida Sans Unicode"/>
              </a:rPr>
              <a:t>в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п</a:t>
            </a:r>
            <a:r>
              <a:rPr dirty="0" sz="2900" spc="-10">
                <a:latin typeface="Lucida Sans Unicode"/>
                <a:cs typeface="Lucida Sans Unicode"/>
              </a:rPr>
              <a:t>о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0">
                <a:latin typeface="Lucida Sans Unicode"/>
                <a:cs typeface="Lucida Sans Unicode"/>
              </a:rPr>
              <a:t>ок</a:t>
            </a:r>
            <a:r>
              <a:rPr dirty="0" sz="2900" spc="4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70">
                <a:latin typeface="Lucida Sans Unicode"/>
                <a:cs typeface="Lucida Sans Unicode"/>
              </a:rPr>
              <a:t>г</a:t>
            </a:r>
            <a:r>
              <a:rPr dirty="0" sz="2900" spc="-25">
                <a:latin typeface="Lucida Sans Unicode"/>
                <a:cs typeface="Lucida Sans Unicode"/>
              </a:rPr>
              <a:t>р</a:t>
            </a:r>
            <a:r>
              <a:rPr dirty="0" sz="2900" spc="40">
                <a:latin typeface="Lucida Sans Unicode"/>
                <a:cs typeface="Lucida Sans Unicode"/>
              </a:rPr>
              <a:t>а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0">
                <a:latin typeface="Lucida Sans Unicode"/>
                <a:cs typeface="Lucida Sans Unicode"/>
              </a:rPr>
              <a:t>к</a:t>
            </a:r>
            <a:r>
              <a:rPr dirty="0" sz="2900" spc="-5">
                <a:latin typeface="Lucida Sans Unicode"/>
                <a:cs typeface="Lucida Sans Unicode"/>
              </a:rPr>
              <a:t>о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п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40">
                <a:latin typeface="Lucida Sans Unicode"/>
                <a:cs typeface="Lucida Sans Unicode"/>
              </a:rPr>
              <a:t>а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5">
                <a:latin typeface="Lucida Sans Unicode"/>
                <a:cs typeface="Lucida Sans Unicode"/>
              </a:rPr>
              <a:t>и</a:t>
            </a:r>
            <a:r>
              <a:rPr dirty="0" sz="2900" spc="-25">
                <a:latin typeface="Lucida Sans Unicode"/>
                <a:cs typeface="Lucida Sans Unicode"/>
              </a:rPr>
              <a:t>р</a:t>
            </a:r>
            <a:r>
              <a:rPr dirty="0" sz="2900" spc="40">
                <a:latin typeface="Lucida Sans Unicode"/>
                <a:cs typeface="Lucida Sans Unicode"/>
              </a:rPr>
              <a:t>а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5">
                <a:latin typeface="Lucida Sans Unicode"/>
                <a:cs typeface="Lucida Sans Unicode"/>
              </a:rPr>
              <a:t>е</a:t>
            </a:r>
            <a:r>
              <a:rPr dirty="0" sz="2900" spc="-254">
                <a:latin typeface="Tahoma"/>
                <a:cs typeface="Tahoma"/>
              </a:rPr>
              <a:t>,  </a:t>
            </a:r>
            <a:r>
              <a:rPr dirty="0" sz="2900" spc="50">
                <a:latin typeface="Lucida Sans Unicode"/>
                <a:cs typeface="Lucida Sans Unicode"/>
              </a:rPr>
              <a:t>устойчиви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градове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развитие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общността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80">
                <a:latin typeface="Lucida Sans Unicode"/>
                <a:cs typeface="Lucida Sans Unicode"/>
              </a:rPr>
              <a:t>чрез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социални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технологични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иновации</a:t>
            </a:r>
            <a:r>
              <a:rPr dirty="0" sz="2900" spc="1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16399"/>
              </a:lnSpc>
              <a:spcBef>
                <a:spcPts val="3400"/>
              </a:spcBef>
            </a:pPr>
            <a:r>
              <a:rPr dirty="0" sz="2900" spc="40">
                <a:latin typeface="Lucida Sans Unicode"/>
                <a:cs typeface="Lucida Sans Unicode"/>
              </a:rPr>
              <a:t>Фокусирани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са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55">
                <a:latin typeface="Lucida Sans Unicode"/>
                <a:cs typeface="Lucida Sans Unicode"/>
              </a:rPr>
              <a:t>върху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премахване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натоварващата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 </a:t>
            </a:r>
            <a:r>
              <a:rPr dirty="0" sz="2900" spc="-900">
                <a:latin typeface="Lucida Sans Unicode"/>
                <a:cs typeface="Lucida Sans Unicode"/>
              </a:rPr>
              <a:t> </a:t>
            </a:r>
            <a:r>
              <a:rPr dirty="0" sz="2900" spc="75">
                <a:latin typeface="Lucida Sans Unicode"/>
                <a:cs typeface="Lucida Sans Unicode"/>
              </a:rPr>
              <a:t>скъпа </a:t>
            </a:r>
            <a:r>
              <a:rPr dirty="0" sz="2900" spc="-25">
                <a:latin typeface="Lucida Sans Unicode"/>
                <a:cs typeface="Lucida Sans Unicode"/>
              </a:rPr>
              <a:t>инфраструктура </a:t>
            </a:r>
            <a:r>
              <a:rPr dirty="0" sz="2900" spc="40">
                <a:latin typeface="Lucida Sans Unicode"/>
                <a:cs typeface="Lucida Sans Unicode"/>
              </a:rPr>
              <a:t>за </a:t>
            </a:r>
            <a:r>
              <a:rPr dirty="0" sz="2900" spc="30">
                <a:latin typeface="Lucida Sans Unicode"/>
                <a:cs typeface="Lucida Sans Unicode"/>
              </a:rPr>
              <a:t>управление </a:t>
            </a:r>
            <a:r>
              <a:rPr dirty="0" sz="2900" spc="45">
                <a:latin typeface="Lucida Sans Unicode"/>
                <a:cs typeface="Lucida Sans Unicode"/>
              </a:rPr>
              <a:t>на </a:t>
            </a:r>
            <a:r>
              <a:rPr dirty="0" sz="2900" spc="15">
                <a:latin typeface="Lucida Sans Unicode"/>
                <a:cs typeface="Lucida Sans Unicode"/>
              </a:rPr>
              <a:t>отпадъци </a:t>
            </a:r>
            <a:r>
              <a:rPr dirty="0" sz="2900" spc="70">
                <a:latin typeface="Lucida Sans Unicode"/>
                <a:cs typeface="Lucida Sans Unicode"/>
              </a:rPr>
              <a:t>и </a:t>
            </a:r>
            <a:r>
              <a:rPr dirty="0" sz="2900" spc="7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отпадъчни </a:t>
            </a:r>
            <a:r>
              <a:rPr dirty="0" sz="2900" spc="-10">
                <a:latin typeface="Lucida Sans Unicode"/>
                <a:cs typeface="Lucida Sans Unicode"/>
              </a:rPr>
              <a:t>води </a:t>
            </a:r>
            <a:r>
              <a:rPr dirty="0" sz="2900" spc="165">
                <a:latin typeface="Lucida Sans Unicode"/>
                <a:cs typeface="Lucida Sans Unicode"/>
              </a:rPr>
              <a:t>в </a:t>
            </a:r>
            <a:r>
              <a:rPr dirty="0" sz="2900" spc="15">
                <a:latin typeface="Lucida Sans Unicode"/>
                <a:cs typeface="Lucida Sans Unicode"/>
              </a:rPr>
              <a:t>полза </a:t>
            </a:r>
            <a:r>
              <a:rPr dirty="0" sz="2900" spc="45">
                <a:latin typeface="Lucida Sans Unicode"/>
                <a:cs typeface="Lucida Sans Unicode"/>
              </a:rPr>
              <a:t>на </a:t>
            </a:r>
            <a:r>
              <a:rPr dirty="0" sz="2900" spc="15">
                <a:latin typeface="Lucida Sans Unicode"/>
                <a:cs typeface="Lucida Sans Unicode"/>
              </a:rPr>
              <a:t>местни </a:t>
            </a:r>
            <a:r>
              <a:rPr dirty="0" sz="2900" spc="-25">
                <a:latin typeface="Lucida Sans Unicode"/>
                <a:cs typeface="Lucida Sans Unicode"/>
              </a:rPr>
              <a:t>технологии </a:t>
            </a:r>
            <a:r>
              <a:rPr dirty="0" sz="2900" spc="70">
                <a:latin typeface="Lucida Sans Unicode"/>
                <a:cs typeface="Lucida Sans Unicode"/>
              </a:rPr>
              <a:t>и </a:t>
            </a:r>
            <a:r>
              <a:rPr dirty="0" sz="2900" spc="75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решения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65">
                <a:latin typeface="Lucida Sans Unicode"/>
                <a:cs typeface="Lucida Sans Unicode"/>
              </a:rPr>
              <a:t>в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посока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05">
                <a:latin typeface="Lucida Sans Unicode"/>
                <a:cs typeface="Lucida Sans Unicode"/>
              </a:rPr>
              <a:t>на</a:t>
            </a:r>
            <a:r>
              <a:rPr dirty="0" sz="2900" spc="-105">
                <a:latin typeface="Tahoma"/>
                <a:cs typeface="Tahoma"/>
              </a:rPr>
              <a:t>:</a:t>
            </a:r>
            <a:endParaRPr sz="2900">
              <a:latin typeface="Tahoma"/>
              <a:cs typeface="Tahoma"/>
            </a:endParaRPr>
          </a:p>
          <a:p>
            <a:pPr marL="285115" indent="-234315">
              <a:lnSpc>
                <a:spcPct val="100000"/>
              </a:lnSpc>
              <a:spcBef>
                <a:spcPts val="570"/>
              </a:spcBef>
              <a:buFont typeface="Tahoma"/>
              <a:buChar char="-"/>
              <a:tabLst>
                <a:tab pos="285750" algn="l"/>
              </a:tabLst>
            </a:pPr>
            <a:r>
              <a:rPr dirty="0" sz="2900">
                <a:latin typeface="Lucida Sans Unicode"/>
                <a:cs typeface="Lucida Sans Unicode"/>
              </a:rPr>
              <a:t>Производство</a:t>
            </a:r>
            <a:r>
              <a:rPr dirty="0" sz="2900" spc="-180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80">
                <a:latin typeface="Lucida Sans Unicode"/>
                <a:cs typeface="Lucida Sans Unicode"/>
              </a:rPr>
              <a:t> </a:t>
            </a:r>
            <a:r>
              <a:rPr dirty="0" sz="2900" spc="30">
                <a:latin typeface="Lucida Sans Unicode"/>
                <a:cs typeface="Lucida Sans Unicode"/>
              </a:rPr>
              <a:t>зелена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енергия</a:t>
            </a:r>
            <a:r>
              <a:rPr dirty="0" sz="2900" spc="-3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285115" indent="-234315">
              <a:lnSpc>
                <a:spcPct val="100000"/>
              </a:lnSpc>
              <a:spcBef>
                <a:spcPts val="570"/>
              </a:spcBef>
              <a:buFont typeface="Tahoma"/>
              <a:buChar char="-"/>
              <a:tabLst>
                <a:tab pos="285750" algn="l"/>
              </a:tabLst>
            </a:pPr>
            <a:r>
              <a:rPr dirty="0" sz="2900" spc="55">
                <a:latin typeface="Lucida Sans Unicode"/>
                <a:cs typeface="Lucida Sans Unicode"/>
              </a:rPr>
              <a:t>Улавяне</a:t>
            </a:r>
            <a:r>
              <a:rPr dirty="0" sz="2900" spc="-180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съхранение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90">
                <a:latin typeface="Tahoma"/>
                <a:cs typeface="Tahoma"/>
              </a:rPr>
              <a:t>CO2;</a:t>
            </a:r>
            <a:endParaRPr sz="2900">
              <a:latin typeface="Tahoma"/>
              <a:cs typeface="Tahoma"/>
            </a:endParaRPr>
          </a:p>
          <a:p>
            <a:pPr marL="285115" indent="-234315">
              <a:lnSpc>
                <a:spcPct val="100000"/>
              </a:lnSpc>
              <a:spcBef>
                <a:spcPts val="570"/>
              </a:spcBef>
              <a:buFont typeface="Tahoma"/>
              <a:buChar char="-"/>
              <a:tabLst>
                <a:tab pos="285750" algn="l"/>
              </a:tabLst>
            </a:pPr>
            <a:r>
              <a:rPr dirty="0" sz="2900">
                <a:latin typeface="Lucida Sans Unicode"/>
                <a:cs typeface="Lucida Sans Unicode"/>
              </a:rPr>
              <a:t>Производство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местна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90">
                <a:latin typeface="Lucida Sans Unicode"/>
                <a:cs typeface="Lucida Sans Unicode"/>
              </a:rPr>
              <a:t>храна</a:t>
            </a:r>
            <a:r>
              <a:rPr dirty="0" sz="2900" spc="-9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285115" indent="-234315">
              <a:lnSpc>
                <a:spcPct val="100000"/>
              </a:lnSpc>
              <a:spcBef>
                <a:spcPts val="570"/>
              </a:spcBef>
              <a:buFont typeface="Tahoma"/>
              <a:buChar char="-"/>
              <a:tabLst>
                <a:tab pos="285750" algn="l"/>
              </a:tabLst>
            </a:pPr>
            <a:r>
              <a:rPr dirty="0" sz="2900" spc="45">
                <a:latin typeface="Lucida Sans Unicode"/>
                <a:cs typeface="Lucida Sans Unicode"/>
              </a:rPr>
              <a:t>Превенция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5">
                <a:latin typeface="Lucida Sans Unicode"/>
                <a:cs typeface="Lucida Sans Unicode"/>
              </a:rPr>
              <a:t>от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80">
                <a:latin typeface="Lucida Sans Unicode"/>
                <a:cs typeface="Lucida Sans Unicode"/>
              </a:rPr>
              <a:t>замърсяване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почвите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65">
                <a:latin typeface="Lucida Sans Unicode"/>
                <a:cs typeface="Lucida Sans Unicode"/>
              </a:rPr>
              <a:t>водите</a:t>
            </a:r>
            <a:r>
              <a:rPr dirty="0" sz="2900" spc="-65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285115" indent="-234315">
              <a:lnSpc>
                <a:spcPct val="100000"/>
              </a:lnSpc>
              <a:spcBef>
                <a:spcPts val="570"/>
              </a:spcBef>
              <a:buFont typeface="Tahoma"/>
              <a:buChar char="-"/>
              <a:tabLst>
                <a:tab pos="285750" algn="l"/>
              </a:tabLst>
            </a:pPr>
            <a:r>
              <a:rPr dirty="0" sz="2900" spc="90">
                <a:latin typeface="Lucida Sans Unicode"/>
                <a:cs typeface="Lucida Sans Unicode"/>
              </a:rPr>
              <a:t>Възстановяване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биоразнообразието</a:t>
            </a:r>
            <a:r>
              <a:rPr dirty="0" sz="290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36" y="5507366"/>
            <a:ext cx="123825" cy="1238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467436" y="0"/>
            <a:ext cx="10821035" cy="2695575"/>
          </a:xfrm>
          <a:custGeom>
            <a:avLst/>
            <a:gdLst/>
            <a:ahLst/>
            <a:cxnLst/>
            <a:rect l="l" t="t" r="r" b="b"/>
            <a:pathLst>
              <a:path w="10821035" h="2695575">
                <a:moveTo>
                  <a:pt x="0" y="0"/>
                </a:moveTo>
                <a:lnTo>
                  <a:pt x="10820563" y="0"/>
                </a:lnTo>
                <a:lnTo>
                  <a:pt x="10820563" y="2695575"/>
                </a:lnTo>
                <a:lnTo>
                  <a:pt x="0" y="2695575"/>
                </a:lnTo>
                <a:lnTo>
                  <a:pt x="0" y="0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2648" y="266837"/>
            <a:ext cx="10456545" cy="2082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399"/>
              </a:lnSpc>
              <a:spcBef>
                <a:spcPts val="95"/>
              </a:spcBef>
            </a:pPr>
            <a:r>
              <a:rPr dirty="0" sz="2900" spc="50">
                <a:latin typeface="Tahoma"/>
                <a:cs typeface="Tahoma"/>
              </a:rPr>
              <a:t>NUGrid</a:t>
            </a:r>
            <a:r>
              <a:rPr dirty="0" sz="2900" spc="55">
                <a:latin typeface="Tahoma"/>
                <a:cs typeface="Tahoma"/>
              </a:rPr>
              <a:t> </a:t>
            </a:r>
            <a:r>
              <a:rPr dirty="0" sz="2900" spc="35">
                <a:latin typeface="Tahoma"/>
                <a:cs typeface="Tahoma"/>
              </a:rPr>
              <a:t>energy</a:t>
            </a:r>
            <a:r>
              <a:rPr dirty="0" sz="2900" spc="40">
                <a:latin typeface="Tahoma"/>
                <a:cs typeface="Tahoma"/>
              </a:rPr>
              <a:t> </a:t>
            </a:r>
            <a:r>
              <a:rPr dirty="0" sz="2900" spc="5">
                <a:latin typeface="Tahoma"/>
                <a:cs typeface="Tahoma"/>
              </a:rPr>
              <a:t>as</a:t>
            </a:r>
            <a:r>
              <a:rPr dirty="0" sz="2900" spc="10">
                <a:latin typeface="Tahoma"/>
                <a:cs typeface="Tahoma"/>
              </a:rPr>
              <a:t> </a:t>
            </a:r>
            <a:r>
              <a:rPr dirty="0" sz="2900" spc="110"/>
              <a:t>е</a:t>
            </a:r>
            <a:r>
              <a:rPr dirty="0" sz="2900" spc="114"/>
              <a:t> </a:t>
            </a:r>
            <a:r>
              <a:rPr dirty="0" sz="2900" spc="175"/>
              <a:t>норвежка </a:t>
            </a:r>
            <a:r>
              <a:rPr dirty="0" sz="2900" spc="50"/>
              <a:t>старт</a:t>
            </a:r>
            <a:r>
              <a:rPr dirty="0" sz="2900" spc="50">
                <a:latin typeface="Tahoma"/>
                <a:cs typeface="Tahoma"/>
              </a:rPr>
              <a:t>-</a:t>
            </a:r>
            <a:r>
              <a:rPr dirty="0" sz="2900" spc="50"/>
              <a:t>ъп</a:t>
            </a:r>
            <a:r>
              <a:rPr dirty="0" sz="2900" spc="55"/>
              <a:t> </a:t>
            </a:r>
            <a:r>
              <a:rPr dirty="0" sz="2900" spc="145"/>
              <a:t>компания</a:t>
            </a:r>
            <a:r>
              <a:rPr dirty="0" sz="2900" spc="145">
                <a:latin typeface="Tahoma"/>
                <a:cs typeface="Tahoma"/>
              </a:rPr>
              <a:t>, </a:t>
            </a:r>
            <a:r>
              <a:rPr dirty="0" sz="2900" spc="150">
                <a:latin typeface="Tahoma"/>
                <a:cs typeface="Tahoma"/>
              </a:rPr>
              <a:t> </a:t>
            </a:r>
            <a:r>
              <a:rPr dirty="0" sz="2900" spc="125"/>
              <a:t>която</a:t>
            </a:r>
            <a:r>
              <a:rPr dirty="0" sz="2900" spc="95"/>
              <a:t> </a:t>
            </a:r>
            <a:r>
              <a:rPr dirty="0" sz="2900" spc="170"/>
              <a:t>цели</a:t>
            </a:r>
            <a:r>
              <a:rPr dirty="0" sz="2900" spc="95"/>
              <a:t> </a:t>
            </a:r>
            <a:r>
              <a:rPr dirty="0" sz="2900" spc="120"/>
              <a:t>устойчиво</a:t>
            </a:r>
            <a:r>
              <a:rPr dirty="0" sz="2900" spc="95"/>
              <a:t> </a:t>
            </a:r>
            <a:r>
              <a:rPr dirty="0" sz="2900" spc="170"/>
              <a:t>развитие</a:t>
            </a:r>
            <a:r>
              <a:rPr dirty="0" sz="2900" spc="95"/>
              <a:t> </a:t>
            </a:r>
            <a:r>
              <a:rPr dirty="0" sz="2900" spc="160"/>
              <a:t>на</a:t>
            </a:r>
            <a:r>
              <a:rPr dirty="0" sz="2900" spc="95"/>
              <a:t> обществото </a:t>
            </a:r>
            <a:r>
              <a:rPr dirty="0" sz="2900" spc="145"/>
              <a:t>чрез </a:t>
            </a:r>
            <a:r>
              <a:rPr dirty="0" sz="2900" spc="-795"/>
              <a:t> </a:t>
            </a:r>
            <a:r>
              <a:rPr dirty="0" sz="2900" spc="195"/>
              <a:t>конкретни</a:t>
            </a:r>
            <a:r>
              <a:rPr dirty="0" sz="2900" spc="200"/>
              <a:t> </a:t>
            </a:r>
            <a:r>
              <a:rPr dirty="0" sz="2900" spc="135"/>
              <a:t>кръгови</a:t>
            </a:r>
            <a:r>
              <a:rPr dirty="0" sz="2900" spc="140"/>
              <a:t> </a:t>
            </a:r>
            <a:r>
              <a:rPr dirty="0" sz="2900" spc="200"/>
              <a:t>икономически</a:t>
            </a:r>
            <a:r>
              <a:rPr dirty="0" sz="2900" spc="204"/>
              <a:t> </a:t>
            </a:r>
            <a:r>
              <a:rPr dirty="0" sz="2900" spc="114"/>
              <a:t>стратегии</a:t>
            </a:r>
            <a:r>
              <a:rPr dirty="0" sz="2900" spc="114">
                <a:latin typeface="Tahoma"/>
                <a:cs typeface="Tahoma"/>
              </a:rPr>
              <a:t>, </a:t>
            </a:r>
            <a:r>
              <a:rPr dirty="0" sz="2900" spc="120">
                <a:latin typeface="Tahoma"/>
                <a:cs typeface="Tahoma"/>
              </a:rPr>
              <a:t> </a:t>
            </a:r>
            <a:r>
              <a:rPr dirty="0" sz="2900" spc="204"/>
              <a:t>концепции</a:t>
            </a:r>
            <a:r>
              <a:rPr dirty="0" sz="2900" spc="-135"/>
              <a:t> </a:t>
            </a:r>
            <a:r>
              <a:rPr dirty="0" sz="2900" spc="315"/>
              <a:t>и</a:t>
            </a:r>
            <a:r>
              <a:rPr dirty="0" sz="2900" spc="-130"/>
              <a:t> </a:t>
            </a:r>
            <a:r>
              <a:rPr dirty="0" sz="2900" spc="125"/>
              <a:t>решения</a:t>
            </a:r>
            <a:r>
              <a:rPr dirty="0" sz="2900" spc="12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425" y="31908"/>
            <a:ext cx="12298680" cy="2905125"/>
          </a:xfrm>
          <a:custGeom>
            <a:avLst/>
            <a:gdLst/>
            <a:ahLst/>
            <a:cxnLst/>
            <a:rect l="l" t="t" r="r" b="b"/>
            <a:pathLst>
              <a:path w="12298680" h="2905125">
                <a:moveTo>
                  <a:pt x="0" y="0"/>
                </a:moveTo>
                <a:lnTo>
                  <a:pt x="12298574" y="0"/>
                </a:lnTo>
                <a:lnTo>
                  <a:pt x="12298574" y="2905124"/>
                </a:lnTo>
                <a:lnTo>
                  <a:pt x="0" y="2905124"/>
                </a:lnTo>
                <a:lnTo>
                  <a:pt x="0" y="0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8" y="979070"/>
            <a:ext cx="4985451" cy="17184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614" y="4441435"/>
            <a:ext cx="123824" cy="123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6560" y="4178952"/>
            <a:ext cx="17124045" cy="4507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" marR="1377950">
              <a:lnSpc>
                <a:spcPct val="116399"/>
              </a:lnSpc>
              <a:spcBef>
                <a:spcPts val="95"/>
              </a:spcBef>
            </a:pPr>
            <a:r>
              <a:rPr dirty="0" sz="2900" spc="30">
                <a:latin typeface="Lucida Sans Unicode"/>
                <a:cs typeface="Lucida Sans Unicode"/>
              </a:rPr>
              <a:t>Разработва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проекти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5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прилага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добри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практики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55">
                <a:latin typeface="Lucida Sans Unicode"/>
                <a:cs typeface="Lucida Sans Unicode"/>
              </a:rPr>
              <a:t>в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областта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регионалното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развитие</a:t>
            </a:r>
            <a:r>
              <a:rPr dirty="0" sz="2900">
                <a:latin typeface="Tahoma"/>
                <a:cs typeface="Tahoma"/>
              </a:rPr>
              <a:t>, </a:t>
            </a:r>
            <a:r>
              <a:rPr dirty="0" sz="2900" spc="-890">
                <a:latin typeface="Tahoma"/>
                <a:cs typeface="Tahoma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предприемачеството</a:t>
            </a:r>
            <a:r>
              <a:rPr dirty="0" sz="2900" spc="-15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иновациите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5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дигитализацията</a:t>
            </a:r>
            <a:r>
              <a:rPr dirty="0" sz="2900" spc="-3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16399"/>
              </a:lnSpc>
            </a:pPr>
            <a:r>
              <a:rPr dirty="0" sz="2900" spc="20">
                <a:latin typeface="Lucida Sans Unicode"/>
                <a:cs typeface="Lucida Sans Unicode"/>
              </a:rPr>
              <a:t>Разработва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прилага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политически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документи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за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опазване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околната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110">
                <a:latin typeface="Lucida Sans Unicode"/>
                <a:cs typeface="Lucida Sans Unicode"/>
              </a:rPr>
              <a:t>среда</a:t>
            </a:r>
            <a:r>
              <a:rPr dirty="0" sz="2900" spc="-110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-25">
                <a:latin typeface="Lucida Sans Unicode"/>
                <a:cs typeface="Lucida Sans Unicode"/>
              </a:rPr>
              <a:t>адаптация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135">
                <a:latin typeface="Lucida Sans Unicode"/>
                <a:cs typeface="Lucida Sans Unicode"/>
              </a:rPr>
              <a:t>към </a:t>
            </a:r>
            <a:r>
              <a:rPr dirty="0" sz="2900" spc="-90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промените </a:t>
            </a:r>
            <a:r>
              <a:rPr dirty="0" sz="2900" spc="145">
                <a:latin typeface="Lucida Sans Unicode"/>
                <a:cs typeface="Lucida Sans Unicode"/>
              </a:rPr>
              <a:t>в </a:t>
            </a:r>
            <a:r>
              <a:rPr dirty="0" sz="2900" spc="-30">
                <a:latin typeface="Lucida Sans Unicode"/>
                <a:cs typeface="Lucida Sans Unicode"/>
              </a:rPr>
              <a:t>климата</a:t>
            </a:r>
            <a:r>
              <a:rPr dirty="0" sz="2900" spc="-30">
                <a:latin typeface="Tahoma"/>
                <a:cs typeface="Tahoma"/>
              </a:rPr>
              <a:t>, </a:t>
            </a:r>
            <a:r>
              <a:rPr dirty="0" sz="2900" spc="50">
                <a:latin typeface="Lucida Sans Unicode"/>
                <a:cs typeface="Lucida Sans Unicode"/>
              </a:rPr>
              <a:t>повишаване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-10">
                <a:latin typeface="Lucida Sans Unicode"/>
                <a:cs typeface="Lucida Sans Unicode"/>
              </a:rPr>
              <a:t>енергийната </a:t>
            </a:r>
            <a:r>
              <a:rPr dirty="0" sz="2900" spc="-25">
                <a:latin typeface="Lucida Sans Unicode"/>
                <a:cs typeface="Lucida Sans Unicode"/>
              </a:rPr>
              <a:t>ефективност </a:t>
            </a:r>
            <a:r>
              <a:rPr dirty="0" sz="2900" spc="45">
                <a:latin typeface="Lucida Sans Unicode"/>
                <a:cs typeface="Lucida Sans Unicode"/>
              </a:rPr>
              <a:t>и </a:t>
            </a:r>
            <a:r>
              <a:rPr dirty="0" sz="2900" spc="20">
                <a:latin typeface="Lucida Sans Unicode"/>
                <a:cs typeface="Lucida Sans Unicode"/>
              </a:rPr>
              <a:t>устойчиво </a:t>
            </a:r>
            <a:r>
              <a:rPr dirty="0" sz="2900" spc="10">
                <a:latin typeface="Lucida Sans Unicode"/>
                <a:cs typeface="Lucida Sans Unicode"/>
              </a:rPr>
              <a:t>управление </a:t>
            </a:r>
            <a:r>
              <a:rPr dirty="0" sz="2900" spc="25">
                <a:latin typeface="Lucida Sans Unicode"/>
                <a:cs typeface="Lucida Sans Unicode"/>
              </a:rPr>
              <a:t>на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ресурсите</a:t>
            </a:r>
            <a:endParaRPr sz="2900">
              <a:latin typeface="Lucida Sans Unicode"/>
              <a:cs typeface="Lucida Sans Unicode"/>
            </a:endParaRPr>
          </a:p>
          <a:p>
            <a:pPr marL="12700" marR="1884680">
              <a:lnSpc>
                <a:spcPct val="116399"/>
              </a:lnSpc>
              <a:spcBef>
                <a:spcPts val="3390"/>
              </a:spcBef>
            </a:pPr>
            <a:r>
              <a:rPr dirty="0" sz="2900" spc="-10">
                <a:latin typeface="Lucida Sans Unicode"/>
                <a:cs typeface="Lucida Sans Unicode"/>
              </a:rPr>
              <a:t>Организира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обучения</a:t>
            </a:r>
            <a:r>
              <a:rPr dirty="0" sz="2900" spc="15">
                <a:latin typeface="Tahoma"/>
                <a:cs typeface="Tahoma"/>
              </a:rPr>
              <a:t>,</a:t>
            </a:r>
            <a:r>
              <a:rPr dirty="0" sz="2900" spc="-150">
                <a:latin typeface="Tahoma"/>
                <a:cs typeface="Tahoma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конференции</a:t>
            </a:r>
            <a:r>
              <a:rPr dirty="0" sz="2900" spc="-50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дискусионни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форуми</a:t>
            </a:r>
            <a:r>
              <a:rPr dirty="0" sz="2900" spc="-100">
                <a:latin typeface="Tahoma"/>
                <a:cs typeface="Tahoma"/>
              </a:rPr>
              <a:t>;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провежда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изследвания</a:t>
            </a:r>
            <a:r>
              <a:rPr dirty="0" sz="2900" spc="-30">
                <a:latin typeface="Tahoma"/>
                <a:cs typeface="Tahoma"/>
              </a:rPr>
              <a:t>; </a:t>
            </a:r>
            <a:r>
              <a:rPr dirty="0" sz="2900" spc="-894">
                <a:latin typeface="Tahoma"/>
                <a:cs typeface="Tahoma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разработва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анализи</a:t>
            </a:r>
            <a:r>
              <a:rPr dirty="0" sz="2900" spc="-15">
                <a:latin typeface="Tahoma"/>
                <a:cs typeface="Tahoma"/>
              </a:rPr>
              <a:t>,</a:t>
            </a:r>
            <a:r>
              <a:rPr dirty="0" sz="2900" spc="-160">
                <a:latin typeface="Tahoma"/>
                <a:cs typeface="Tahoma"/>
              </a:rPr>
              <a:t> </a:t>
            </a:r>
            <a:r>
              <a:rPr dirty="0" sz="2900" spc="-60">
                <a:latin typeface="Lucida Sans Unicode"/>
                <a:cs typeface="Lucida Sans Unicode"/>
              </a:rPr>
              <a:t>стратегии</a:t>
            </a:r>
            <a:r>
              <a:rPr dirty="0" sz="2900" spc="-60">
                <a:latin typeface="Tahoma"/>
                <a:cs typeface="Tahoma"/>
              </a:rPr>
              <a:t>,</a:t>
            </a:r>
            <a:r>
              <a:rPr dirty="0" sz="2900" spc="-160">
                <a:latin typeface="Tahoma"/>
                <a:cs typeface="Tahoma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комуникационни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планове</a:t>
            </a:r>
            <a:endParaRPr sz="29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614" y="7894926"/>
            <a:ext cx="123824" cy="1238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37122" y="150189"/>
            <a:ext cx="11900535" cy="2654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7300"/>
              </a:lnSpc>
              <a:spcBef>
                <a:spcPts val="95"/>
              </a:spcBef>
            </a:pPr>
            <a:r>
              <a:rPr dirty="0" sz="2450" spc="120" b="1">
                <a:latin typeface="Arial"/>
                <a:cs typeface="Arial"/>
              </a:rPr>
              <a:t>ИПУРИ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95" b="1">
                <a:latin typeface="Arial"/>
                <a:cs typeface="Arial"/>
              </a:rPr>
              <a:t>е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00" b="1">
                <a:latin typeface="Arial"/>
                <a:cs typeface="Arial"/>
              </a:rPr>
              <a:t>неправителствена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110" b="1">
                <a:latin typeface="Arial"/>
                <a:cs typeface="Arial"/>
              </a:rPr>
              <a:t>организация</a:t>
            </a:r>
            <a:r>
              <a:rPr dirty="0" sz="2450" spc="110" b="1">
                <a:latin typeface="Tahoma"/>
                <a:cs typeface="Tahoma"/>
              </a:rPr>
              <a:t>,</a:t>
            </a:r>
            <a:r>
              <a:rPr dirty="0" sz="2450" spc="-150" b="1">
                <a:latin typeface="Tahoma"/>
                <a:cs typeface="Tahoma"/>
              </a:rPr>
              <a:t> </a:t>
            </a:r>
            <a:r>
              <a:rPr dirty="0" sz="2450" spc="105" b="1">
                <a:latin typeface="Arial"/>
                <a:cs typeface="Arial"/>
              </a:rPr>
              <a:t>която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-5" b="1">
                <a:latin typeface="Arial"/>
                <a:cs typeface="Arial"/>
              </a:rPr>
              <a:t>се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120" b="1">
                <a:latin typeface="Arial"/>
                <a:cs typeface="Arial"/>
              </a:rPr>
              <a:t>стреми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00" b="1">
                <a:latin typeface="Arial"/>
                <a:cs typeface="Arial"/>
              </a:rPr>
              <a:t>да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14" b="1">
                <a:latin typeface="Arial"/>
                <a:cs typeface="Arial"/>
              </a:rPr>
              <a:t>развива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spc="110" b="1">
                <a:latin typeface="Arial"/>
                <a:cs typeface="Arial"/>
              </a:rPr>
              <a:t>укрепва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135" b="1">
                <a:latin typeface="Arial"/>
                <a:cs typeface="Arial"/>
              </a:rPr>
              <a:t>взаимовръзките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175" b="1">
                <a:latin typeface="Arial"/>
                <a:cs typeface="Arial"/>
              </a:rPr>
              <a:t>между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155" b="1">
                <a:latin typeface="Arial"/>
                <a:cs typeface="Arial"/>
              </a:rPr>
              <a:t>академията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65" b="1">
                <a:latin typeface="Arial"/>
                <a:cs typeface="Arial"/>
              </a:rPr>
              <a:t>бизнеса</a:t>
            </a:r>
            <a:r>
              <a:rPr dirty="0" sz="2450" spc="65" b="1">
                <a:latin typeface="Tahoma"/>
                <a:cs typeface="Tahoma"/>
              </a:rPr>
              <a:t>,</a:t>
            </a:r>
            <a:r>
              <a:rPr dirty="0" sz="2450" spc="-155" b="1">
                <a:latin typeface="Tahoma"/>
                <a:cs typeface="Tahoma"/>
              </a:rPr>
              <a:t> </a:t>
            </a:r>
            <a:r>
              <a:rPr dirty="0" sz="2450" spc="100" b="1">
                <a:latin typeface="Arial"/>
                <a:cs typeface="Arial"/>
              </a:rPr>
              <a:t>да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75" b="1">
                <a:latin typeface="Arial"/>
                <a:cs typeface="Arial"/>
              </a:rPr>
              <a:t>насърчава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spc="105" b="1">
                <a:latin typeface="Arial"/>
                <a:cs typeface="Arial"/>
              </a:rPr>
              <a:t>популяризира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110" b="1">
                <a:latin typeface="Arial"/>
                <a:cs typeface="Arial"/>
              </a:rPr>
              <a:t>културата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35" b="1">
                <a:latin typeface="Arial"/>
                <a:cs typeface="Arial"/>
              </a:rPr>
              <a:t>на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105" b="1">
                <a:latin typeface="Arial"/>
                <a:cs typeface="Arial"/>
              </a:rPr>
              <a:t>иновативност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</a:t>
            </a:r>
            <a:r>
              <a:rPr dirty="0" sz="2450" spc="-105" b="1">
                <a:latin typeface="Arial"/>
                <a:cs typeface="Arial"/>
              </a:rPr>
              <a:t> </a:t>
            </a:r>
            <a:r>
              <a:rPr dirty="0" sz="2450" spc="85" b="1">
                <a:latin typeface="Arial"/>
                <a:cs typeface="Arial"/>
              </a:rPr>
              <a:t>предприемачество</a:t>
            </a:r>
            <a:r>
              <a:rPr dirty="0" sz="2450" spc="85" b="1">
                <a:latin typeface="Tahoma"/>
                <a:cs typeface="Tahoma"/>
              </a:rPr>
              <a:t>.</a:t>
            </a:r>
            <a:endParaRPr sz="2450">
              <a:latin typeface="Tahoma"/>
              <a:cs typeface="Tahoma"/>
            </a:endParaRPr>
          </a:p>
          <a:p>
            <a:pPr algn="ctr" marL="415290" marR="407670">
              <a:lnSpc>
                <a:spcPct val="117300"/>
              </a:lnSpc>
              <a:spcBef>
                <a:spcPts val="5"/>
              </a:spcBef>
            </a:pPr>
            <a:r>
              <a:rPr dirty="0" sz="2450" spc="120" b="1">
                <a:latin typeface="Arial"/>
                <a:cs typeface="Arial"/>
              </a:rPr>
              <a:t>ИПУРИ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170" b="1">
                <a:latin typeface="Arial"/>
                <a:cs typeface="Arial"/>
              </a:rPr>
              <a:t>изгражда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170" b="1">
                <a:latin typeface="Arial"/>
                <a:cs typeface="Arial"/>
              </a:rPr>
              <a:t>капацитет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75" b="1">
                <a:latin typeface="Arial"/>
                <a:cs typeface="Arial"/>
              </a:rPr>
              <a:t>внедрява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130" b="1">
                <a:latin typeface="Arial"/>
                <a:cs typeface="Arial"/>
              </a:rPr>
              <a:t>технологични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165" b="1">
                <a:latin typeface="Arial"/>
                <a:cs typeface="Arial"/>
              </a:rPr>
              <a:t>иновации</a:t>
            </a:r>
            <a:r>
              <a:rPr dirty="0" sz="2450" spc="-114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 </a:t>
            </a:r>
            <a:r>
              <a:rPr dirty="0" sz="2450" spc="-665" b="1">
                <a:latin typeface="Arial"/>
                <a:cs typeface="Arial"/>
              </a:rPr>
              <a:t> </a:t>
            </a:r>
            <a:r>
              <a:rPr dirty="0" sz="2450" spc="145" b="1">
                <a:latin typeface="Arial"/>
                <a:cs typeface="Arial"/>
              </a:rPr>
              <a:t>приложения </a:t>
            </a:r>
            <a:r>
              <a:rPr dirty="0" sz="2450" spc="135" b="1">
                <a:latin typeface="Arial"/>
                <a:cs typeface="Arial"/>
              </a:rPr>
              <a:t>за </a:t>
            </a:r>
            <a:r>
              <a:rPr dirty="0" sz="2450" spc="150" b="1">
                <a:latin typeface="Arial"/>
                <a:cs typeface="Arial"/>
              </a:rPr>
              <a:t>мониторинг </a:t>
            </a:r>
            <a:r>
              <a:rPr dirty="0" sz="2450" spc="135" b="1">
                <a:latin typeface="Arial"/>
                <a:cs typeface="Arial"/>
              </a:rPr>
              <a:t>на </a:t>
            </a:r>
            <a:r>
              <a:rPr dirty="0" sz="2450" spc="114" b="1">
                <a:latin typeface="Arial"/>
                <a:cs typeface="Arial"/>
              </a:rPr>
              <a:t>околната </a:t>
            </a:r>
            <a:r>
              <a:rPr dirty="0" sz="2450" spc="10" b="1">
                <a:latin typeface="Arial"/>
                <a:cs typeface="Arial"/>
              </a:rPr>
              <a:t>среда</a:t>
            </a:r>
            <a:r>
              <a:rPr dirty="0" sz="2450" spc="10" b="1">
                <a:latin typeface="Tahoma"/>
                <a:cs typeface="Tahoma"/>
              </a:rPr>
              <a:t>, </a:t>
            </a:r>
            <a:r>
              <a:rPr dirty="0" sz="2450" spc="145" b="1">
                <a:latin typeface="Arial"/>
                <a:cs typeface="Arial"/>
              </a:rPr>
              <a:t>енергийната </a:t>
            </a:r>
            <a:r>
              <a:rPr dirty="0" sz="2450" spc="150" b="1">
                <a:latin typeface="Arial"/>
                <a:cs typeface="Arial"/>
              </a:rPr>
              <a:t> </a:t>
            </a:r>
            <a:r>
              <a:rPr dirty="0" sz="2450" spc="90" b="1">
                <a:latin typeface="Arial"/>
                <a:cs typeface="Arial"/>
              </a:rPr>
              <a:t>ефективност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270" b="1">
                <a:latin typeface="Arial"/>
                <a:cs typeface="Arial"/>
              </a:rPr>
              <a:t>и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00" b="1">
                <a:latin typeface="Arial"/>
                <a:cs typeface="Arial"/>
              </a:rPr>
              <a:t>управление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135" b="1">
                <a:latin typeface="Arial"/>
                <a:cs typeface="Arial"/>
              </a:rPr>
              <a:t>на</a:t>
            </a:r>
            <a:r>
              <a:rPr dirty="0" sz="2450" spc="-110" b="1">
                <a:latin typeface="Arial"/>
                <a:cs typeface="Arial"/>
              </a:rPr>
              <a:t> </a:t>
            </a:r>
            <a:r>
              <a:rPr dirty="0" sz="2450" spc="75" b="1">
                <a:latin typeface="Arial"/>
                <a:cs typeface="Arial"/>
              </a:rPr>
              <a:t>риска</a:t>
            </a:r>
            <a:r>
              <a:rPr dirty="0" sz="2450" spc="75" b="1">
                <a:latin typeface="Tahoma"/>
                <a:cs typeface="Tahoma"/>
              </a:rPr>
              <a:t>.</a:t>
            </a:r>
            <a:endParaRPr sz="24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614" y="5921120"/>
            <a:ext cx="123824" cy="1238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8150" marR="5080" indent="-426084">
              <a:lnSpc>
                <a:spcPct val="114999"/>
              </a:lnSpc>
              <a:spcBef>
                <a:spcPts val="100"/>
              </a:spcBef>
            </a:pPr>
            <a:r>
              <a:rPr dirty="0" spc="40"/>
              <a:t>КАКВО</a:t>
            </a:r>
            <a:r>
              <a:rPr dirty="0" spc="-185"/>
              <a:t> </a:t>
            </a:r>
            <a:r>
              <a:rPr dirty="0" spc="-50"/>
              <a:t>ПРЕДЛАГА</a:t>
            </a:r>
            <a:r>
              <a:rPr dirty="0" spc="-185"/>
              <a:t> </a:t>
            </a:r>
            <a:r>
              <a:rPr dirty="0" spc="170"/>
              <a:t>ИПУРИ</a:t>
            </a:r>
            <a:r>
              <a:rPr dirty="0" spc="-180"/>
              <a:t> </a:t>
            </a:r>
            <a:r>
              <a:rPr dirty="0" spc="80"/>
              <a:t>ПО</a:t>
            </a:r>
            <a:r>
              <a:rPr dirty="0" spc="-185"/>
              <a:t> </a:t>
            </a:r>
            <a:r>
              <a:rPr dirty="0" spc="15"/>
              <a:t>ОТНОШЕНИЕ</a:t>
            </a:r>
            <a:r>
              <a:rPr dirty="0" spc="-180"/>
              <a:t> </a:t>
            </a:r>
            <a:r>
              <a:rPr dirty="0" spc="15"/>
              <a:t>НА </a:t>
            </a:r>
            <a:r>
              <a:rPr dirty="0" spc="-1030"/>
              <a:t> </a:t>
            </a:r>
            <a:r>
              <a:rPr dirty="0" spc="5"/>
              <a:t>ДЕКАРБОНИЗАЦИЯТА</a:t>
            </a:r>
            <a:r>
              <a:rPr dirty="0" spc="-185"/>
              <a:t> </a:t>
            </a:r>
            <a:r>
              <a:rPr dirty="0" spc="390"/>
              <a:t>И</a:t>
            </a:r>
            <a:r>
              <a:rPr dirty="0" spc="-180"/>
              <a:t> </a:t>
            </a:r>
            <a:r>
              <a:rPr dirty="0" spc="-35"/>
              <a:t>ЗЕЛЕНИЯ</a:t>
            </a:r>
            <a:r>
              <a:rPr dirty="0" spc="-185"/>
              <a:t> </a:t>
            </a:r>
            <a:r>
              <a:rPr dirty="0" spc="-40"/>
              <a:t>ПРЕХОД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110" y="3175960"/>
            <a:ext cx="10231120" cy="2570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950" spc="130" b="1">
                <a:latin typeface="Arial"/>
                <a:cs typeface="Arial"/>
                <a:hlinkClick r:id="rId2"/>
              </a:rPr>
              <a:t>Стратегии</a:t>
            </a:r>
            <a:r>
              <a:rPr dirty="0" sz="2950" spc="-150" b="1">
                <a:latin typeface="Arial"/>
                <a:cs typeface="Arial"/>
                <a:hlinkClick r:id="rId2"/>
              </a:rPr>
              <a:t> </a:t>
            </a:r>
            <a:r>
              <a:rPr dirty="0" sz="2950" spc="150" b="1">
                <a:latin typeface="Arial"/>
                <a:cs typeface="Arial"/>
                <a:hlinkClick r:id="rId2"/>
              </a:rPr>
              <a:t>за</a:t>
            </a:r>
            <a:r>
              <a:rPr dirty="0" sz="2950" spc="-150" b="1">
                <a:latin typeface="Arial"/>
                <a:cs typeface="Arial"/>
                <a:hlinkClick r:id="rId2"/>
              </a:rPr>
              <a:t> </a:t>
            </a:r>
            <a:r>
              <a:rPr dirty="0" sz="2950" spc="145" b="1">
                <a:latin typeface="Arial"/>
                <a:cs typeface="Arial"/>
                <a:hlinkClick r:id="rId2"/>
              </a:rPr>
              <a:t>декарбонизация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Arial"/>
              <a:cs typeface="Arial"/>
            </a:endParaRPr>
          </a:p>
          <a:p>
            <a:pPr algn="just" marL="12700" marR="5080" indent="115570">
              <a:lnSpc>
                <a:spcPct val="116500"/>
              </a:lnSpc>
            </a:pPr>
            <a:r>
              <a:rPr dirty="0" sz="2950" spc="45">
                <a:latin typeface="Lucida Sans Unicode"/>
                <a:cs typeface="Lucida Sans Unicode"/>
              </a:rPr>
              <a:t>ИПУРИ </a:t>
            </a:r>
            <a:r>
              <a:rPr dirty="0" sz="2950" spc="5">
                <a:latin typeface="Lucida Sans Unicode"/>
                <a:cs typeface="Lucida Sans Unicode"/>
              </a:rPr>
              <a:t>разработва </a:t>
            </a:r>
            <a:r>
              <a:rPr dirty="0" sz="2950" spc="-120">
                <a:latin typeface="Lucida Sans Unicode"/>
                <a:cs typeface="Lucida Sans Unicode"/>
              </a:rPr>
              <a:t>подходи </a:t>
            </a:r>
            <a:r>
              <a:rPr dirty="0" sz="2950" spc="20">
                <a:latin typeface="Lucida Sans Unicode"/>
                <a:cs typeface="Lucida Sans Unicode"/>
              </a:rPr>
              <a:t>за </a:t>
            </a:r>
            <a:r>
              <a:rPr dirty="0" sz="2950" spc="45">
                <a:latin typeface="Lucida Sans Unicode"/>
                <a:cs typeface="Lucida Sans Unicode"/>
              </a:rPr>
              <a:t>привличане </a:t>
            </a:r>
            <a:r>
              <a:rPr dirty="0" sz="2950" spc="25">
                <a:latin typeface="Lucida Sans Unicode"/>
                <a:cs typeface="Lucida Sans Unicode"/>
              </a:rPr>
              <a:t>на </a:t>
            </a:r>
            <a:r>
              <a:rPr dirty="0" sz="2950">
                <a:latin typeface="Lucida Sans Unicode"/>
                <a:cs typeface="Lucida Sans Unicode"/>
              </a:rPr>
              <a:t>бизнес </a:t>
            </a:r>
            <a:r>
              <a:rPr dirty="0" sz="2950" spc="-919">
                <a:latin typeface="Lucida Sans Unicode"/>
                <a:cs typeface="Lucida Sans Unicode"/>
              </a:rPr>
              <a:t> </a:t>
            </a:r>
            <a:r>
              <a:rPr dirty="0" sz="2950" spc="45">
                <a:latin typeface="Lucida Sans Unicode"/>
                <a:cs typeface="Lucida Sans Unicode"/>
              </a:rPr>
              <a:t>възможности </a:t>
            </a:r>
            <a:r>
              <a:rPr dirty="0" sz="2950" spc="60">
                <a:latin typeface="Lucida Sans Unicode"/>
                <a:cs typeface="Lucida Sans Unicode"/>
              </a:rPr>
              <a:t>чрез </a:t>
            </a:r>
            <a:r>
              <a:rPr dirty="0" sz="2950" spc="-40">
                <a:latin typeface="Lucida Sans Unicode"/>
                <a:cs typeface="Lucida Sans Unicode"/>
              </a:rPr>
              <a:t>стратегии </a:t>
            </a:r>
            <a:r>
              <a:rPr dirty="0" sz="2950" spc="20">
                <a:latin typeface="Lucida Sans Unicode"/>
                <a:cs typeface="Lucida Sans Unicode"/>
              </a:rPr>
              <a:t>за </a:t>
            </a:r>
            <a:r>
              <a:rPr dirty="0" sz="2950" spc="-15">
                <a:latin typeface="Lucida Sans Unicode"/>
                <a:cs typeface="Lucida Sans Unicode"/>
              </a:rPr>
              <a:t>декарбонизация </a:t>
            </a:r>
            <a:r>
              <a:rPr dirty="0" sz="2950" spc="-25">
                <a:latin typeface="Lucida Sans Unicode"/>
                <a:cs typeface="Lucida Sans Unicode"/>
              </a:rPr>
              <a:t>като </a:t>
            </a:r>
            <a:r>
              <a:rPr dirty="0" sz="2950" spc="-20">
                <a:latin typeface="Lucida Sans Unicode"/>
                <a:cs typeface="Lucida Sans Unicode"/>
              </a:rPr>
              <a:t> </a:t>
            </a:r>
            <a:r>
              <a:rPr dirty="0" sz="2950" spc="-35">
                <a:latin typeface="Lucida Sans Unicode"/>
                <a:cs typeface="Lucida Sans Unicode"/>
              </a:rPr>
              <a:t>подкрепя</a:t>
            </a:r>
            <a:r>
              <a:rPr dirty="0" sz="2950" spc="-180">
                <a:latin typeface="Lucida Sans Unicode"/>
                <a:cs typeface="Lucida Sans Unicode"/>
              </a:rPr>
              <a:t> </a:t>
            </a:r>
            <a:r>
              <a:rPr dirty="0" sz="2950" spc="-35">
                <a:latin typeface="Lucida Sans Unicode"/>
                <a:cs typeface="Lucida Sans Unicode"/>
              </a:rPr>
              <a:t>преходът</a:t>
            </a:r>
            <a:r>
              <a:rPr dirty="0" sz="2950" spc="-175">
                <a:latin typeface="Lucida Sans Unicode"/>
                <a:cs typeface="Lucida Sans Unicode"/>
              </a:rPr>
              <a:t> </a:t>
            </a:r>
            <a:r>
              <a:rPr dirty="0" sz="2950" spc="140">
                <a:latin typeface="Lucida Sans Unicode"/>
                <a:cs typeface="Lucida Sans Unicode"/>
              </a:rPr>
              <a:t>към</a:t>
            </a:r>
            <a:r>
              <a:rPr dirty="0" sz="2950" spc="-175">
                <a:latin typeface="Lucida Sans Unicode"/>
                <a:cs typeface="Lucida Sans Unicode"/>
              </a:rPr>
              <a:t> </a:t>
            </a:r>
            <a:r>
              <a:rPr dirty="0" sz="2950" spc="-5">
                <a:latin typeface="Lucida Sans Unicode"/>
                <a:cs typeface="Lucida Sans Unicode"/>
              </a:rPr>
              <a:t>нисковъглеродна</a:t>
            </a:r>
            <a:r>
              <a:rPr dirty="0" sz="2950" spc="-180">
                <a:latin typeface="Lucida Sans Unicode"/>
                <a:cs typeface="Lucida Sans Unicode"/>
              </a:rPr>
              <a:t> </a:t>
            </a:r>
            <a:r>
              <a:rPr dirty="0" sz="2950" spc="-20">
                <a:latin typeface="Lucida Sans Unicode"/>
                <a:cs typeface="Lucida Sans Unicode"/>
              </a:rPr>
              <a:t>икономика</a:t>
            </a:r>
            <a:r>
              <a:rPr dirty="0" sz="2950" spc="-20">
                <a:latin typeface="Tahoma"/>
                <a:cs typeface="Tahoma"/>
              </a:rPr>
              <a:t>.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9749" y="2379559"/>
            <a:ext cx="1510665" cy="1476375"/>
            <a:chOff x="679749" y="2379559"/>
            <a:chExt cx="1510665" cy="1476375"/>
          </a:xfrm>
        </p:grpSpPr>
        <p:sp>
          <p:nvSpPr>
            <p:cNvPr id="5" name="object 5"/>
            <p:cNvSpPr/>
            <p:nvPr/>
          </p:nvSpPr>
          <p:spPr>
            <a:xfrm>
              <a:off x="679749" y="2379559"/>
              <a:ext cx="1510665" cy="1476375"/>
            </a:xfrm>
            <a:custGeom>
              <a:avLst/>
              <a:gdLst/>
              <a:ahLst/>
              <a:cxnLst/>
              <a:rect l="l" t="t" r="r" b="b"/>
              <a:pathLst>
                <a:path w="1510664" h="1476375">
                  <a:moveTo>
                    <a:pt x="1510597" y="1476374"/>
                  </a:moveTo>
                  <a:lnTo>
                    <a:pt x="641165" y="1476374"/>
                  </a:lnTo>
                  <a:lnTo>
                    <a:pt x="641165" y="1118796"/>
                  </a:lnTo>
                  <a:lnTo>
                    <a:pt x="0" y="1118796"/>
                  </a:lnTo>
                  <a:lnTo>
                    <a:pt x="0" y="268995"/>
                  </a:lnTo>
                  <a:lnTo>
                    <a:pt x="179585" y="0"/>
                  </a:lnTo>
                  <a:lnTo>
                    <a:pt x="869729" y="0"/>
                  </a:lnTo>
                  <a:lnTo>
                    <a:pt x="869729" y="357577"/>
                  </a:lnTo>
                  <a:lnTo>
                    <a:pt x="1510597" y="357577"/>
                  </a:lnTo>
                  <a:lnTo>
                    <a:pt x="1510597" y="1476374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18692" y="2767265"/>
              <a:ext cx="668655" cy="958215"/>
            </a:xfrm>
            <a:custGeom>
              <a:avLst/>
              <a:gdLst/>
              <a:ahLst/>
              <a:cxnLst/>
              <a:rect l="l" t="t" r="r" b="b"/>
              <a:pathLst>
                <a:path w="668655" h="958214">
                  <a:moveTo>
                    <a:pt x="101219" y="588772"/>
                  </a:moveTo>
                  <a:lnTo>
                    <a:pt x="0" y="588772"/>
                  </a:lnTo>
                  <a:lnTo>
                    <a:pt x="0" y="689457"/>
                  </a:lnTo>
                  <a:lnTo>
                    <a:pt x="101219" y="689457"/>
                  </a:lnTo>
                  <a:lnTo>
                    <a:pt x="101219" y="588772"/>
                  </a:lnTo>
                  <a:close/>
                </a:path>
                <a:path w="668655" h="958214">
                  <a:moveTo>
                    <a:pt x="101219" y="389458"/>
                  </a:moveTo>
                  <a:lnTo>
                    <a:pt x="0" y="389458"/>
                  </a:lnTo>
                  <a:lnTo>
                    <a:pt x="0" y="490156"/>
                  </a:lnTo>
                  <a:lnTo>
                    <a:pt x="101219" y="490156"/>
                  </a:lnTo>
                  <a:lnTo>
                    <a:pt x="101219" y="389458"/>
                  </a:lnTo>
                  <a:close/>
                </a:path>
                <a:path w="668655" h="958214">
                  <a:moveTo>
                    <a:pt x="101219" y="190157"/>
                  </a:moveTo>
                  <a:lnTo>
                    <a:pt x="0" y="190157"/>
                  </a:lnTo>
                  <a:lnTo>
                    <a:pt x="0" y="290842"/>
                  </a:lnTo>
                  <a:lnTo>
                    <a:pt x="101219" y="290842"/>
                  </a:lnTo>
                  <a:lnTo>
                    <a:pt x="101219" y="190157"/>
                  </a:lnTo>
                  <a:close/>
                </a:path>
                <a:path w="668655" h="958214">
                  <a:moveTo>
                    <a:pt x="101219" y="0"/>
                  </a:moveTo>
                  <a:lnTo>
                    <a:pt x="0" y="0"/>
                  </a:lnTo>
                  <a:lnTo>
                    <a:pt x="0" y="100685"/>
                  </a:lnTo>
                  <a:lnTo>
                    <a:pt x="101219" y="100685"/>
                  </a:lnTo>
                  <a:lnTo>
                    <a:pt x="101219" y="0"/>
                  </a:lnTo>
                  <a:close/>
                </a:path>
                <a:path w="668655" h="958214">
                  <a:moveTo>
                    <a:pt x="668477" y="857173"/>
                  </a:moveTo>
                  <a:lnTo>
                    <a:pt x="567258" y="857173"/>
                  </a:lnTo>
                  <a:lnTo>
                    <a:pt x="567258" y="957872"/>
                  </a:lnTo>
                  <a:lnTo>
                    <a:pt x="668477" y="957872"/>
                  </a:lnTo>
                  <a:lnTo>
                    <a:pt x="668477" y="857173"/>
                  </a:lnTo>
                  <a:close/>
                </a:path>
                <a:path w="668655" h="958214">
                  <a:moveTo>
                    <a:pt x="668477" y="658164"/>
                  </a:moveTo>
                  <a:lnTo>
                    <a:pt x="567258" y="658164"/>
                  </a:lnTo>
                  <a:lnTo>
                    <a:pt x="567258" y="758850"/>
                  </a:lnTo>
                  <a:lnTo>
                    <a:pt x="668477" y="758850"/>
                  </a:lnTo>
                  <a:lnTo>
                    <a:pt x="668477" y="658164"/>
                  </a:lnTo>
                  <a:close/>
                </a:path>
                <a:path w="668655" h="958214">
                  <a:moveTo>
                    <a:pt x="668477" y="458851"/>
                  </a:moveTo>
                  <a:lnTo>
                    <a:pt x="567258" y="458851"/>
                  </a:lnTo>
                  <a:lnTo>
                    <a:pt x="567258" y="559536"/>
                  </a:lnTo>
                  <a:lnTo>
                    <a:pt x="668477" y="559536"/>
                  </a:lnTo>
                  <a:lnTo>
                    <a:pt x="668477" y="458851"/>
                  </a:lnTo>
                  <a:close/>
                </a:path>
                <a:path w="668655" h="958214">
                  <a:moveTo>
                    <a:pt x="668477" y="268401"/>
                  </a:moveTo>
                  <a:lnTo>
                    <a:pt x="567258" y="268401"/>
                  </a:lnTo>
                  <a:lnTo>
                    <a:pt x="567258" y="369087"/>
                  </a:lnTo>
                  <a:lnTo>
                    <a:pt x="668477" y="369087"/>
                  </a:lnTo>
                  <a:lnTo>
                    <a:pt x="668477" y="268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8925" y="2424440"/>
              <a:ext cx="1420495" cy="1371600"/>
            </a:xfrm>
            <a:custGeom>
              <a:avLst/>
              <a:gdLst/>
              <a:ahLst/>
              <a:cxnLst/>
              <a:rect l="l" t="t" r="r" b="b"/>
              <a:pathLst>
                <a:path w="1420495" h="1371600">
                  <a:moveTo>
                    <a:pt x="183144" y="266699"/>
                  </a:moveTo>
                  <a:lnTo>
                    <a:pt x="590" y="266699"/>
                  </a:lnTo>
                  <a:lnTo>
                    <a:pt x="180781" y="0"/>
                  </a:lnTo>
                  <a:lnTo>
                    <a:pt x="183144" y="0"/>
                  </a:lnTo>
                  <a:lnTo>
                    <a:pt x="183144" y="266699"/>
                  </a:lnTo>
                  <a:close/>
                </a:path>
                <a:path w="1420495" h="1371600">
                  <a:moveTo>
                    <a:pt x="798491" y="203199"/>
                  </a:moveTo>
                  <a:lnTo>
                    <a:pt x="794335" y="203199"/>
                  </a:lnTo>
                  <a:lnTo>
                    <a:pt x="792851" y="190499"/>
                  </a:lnTo>
                  <a:lnTo>
                    <a:pt x="792851" y="0"/>
                  </a:lnTo>
                  <a:lnTo>
                    <a:pt x="799975" y="0"/>
                  </a:lnTo>
                  <a:lnTo>
                    <a:pt x="799975" y="190499"/>
                  </a:lnTo>
                  <a:lnTo>
                    <a:pt x="798491" y="203199"/>
                  </a:lnTo>
                  <a:close/>
                </a:path>
                <a:path w="1420495" h="1371600">
                  <a:moveTo>
                    <a:pt x="876850" y="241299"/>
                  </a:moveTo>
                  <a:lnTo>
                    <a:pt x="869732" y="241299"/>
                  </a:lnTo>
                  <a:lnTo>
                    <a:pt x="869732" y="0"/>
                  </a:lnTo>
                  <a:lnTo>
                    <a:pt x="876850" y="0"/>
                  </a:lnTo>
                  <a:lnTo>
                    <a:pt x="876850" y="241299"/>
                  </a:lnTo>
                  <a:close/>
                </a:path>
                <a:path w="1420495" h="1371600">
                  <a:moveTo>
                    <a:pt x="705881" y="165099"/>
                  </a:moveTo>
                  <a:lnTo>
                    <a:pt x="363629" y="165099"/>
                  </a:lnTo>
                  <a:lnTo>
                    <a:pt x="362145" y="152399"/>
                  </a:lnTo>
                  <a:lnTo>
                    <a:pt x="704397" y="152399"/>
                  </a:lnTo>
                  <a:lnTo>
                    <a:pt x="705881" y="165099"/>
                  </a:lnTo>
                  <a:close/>
                </a:path>
                <a:path w="1420495" h="1371600">
                  <a:moveTo>
                    <a:pt x="726954" y="520699"/>
                  </a:moveTo>
                  <a:lnTo>
                    <a:pt x="544103" y="520699"/>
                  </a:lnTo>
                  <a:lnTo>
                    <a:pt x="544400" y="507999"/>
                  </a:lnTo>
                  <a:lnTo>
                    <a:pt x="724579" y="241299"/>
                  </a:lnTo>
                  <a:lnTo>
                    <a:pt x="1420362" y="241299"/>
                  </a:lnTo>
                  <a:lnTo>
                    <a:pt x="1420362" y="253999"/>
                  </a:lnTo>
                  <a:lnTo>
                    <a:pt x="726954" y="253999"/>
                  </a:lnTo>
                  <a:lnTo>
                    <a:pt x="726954" y="520699"/>
                  </a:lnTo>
                  <a:close/>
                </a:path>
                <a:path w="1420495" h="1371600">
                  <a:moveTo>
                    <a:pt x="1343482" y="444499"/>
                  </a:moveTo>
                  <a:lnTo>
                    <a:pt x="1336358" y="444499"/>
                  </a:lnTo>
                  <a:lnTo>
                    <a:pt x="1336358" y="253999"/>
                  </a:lnTo>
                  <a:lnTo>
                    <a:pt x="1343482" y="253999"/>
                  </a:lnTo>
                  <a:lnTo>
                    <a:pt x="1343482" y="444499"/>
                  </a:lnTo>
                  <a:close/>
                </a:path>
                <a:path w="1420495" h="1371600">
                  <a:moveTo>
                    <a:pt x="1420362" y="1358899"/>
                  </a:moveTo>
                  <a:lnTo>
                    <a:pt x="1413832" y="1358899"/>
                  </a:lnTo>
                  <a:lnTo>
                    <a:pt x="1413832" y="253999"/>
                  </a:lnTo>
                  <a:lnTo>
                    <a:pt x="1420362" y="253999"/>
                  </a:lnTo>
                  <a:lnTo>
                    <a:pt x="1420362" y="1358899"/>
                  </a:lnTo>
                  <a:close/>
                </a:path>
                <a:path w="1420495" h="1371600">
                  <a:moveTo>
                    <a:pt x="7420" y="1117599"/>
                  </a:moveTo>
                  <a:lnTo>
                    <a:pt x="0" y="1117599"/>
                  </a:lnTo>
                  <a:lnTo>
                    <a:pt x="0" y="266699"/>
                  </a:lnTo>
                  <a:lnTo>
                    <a:pt x="7420" y="266699"/>
                  </a:lnTo>
                  <a:lnTo>
                    <a:pt x="7420" y="1117599"/>
                  </a:lnTo>
                  <a:close/>
                </a:path>
                <a:path w="1420495" h="1371600">
                  <a:moveTo>
                    <a:pt x="186418" y="406399"/>
                  </a:moveTo>
                  <a:lnTo>
                    <a:pt x="179588" y="406399"/>
                  </a:lnTo>
                  <a:lnTo>
                    <a:pt x="179588" y="304799"/>
                  </a:lnTo>
                  <a:lnTo>
                    <a:pt x="186418" y="304799"/>
                  </a:lnTo>
                  <a:lnTo>
                    <a:pt x="186418" y="406399"/>
                  </a:lnTo>
                  <a:close/>
                </a:path>
                <a:path w="1420495" h="1371600">
                  <a:moveTo>
                    <a:pt x="287639" y="406399"/>
                  </a:moveTo>
                  <a:lnTo>
                    <a:pt x="280515" y="406399"/>
                  </a:lnTo>
                  <a:lnTo>
                    <a:pt x="280515" y="304799"/>
                  </a:lnTo>
                  <a:lnTo>
                    <a:pt x="287639" y="304799"/>
                  </a:lnTo>
                  <a:lnTo>
                    <a:pt x="287639" y="406399"/>
                  </a:lnTo>
                  <a:close/>
                </a:path>
                <a:path w="1420495" h="1371600">
                  <a:moveTo>
                    <a:pt x="1247307" y="419099"/>
                  </a:moveTo>
                  <a:lnTo>
                    <a:pt x="906836" y="419099"/>
                  </a:lnTo>
                  <a:lnTo>
                    <a:pt x="906836" y="406399"/>
                  </a:lnTo>
                  <a:lnTo>
                    <a:pt x="910398" y="406399"/>
                  </a:lnTo>
                  <a:lnTo>
                    <a:pt x="1247307" y="419099"/>
                  </a:lnTo>
                  <a:close/>
                </a:path>
                <a:path w="1420495" h="1371600">
                  <a:moveTo>
                    <a:pt x="186418" y="596899"/>
                  </a:moveTo>
                  <a:lnTo>
                    <a:pt x="179588" y="596899"/>
                  </a:lnTo>
                  <a:lnTo>
                    <a:pt x="179588" y="495299"/>
                  </a:lnTo>
                  <a:lnTo>
                    <a:pt x="186418" y="495299"/>
                  </a:lnTo>
                  <a:lnTo>
                    <a:pt x="186418" y="596899"/>
                  </a:lnTo>
                  <a:close/>
                </a:path>
                <a:path w="1420495" h="1371600">
                  <a:moveTo>
                    <a:pt x="287639" y="596899"/>
                  </a:moveTo>
                  <a:lnTo>
                    <a:pt x="280515" y="596899"/>
                  </a:lnTo>
                  <a:lnTo>
                    <a:pt x="280515" y="495299"/>
                  </a:lnTo>
                  <a:lnTo>
                    <a:pt x="287639" y="495299"/>
                  </a:lnTo>
                  <a:lnTo>
                    <a:pt x="287639" y="596899"/>
                  </a:lnTo>
                  <a:close/>
                </a:path>
                <a:path w="1420495" h="1371600">
                  <a:moveTo>
                    <a:pt x="1420362" y="1371599"/>
                  </a:moveTo>
                  <a:lnTo>
                    <a:pt x="543806" y="1371599"/>
                  </a:lnTo>
                  <a:lnTo>
                    <a:pt x="543806" y="520699"/>
                  </a:lnTo>
                  <a:lnTo>
                    <a:pt x="551227" y="520699"/>
                  </a:lnTo>
                  <a:lnTo>
                    <a:pt x="551227" y="1358899"/>
                  </a:lnTo>
                  <a:lnTo>
                    <a:pt x="1420362" y="1358899"/>
                  </a:lnTo>
                  <a:lnTo>
                    <a:pt x="1420362" y="1371599"/>
                  </a:lnTo>
                  <a:close/>
                </a:path>
                <a:path w="1420495" h="1371600">
                  <a:moveTo>
                    <a:pt x="753669" y="673099"/>
                  </a:moveTo>
                  <a:lnTo>
                    <a:pt x="746842" y="673099"/>
                  </a:lnTo>
                  <a:lnTo>
                    <a:pt x="746842" y="571499"/>
                  </a:lnTo>
                  <a:lnTo>
                    <a:pt x="854890" y="571499"/>
                  </a:lnTo>
                  <a:lnTo>
                    <a:pt x="854890" y="584199"/>
                  </a:lnTo>
                  <a:lnTo>
                    <a:pt x="753669" y="584199"/>
                  </a:lnTo>
                  <a:lnTo>
                    <a:pt x="753669" y="673099"/>
                  </a:lnTo>
                  <a:close/>
                </a:path>
                <a:path w="1420495" h="1371600">
                  <a:moveTo>
                    <a:pt x="854890" y="673099"/>
                  </a:moveTo>
                  <a:lnTo>
                    <a:pt x="847766" y="673099"/>
                  </a:lnTo>
                  <a:lnTo>
                    <a:pt x="847766" y="584199"/>
                  </a:lnTo>
                  <a:lnTo>
                    <a:pt x="854890" y="584199"/>
                  </a:lnTo>
                  <a:lnTo>
                    <a:pt x="854890" y="673099"/>
                  </a:lnTo>
                  <a:close/>
                </a:path>
                <a:path w="1420495" h="1371600">
                  <a:moveTo>
                    <a:pt x="1005683" y="622299"/>
                  </a:moveTo>
                  <a:lnTo>
                    <a:pt x="915147" y="622299"/>
                  </a:lnTo>
                  <a:lnTo>
                    <a:pt x="916632" y="609599"/>
                  </a:lnTo>
                  <a:lnTo>
                    <a:pt x="1004198" y="609599"/>
                  </a:lnTo>
                  <a:lnTo>
                    <a:pt x="1005683" y="622299"/>
                  </a:lnTo>
                  <a:close/>
                </a:path>
                <a:path w="1420495" h="1371600">
                  <a:moveTo>
                    <a:pt x="1311720" y="622299"/>
                  </a:moveTo>
                  <a:lnTo>
                    <a:pt x="1033288" y="622299"/>
                  </a:lnTo>
                  <a:lnTo>
                    <a:pt x="1034772" y="609599"/>
                  </a:lnTo>
                  <a:lnTo>
                    <a:pt x="1309939" y="609599"/>
                  </a:lnTo>
                  <a:lnTo>
                    <a:pt x="1311720" y="622299"/>
                  </a:lnTo>
                  <a:close/>
                </a:path>
                <a:path w="1420495" h="1371600">
                  <a:moveTo>
                    <a:pt x="96771" y="939799"/>
                  </a:moveTo>
                  <a:lnTo>
                    <a:pt x="89638" y="939799"/>
                  </a:lnTo>
                  <a:lnTo>
                    <a:pt x="89638" y="660399"/>
                  </a:lnTo>
                  <a:lnTo>
                    <a:pt x="96771" y="660399"/>
                  </a:lnTo>
                  <a:lnTo>
                    <a:pt x="96771" y="939799"/>
                  </a:lnTo>
                  <a:close/>
                </a:path>
                <a:path w="1420495" h="1371600">
                  <a:moveTo>
                    <a:pt x="287639" y="800099"/>
                  </a:moveTo>
                  <a:lnTo>
                    <a:pt x="179588" y="800099"/>
                  </a:lnTo>
                  <a:lnTo>
                    <a:pt x="179588" y="698499"/>
                  </a:lnTo>
                  <a:lnTo>
                    <a:pt x="186418" y="698499"/>
                  </a:lnTo>
                  <a:lnTo>
                    <a:pt x="186418" y="787399"/>
                  </a:lnTo>
                  <a:lnTo>
                    <a:pt x="287639" y="787399"/>
                  </a:lnTo>
                  <a:lnTo>
                    <a:pt x="287639" y="800099"/>
                  </a:lnTo>
                  <a:close/>
                </a:path>
                <a:path w="1420495" h="1371600">
                  <a:moveTo>
                    <a:pt x="287639" y="787399"/>
                  </a:moveTo>
                  <a:lnTo>
                    <a:pt x="280515" y="787399"/>
                  </a:lnTo>
                  <a:lnTo>
                    <a:pt x="280515" y="698499"/>
                  </a:lnTo>
                  <a:lnTo>
                    <a:pt x="287639" y="698499"/>
                  </a:lnTo>
                  <a:lnTo>
                    <a:pt x="287639" y="787399"/>
                  </a:lnTo>
                  <a:close/>
                </a:path>
                <a:path w="1420495" h="1371600">
                  <a:moveTo>
                    <a:pt x="519765" y="749299"/>
                  </a:moveTo>
                  <a:lnTo>
                    <a:pt x="342851" y="749299"/>
                  </a:lnTo>
                  <a:lnTo>
                    <a:pt x="344335" y="736599"/>
                  </a:lnTo>
                  <a:lnTo>
                    <a:pt x="518281" y="736599"/>
                  </a:lnTo>
                  <a:lnTo>
                    <a:pt x="519765" y="749299"/>
                  </a:lnTo>
                  <a:close/>
                </a:path>
                <a:path w="1420495" h="1371600">
                  <a:moveTo>
                    <a:pt x="753669" y="863599"/>
                  </a:moveTo>
                  <a:lnTo>
                    <a:pt x="746842" y="863599"/>
                  </a:lnTo>
                  <a:lnTo>
                    <a:pt x="746842" y="761999"/>
                  </a:lnTo>
                  <a:lnTo>
                    <a:pt x="854890" y="761999"/>
                  </a:lnTo>
                  <a:lnTo>
                    <a:pt x="854890" y="774699"/>
                  </a:lnTo>
                  <a:lnTo>
                    <a:pt x="753669" y="774699"/>
                  </a:lnTo>
                  <a:lnTo>
                    <a:pt x="753669" y="863599"/>
                  </a:lnTo>
                  <a:close/>
                </a:path>
                <a:path w="1420495" h="1371600">
                  <a:moveTo>
                    <a:pt x="854890" y="863599"/>
                  </a:moveTo>
                  <a:lnTo>
                    <a:pt x="847766" y="863599"/>
                  </a:lnTo>
                  <a:lnTo>
                    <a:pt x="847766" y="774699"/>
                  </a:lnTo>
                  <a:lnTo>
                    <a:pt x="854890" y="774699"/>
                  </a:lnTo>
                  <a:lnTo>
                    <a:pt x="854890" y="863599"/>
                  </a:lnTo>
                  <a:close/>
                </a:path>
                <a:path w="1420495" h="1371600">
                  <a:moveTo>
                    <a:pt x="287639" y="1003299"/>
                  </a:moveTo>
                  <a:lnTo>
                    <a:pt x="179588" y="1003299"/>
                  </a:lnTo>
                  <a:lnTo>
                    <a:pt x="179588" y="888999"/>
                  </a:lnTo>
                  <a:lnTo>
                    <a:pt x="287639" y="888999"/>
                  </a:lnTo>
                  <a:lnTo>
                    <a:pt x="287639" y="901699"/>
                  </a:lnTo>
                  <a:lnTo>
                    <a:pt x="186418" y="901699"/>
                  </a:lnTo>
                  <a:lnTo>
                    <a:pt x="186418" y="990599"/>
                  </a:lnTo>
                  <a:lnTo>
                    <a:pt x="287639" y="990599"/>
                  </a:lnTo>
                  <a:lnTo>
                    <a:pt x="287639" y="1003299"/>
                  </a:lnTo>
                  <a:close/>
                </a:path>
                <a:path w="1420495" h="1371600">
                  <a:moveTo>
                    <a:pt x="287639" y="990599"/>
                  </a:moveTo>
                  <a:lnTo>
                    <a:pt x="280515" y="990599"/>
                  </a:lnTo>
                  <a:lnTo>
                    <a:pt x="280515" y="901699"/>
                  </a:lnTo>
                  <a:lnTo>
                    <a:pt x="287639" y="901699"/>
                  </a:lnTo>
                  <a:lnTo>
                    <a:pt x="287639" y="990599"/>
                  </a:lnTo>
                  <a:close/>
                </a:path>
                <a:path w="1420495" h="1371600">
                  <a:moveTo>
                    <a:pt x="640574" y="1193799"/>
                  </a:moveTo>
                  <a:lnTo>
                    <a:pt x="633450" y="1193799"/>
                  </a:lnTo>
                  <a:lnTo>
                    <a:pt x="633450" y="914399"/>
                  </a:lnTo>
                  <a:lnTo>
                    <a:pt x="640574" y="914399"/>
                  </a:lnTo>
                  <a:lnTo>
                    <a:pt x="640574" y="1193799"/>
                  </a:lnTo>
                  <a:close/>
                </a:path>
                <a:path w="1420495" h="1371600">
                  <a:moveTo>
                    <a:pt x="509079" y="952499"/>
                  </a:moveTo>
                  <a:lnTo>
                    <a:pt x="331868" y="952499"/>
                  </a:lnTo>
                  <a:lnTo>
                    <a:pt x="331868" y="939799"/>
                  </a:lnTo>
                  <a:lnTo>
                    <a:pt x="509079" y="939799"/>
                  </a:lnTo>
                  <a:lnTo>
                    <a:pt x="509079" y="952499"/>
                  </a:lnTo>
                  <a:close/>
                </a:path>
                <a:path w="1420495" h="1371600">
                  <a:moveTo>
                    <a:pt x="753669" y="1066799"/>
                  </a:moveTo>
                  <a:lnTo>
                    <a:pt x="746842" y="1066799"/>
                  </a:lnTo>
                  <a:lnTo>
                    <a:pt x="746842" y="965199"/>
                  </a:lnTo>
                  <a:lnTo>
                    <a:pt x="753669" y="965199"/>
                  </a:lnTo>
                  <a:lnTo>
                    <a:pt x="753669" y="1066799"/>
                  </a:lnTo>
                  <a:close/>
                </a:path>
                <a:path w="1420495" h="1371600">
                  <a:moveTo>
                    <a:pt x="854890" y="1066799"/>
                  </a:moveTo>
                  <a:lnTo>
                    <a:pt x="847766" y="1066799"/>
                  </a:lnTo>
                  <a:lnTo>
                    <a:pt x="847766" y="965199"/>
                  </a:lnTo>
                  <a:lnTo>
                    <a:pt x="854890" y="965199"/>
                  </a:lnTo>
                  <a:lnTo>
                    <a:pt x="854890" y="1066799"/>
                  </a:lnTo>
                  <a:close/>
                </a:path>
                <a:path w="1420495" h="1371600">
                  <a:moveTo>
                    <a:pt x="97365" y="1117599"/>
                  </a:moveTo>
                  <a:lnTo>
                    <a:pt x="90247" y="1117599"/>
                  </a:lnTo>
                  <a:lnTo>
                    <a:pt x="90247" y="1003299"/>
                  </a:lnTo>
                  <a:lnTo>
                    <a:pt x="97365" y="1003299"/>
                  </a:lnTo>
                  <a:lnTo>
                    <a:pt x="97365" y="1117599"/>
                  </a:lnTo>
                  <a:close/>
                </a:path>
                <a:path w="1420495" h="1371600">
                  <a:moveTo>
                    <a:pt x="854890" y="1269999"/>
                  </a:moveTo>
                  <a:lnTo>
                    <a:pt x="746842" y="1269999"/>
                  </a:lnTo>
                  <a:lnTo>
                    <a:pt x="746842" y="1155699"/>
                  </a:lnTo>
                  <a:lnTo>
                    <a:pt x="854890" y="1155699"/>
                  </a:lnTo>
                  <a:lnTo>
                    <a:pt x="854890" y="1168399"/>
                  </a:lnTo>
                  <a:lnTo>
                    <a:pt x="753669" y="1168399"/>
                  </a:lnTo>
                  <a:lnTo>
                    <a:pt x="753669" y="1257299"/>
                  </a:lnTo>
                  <a:lnTo>
                    <a:pt x="854890" y="1257299"/>
                  </a:lnTo>
                  <a:lnTo>
                    <a:pt x="854890" y="1269999"/>
                  </a:lnTo>
                  <a:close/>
                </a:path>
                <a:path w="1420495" h="1371600">
                  <a:moveTo>
                    <a:pt x="854890" y="1257299"/>
                  </a:moveTo>
                  <a:lnTo>
                    <a:pt x="847766" y="1257299"/>
                  </a:lnTo>
                  <a:lnTo>
                    <a:pt x="847766" y="1168399"/>
                  </a:lnTo>
                  <a:lnTo>
                    <a:pt x="854890" y="1168399"/>
                  </a:lnTo>
                  <a:lnTo>
                    <a:pt x="854890" y="1257299"/>
                  </a:lnTo>
                  <a:close/>
                </a:path>
                <a:path w="1420495" h="1371600">
                  <a:moveTo>
                    <a:pt x="1005683" y="1219199"/>
                  </a:moveTo>
                  <a:lnTo>
                    <a:pt x="915147" y="1219199"/>
                  </a:lnTo>
                  <a:lnTo>
                    <a:pt x="915147" y="1206499"/>
                  </a:lnTo>
                  <a:lnTo>
                    <a:pt x="1005683" y="1206499"/>
                  </a:lnTo>
                  <a:lnTo>
                    <a:pt x="1005683" y="1219199"/>
                  </a:lnTo>
                  <a:close/>
                </a:path>
                <a:path w="1420495" h="1371600">
                  <a:moveTo>
                    <a:pt x="1165083" y="1219199"/>
                  </a:moveTo>
                  <a:lnTo>
                    <a:pt x="1033288" y="1219199"/>
                  </a:lnTo>
                  <a:lnTo>
                    <a:pt x="1033288" y="1206499"/>
                  </a:lnTo>
                  <a:lnTo>
                    <a:pt x="1165083" y="1206499"/>
                  </a:lnTo>
                  <a:lnTo>
                    <a:pt x="1165083" y="1219199"/>
                  </a:lnTo>
                  <a:close/>
                </a:path>
                <a:path w="1420495" h="1371600">
                  <a:moveTo>
                    <a:pt x="641168" y="1358899"/>
                  </a:moveTo>
                  <a:lnTo>
                    <a:pt x="634044" y="1358899"/>
                  </a:lnTo>
                  <a:lnTo>
                    <a:pt x="634044" y="1257299"/>
                  </a:lnTo>
                  <a:lnTo>
                    <a:pt x="641168" y="1257299"/>
                  </a:lnTo>
                  <a:lnTo>
                    <a:pt x="641168" y="1358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1311913" y="5074117"/>
            <a:ext cx="6410325" cy="4206240"/>
            <a:chOff x="11311913" y="5074117"/>
            <a:chExt cx="6410325" cy="42062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1913" y="5167226"/>
              <a:ext cx="6410039" cy="4030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27573" y="8487097"/>
              <a:ext cx="1918335" cy="793115"/>
            </a:xfrm>
            <a:custGeom>
              <a:avLst/>
              <a:gdLst/>
              <a:ahLst/>
              <a:cxnLst/>
              <a:rect l="l" t="t" r="r" b="b"/>
              <a:pathLst>
                <a:path w="1918334" h="793115">
                  <a:moveTo>
                    <a:pt x="1305423" y="210951"/>
                  </a:moveTo>
                  <a:lnTo>
                    <a:pt x="0" y="210951"/>
                  </a:lnTo>
                  <a:lnTo>
                    <a:pt x="0" y="0"/>
                  </a:lnTo>
                  <a:lnTo>
                    <a:pt x="1305424" y="0"/>
                  </a:lnTo>
                  <a:lnTo>
                    <a:pt x="1305423" y="210951"/>
                  </a:lnTo>
                  <a:close/>
                </a:path>
                <a:path w="1918334" h="793115">
                  <a:moveTo>
                    <a:pt x="1095922" y="792826"/>
                  </a:moveTo>
                  <a:lnTo>
                    <a:pt x="938356" y="792826"/>
                  </a:lnTo>
                  <a:lnTo>
                    <a:pt x="938356" y="325217"/>
                  </a:lnTo>
                  <a:lnTo>
                    <a:pt x="1888155" y="325217"/>
                  </a:lnTo>
                  <a:lnTo>
                    <a:pt x="1888155" y="777884"/>
                  </a:lnTo>
                  <a:lnTo>
                    <a:pt x="1095922" y="792826"/>
                  </a:lnTo>
                  <a:close/>
                </a:path>
                <a:path w="1918334" h="793115">
                  <a:moveTo>
                    <a:pt x="1918084" y="301485"/>
                  </a:moveTo>
                  <a:lnTo>
                    <a:pt x="923391" y="301485"/>
                  </a:lnTo>
                  <a:lnTo>
                    <a:pt x="923391" y="228531"/>
                  </a:lnTo>
                  <a:lnTo>
                    <a:pt x="1918084" y="228531"/>
                  </a:lnTo>
                  <a:lnTo>
                    <a:pt x="1918084" y="301485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8261" y="5074117"/>
              <a:ext cx="6125737" cy="4170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8150" marR="5080" indent="-426084">
              <a:lnSpc>
                <a:spcPct val="114999"/>
              </a:lnSpc>
              <a:spcBef>
                <a:spcPts val="100"/>
              </a:spcBef>
            </a:pPr>
            <a:r>
              <a:rPr dirty="0" spc="40"/>
              <a:t>КАКВО</a:t>
            </a:r>
            <a:r>
              <a:rPr dirty="0" spc="-185"/>
              <a:t> </a:t>
            </a:r>
            <a:r>
              <a:rPr dirty="0" spc="-50"/>
              <a:t>ПРЕДЛАГА</a:t>
            </a:r>
            <a:r>
              <a:rPr dirty="0" spc="-185"/>
              <a:t> </a:t>
            </a:r>
            <a:r>
              <a:rPr dirty="0" spc="170"/>
              <a:t>ИПУРИ</a:t>
            </a:r>
            <a:r>
              <a:rPr dirty="0" spc="-180"/>
              <a:t> </a:t>
            </a:r>
            <a:r>
              <a:rPr dirty="0" spc="80"/>
              <a:t>ПО</a:t>
            </a:r>
            <a:r>
              <a:rPr dirty="0" spc="-185"/>
              <a:t> </a:t>
            </a:r>
            <a:r>
              <a:rPr dirty="0" spc="15"/>
              <a:t>ОТНОШЕНИЕ</a:t>
            </a:r>
            <a:r>
              <a:rPr dirty="0" spc="-180"/>
              <a:t> </a:t>
            </a:r>
            <a:r>
              <a:rPr dirty="0" spc="15"/>
              <a:t>НА </a:t>
            </a:r>
            <a:r>
              <a:rPr dirty="0" spc="-1030"/>
              <a:t> </a:t>
            </a:r>
            <a:r>
              <a:rPr dirty="0" spc="5"/>
              <a:t>ДЕКАРБОНИЗАЦИЯТА</a:t>
            </a:r>
            <a:r>
              <a:rPr dirty="0" spc="-185"/>
              <a:t> </a:t>
            </a:r>
            <a:r>
              <a:rPr dirty="0" spc="390"/>
              <a:t>И</a:t>
            </a:r>
            <a:r>
              <a:rPr dirty="0" spc="-180"/>
              <a:t> </a:t>
            </a:r>
            <a:r>
              <a:rPr dirty="0" spc="-35"/>
              <a:t>ЗЕЛЕНИЯ</a:t>
            </a:r>
            <a:r>
              <a:rPr dirty="0" spc="-185"/>
              <a:t> </a:t>
            </a:r>
            <a:r>
              <a:rPr dirty="0" spc="-40"/>
              <a:t>ПРЕХОД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0364" y="3950659"/>
            <a:ext cx="6457574" cy="59789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1495" y="5619670"/>
            <a:ext cx="498729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  <a:tabLst>
                <a:tab pos="2093595" algn="l"/>
                <a:tab pos="3015615" algn="l"/>
                <a:tab pos="3781425" algn="l"/>
                <a:tab pos="4549140" algn="l"/>
              </a:tabLst>
            </a:pPr>
            <a:r>
              <a:rPr dirty="0" sz="2900" spc="75">
                <a:latin typeface="Lucida Sans Unicode"/>
                <a:cs typeface="Lucida Sans Unicode"/>
              </a:rPr>
              <a:t>м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30">
                <a:latin typeface="Lucida Sans Unicode"/>
                <a:cs typeface="Lucida Sans Unicode"/>
              </a:rPr>
              <a:t>	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254">
                <a:latin typeface="Tahoma"/>
                <a:cs typeface="Tahoma"/>
              </a:rPr>
              <a:t>,</a:t>
            </a:r>
            <a:r>
              <a:rPr dirty="0" sz="2900" spc="-254">
                <a:latin typeface="Tahoma"/>
                <a:cs typeface="Tahoma"/>
              </a:rPr>
              <a:t>	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	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25">
                <a:latin typeface="Lucida Sans Unicode"/>
                <a:cs typeface="Lucida Sans Unicode"/>
              </a:rPr>
              <a:t>а  </a:t>
            </a:r>
            <a:r>
              <a:rPr dirty="0" sz="2900" spc="5">
                <a:latin typeface="Lucida Sans Unicode"/>
                <a:cs typeface="Lucida Sans Unicode"/>
              </a:rPr>
              <a:t>адекватни		</a:t>
            </a:r>
            <a:r>
              <a:rPr dirty="0" sz="2900" spc="-20">
                <a:latin typeface="Lucida Sans Unicode"/>
                <a:cs typeface="Lucida Sans Unicode"/>
              </a:rPr>
              <a:t>стратегии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324" y="5619670"/>
            <a:ext cx="508571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1820" marR="5080" indent="-579755">
              <a:lnSpc>
                <a:spcPct val="116399"/>
              </a:lnSpc>
              <a:spcBef>
                <a:spcPts val="95"/>
              </a:spcBef>
              <a:tabLst>
                <a:tab pos="1437640" algn="l"/>
                <a:tab pos="2080895" algn="l"/>
                <a:tab pos="2201545" algn="l"/>
                <a:tab pos="3003550" algn="l"/>
                <a:tab pos="4893945" algn="l"/>
              </a:tabLst>
            </a:pPr>
            <a:r>
              <a:rPr dirty="0" sz="2900" spc="75">
                <a:latin typeface="Lucida Sans Unicode"/>
                <a:cs typeface="Lucida Sans Unicode"/>
              </a:rPr>
              <a:t>м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170">
                <a:latin typeface="Lucida Sans Unicode"/>
                <a:cs typeface="Lucida Sans Unicode"/>
              </a:rPr>
              <a:t>г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-45">
                <a:latin typeface="Lucida Sans Unicode"/>
                <a:cs typeface="Lucida Sans Unicode"/>
              </a:rPr>
              <a:t>	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30">
                <a:latin typeface="Lucida Sans Unicode"/>
                <a:cs typeface="Lucida Sans Unicode"/>
              </a:rPr>
              <a:t>		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	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20">
                <a:latin typeface="Lucida Sans Unicode"/>
                <a:cs typeface="Lucida Sans Unicode"/>
              </a:rPr>
              <a:t>б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155">
                <a:latin typeface="Lucida Sans Unicode"/>
                <a:cs typeface="Lucida Sans Unicode"/>
              </a:rPr>
              <a:t>я</a:t>
            </a:r>
            <a:r>
              <a:rPr dirty="0" sz="2900" spc="-35">
                <a:latin typeface="Lucida Sans Unicode"/>
                <a:cs typeface="Lucida Sans Unicode"/>
              </a:rPr>
              <a:t>т  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		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5">
                <a:latin typeface="Lucida Sans Unicode"/>
                <a:cs typeface="Lucida Sans Unicode"/>
              </a:rPr>
              <a:t>п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155">
                <a:latin typeface="Lucida Sans Unicode"/>
                <a:cs typeface="Lucida Sans Unicode"/>
              </a:rPr>
              <a:t>я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30">
                <a:latin typeface="Lucida Sans Unicode"/>
                <a:cs typeface="Lucida Sans Unicode"/>
              </a:rPr>
              <a:t>	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495" y="6648370"/>
            <a:ext cx="10421620" cy="259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399"/>
              </a:lnSpc>
              <a:spcBef>
                <a:spcPts val="95"/>
              </a:spcBef>
            </a:pPr>
            <a:r>
              <a:rPr dirty="0" sz="2900" spc="5">
                <a:latin typeface="Lucida Sans Unicode"/>
                <a:cs typeface="Lucida Sans Unicode"/>
              </a:rPr>
              <a:t>предизвикателствата</a:t>
            </a:r>
            <a:r>
              <a:rPr dirty="0" sz="2900" spc="10">
                <a:latin typeface="Lucida Sans Unicode"/>
                <a:cs typeface="Lucida Sans Unicode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на</a:t>
            </a:r>
            <a:r>
              <a:rPr dirty="0" sz="2900" spc="4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климата</a:t>
            </a:r>
            <a:r>
              <a:rPr dirty="0" sz="2900" spc="2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65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повишаване</a:t>
            </a:r>
            <a:r>
              <a:rPr dirty="0" sz="2900" spc="75">
                <a:latin typeface="Lucida Sans Unicode"/>
                <a:cs typeface="Lucida Sans Unicode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45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енергийната </a:t>
            </a:r>
            <a:r>
              <a:rPr dirty="0" sz="2900" spc="-30">
                <a:latin typeface="Lucida Sans Unicode"/>
                <a:cs typeface="Lucida Sans Unicode"/>
              </a:rPr>
              <a:t>ефективност</a:t>
            </a:r>
            <a:r>
              <a:rPr dirty="0" sz="2900" spc="-30">
                <a:latin typeface="Tahoma"/>
                <a:cs typeface="Tahoma"/>
              </a:rPr>
              <a:t>. </a:t>
            </a:r>
            <a:r>
              <a:rPr dirty="0" sz="2900" spc="30">
                <a:latin typeface="Lucida Sans Unicode"/>
                <a:cs typeface="Lucida Sans Unicode"/>
              </a:rPr>
              <a:t>Разработването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35">
                <a:latin typeface="Lucida Sans Unicode"/>
                <a:cs typeface="Lucida Sans Unicode"/>
              </a:rPr>
              <a:t>Планове </a:t>
            </a:r>
            <a:r>
              <a:rPr dirty="0" sz="2900" spc="40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за </a:t>
            </a:r>
            <a:r>
              <a:rPr dirty="0" sz="2900" spc="45">
                <a:latin typeface="Lucida Sans Unicode"/>
                <a:cs typeface="Lucida Sans Unicode"/>
              </a:rPr>
              <a:t>устойчива </a:t>
            </a:r>
            <a:r>
              <a:rPr dirty="0" sz="2900" spc="20">
                <a:latin typeface="Lucida Sans Unicode"/>
                <a:cs typeface="Lucida Sans Unicode"/>
              </a:rPr>
              <a:t>енергия </a:t>
            </a:r>
            <a:r>
              <a:rPr dirty="0" sz="2900" spc="100">
                <a:latin typeface="Lucida Sans Unicode"/>
                <a:cs typeface="Lucida Sans Unicode"/>
              </a:rPr>
              <a:t>включва </a:t>
            </a:r>
            <a:r>
              <a:rPr dirty="0" sz="2900" spc="20">
                <a:latin typeface="Lucida Sans Unicode"/>
                <a:cs typeface="Lucida Sans Unicode"/>
              </a:rPr>
              <a:t>поставянето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-5">
                <a:latin typeface="Lucida Sans Unicode"/>
                <a:cs typeface="Lucida Sans Unicode"/>
              </a:rPr>
              <a:t>цели </a:t>
            </a:r>
            <a:r>
              <a:rPr dirty="0" sz="2900" spc="60">
                <a:latin typeface="Lucida Sans Unicode"/>
                <a:cs typeface="Lucida Sans Unicode"/>
              </a:rPr>
              <a:t>и </a:t>
            </a:r>
            <a:r>
              <a:rPr dirty="0" sz="2900" spc="65">
                <a:latin typeface="Lucida Sans Unicode"/>
                <a:cs typeface="Lucida Sans Unicode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прилагането</a:t>
            </a:r>
            <a:r>
              <a:rPr dirty="0" sz="2900">
                <a:latin typeface="Lucida Sans Unicode"/>
                <a:cs typeface="Lucida Sans Unicode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на</a:t>
            </a:r>
            <a:r>
              <a:rPr dirty="0" sz="2900" spc="4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мерки</a:t>
            </a:r>
            <a:r>
              <a:rPr dirty="0" sz="2900" spc="30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за</a:t>
            </a:r>
            <a:r>
              <a:rPr dirty="0" sz="2900" spc="4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енергийна</a:t>
            </a:r>
            <a:r>
              <a:rPr dirty="0" sz="2900" spc="20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ефективност</a:t>
            </a:r>
            <a:r>
              <a:rPr dirty="0" sz="2900" spc="-5">
                <a:latin typeface="Lucida Sans Unicode"/>
                <a:cs typeface="Lucida Sans Unicode"/>
              </a:rPr>
              <a:t> </a:t>
            </a:r>
            <a:r>
              <a:rPr dirty="0" sz="2900" spc="160">
                <a:latin typeface="Lucida Sans Unicode"/>
                <a:cs typeface="Lucida Sans Unicode"/>
              </a:rPr>
              <a:t>в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краткосрочен</a:t>
            </a:r>
            <a:r>
              <a:rPr dirty="0" sz="2900" spc="-10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средносрочен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дългосрочен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план</a:t>
            </a:r>
            <a:r>
              <a:rPr dirty="0" sz="2900" spc="-3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7833" y="3095284"/>
            <a:ext cx="1755139" cy="1686560"/>
            <a:chOff x="607833" y="3095284"/>
            <a:chExt cx="1755139" cy="1686560"/>
          </a:xfrm>
        </p:grpSpPr>
        <p:sp>
          <p:nvSpPr>
            <p:cNvPr id="8" name="object 8"/>
            <p:cNvSpPr/>
            <p:nvPr/>
          </p:nvSpPr>
          <p:spPr>
            <a:xfrm>
              <a:off x="1025513" y="3496204"/>
              <a:ext cx="973455" cy="1285240"/>
            </a:xfrm>
            <a:custGeom>
              <a:avLst/>
              <a:gdLst/>
              <a:ahLst/>
              <a:cxnLst/>
              <a:rect l="l" t="t" r="r" b="b"/>
              <a:pathLst>
                <a:path w="973455" h="1285239">
                  <a:moveTo>
                    <a:pt x="166598" y="854764"/>
                  </a:moveTo>
                  <a:lnTo>
                    <a:pt x="130160" y="819333"/>
                  </a:lnTo>
                  <a:lnTo>
                    <a:pt x="97545" y="780272"/>
                  </a:lnTo>
                  <a:lnTo>
                    <a:pt x="69070" y="737899"/>
                  </a:lnTo>
                  <a:lnTo>
                    <a:pt x="45057" y="692535"/>
                  </a:lnTo>
                  <a:lnTo>
                    <a:pt x="25823" y="644500"/>
                  </a:lnTo>
                  <a:lnTo>
                    <a:pt x="11690" y="594114"/>
                  </a:lnTo>
                  <a:lnTo>
                    <a:pt x="2975" y="541697"/>
                  </a:lnTo>
                  <a:lnTo>
                    <a:pt x="0" y="487569"/>
                  </a:lnTo>
                  <a:lnTo>
                    <a:pt x="2234" y="440592"/>
                  </a:lnTo>
                  <a:lnTo>
                    <a:pt x="8792" y="394883"/>
                  </a:lnTo>
                  <a:lnTo>
                    <a:pt x="19469" y="350645"/>
                  </a:lnTo>
                  <a:lnTo>
                    <a:pt x="33996" y="308223"/>
                  </a:lnTo>
                  <a:lnTo>
                    <a:pt x="52272" y="267549"/>
                  </a:lnTo>
                  <a:lnTo>
                    <a:pt x="74051" y="228951"/>
                  </a:lnTo>
                  <a:lnTo>
                    <a:pt x="99130" y="192634"/>
                  </a:lnTo>
                  <a:lnTo>
                    <a:pt x="127306" y="158802"/>
                  </a:lnTo>
                  <a:lnTo>
                    <a:pt x="158375" y="127660"/>
                  </a:lnTo>
                  <a:lnTo>
                    <a:pt x="192134" y="99414"/>
                  </a:lnTo>
                  <a:lnTo>
                    <a:pt x="228379" y="74269"/>
                  </a:lnTo>
                  <a:lnTo>
                    <a:pt x="266907" y="52430"/>
                  </a:lnTo>
                  <a:lnTo>
                    <a:pt x="307639" y="34059"/>
                  </a:lnTo>
                  <a:lnTo>
                    <a:pt x="350105" y="19464"/>
                  </a:lnTo>
                  <a:lnTo>
                    <a:pt x="394240" y="8786"/>
                  </a:lnTo>
                  <a:lnTo>
                    <a:pt x="439848" y="2230"/>
                  </a:lnTo>
                  <a:lnTo>
                    <a:pt x="486669" y="0"/>
                  </a:lnTo>
                  <a:lnTo>
                    <a:pt x="533582" y="2233"/>
                  </a:lnTo>
                  <a:lnTo>
                    <a:pt x="579235" y="8799"/>
                  </a:lnTo>
                  <a:lnTo>
                    <a:pt x="623415" y="19490"/>
                  </a:lnTo>
                  <a:lnTo>
                    <a:pt x="665918" y="34102"/>
                  </a:lnTo>
                  <a:lnTo>
                    <a:pt x="706539" y="52430"/>
                  </a:lnTo>
                  <a:lnTo>
                    <a:pt x="744958" y="74188"/>
                  </a:lnTo>
                  <a:lnTo>
                    <a:pt x="781203" y="99314"/>
                  </a:lnTo>
                  <a:lnTo>
                    <a:pt x="814962" y="127542"/>
                  </a:lnTo>
                  <a:lnTo>
                    <a:pt x="846031" y="158668"/>
                  </a:lnTo>
                  <a:lnTo>
                    <a:pt x="874207" y="192489"/>
                  </a:lnTo>
                  <a:lnTo>
                    <a:pt x="899286" y="228802"/>
                  </a:lnTo>
                  <a:lnTo>
                    <a:pt x="921065" y="267401"/>
                  </a:lnTo>
                  <a:lnTo>
                    <a:pt x="939341" y="308083"/>
                  </a:lnTo>
                  <a:lnTo>
                    <a:pt x="953938" y="350766"/>
                  </a:lnTo>
                  <a:lnTo>
                    <a:pt x="964580" y="394975"/>
                  </a:lnTo>
                  <a:lnTo>
                    <a:pt x="971114" y="440645"/>
                  </a:lnTo>
                  <a:lnTo>
                    <a:pt x="973338" y="487569"/>
                  </a:lnTo>
                  <a:lnTo>
                    <a:pt x="970765" y="537994"/>
                  </a:lnTo>
                  <a:lnTo>
                    <a:pt x="963216" y="586933"/>
                  </a:lnTo>
                  <a:lnTo>
                    <a:pt x="950947" y="634137"/>
                  </a:lnTo>
                  <a:lnTo>
                    <a:pt x="934210" y="679354"/>
                  </a:lnTo>
                  <a:lnTo>
                    <a:pt x="913261" y="722334"/>
                  </a:lnTo>
                  <a:lnTo>
                    <a:pt x="888354" y="762825"/>
                  </a:lnTo>
                  <a:lnTo>
                    <a:pt x="859744" y="800577"/>
                  </a:lnTo>
                  <a:lnTo>
                    <a:pt x="827684" y="835339"/>
                  </a:lnTo>
                  <a:lnTo>
                    <a:pt x="821044" y="841276"/>
                  </a:lnTo>
                  <a:lnTo>
                    <a:pt x="207995" y="841276"/>
                  </a:lnTo>
                  <a:lnTo>
                    <a:pt x="196652" y="842198"/>
                  </a:lnTo>
                  <a:lnTo>
                    <a:pt x="185908" y="844859"/>
                  </a:lnTo>
                  <a:lnTo>
                    <a:pt x="175859" y="849100"/>
                  </a:lnTo>
                  <a:lnTo>
                    <a:pt x="166598" y="854764"/>
                  </a:lnTo>
                  <a:close/>
                </a:path>
                <a:path w="973455" h="1285239">
                  <a:moveTo>
                    <a:pt x="754236" y="894889"/>
                  </a:moveTo>
                  <a:lnTo>
                    <a:pt x="744880" y="873567"/>
                  </a:lnTo>
                  <a:lnTo>
                    <a:pt x="729372" y="856576"/>
                  </a:lnTo>
                  <a:lnTo>
                    <a:pt x="709131" y="845338"/>
                  </a:lnTo>
                  <a:lnTo>
                    <a:pt x="685577" y="841276"/>
                  </a:lnTo>
                  <a:lnTo>
                    <a:pt x="821044" y="841276"/>
                  </a:lnTo>
                  <a:lnTo>
                    <a:pt x="792430" y="866860"/>
                  </a:lnTo>
                  <a:lnTo>
                    <a:pt x="754236" y="894889"/>
                  </a:lnTo>
                  <a:close/>
                </a:path>
                <a:path w="973455" h="1285239">
                  <a:moveTo>
                    <a:pt x="473879" y="1285012"/>
                  </a:moveTo>
                  <a:lnTo>
                    <a:pt x="429332" y="1280167"/>
                  </a:lnTo>
                  <a:lnTo>
                    <a:pt x="387152" y="1267519"/>
                  </a:lnTo>
                  <a:lnTo>
                    <a:pt x="348222" y="1247729"/>
                  </a:lnTo>
                  <a:lnTo>
                    <a:pt x="313424" y="1221456"/>
                  </a:lnTo>
                  <a:lnTo>
                    <a:pt x="283643" y="1189361"/>
                  </a:lnTo>
                  <a:lnTo>
                    <a:pt x="259761" y="1152106"/>
                  </a:lnTo>
                  <a:lnTo>
                    <a:pt x="242661" y="1110350"/>
                  </a:lnTo>
                  <a:lnTo>
                    <a:pt x="713175" y="1110687"/>
                  </a:lnTo>
                  <a:lnTo>
                    <a:pt x="695345" y="1153450"/>
                  </a:lnTo>
                  <a:lnTo>
                    <a:pt x="670474" y="1191401"/>
                  </a:lnTo>
                  <a:lnTo>
                    <a:pt x="639515" y="1223854"/>
                  </a:lnTo>
                  <a:lnTo>
                    <a:pt x="603422" y="1250126"/>
                  </a:lnTo>
                  <a:lnTo>
                    <a:pt x="563150" y="1269533"/>
                  </a:lnTo>
                  <a:lnTo>
                    <a:pt x="519651" y="1281389"/>
                  </a:lnTo>
                  <a:lnTo>
                    <a:pt x="473879" y="1285012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62494" y="3948032"/>
              <a:ext cx="600710" cy="633730"/>
            </a:xfrm>
            <a:custGeom>
              <a:avLst/>
              <a:gdLst/>
              <a:ahLst/>
              <a:cxnLst/>
              <a:rect l="l" t="t" r="r" b="b"/>
              <a:pathLst>
                <a:path w="600710" h="633729">
                  <a:moveTo>
                    <a:pt x="567107" y="633570"/>
                  </a:moveTo>
                  <a:lnTo>
                    <a:pt x="32983" y="633570"/>
                  </a:lnTo>
                  <a:lnTo>
                    <a:pt x="20162" y="630968"/>
                  </a:lnTo>
                  <a:lnTo>
                    <a:pt x="9676" y="623876"/>
                  </a:lnTo>
                  <a:lnTo>
                    <a:pt x="2597" y="613371"/>
                  </a:lnTo>
                  <a:lnTo>
                    <a:pt x="0" y="600526"/>
                  </a:lnTo>
                  <a:lnTo>
                    <a:pt x="0" y="556692"/>
                  </a:lnTo>
                  <a:lnTo>
                    <a:pt x="2597" y="543847"/>
                  </a:lnTo>
                  <a:lnTo>
                    <a:pt x="9676" y="533342"/>
                  </a:lnTo>
                  <a:lnTo>
                    <a:pt x="20162" y="526251"/>
                  </a:lnTo>
                  <a:lnTo>
                    <a:pt x="32983" y="523648"/>
                  </a:lnTo>
                  <a:lnTo>
                    <a:pt x="567107" y="523648"/>
                  </a:lnTo>
                  <a:lnTo>
                    <a:pt x="579928" y="526251"/>
                  </a:lnTo>
                  <a:lnTo>
                    <a:pt x="590414" y="533342"/>
                  </a:lnTo>
                  <a:lnTo>
                    <a:pt x="597492" y="543847"/>
                  </a:lnTo>
                  <a:lnTo>
                    <a:pt x="600090" y="556692"/>
                  </a:lnTo>
                  <a:lnTo>
                    <a:pt x="600090" y="600526"/>
                  </a:lnTo>
                  <a:lnTo>
                    <a:pt x="597634" y="613229"/>
                  </a:lnTo>
                  <a:lnTo>
                    <a:pt x="590540" y="623750"/>
                  </a:lnTo>
                  <a:lnTo>
                    <a:pt x="579975" y="630920"/>
                  </a:lnTo>
                  <a:lnTo>
                    <a:pt x="567107" y="633570"/>
                  </a:lnTo>
                  <a:close/>
                </a:path>
                <a:path w="600710" h="633729">
                  <a:moveTo>
                    <a:pt x="567107" y="522636"/>
                  </a:moveTo>
                  <a:lnTo>
                    <a:pt x="32983" y="522636"/>
                  </a:lnTo>
                  <a:lnTo>
                    <a:pt x="20162" y="520034"/>
                  </a:lnTo>
                  <a:lnTo>
                    <a:pt x="9676" y="512942"/>
                  </a:lnTo>
                  <a:lnTo>
                    <a:pt x="2597" y="502437"/>
                  </a:lnTo>
                  <a:lnTo>
                    <a:pt x="0" y="489592"/>
                  </a:lnTo>
                  <a:lnTo>
                    <a:pt x="0" y="445758"/>
                  </a:lnTo>
                  <a:lnTo>
                    <a:pt x="2597" y="432914"/>
                  </a:lnTo>
                  <a:lnTo>
                    <a:pt x="9676" y="422408"/>
                  </a:lnTo>
                  <a:lnTo>
                    <a:pt x="20162" y="415317"/>
                  </a:lnTo>
                  <a:lnTo>
                    <a:pt x="32983" y="412714"/>
                  </a:lnTo>
                  <a:lnTo>
                    <a:pt x="567444" y="412714"/>
                  </a:lnTo>
                  <a:lnTo>
                    <a:pt x="580264" y="415317"/>
                  </a:lnTo>
                  <a:lnTo>
                    <a:pt x="590750" y="422408"/>
                  </a:lnTo>
                  <a:lnTo>
                    <a:pt x="597829" y="432914"/>
                  </a:lnTo>
                  <a:lnTo>
                    <a:pt x="600427" y="445758"/>
                  </a:lnTo>
                  <a:lnTo>
                    <a:pt x="600427" y="489592"/>
                  </a:lnTo>
                  <a:lnTo>
                    <a:pt x="597776" y="502484"/>
                  </a:lnTo>
                  <a:lnTo>
                    <a:pt x="590582" y="513069"/>
                  </a:lnTo>
                  <a:lnTo>
                    <a:pt x="579980" y="520176"/>
                  </a:lnTo>
                  <a:lnTo>
                    <a:pt x="567107" y="522636"/>
                  </a:lnTo>
                  <a:close/>
                </a:path>
                <a:path w="600710" h="633729">
                  <a:moveTo>
                    <a:pt x="415654" y="125770"/>
                  </a:moveTo>
                  <a:lnTo>
                    <a:pt x="349688" y="125770"/>
                  </a:lnTo>
                  <a:lnTo>
                    <a:pt x="350024" y="65076"/>
                  </a:lnTo>
                  <a:lnTo>
                    <a:pt x="354894" y="41616"/>
                  </a:lnTo>
                  <a:lnTo>
                    <a:pt x="367778" y="22549"/>
                  </a:lnTo>
                  <a:lnTo>
                    <a:pt x="386846" y="9741"/>
                  </a:lnTo>
                  <a:lnTo>
                    <a:pt x="410269" y="5057"/>
                  </a:lnTo>
                  <a:lnTo>
                    <a:pt x="415654" y="5057"/>
                  </a:lnTo>
                  <a:lnTo>
                    <a:pt x="458397" y="22591"/>
                  </a:lnTo>
                  <a:lnTo>
                    <a:pt x="475898" y="65413"/>
                  </a:lnTo>
                  <a:lnTo>
                    <a:pt x="471171" y="88927"/>
                  </a:lnTo>
                  <a:lnTo>
                    <a:pt x="458271" y="108110"/>
                  </a:lnTo>
                  <a:lnTo>
                    <a:pt x="439124" y="121033"/>
                  </a:lnTo>
                  <a:lnTo>
                    <a:pt x="415654" y="125770"/>
                  </a:lnTo>
                  <a:close/>
                </a:path>
                <a:path w="600710" h="633729">
                  <a:moveTo>
                    <a:pt x="272615" y="125432"/>
                  </a:moveTo>
                  <a:lnTo>
                    <a:pt x="193859" y="125432"/>
                  </a:lnTo>
                  <a:lnTo>
                    <a:pt x="181286" y="124147"/>
                  </a:lnTo>
                  <a:lnTo>
                    <a:pt x="141766" y="97567"/>
                  </a:lnTo>
                  <a:lnTo>
                    <a:pt x="131259" y="62716"/>
                  </a:lnTo>
                  <a:lnTo>
                    <a:pt x="136165" y="38265"/>
                  </a:lnTo>
                  <a:lnTo>
                    <a:pt x="149559" y="18334"/>
                  </a:lnTo>
                  <a:lnTo>
                    <a:pt x="169453" y="4915"/>
                  </a:lnTo>
                  <a:lnTo>
                    <a:pt x="193859" y="0"/>
                  </a:lnTo>
                  <a:lnTo>
                    <a:pt x="210014" y="0"/>
                  </a:lnTo>
                  <a:lnTo>
                    <a:pt x="234278" y="4915"/>
                  </a:lnTo>
                  <a:lnTo>
                    <a:pt x="254188" y="18334"/>
                  </a:lnTo>
                  <a:lnTo>
                    <a:pt x="267661" y="38265"/>
                  </a:lnTo>
                  <a:lnTo>
                    <a:pt x="272615" y="62716"/>
                  </a:lnTo>
                  <a:lnTo>
                    <a:pt x="272615" y="125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7833" y="3095284"/>
              <a:ext cx="1755139" cy="1663700"/>
            </a:xfrm>
            <a:custGeom>
              <a:avLst/>
              <a:gdLst/>
              <a:ahLst/>
              <a:cxnLst/>
              <a:rect l="l" t="t" r="r" b="b"/>
              <a:pathLst>
                <a:path w="1755139" h="1663700">
                  <a:moveTo>
                    <a:pt x="860596" y="279400"/>
                  </a:moveTo>
                  <a:lnTo>
                    <a:pt x="849153" y="279400"/>
                  </a:lnTo>
                  <a:lnTo>
                    <a:pt x="849153" y="0"/>
                  </a:lnTo>
                  <a:lnTo>
                    <a:pt x="860596" y="0"/>
                  </a:lnTo>
                  <a:lnTo>
                    <a:pt x="860596" y="279400"/>
                  </a:lnTo>
                  <a:close/>
                </a:path>
                <a:path w="1755139" h="1663700">
                  <a:moveTo>
                    <a:pt x="372910" y="495300"/>
                  </a:moveTo>
                  <a:lnTo>
                    <a:pt x="369881" y="495300"/>
                  </a:lnTo>
                  <a:lnTo>
                    <a:pt x="368199" y="482600"/>
                  </a:lnTo>
                  <a:lnTo>
                    <a:pt x="173672" y="292100"/>
                  </a:lnTo>
                  <a:lnTo>
                    <a:pt x="171646" y="292100"/>
                  </a:lnTo>
                  <a:lnTo>
                    <a:pt x="171646" y="279400"/>
                  </a:lnTo>
                  <a:lnTo>
                    <a:pt x="181743" y="279400"/>
                  </a:lnTo>
                  <a:lnTo>
                    <a:pt x="375266" y="482600"/>
                  </a:lnTo>
                  <a:lnTo>
                    <a:pt x="374257" y="482600"/>
                  </a:lnTo>
                  <a:lnTo>
                    <a:pt x="372910" y="495300"/>
                  </a:lnTo>
                  <a:close/>
                </a:path>
                <a:path w="1755139" h="1663700">
                  <a:moveTo>
                    <a:pt x="850829" y="1663700"/>
                  </a:moveTo>
                  <a:lnTo>
                    <a:pt x="803230" y="1663700"/>
                  </a:lnTo>
                  <a:lnTo>
                    <a:pt x="758234" y="1651000"/>
                  </a:lnTo>
                  <a:lnTo>
                    <a:pt x="716711" y="1625600"/>
                  </a:lnTo>
                  <a:lnTo>
                    <a:pt x="679533" y="1600200"/>
                  </a:lnTo>
                  <a:lnTo>
                    <a:pt x="647572" y="1574800"/>
                  </a:lnTo>
                  <a:lnTo>
                    <a:pt x="621698" y="1524000"/>
                  </a:lnTo>
                  <a:lnTo>
                    <a:pt x="602783" y="1485900"/>
                  </a:lnTo>
                  <a:lnTo>
                    <a:pt x="581642" y="1473200"/>
                  </a:lnTo>
                  <a:lnTo>
                    <a:pt x="564667" y="1460500"/>
                  </a:lnTo>
                  <a:lnTo>
                    <a:pt x="553371" y="1447800"/>
                  </a:lnTo>
                  <a:lnTo>
                    <a:pt x="549269" y="1422400"/>
                  </a:lnTo>
                  <a:lnTo>
                    <a:pt x="551909" y="1409700"/>
                  </a:lnTo>
                  <a:lnTo>
                    <a:pt x="559282" y="1397000"/>
                  </a:lnTo>
                  <a:lnTo>
                    <a:pt x="570567" y="1384300"/>
                  </a:lnTo>
                  <a:lnTo>
                    <a:pt x="584945" y="1371600"/>
                  </a:lnTo>
                  <a:lnTo>
                    <a:pt x="570425" y="1358900"/>
                  </a:lnTo>
                  <a:lnTo>
                    <a:pt x="559156" y="1346200"/>
                  </a:lnTo>
                  <a:lnTo>
                    <a:pt x="551862" y="1333500"/>
                  </a:lnTo>
                  <a:lnTo>
                    <a:pt x="549269" y="1308100"/>
                  </a:lnTo>
                  <a:lnTo>
                    <a:pt x="551678" y="1295400"/>
                  </a:lnTo>
                  <a:lnTo>
                    <a:pt x="558440" y="1282700"/>
                  </a:lnTo>
                  <a:lnTo>
                    <a:pt x="568863" y="1270000"/>
                  </a:lnTo>
                  <a:lnTo>
                    <a:pt x="582252" y="1257300"/>
                  </a:lnTo>
                  <a:lnTo>
                    <a:pt x="543234" y="1231900"/>
                  </a:lnTo>
                  <a:lnTo>
                    <a:pt x="507662" y="1193800"/>
                  </a:lnTo>
                  <a:lnTo>
                    <a:pt x="475693" y="1168400"/>
                  </a:lnTo>
                  <a:lnTo>
                    <a:pt x="447482" y="1130300"/>
                  </a:lnTo>
                  <a:lnTo>
                    <a:pt x="423184" y="1079500"/>
                  </a:lnTo>
                  <a:lnTo>
                    <a:pt x="402956" y="1041400"/>
                  </a:lnTo>
                  <a:lnTo>
                    <a:pt x="386952" y="990600"/>
                  </a:lnTo>
                  <a:lnTo>
                    <a:pt x="375328" y="952500"/>
                  </a:lnTo>
                  <a:lnTo>
                    <a:pt x="368240" y="901700"/>
                  </a:lnTo>
                  <a:lnTo>
                    <a:pt x="365843" y="850900"/>
                  </a:lnTo>
                  <a:lnTo>
                    <a:pt x="368086" y="800100"/>
                  </a:lnTo>
                  <a:lnTo>
                    <a:pt x="374679" y="762000"/>
                  </a:lnTo>
                  <a:lnTo>
                    <a:pt x="385414" y="711200"/>
                  </a:lnTo>
                  <a:lnTo>
                    <a:pt x="400084" y="673100"/>
                  </a:lnTo>
                  <a:lnTo>
                    <a:pt x="418483" y="635000"/>
                  </a:lnTo>
                  <a:lnTo>
                    <a:pt x="440405" y="596900"/>
                  </a:lnTo>
                  <a:lnTo>
                    <a:pt x="465641" y="558800"/>
                  </a:lnTo>
                  <a:lnTo>
                    <a:pt x="493987" y="520700"/>
                  </a:lnTo>
                  <a:lnTo>
                    <a:pt x="525234" y="495300"/>
                  </a:lnTo>
                  <a:lnTo>
                    <a:pt x="559176" y="457200"/>
                  </a:lnTo>
                  <a:lnTo>
                    <a:pt x="595607" y="431800"/>
                  </a:lnTo>
                  <a:lnTo>
                    <a:pt x="634319" y="419100"/>
                  </a:lnTo>
                  <a:lnTo>
                    <a:pt x="675106" y="393700"/>
                  </a:lnTo>
                  <a:lnTo>
                    <a:pt x="717761" y="381000"/>
                  </a:lnTo>
                  <a:lnTo>
                    <a:pt x="762077" y="368300"/>
                  </a:lnTo>
                  <a:lnTo>
                    <a:pt x="947658" y="368300"/>
                  </a:lnTo>
                  <a:lnTo>
                    <a:pt x="991976" y="381000"/>
                  </a:lnTo>
                  <a:lnTo>
                    <a:pt x="758334" y="381000"/>
                  </a:lnTo>
                  <a:lnTo>
                    <a:pt x="712568" y="393700"/>
                  </a:lnTo>
                  <a:lnTo>
                    <a:pt x="668680" y="406400"/>
                  </a:lnTo>
                  <a:lnTo>
                    <a:pt x="626912" y="431800"/>
                  </a:lnTo>
                  <a:lnTo>
                    <a:pt x="587506" y="457200"/>
                  </a:lnTo>
                  <a:lnTo>
                    <a:pt x="550704" y="482600"/>
                  </a:lnTo>
                  <a:lnTo>
                    <a:pt x="516749" y="520700"/>
                  </a:lnTo>
                  <a:lnTo>
                    <a:pt x="485881" y="546100"/>
                  </a:lnTo>
                  <a:lnTo>
                    <a:pt x="458344" y="584200"/>
                  </a:lnTo>
                  <a:lnTo>
                    <a:pt x="434379" y="622300"/>
                  </a:lnTo>
                  <a:lnTo>
                    <a:pt x="414229" y="673100"/>
                  </a:lnTo>
                  <a:lnTo>
                    <a:pt x="398135" y="711200"/>
                  </a:lnTo>
                  <a:lnTo>
                    <a:pt x="386339" y="762000"/>
                  </a:lnTo>
                  <a:lnTo>
                    <a:pt x="379085" y="800100"/>
                  </a:lnTo>
                  <a:lnTo>
                    <a:pt x="376613" y="850900"/>
                  </a:lnTo>
                  <a:lnTo>
                    <a:pt x="379019" y="901700"/>
                  </a:lnTo>
                  <a:lnTo>
                    <a:pt x="386133" y="952500"/>
                  </a:lnTo>
                  <a:lnTo>
                    <a:pt x="397795" y="990600"/>
                  </a:lnTo>
                  <a:lnTo>
                    <a:pt x="413845" y="1041400"/>
                  </a:lnTo>
                  <a:lnTo>
                    <a:pt x="434123" y="1079500"/>
                  </a:lnTo>
                  <a:lnTo>
                    <a:pt x="458470" y="1117600"/>
                  </a:lnTo>
                  <a:lnTo>
                    <a:pt x="486727" y="1155700"/>
                  </a:lnTo>
                  <a:lnTo>
                    <a:pt x="518733" y="1193800"/>
                  </a:lnTo>
                  <a:lnTo>
                    <a:pt x="554331" y="1231900"/>
                  </a:lnTo>
                  <a:lnTo>
                    <a:pt x="593359" y="1257300"/>
                  </a:lnTo>
                  <a:lnTo>
                    <a:pt x="1127820" y="1257300"/>
                  </a:lnTo>
                  <a:lnTo>
                    <a:pt x="1141209" y="1270000"/>
                  </a:lnTo>
                  <a:lnTo>
                    <a:pt x="591566" y="1270000"/>
                  </a:lnTo>
                  <a:lnTo>
                    <a:pt x="576489" y="1282700"/>
                  </a:lnTo>
                  <a:lnTo>
                    <a:pt x="565640" y="1295400"/>
                  </a:lnTo>
                  <a:lnTo>
                    <a:pt x="560376" y="1308100"/>
                  </a:lnTo>
                  <a:lnTo>
                    <a:pt x="679519" y="1308100"/>
                  </a:lnTo>
                  <a:lnTo>
                    <a:pt x="679519" y="1320800"/>
                  </a:lnTo>
                  <a:lnTo>
                    <a:pt x="560376" y="1320800"/>
                  </a:lnTo>
                  <a:lnTo>
                    <a:pt x="565640" y="1333500"/>
                  </a:lnTo>
                  <a:lnTo>
                    <a:pt x="576489" y="1346200"/>
                  </a:lnTo>
                  <a:lnTo>
                    <a:pt x="591566" y="1358900"/>
                  </a:lnTo>
                  <a:lnTo>
                    <a:pt x="1139505" y="1358900"/>
                  </a:lnTo>
                  <a:lnTo>
                    <a:pt x="1125127" y="1371600"/>
                  </a:lnTo>
                  <a:lnTo>
                    <a:pt x="609514" y="1371600"/>
                  </a:lnTo>
                  <a:lnTo>
                    <a:pt x="591566" y="1384300"/>
                  </a:lnTo>
                  <a:lnTo>
                    <a:pt x="576489" y="1384300"/>
                  </a:lnTo>
                  <a:lnTo>
                    <a:pt x="565640" y="1397000"/>
                  </a:lnTo>
                  <a:lnTo>
                    <a:pt x="560376" y="1422400"/>
                  </a:lnTo>
                  <a:lnTo>
                    <a:pt x="790248" y="1422400"/>
                  </a:lnTo>
                  <a:lnTo>
                    <a:pt x="787555" y="1435100"/>
                  </a:lnTo>
                  <a:lnTo>
                    <a:pt x="560376" y="1435100"/>
                  </a:lnTo>
                  <a:lnTo>
                    <a:pt x="565072" y="1447800"/>
                  </a:lnTo>
                  <a:lnTo>
                    <a:pt x="574469" y="1460500"/>
                  </a:lnTo>
                  <a:lnTo>
                    <a:pt x="587590" y="1473200"/>
                  </a:lnTo>
                  <a:lnTo>
                    <a:pt x="1128572" y="1473200"/>
                  </a:lnTo>
                  <a:lnTo>
                    <a:pt x="1107626" y="1485900"/>
                  </a:lnTo>
                  <a:lnTo>
                    <a:pt x="614226" y="1485900"/>
                  </a:lnTo>
                  <a:lnTo>
                    <a:pt x="632701" y="1524000"/>
                  </a:lnTo>
                  <a:lnTo>
                    <a:pt x="657600" y="1562100"/>
                  </a:lnTo>
                  <a:lnTo>
                    <a:pt x="688133" y="1600200"/>
                  </a:lnTo>
                  <a:lnTo>
                    <a:pt x="723511" y="1625600"/>
                  </a:lnTo>
                  <a:lnTo>
                    <a:pt x="762946" y="1638300"/>
                  </a:lnTo>
                  <a:lnTo>
                    <a:pt x="805648" y="1651000"/>
                  </a:lnTo>
                  <a:lnTo>
                    <a:pt x="850829" y="1663700"/>
                  </a:lnTo>
                  <a:close/>
                </a:path>
                <a:path w="1755139" h="1663700">
                  <a:moveTo>
                    <a:pt x="1127820" y="1257300"/>
                  </a:moveTo>
                  <a:lnTo>
                    <a:pt x="1116040" y="1257300"/>
                  </a:lnTo>
                  <a:lnTo>
                    <a:pt x="1155068" y="1231900"/>
                  </a:lnTo>
                  <a:lnTo>
                    <a:pt x="1190663" y="1193800"/>
                  </a:lnTo>
                  <a:lnTo>
                    <a:pt x="1222663" y="1155700"/>
                  </a:lnTo>
                  <a:lnTo>
                    <a:pt x="1250907" y="1117600"/>
                  </a:lnTo>
                  <a:lnTo>
                    <a:pt x="1275234" y="1079500"/>
                  </a:lnTo>
                  <a:lnTo>
                    <a:pt x="1295482" y="1041400"/>
                  </a:lnTo>
                  <a:lnTo>
                    <a:pt x="1311488" y="990600"/>
                  </a:lnTo>
                  <a:lnTo>
                    <a:pt x="1323093" y="952500"/>
                  </a:lnTo>
                  <a:lnTo>
                    <a:pt x="1330134" y="901700"/>
                  </a:lnTo>
                  <a:lnTo>
                    <a:pt x="1332450" y="850900"/>
                  </a:lnTo>
                  <a:lnTo>
                    <a:pt x="1329977" y="800100"/>
                  </a:lnTo>
                  <a:lnTo>
                    <a:pt x="1322723" y="762000"/>
                  </a:lnTo>
                  <a:lnTo>
                    <a:pt x="1310927" y="711200"/>
                  </a:lnTo>
                  <a:lnTo>
                    <a:pt x="1294833" y="673100"/>
                  </a:lnTo>
                  <a:lnTo>
                    <a:pt x="1274683" y="622300"/>
                  </a:lnTo>
                  <a:lnTo>
                    <a:pt x="1250718" y="584200"/>
                  </a:lnTo>
                  <a:lnTo>
                    <a:pt x="1223181" y="546100"/>
                  </a:lnTo>
                  <a:lnTo>
                    <a:pt x="1192313" y="520700"/>
                  </a:lnTo>
                  <a:lnTo>
                    <a:pt x="1158358" y="482600"/>
                  </a:lnTo>
                  <a:lnTo>
                    <a:pt x="1121556" y="457200"/>
                  </a:lnTo>
                  <a:lnTo>
                    <a:pt x="1082150" y="431800"/>
                  </a:lnTo>
                  <a:lnTo>
                    <a:pt x="1040382" y="406400"/>
                  </a:lnTo>
                  <a:lnTo>
                    <a:pt x="996494" y="393700"/>
                  </a:lnTo>
                  <a:lnTo>
                    <a:pt x="950728" y="381000"/>
                  </a:lnTo>
                  <a:lnTo>
                    <a:pt x="991976" y="381000"/>
                  </a:lnTo>
                  <a:lnTo>
                    <a:pt x="1034634" y="393700"/>
                  </a:lnTo>
                  <a:lnTo>
                    <a:pt x="1075425" y="419100"/>
                  </a:lnTo>
                  <a:lnTo>
                    <a:pt x="1114144" y="431800"/>
                  </a:lnTo>
                  <a:lnTo>
                    <a:pt x="1150583" y="457200"/>
                  </a:lnTo>
                  <a:lnTo>
                    <a:pt x="1184537" y="495300"/>
                  </a:lnTo>
                  <a:lnTo>
                    <a:pt x="1215799" y="520700"/>
                  </a:lnTo>
                  <a:lnTo>
                    <a:pt x="1244163" y="558800"/>
                  </a:lnTo>
                  <a:lnTo>
                    <a:pt x="1269422" y="596900"/>
                  </a:lnTo>
                  <a:lnTo>
                    <a:pt x="1291370" y="635000"/>
                  </a:lnTo>
                  <a:lnTo>
                    <a:pt x="1309802" y="673100"/>
                  </a:lnTo>
                  <a:lnTo>
                    <a:pt x="1324510" y="711200"/>
                  </a:lnTo>
                  <a:lnTo>
                    <a:pt x="1335288" y="762000"/>
                  </a:lnTo>
                  <a:lnTo>
                    <a:pt x="1341930" y="800100"/>
                  </a:lnTo>
                  <a:lnTo>
                    <a:pt x="1344229" y="850900"/>
                  </a:lnTo>
                  <a:lnTo>
                    <a:pt x="1341832" y="901700"/>
                  </a:lnTo>
                  <a:lnTo>
                    <a:pt x="1334744" y="952500"/>
                  </a:lnTo>
                  <a:lnTo>
                    <a:pt x="1323120" y="990600"/>
                  </a:lnTo>
                  <a:lnTo>
                    <a:pt x="1307116" y="1041400"/>
                  </a:lnTo>
                  <a:lnTo>
                    <a:pt x="1286887" y="1079500"/>
                  </a:lnTo>
                  <a:lnTo>
                    <a:pt x="1262590" y="1130300"/>
                  </a:lnTo>
                  <a:lnTo>
                    <a:pt x="1234379" y="1168400"/>
                  </a:lnTo>
                  <a:lnTo>
                    <a:pt x="1202410" y="1193800"/>
                  </a:lnTo>
                  <a:lnTo>
                    <a:pt x="1166838" y="1231900"/>
                  </a:lnTo>
                  <a:lnTo>
                    <a:pt x="1127820" y="1257300"/>
                  </a:lnTo>
                  <a:close/>
                </a:path>
                <a:path w="1755139" h="1663700">
                  <a:moveTo>
                    <a:pt x="457388" y="838200"/>
                  </a:moveTo>
                  <a:lnTo>
                    <a:pt x="445944" y="838200"/>
                  </a:lnTo>
                  <a:lnTo>
                    <a:pt x="446281" y="825500"/>
                  </a:lnTo>
                  <a:lnTo>
                    <a:pt x="452983" y="787400"/>
                  </a:lnTo>
                  <a:lnTo>
                    <a:pt x="464998" y="736600"/>
                  </a:lnTo>
                  <a:lnTo>
                    <a:pt x="482031" y="698500"/>
                  </a:lnTo>
                  <a:lnTo>
                    <a:pt x="503789" y="647700"/>
                  </a:lnTo>
                  <a:lnTo>
                    <a:pt x="529978" y="609600"/>
                  </a:lnTo>
                  <a:lnTo>
                    <a:pt x="560302" y="571500"/>
                  </a:lnTo>
                  <a:lnTo>
                    <a:pt x="594468" y="546100"/>
                  </a:lnTo>
                  <a:lnTo>
                    <a:pt x="632181" y="520700"/>
                  </a:lnTo>
                  <a:lnTo>
                    <a:pt x="673147" y="495300"/>
                  </a:lnTo>
                  <a:lnTo>
                    <a:pt x="717071" y="469900"/>
                  </a:lnTo>
                  <a:lnTo>
                    <a:pt x="763659" y="457200"/>
                  </a:lnTo>
                  <a:lnTo>
                    <a:pt x="769381" y="457200"/>
                  </a:lnTo>
                  <a:lnTo>
                    <a:pt x="770391" y="469900"/>
                  </a:lnTo>
                  <a:lnTo>
                    <a:pt x="766352" y="469900"/>
                  </a:lnTo>
                  <a:lnTo>
                    <a:pt x="721014" y="482600"/>
                  </a:lnTo>
                  <a:lnTo>
                    <a:pt x="678266" y="508000"/>
                  </a:lnTo>
                  <a:lnTo>
                    <a:pt x="638394" y="520700"/>
                  </a:lnTo>
                  <a:lnTo>
                    <a:pt x="601686" y="558800"/>
                  </a:lnTo>
                  <a:lnTo>
                    <a:pt x="568427" y="584200"/>
                  </a:lnTo>
                  <a:lnTo>
                    <a:pt x="538906" y="622300"/>
                  </a:lnTo>
                  <a:lnTo>
                    <a:pt x="513408" y="660400"/>
                  </a:lnTo>
                  <a:lnTo>
                    <a:pt x="492221" y="698500"/>
                  </a:lnTo>
                  <a:lnTo>
                    <a:pt x="475630" y="736600"/>
                  </a:lnTo>
                  <a:lnTo>
                    <a:pt x="463924" y="787400"/>
                  </a:lnTo>
                  <a:lnTo>
                    <a:pt x="457388" y="838200"/>
                  </a:lnTo>
                  <a:close/>
                </a:path>
                <a:path w="1755139" h="1663700">
                  <a:moveTo>
                    <a:pt x="277320" y="901700"/>
                  </a:moveTo>
                  <a:lnTo>
                    <a:pt x="2695" y="901700"/>
                  </a:lnTo>
                  <a:lnTo>
                    <a:pt x="0" y="889000"/>
                  </a:lnTo>
                  <a:lnTo>
                    <a:pt x="279689" y="889000"/>
                  </a:lnTo>
                  <a:lnTo>
                    <a:pt x="277320" y="901700"/>
                  </a:lnTo>
                  <a:close/>
                </a:path>
                <a:path w="1755139" h="1663700">
                  <a:moveTo>
                    <a:pt x="705513" y="990600"/>
                  </a:moveTo>
                  <a:lnTo>
                    <a:pt x="690289" y="990600"/>
                  </a:lnTo>
                  <a:lnTo>
                    <a:pt x="682921" y="977900"/>
                  </a:lnTo>
                  <a:lnTo>
                    <a:pt x="677541" y="965200"/>
                  </a:lnTo>
                  <a:lnTo>
                    <a:pt x="674244" y="952500"/>
                  </a:lnTo>
                  <a:lnTo>
                    <a:pt x="673124" y="939800"/>
                  </a:lnTo>
                  <a:lnTo>
                    <a:pt x="677725" y="927100"/>
                  </a:lnTo>
                  <a:lnTo>
                    <a:pt x="690247" y="901700"/>
                  </a:lnTo>
                  <a:lnTo>
                    <a:pt x="708763" y="889000"/>
                  </a:lnTo>
                  <a:lnTo>
                    <a:pt x="767398" y="889000"/>
                  </a:lnTo>
                  <a:lnTo>
                    <a:pt x="785914" y="901700"/>
                  </a:lnTo>
                  <a:lnTo>
                    <a:pt x="713391" y="901700"/>
                  </a:lnTo>
                  <a:lnTo>
                    <a:pt x="698408" y="914400"/>
                  </a:lnTo>
                  <a:lnTo>
                    <a:pt x="688285" y="927100"/>
                  </a:lnTo>
                  <a:lnTo>
                    <a:pt x="684567" y="939800"/>
                  </a:lnTo>
                  <a:lnTo>
                    <a:pt x="685493" y="952500"/>
                  </a:lnTo>
                  <a:lnTo>
                    <a:pt x="688185" y="965200"/>
                  </a:lnTo>
                  <a:lnTo>
                    <a:pt x="692519" y="965200"/>
                  </a:lnTo>
                  <a:lnTo>
                    <a:pt x="698366" y="977900"/>
                  </a:lnTo>
                  <a:lnTo>
                    <a:pt x="705513" y="990600"/>
                  </a:lnTo>
                  <a:close/>
                </a:path>
                <a:path w="1755139" h="1663700">
                  <a:moveTo>
                    <a:pt x="925882" y="990600"/>
                  </a:moveTo>
                  <a:lnTo>
                    <a:pt x="914103" y="990600"/>
                  </a:lnTo>
                  <a:lnTo>
                    <a:pt x="914439" y="939800"/>
                  </a:lnTo>
                  <a:lnTo>
                    <a:pt x="919041" y="927100"/>
                  </a:lnTo>
                  <a:lnTo>
                    <a:pt x="931562" y="901700"/>
                  </a:lnTo>
                  <a:lnTo>
                    <a:pt x="950078" y="889000"/>
                  </a:lnTo>
                  <a:lnTo>
                    <a:pt x="999842" y="889000"/>
                  </a:lnTo>
                  <a:lnTo>
                    <a:pt x="1009844" y="901700"/>
                  </a:lnTo>
                  <a:lnTo>
                    <a:pt x="955042" y="901700"/>
                  </a:lnTo>
                  <a:lnTo>
                    <a:pt x="940060" y="914400"/>
                  </a:lnTo>
                  <a:lnTo>
                    <a:pt x="929937" y="927100"/>
                  </a:lnTo>
                  <a:lnTo>
                    <a:pt x="926219" y="939800"/>
                  </a:lnTo>
                  <a:lnTo>
                    <a:pt x="925882" y="990600"/>
                  </a:lnTo>
                  <a:close/>
                </a:path>
                <a:path w="1755139" h="1663700">
                  <a:moveTo>
                    <a:pt x="470177" y="977900"/>
                  </a:moveTo>
                  <a:lnTo>
                    <a:pt x="459407" y="977900"/>
                  </a:lnTo>
                  <a:lnTo>
                    <a:pt x="455379" y="965200"/>
                  </a:lnTo>
                  <a:lnTo>
                    <a:pt x="451919" y="939800"/>
                  </a:lnTo>
                  <a:lnTo>
                    <a:pt x="449089" y="927100"/>
                  </a:lnTo>
                  <a:lnTo>
                    <a:pt x="446954" y="914400"/>
                  </a:lnTo>
                  <a:lnTo>
                    <a:pt x="446618" y="901700"/>
                  </a:lnTo>
                  <a:lnTo>
                    <a:pt x="457724" y="901700"/>
                  </a:lnTo>
                  <a:lnTo>
                    <a:pt x="458061" y="914400"/>
                  </a:lnTo>
                  <a:lnTo>
                    <a:pt x="460143" y="927100"/>
                  </a:lnTo>
                  <a:lnTo>
                    <a:pt x="462857" y="939800"/>
                  </a:lnTo>
                  <a:lnTo>
                    <a:pt x="466201" y="952500"/>
                  </a:lnTo>
                  <a:lnTo>
                    <a:pt x="470177" y="977900"/>
                  </a:lnTo>
                  <a:close/>
                </a:path>
                <a:path w="1755139" h="1663700">
                  <a:moveTo>
                    <a:pt x="803037" y="990600"/>
                  </a:moveTo>
                  <a:lnTo>
                    <a:pt x="792267" y="990600"/>
                  </a:lnTo>
                  <a:lnTo>
                    <a:pt x="792267" y="939800"/>
                  </a:lnTo>
                  <a:lnTo>
                    <a:pt x="788549" y="927100"/>
                  </a:lnTo>
                  <a:lnTo>
                    <a:pt x="778426" y="914400"/>
                  </a:lnTo>
                  <a:lnTo>
                    <a:pt x="763444" y="901700"/>
                  </a:lnTo>
                  <a:lnTo>
                    <a:pt x="785914" y="901700"/>
                  </a:lnTo>
                  <a:lnTo>
                    <a:pt x="798436" y="927100"/>
                  </a:lnTo>
                  <a:lnTo>
                    <a:pt x="803037" y="939800"/>
                  </a:lnTo>
                  <a:lnTo>
                    <a:pt x="803037" y="990600"/>
                  </a:lnTo>
                  <a:close/>
                </a:path>
                <a:path w="1755139" h="1663700">
                  <a:moveTo>
                    <a:pt x="1034818" y="939800"/>
                  </a:moveTo>
                  <a:lnTo>
                    <a:pt x="1024243" y="939800"/>
                  </a:lnTo>
                  <a:lnTo>
                    <a:pt x="1021550" y="927100"/>
                  </a:lnTo>
                  <a:lnTo>
                    <a:pt x="1017217" y="914400"/>
                  </a:lnTo>
                  <a:lnTo>
                    <a:pt x="1011369" y="914400"/>
                  </a:lnTo>
                  <a:lnTo>
                    <a:pt x="1004222" y="901700"/>
                  </a:lnTo>
                  <a:lnTo>
                    <a:pt x="1018773" y="901700"/>
                  </a:lnTo>
                  <a:lnTo>
                    <a:pt x="1026141" y="914400"/>
                  </a:lnTo>
                  <a:lnTo>
                    <a:pt x="1031521" y="927100"/>
                  </a:lnTo>
                  <a:lnTo>
                    <a:pt x="1034818" y="939800"/>
                  </a:lnTo>
                  <a:close/>
                </a:path>
                <a:path w="1755139" h="1663700">
                  <a:moveTo>
                    <a:pt x="1000299" y="1003300"/>
                  </a:moveTo>
                  <a:lnTo>
                    <a:pt x="709220" y="1003300"/>
                  </a:lnTo>
                  <a:lnTo>
                    <a:pt x="699218" y="990600"/>
                  </a:lnTo>
                  <a:lnTo>
                    <a:pt x="996345" y="990600"/>
                  </a:lnTo>
                  <a:lnTo>
                    <a:pt x="1011327" y="977900"/>
                  </a:lnTo>
                  <a:lnTo>
                    <a:pt x="1021450" y="965200"/>
                  </a:lnTo>
                  <a:lnTo>
                    <a:pt x="1025168" y="939800"/>
                  </a:lnTo>
                  <a:lnTo>
                    <a:pt x="1035938" y="939800"/>
                  </a:lnTo>
                  <a:lnTo>
                    <a:pt x="1031337" y="965200"/>
                  </a:lnTo>
                  <a:lnTo>
                    <a:pt x="1018816" y="990600"/>
                  </a:lnTo>
                  <a:lnTo>
                    <a:pt x="1000299" y="1003300"/>
                  </a:lnTo>
                  <a:close/>
                </a:path>
                <a:path w="1755139" h="1663700">
                  <a:moveTo>
                    <a:pt x="803374" y="1257300"/>
                  </a:moveTo>
                  <a:lnTo>
                    <a:pt x="792267" y="1257300"/>
                  </a:lnTo>
                  <a:lnTo>
                    <a:pt x="792267" y="1003300"/>
                  </a:lnTo>
                  <a:lnTo>
                    <a:pt x="803374" y="1003300"/>
                  </a:lnTo>
                  <a:lnTo>
                    <a:pt x="803374" y="1257300"/>
                  </a:lnTo>
                  <a:close/>
                </a:path>
                <a:path w="1755139" h="1663700">
                  <a:moveTo>
                    <a:pt x="924199" y="1257300"/>
                  </a:moveTo>
                  <a:lnTo>
                    <a:pt x="913093" y="1257300"/>
                  </a:lnTo>
                  <a:lnTo>
                    <a:pt x="914439" y="1003300"/>
                  </a:lnTo>
                  <a:lnTo>
                    <a:pt x="925546" y="1003300"/>
                  </a:lnTo>
                  <a:lnTo>
                    <a:pt x="924199" y="1257300"/>
                  </a:lnTo>
                  <a:close/>
                </a:path>
                <a:path w="1755139" h="1663700">
                  <a:moveTo>
                    <a:pt x="1139505" y="1358900"/>
                  </a:moveTo>
                  <a:lnTo>
                    <a:pt x="1117833" y="1358900"/>
                  </a:lnTo>
                  <a:lnTo>
                    <a:pt x="1132910" y="1346200"/>
                  </a:lnTo>
                  <a:lnTo>
                    <a:pt x="1143759" y="1333500"/>
                  </a:lnTo>
                  <a:lnTo>
                    <a:pt x="1149023" y="1320800"/>
                  </a:lnTo>
                  <a:lnTo>
                    <a:pt x="1011706" y="1320800"/>
                  </a:lnTo>
                  <a:lnTo>
                    <a:pt x="1011706" y="1308100"/>
                  </a:lnTo>
                  <a:lnTo>
                    <a:pt x="1149023" y="1308100"/>
                  </a:lnTo>
                  <a:lnTo>
                    <a:pt x="1143759" y="1295400"/>
                  </a:lnTo>
                  <a:lnTo>
                    <a:pt x="1132910" y="1282700"/>
                  </a:lnTo>
                  <a:lnTo>
                    <a:pt x="1117833" y="1270000"/>
                  </a:lnTo>
                  <a:lnTo>
                    <a:pt x="1141209" y="1270000"/>
                  </a:lnTo>
                  <a:lnTo>
                    <a:pt x="1151631" y="1282700"/>
                  </a:lnTo>
                  <a:lnTo>
                    <a:pt x="1158394" y="1295400"/>
                  </a:lnTo>
                  <a:lnTo>
                    <a:pt x="1160803" y="1308100"/>
                  </a:lnTo>
                  <a:lnTo>
                    <a:pt x="1158163" y="1333500"/>
                  </a:lnTo>
                  <a:lnTo>
                    <a:pt x="1150790" y="1346200"/>
                  </a:lnTo>
                  <a:lnTo>
                    <a:pt x="1139505" y="1358900"/>
                  </a:lnTo>
                  <a:close/>
                </a:path>
                <a:path w="1755139" h="1663700">
                  <a:moveTo>
                    <a:pt x="961565" y="1320800"/>
                  </a:moveTo>
                  <a:lnTo>
                    <a:pt x="734722" y="1320800"/>
                  </a:lnTo>
                  <a:lnTo>
                    <a:pt x="734722" y="1308100"/>
                  </a:lnTo>
                  <a:lnTo>
                    <a:pt x="961565" y="1308100"/>
                  </a:lnTo>
                  <a:lnTo>
                    <a:pt x="961565" y="1320800"/>
                  </a:lnTo>
                  <a:close/>
                </a:path>
                <a:path w="1755139" h="1663700">
                  <a:moveTo>
                    <a:pt x="1128572" y="1473200"/>
                  </a:moveTo>
                  <a:lnTo>
                    <a:pt x="1117975" y="1473200"/>
                  </a:lnTo>
                  <a:lnTo>
                    <a:pt x="1133036" y="1460500"/>
                  </a:lnTo>
                  <a:lnTo>
                    <a:pt x="1143806" y="1447800"/>
                  </a:lnTo>
                  <a:lnTo>
                    <a:pt x="1149023" y="1435100"/>
                  </a:lnTo>
                  <a:lnTo>
                    <a:pt x="862945" y="1435100"/>
                  </a:lnTo>
                  <a:lnTo>
                    <a:pt x="860589" y="1422400"/>
                  </a:lnTo>
                  <a:lnTo>
                    <a:pt x="1149023" y="1422400"/>
                  </a:lnTo>
                  <a:lnTo>
                    <a:pt x="1143759" y="1397000"/>
                  </a:lnTo>
                  <a:lnTo>
                    <a:pt x="1132910" y="1384300"/>
                  </a:lnTo>
                  <a:lnTo>
                    <a:pt x="1117833" y="1384300"/>
                  </a:lnTo>
                  <a:lnTo>
                    <a:pt x="1099885" y="1371600"/>
                  </a:lnTo>
                  <a:lnTo>
                    <a:pt x="1125127" y="1371600"/>
                  </a:lnTo>
                  <a:lnTo>
                    <a:pt x="1139647" y="1384300"/>
                  </a:lnTo>
                  <a:lnTo>
                    <a:pt x="1150916" y="1397000"/>
                  </a:lnTo>
                  <a:lnTo>
                    <a:pt x="1158210" y="1409700"/>
                  </a:lnTo>
                  <a:lnTo>
                    <a:pt x="1160803" y="1422400"/>
                  </a:lnTo>
                  <a:lnTo>
                    <a:pt x="1156706" y="1447800"/>
                  </a:lnTo>
                  <a:lnTo>
                    <a:pt x="1145447" y="1460500"/>
                  </a:lnTo>
                  <a:lnTo>
                    <a:pt x="1128572" y="1473200"/>
                  </a:lnTo>
                  <a:close/>
                </a:path>
                <a:path w="1755139" h="1663700">
                  <a:moveTo>
                    <a:pt x="902921" y="1663700"/>
                  </a:moveTo>
                  <a:lnTo>
                    <a:pt x="850829" y="1663700"/>
                  </a:lnTo>
                  <a:lnTo>
                    <a:pt x="896952" y="1651000"/>
                  </a:lnTo>
                  <a:lnTo>
                    <a:pt x="940932" y="1638300"/>
                  </a:lnTo>
                  <a:lnTo>
                    <a:pt x="981820" y="1625600"/>
                  </a:lnTo>
                  <a:lnTo>
                    <a:pt x="1018671" y="1600200"/>
                  </a:lnTo>
                  <a:lnTo>
                    <a:pt x="1050534" y="1562100"/>
                  </a:lnTo>
                  <a:lnTo>
                    <a:pt x="1076463" y="1524000"/>
                  </a:lnTo>
                  <a:lnTo>
                    <a:pt x="1095510" y="1485900"/>
                  </a:lnTo>
                  <a:lnTo>
                    <a:pt x="1107626" y="1485900"/>
                  </a:lnTo>
                  <a:lnTo>
                    <a:pt x="1088379" y="1524000"/>
                  </a:lnTo>
                  <a:lnTo>
                    <a:pt x="1061873" y="1574800"/>
                  </a:lnTo>
                  <a:lnTo>
                    <a:pt x="1029091" y="1600200"/>
                  </a:lnTo>
                  <a:lnTo>
                    <a:pt x="991016" y="1625600"/>
                  </a:lnTo>
                  <a:lnTo>
                    <a:pt x="948632" y="1651000"/>
                  </a:lnTo>
                  <a:lnTo>
                    <a:pt x="902921" y="1663700"/>
                  </a:lnTo>
                  <a:close/>
                </a:path>
                <a:path w="1755139" h="1663700">
                  <a:moveTo>
                    <a:pt x="1365439" y="484534"/>
                  </a:moveTo>
                  <a:lnTo>
                    <a:pt x="1362747" y="484534"/>
                  </a:lnTo>
                  <a:lnTo>
                    <a:pt x="1361401" y="483860"/>
                  </a:lnTo>
                  <a:lnTo>
                    <a:pt x="1360054" y="482848"/>
                  </a:lnTo>
                  <a:lnTo>
                    <a:pt x="1357698" y="480825"/>
                  </a:lnTo>
                  <a:lnTo>
                    <a:pt x="1357698" y="477116"/>
                  </a:lnTo>
                  <a:lnTo>
                    <a:pt x="1360054" y="474756"/>
                  </a:lnTo>
                  <a:lnTo>
                    <a:pt x="1553578" y="278177"/>
                  </a:lnTo>
                  <a:lnTo>
                    <a:pt x="1555597" y="275820"/>
                  </a:lnTo>
                  <a:lnTo>
                    <a:pt x="1559299" y="275820"/>
                  </a:lnTo>
                  <a:lnTo>
                    <a:pt x="1564011" y="280534"/>
                  </a:lnTo>
                  <a:lnTo>
                    <a:pt x="1564011" y="283906"/>
                  </a:lnTo>
                  <a:lnTo>
                    <a:pt x="1561655" y="286276"/>
                  </a:lnTo>
                  <a:lnTo>
                    <a:pt x="1367122" y="483860"/>
                  </a:lnTo>
                  <a:lnTo>
                    <a:pt x="1365439" y="484534"/>
                  </a:lnTo>
                  <a:close/>
                </a:path>
                <a:path w="1755139" h="1663700">
                  <a:moveTo>
                    <a:pt x="1561655" y="286276"/>
                  </a:moveTo>
                  <a:close/>
                </a:path>
                <a:path w="1755139" h="1663700">
                  <a:moveTo>
                    <a:pt x="1752486" y="903318"/>
                  </a:moveTo>
                  <a:lnTo>
                    <a:pt x="1470783" y="903318"/>
                  </a:lnTo>
                  <a:lnTo>
                    <a:pt x="1468091" y="900958"/>
                  </a:lnTo>
                  <a:lnTo>
                    <a:pt x="1468091" y="894214"/>
                  </a:lnTo>
                  <a:lnTo>
                    <a:pt x="1470447" y="891854"/>
                  </a:lnTo>
                  <a:lnTo>
                    <a:pt x="1752150" y="891854"/>
                  </a:lnTo>
                  <a:lnTo>
                    <a:pt x="1754842" y="894551"/>
                  </a:lnTo>
                  <a:lnTo>
                    <a:pt x="1754842" y="900621"/>
                  </a:lnTo>
                  <a:lnTo>
                    <a:pt x="1752486" y="903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5080" marR="2977515">
              <a:lnSpc>
                <a:spcPct val="116399"/>
              </a:lnSpc>
              <a:spcBef>
                <a:spcPts val="100"/>
              </a:spcBef>
            </a:pPr>
            <a:r>
              <a:rPr dirty="0" spc="95">
                <a:hlinkClick r:id="rId3"/>
              </a:rPr>
              <a:t>Стратегия </a:t>
            </a:r>
            <a:r>
              <a:rPr dirty="0" spc="305">
                <a:hlinkClick r:id="rId3"/>
              </a:rPr>
              <a:t>и </a:t>
            </a:r>
            <a:r>
              <a:rPr dirty="0" spc="110">
                <a:hlinkClick r:id="rId3"/>
              </a:rPr>
              <a:t>план </a:t>
            </a:r>
            <a:r>
              <a:rPr dirty="0" spc="150">
                <a:hlinkClick r:id="rId3"/>
              </a:rPr>
              <a:t>за </a:t>
            </a:r>
            <a:r>
              <a:rPr dirty="0" spc="155">
                <a:hlinkClick r:id="rId3"/>
              </a:rPr>
              <a:t> </a:t>
            </a:r>
            <a:r>
              <a:rPr dirty="0" spc="105">
                <a:hlinkClick r:id="rId3"/>
              </a:rPr>
              <a:t>управление</a:t>
            </a:r>
            <a:r>
              <a:rPr dirty="0" spc="-165">
                <a:hlinkClick r:id="rId3"/>
              </a:rPr>
              <a:t> </a:t>
            </a:r>
            <a:r>
              <a:rPr dirty="0" spc="150">
                <a:hlinkClick r:id="rId3"/>
              </a:rPr>
              <a:t>на</a:t>
            </a:r>
            <a:r>
              <a:rPr dirty="0" spc="-165">
                <a:hlinkClick r:id="rId3"/>
              </a:rPr>
              <a:t> </a:t>
            </a:r>
            <a:r>
              <a:rPr dirty="0" spc="180">
                <a:hlinkClick r:id="rId3"/>
              </a:rPr>
              <a:t>емисиите </a:t>
            </a:r>
            <a:r>
              <a:rPr dirty="0" spc="-790">
                <a:hlinkClick r:id="rId3"/>
              </a:rPr>
              <a:t> </a:t>
            </a:r>
            <a:r>
              <a:rPr dirty="0" spc="305">
                <a:hlinkClick r:id="rId3"/>
              </a:rPr>
              <a:t>и</a:t>
            </a:r>
            <a:r>
              <a:rPr dirty="0" spc="-145">
                <a:hlinkClick r:id="rId3"/>
              </a:rPr>
              <a:t> </a:t>
            </a:r>
            <a:r>
              <a:rPr dirty="0" spc="120">
                <a:hlinkClick r:id="rId3"/>
              </a:rPr>
              <a:t>устойчива</a:t>
            </a:r>
            <a:r>
              <a:rPr dirty="0" spc="-140">
                <a:hlinkClick r:id="rId3"/>
              </a:rPr>
              <a:t> </a:t>
            </a:r>
            <a:r>
              <a:rPr dirty="0" spc="130">
                <a:hlinkClick r:id="rId3"/>
              </a:rPr>
              <a:t>енергия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/>
          </a:p>
          <a:p>
            <a:pPr marL="12700">
              <a:lnSpc>
                <a:spcPct val="100000"/>
              </a:lnSpc>
            </a:pPr>
            <a:r>
              <a:rPr dirty="0" spc="-20" b="0">
                <a:latin typeface="Lucida Sans Unicode"/>
                <a:cs typeface="Lucida Sans Unicode"/>
              </a:rPr>
              <a:t>Тези</a:t>
            </a:r>
            <a:r>
              <a:rPr dirty="0" spc="120" b="0">
                <a:latin typeface="Lucida Sans Unicode"/>
                <a:cs typeface="Lucida Sans Unicode"/>
              </a:rPr>
              <a:t> </a:t>
            </a:r>
            <a:r>
              <a:rPr dirty="0" spc="-45" b="0">
                <a:latin typeface="Lucida Sans Unicode"/>
                <a:cs typeface="Lucida Sans Unicode"/>
              </a:rPr>
              <a:t>услуги</a:t>
            </a:r>
            <a:r>
              <a:rPr dirty="0" spc="120" b="0">
                <a:latin typeface="Lucida Sans Unicode"/>
                <a:cs typeface="Lucida Sans Unicode"/>
              </a:rPr>
              <a:t> </a:t>
            </a:r>
            <a:r>
              <a:rPr dirty="0" spc="-25" b="0">
                <a:latin typeface="Lucida Sans Unicode"/>
                <a:cs typeface="Lucida Sans Unicode"/>
              </a:rPr>
              <a:t>са</a:t>
            </a:r>
            <a:r>
              <a:rPr dirty="0" spc="125" b="0">
                <a:latin typeface="Lucida Sans Unicode"/>
                <a:cs typeface="Lucida Sans Unicode"/>
              </a:rPr>
              <a:t> </a:t>
            </a:r>
            <a:r>
              <a:rPr dirty="0" spc="50" b="0">
                <a:latin typeface="Lucida Sans Unicode"/>
                <a:cs typeface="Lucida Sans Unicode"/>
              </a:rPr>
              <a:t>насочени</a:t>
            </a:r>
            <a:r>
              <a:rPr dirty="0" spc="120" b="0">
                <a:latin typeface="Lucida Sans Unicode"/>
                <a:cs typeface="Lucida Sans Unicode"/>
              </a:rPr>
              <a:t> </a:t>
            </a:r>
            <a:r>
              <a:rPr dirty="0" spc="-10" b="0">
                <a:latin typeface="Lucida Sans Unicode"/>
                <a:cs typeface="Lucida Sans Unicode"/>
              </a:rPr>
              <a:t>както</a:t>
            </a:r>
            <a:r>
              <a:rPr dirty="0" spc="125" b="0">
                <a:latin typeface="Lucida Sans Unicode"/>
                <a:cs typeface="Lucida Sans Unicode"/>
              </a:rPr>
              <a:t> </a:t>
            </a:r>
            <a:r>
              <a:rPr dirty="0" spc="155" b="0">
                <a:latin typeface="Lucida Sans Unicode"/>
                <a:cs typeface="Lucida Sans Unicode"/>
              </a:rPr>
              <a:t>към</a:t>
            </a:r>
            <a:r>
              <a:rPr dirty="0" spc="120" b="0">
                <a:latin typeface="Lucida Sans Unicode"/>
                <a:cs typeface="Lucida Sans Unicode"/>
              </a:rPr>
              <a:t> </a:t>
            </a:r>
            <a:r>
              <a:rPr dirty="0" spc="-15" b="0">
                <a:latin typeface="Lucida Sans Unicode"/>
                <a:cs typeface="Lucida Sans Unicode"/>
              </a:rPr>
              <a:t>бизнеса</a:t>
            </a:r>
            <a:r>
              <a:rPr dirty="0" spc="-15" b="0">
                <a:latin typeface="Tahoma"/>
                <a:cs typeface="Tahoma"/>
              </a:rPr>
              <a:t>,</a:t>
            </a:r>
            <a:r>
              <a:rPr dirty="0" spc="135" b="0">
                <a:latin typeface="Tahoma"/>
                <a:cs typeface="Tahoma"/>
              </a:rPr>
              <a:t> </a:t>
            </a:r>
            <a:r>
              <a:rPr dirty="0" spc="5" b="0">
                <a:latin typeface="Lucida Sans Unicode"/>
                <a:cs typeface="Lucida Sans Unicode"/>
              </a:rPr>
              <a:t>така</a:t>
            </a:r>
            <a:r>
              <a:rPr dirty="0" spc="120" b="0">
                <a:latin typeface="Lucida Sans Unicode"/>
                <a:cs typeface="Lucida Sans Unicode"/>
              </a:rPr>
              <a:t> </a:t>
            </a:r>
            <a:r>
              <a:rPr dirty="0" spc="60" b="0">
                <a:latin typeface="Lucida Sans Unicode"/>
                <a:cs typeface="Lucida Sans Unicode"/>
              </a:rPr>
              <a:t>и</a:t>
            </a:r>
            <a:r>
              <a:rPr dirty="0" spc="125" b="0">
                <a:latin typeface="Lucida Sans Unicode"/>
                <a:cs typeface="Lucida Sans Unicode"/>
              </a:rPr>
              <a:t> </a:t>
            </a:r>
            <a:r>
              <a:rPr dirty="0" spc="155" b="0">
                <a:latin typeface="Lucida Sans Unicode"/>
                <a:cs typeface="Lucida Sans Unicode"/>
              </a:rPr>
              <a:t>към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8150" marR="5080" indent="-426084">
              <a:lnSpc>
                <a:spcPct val="114999"/>
              </a:lnSpc>
              <a:spcBef>
                <a:spcPts val="100"/>
              </a:spcBef>
            </a:pPr>
            <a:r>
              <a:rPr dirty="0" spc="40"/>
              <a:t>КАКВО</a:t>
            </a:r>
            <a:r>
              <a:rPr dirty="0" spc="-185"/>
              <a:t> </a:t>
            </a:r>
            <a:r>
              <a:rPr dirty="0" spc="-50"/>
              <a:t>ПРЕДЛАГА</a:t>
            </a:r>
            <a:r>
              <a:rPr dirty="0" spc="-185"/>
              <a:t> </a:t>
            </a:r>
            <a:r>
              <a:rPr dirty="0" spc="170"/>
              <a:t>ИПУРИ</a:t>
            </a:r>
            <a:r>
              <a:rPr dirty="0" spc="-180"/>
              <a:t> </a:t>
            </a:r>
            <a:r>
              <a:rPr dirty="0" spc="80"/>
              <a:t>ПО</a:t>
            </a:r>
            <a:r>
              <a:rPr dirty="0" spc="-185"/>
              <a:t> </a:t>
            </a:r>
            <a:r>
              <a:rPr dirty="0" spc="15"/>
              <a:t>ОТНОШЕНИЕ</a:t>
            </a:r>
            <a:r>
              <a:rPr dirty="0" spc="-180"/>
              <a:t> </a:t>
            </a:r>
            <a:r>
              <a:rPr dirty="0" spc="15"/>
              <a:t>НА </a:t>
            </a:r>
            <a:r>
              <a:rPr dirty="0" spc="-1030"/>
              <a:t> </a:t>
            </a:r>
            <a:r>
              <a:rPr dirty="0" spc="5"/>
              <a:t>ДЕКАРБОНИЗАЦИЯТА</a:t>
            </a:r>
            <a:r>
              <a:rPr dirty="0" spc="-185"/>
              <a:t> </a:t>
            </a:r>
            <a:r>
              <a:rPr dirty="0" spc="390"/>
              <a:t>И</a:t>
            </a:r>
            <a:r>
              <a:rPr dirty="0" spc="-180"/>
              <a:t> </a:t>
            </a:r>
            <a:r>
              <a:rPr dirty="0" spc="-35"/>
              <a:t>ЗЕЛЕНИЯ</a:t>
            </a:r>
            <a:r>
              <a:rPr dirty="0" spc="-185"/>
              <a:t> </a:t>
            </a:r>
            <a:r>
              <a:rPr dirty="0" spc="-40"/>
              <a:t>ПРЕХОД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301" y="3781762"/>
            <a:ext cx="9304655" cy="5614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320675">
              <a:lnSpc>
                <a:spcPct val="100000"/>
              </a:lnSpc>
              <a:spcBef>
                <a:spcPts val="125"/>
              </a:spcBef>
            </a:pPr>
            <a:r>
              <a:rPr dirty="0" sz="2900" spc="114" b="1">
                <a:latin typeface="Arial"/>
                <a:cs typeface="Arial"/>
                <a:hlinkClick r:id="rId2"/>
              </a:rPr>
              <a:t>Стратегия</a:t>
            </a:r>
            <a:r>
              <a:rPr dirty="0" sz="2900" spc="-130" b="1">
                <a:latin typeface="Arial"/>
                <a:cs typeface="Arial"/>
                <a:hlinkClick r:id="rId2"/>
              </a:rPr>
              <a:t> </a:t>
            </a:r>
            <a:r>
              <a:rPr dirty="0" sz="2900" spc="165" b="1">
                <a:latin typeface="Arial"/>
                <a:cs typeface="Arial"/>
                <a:hlinkClick r:id="rId2"/>
              </a:rPr>
              <a:t>за</a:t>
            </a:r>
            <a:r>
              <a:rPr dirty="0" sz="2900" spc="-125" b="1">
                <a:latin typeface="Arial"/>
                <a:cs typeface="Arial"/>
                <a:hlinkClick r:id="rId2"/>
              </a:rPr>
              <a:t> </a:t>
            </a:r>
            <a:r>
              <a:rPr dirty="0" sz="2900" spc="225" b="1">
                <a:latin typeface="Arial"/>
                <a:cs typeface="Arial"/>
                <a:hlinkClick r:id="rId2"/>
              </a:rPr>
              <a:t>климатична</a:t>
            </a:r>
            <a:r>
              <a:rPr dirty="0" sz="2900" spc="-130" b="1">
                <a:latin typeface="Arial"/>
                <a:cs typeface="Arial"/>
                <a:hlinkClick r:id="rId2"/>
              </a:rPr>
              <a:t> </a:t>
            </a:r>
            <a:r>
              <a:rPr dirty="0" sz="2900" spc="165" b="1">
                <a:latin typeface="Arial"/>
                <a:cs typeface="Arial"/>
                <a:hlinkClick r:id="rId2"/>
              </a:rPr>
              <a:t>адаптация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spcBef>
                <a:spcPts val="5"/>
              </a:spcBef>
            </a:pPr>
            <a:r>
              <a:rPr dirty="0" sz="2900" spc="65">
                <a:latin typeface="Lucida Sans Unicode"/>
                <a:cs typeface="Lucida Sans Unicode"/>
              </a:rPr>
              <a:t>ИПУРИ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подпомага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институциите</a:t>
            </a:r>
            <a:r>
              <a:rPr dirty="0" sz="2900" spc="-20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местната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власт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б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90">
                <a:latin typeface="Lucida Sans Unicode"/>
                <a:cs typeface="Lucida Sans Unicode"/>
              </a:rPr>
              <a:t>ц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155">
                <a:latin typeface="Lucida Sans Unicode"/>
                <a:cs typeface="Lucida Sans Unicode"/>
              </a:rPr>
              <a:t>я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у</a:t>
            </a:r>
            <a:r>
              <a:rPr dirty="0" sz="2900" spc="5">
                <a:latin typeface="Lucida Sans Unicode"/>
                <a:cs typeface="Lucida Sans Unicode"/>
              </a:rPr>
              <a:t>п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155">
                <a:latin typeface="Lucida Sans Unicode"/>
                <a:cs typeface="Lucida Sans Unicode"/>
              </a:rPr>
              <a:t>я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5">
                <a:latin typeface="Lucida Sans Unicode"/>
                <a:cs typeface="Lucida Sans Unicode"/>
              </a:rPr>
              <a:t>ко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260">
                <a:latin typeface="Tahoma"/>
                <a:cs typeface="Tahoma"/>
              </a:rPr>
              <a:t>, 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409">
                <a:latin typeface="Lucida Sans Unicode"/>
                <a:cs typeface="Lucida Sans Unicode"/>
              </a:rPr>
              <a:t>ъ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155">
                <a:latin typeface="Lucida Sans Unicode"/>
                <a:cs typeface="Lucida Sans Unicode"/>
              </a:rPr>
              <a:t>я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235">
                <a:latin typeface="Lucida Sans Unicode"/>
                <a:cs typeface="Lucida Sans Unicode"/>
              </a:rPr>
              <a:t>х</a:t>
            </a:r>
            <a:r>
              <a:rPr dirty="0" sz="2900" spc="60">
                <a:latin typeface="Lucida Sans Unicode"/>
                <a:cs typeface="Lucida Sans Unicode"/>
              </a:rPr>
              <a:t>ий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п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40">
                <a:latin typeface="Lucida Sans Unicode"/>
                <a:cs typeface="Lucida Sans Unicode"/>
              </a:rPr>
              <a:t>и  </a:t>
            </a:r>
            <a:r>
              <a:rPr dirty="0" sz="2900" spc="-20">
                <a:latin typeface="Lucida Sans Unicode"/>
                <a:cs typeface="Lucida Sans Unicode"/>
              </a:rPr>
              <a:t>бедствия</a:t>
            </a:r>
            <a:r>
              <a:rPr dirty="0" sz="2900" spc="-2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ahoma"/>
              <a:cs typeface="Tahoma"/>
            </a:endParaRPr>
          </a:p>
          <a:p>
            <a:pPr marL="12700" marR="150495">
              <a:lnSpc>
                <a:spcPct val="116399"/>
              </a:lnSpc>
            </a:pPr>
            <a:r>
              <a:rPr dirty="0" sz="2900" spc="65">
                <a:latin typeface="Lucida Sans Unicode"/>
                <a:cs typeface="Lucida Sans Unicode"/>
              </a:rPr>
              <a:t>ИПУРИ </a:t>
            </a:r>
            <a:r>
              <a:rPr dirty="0" sz="2900" spc="40">
                <a:latin typeface="Lucida Sans Unicode"/>
                <a:cs typeface="Lucida Sans Unicode"/>
              </a:rPr>
              <a:t>използва </a:t>
            </a:r>
            <a:r>
              <a:rPr dirty="0" sz="2900" spc="70">
                <a:latin typeface="Lucida Sans Unicode"/>
                <a:cs typeface="Lucida Sans Unicode"/>
              </a:rPr>
              <a:t>научни </a:t>
            </a:r>
            <a:r>
              <a:rPr dirty="0" sz="2900" spc="55">
                <a:latin typeface="Lucida Sans Unicode"/>
                <a:cs typeface="Lucida Sans Unicode"/>
              </a:rPr>
              <a:t>климатични </a:t>
            </a:r>
            <a:r>
              <a:rPr dirty="0" sz="2900" spc="-20">
                <a:latin typeface="Lucida Sans Unicode"/>
                <a:cs typeface="Lucida Sans Unicode"/>
              </a:rPr>
              <a:t>модели </a:t>
            </a:r>
            <a:r>
              <a:rPr dirty="0" sz="2900" spc="35">
                <a:latin typeface="Lucida Sans Unicode"/>
                <a:cs typeface="Lucida Sans Unicode"/>
              </a:rPr>
              <a:t>за </a:t>
            </a:r>
            <a:r>
              <a:rPr dirty="0" sz="2900" spc="4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оценка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5">
                <a:latin typeface="Lucida Sans Unicode"/>
                <a:cs typeface="Lucida Sans Unicode"/>
              </a:rPr>
              <a:t>уязвимостта</a:t>
            </a:r>
            <a:r>
              <a:rPr dirty="0" sz="2900" spc="5">
                <a:latin typeface="Tahoma"/>
                <a:cs typeface="Tahoma"/>
              </a:rPr>
              <a:t>, </a:t>
            </a:r>
            <a:r>
              <a:rPr dirty="0" sz="2900" spc="200">
                <a:latin typeface="Lucida Sans Unicode"/>
                <a:cs typeface="Lucida Sans Unicode"/>
              </a:rPr>
              <a:t>въз </a:t>
            </a:r>
            <a:r>
              <a:rPr dirty="0" sz="2900" spc="20">
                <a:latin typeface="Lucida Sans Unicode"/>
                <a:cs typeface="Lucida Sans Unicode"/>
              </a:rPr>
              <a:t>основа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-5">
                <a:latin typeface="Lucida Sans Unicode"/>
                <a:cs typeface="Lucida Sans Unicode"/>
              </a:rPr>
              <a:t>които </a:t>
            </a:r>
            <a:r>
              <a:rPr dirty="0" sz="2900">
                <a:latin typeface="Lucida Sans Unicode"/>
                <a:cs typeface="Lucida Sans Unicode"/>
              </a:rPr>
              <a:t> </a:t>
            </a:r>
            <a:r>
              <a:rPr dirty="0" sz="2900" spc="30">
                <a:latin typeface="Lucida Sans Unicode"/>
                <a:cs typeface="Lucida Sans Unicode"/>
              </a:rPr>
              <a:t>изготвяме </a:t>
            </a:r>
            <a:r>
              <a:rPr dirty="0" sz="2900" spc="35">
                <a:latin typeface="Lucida Sans Unicode"/>
                <a:cs typeface="Lucida Sans Unicode"/>
              </a:rPr>
              <a:t>планове за </a:t>
            </a:r>
            <a:r>
              <a:rPr dirty="0" sz="2900" spc="-5">
                <a:latin typeface="Lucida Sans Unicode"/>
                <a:cs typeface="Lucida Sans Unicode"/>
              </a:rPr>
              <a:t>адаптация </a:t>
            </a:r>
            <a:r>
              <a:rPr dirty="0" sz="2900" spc="155">
                <a:latin typeface="Lucida Sans Unicode"/>
                <a:cs typeface="Lucida Sans Unicode"/>
              </a:rPr>
              <a:t>към </a:t>
            </a:r>
            <a:r>
              <a:rPr dirty="0" sz="2900" spc="-15">
                <a:latin typeface="Lucida Sans Unicode"/>
                <a:cs typeface="Lucida Sans Unicode"/>
              </a:rPr>
              <a:t>климата</a:t>
            </a:r>
            <a:r>
              <a:rPr dirty="0" sz="2900" spc="-15">
                <a:latin typeface="Tahoma"/>
                <a:cs typeface="Tahoma"/>
              </a:rPr>
              <a:t>, </a:t>
            </a:r>
            <a:r>
              <a:rPr dirty="0" sz="2900" spc="-10">
                <a:latin typeface="Tahoma"/>
                <a:cs typeface="Tahoma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ко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409">
                <a:latin typeface="Lucida Sans Unicode"/>
                <a:cs typeface="Lucida Sans Unicode"/>
              </a:rPr>
              <a:t>ъ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20">
                <a:latin typeface="Lucida Sans Unicode"/>
                <a:cs typeface="Lucida Sans Unicode"/>
              </a:rPr>
              <a:t>б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Lucida Sans Unicode"/>
                <a:cs typeface="Lucida Sans Unicode"/>
              </a:rPr>
              <a:t>п</a:t>
            </a:r>
            <a:r>
              <a:rPr dirty="0" sz="2900" spc="-30">
                <a:latin typeface="Lucida Sans Unicode"/>
                <a:cs typeface="Lucida Sans Unicode"/>
              </a:rPr>
              <a:t>от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20">
                <a:latin typeface="Lucida Sans Unicode"/>
                <a:cs typeface="Lucida Sans Unicode"/>
              </a:rPr>
              <a:t>б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-15">
                <a:latin typeface="Lucida Sans Unicode"/>
                <a:cs typeface="Lucida Sans Unicode"/>
              </a:rPr>
              <a:t>о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к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24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067" y="3432440"/>
            <a:ext cx="1236980" cy="1009650"/>
            <a:chOff x="640067" y="3432440"/>
            <a:chExt cx="1236980" cy="1009650"/>
          </a:xfrm>
        </p:grpSpPr>
        <p:sp>
          <p:nvSpPr>
            <p:cNvPr id="5" name="object 5"/>
            <p:cNvSpPr/>
            <p:nvPr/>
          </p:nvSpPr>
          <p:spPr>
            <a:xfrm>
              <a:off x="669327" y="3530582"/>
              <a:ext cx="1207770" cy="911860"/>
            </a:xfrm>
            <a:custGeom>
              <a:avLst/>
              <a:gdLst/>
              <a:ahLst/>
              <a:cxnLst/>
              <a:rect l="l" t="t" r="r" b="b"/>
              <a:pathLst>
                <a:path w="1207770" h="911860">
                  <a:moveTo>
                    <a:pt x="872058" y="793584"/>
                  </a:moveTo>
                  <a:lnTo>
                    <a:pt x="0" y="793584"/>
                  </a:lnTo>
                  <a:lnTo>
                    <a:pt x="0" y="0"/>
                  </a:lnTo>
                  <a:lnTo>
                    <a:pt x="1074482" y="0"/>
                  </a:lnTo>
                  <a:lnTo>
                    <a:pt x="1074482" y="23015"/>
                  </a:lnTo>
                  <a:lnTo>
                    <a:pt x="122903" y="23015"/>
                  </a:lnTo>
                  <a:lnTo>
                    <a:pt x="113083" y="25004"/>
                  </a:lnTo>
                  <a:lnTo>
                    <a:pt x="105051" y="30438"/>
                  </a:lnTo>
                  <a:lnTo>
                    <a:pt x="99660" y="38436"/>
                  </a:lnTo>
                  <a:lnTo>
                    <a:pt x="97676" y="48257"/>
                  </a:lnTo>
                  <a:lnTo>
                    <a:pt x="99660" y="58077"/>
                  </a:lnTo>
                  <a:lnTo>
                    <a:pt x="105069" y="66101"/>
                  </a:lnTo>
                  <a:lnTo>
                    <a:pt x="113088" y="71513"/>
                  </a:lnTo>
                  <a:lnTo>
                    <a:pt x="122903" y="73498"/>
                  </a:lnTo>
                  <a:lnTo>
                    <a:pt x="316038" y="73498"/>
                  </a:lnTo>
                  <a:lnTo>
                    <a:pt x="317056" y="73704"/>
                  </a:lnTo>
                  <a:lnTo>
                    <a:pt x="1074482" y="73704"/>
                  </a:lnTo>
                  <a:lnTo>
                    <a:pt x="1074482" y="591049"/>
                  </a:lnTo>
                  <a:lnTo>
                    <a:pt x="872058" y="793584"/>
                  </a:lnTo>
                  <a:close/>
                </a:path>
                <a:path w="1207770" h="911860">
                  <a:moveTo>
                    <a:pt x="316038" y="73498"/>
                  </a:moveTo>
                  <a:lnTo>
                    <a:pt x="122903" y="73498"/>
                  </a:lnTo>
                  <a:lnTo>
                    <a:pt x="132837" y="71632"/>
                  </a:lnTo>
                  <a:lnTo>
                    <a:pt x="140917" y="66281"/>
                  </a:lnTo>
                  <a:lnTo>
                    <a:pt x="146347" y="58283"/>
                  </a:lnTo>
                  <a:lnTo>
                    <a:pt x="148336" y="48463"/>
                  </a:lnTo>
                  <a:lnTo>
                    <a:pt x="146372" y="38638"/>
                  </a:lnTo>
                  <a:lnTo>
                    <a:pt x="146290" y="38436"/>
                  </a:lnTo>
                  <a:lnTo>
                    <a:pt x="140917" y="30438"/>
                  </a:lnTo>
                  <a:lnTo>
                    <a:pt x="132821" y="25001"/>
                  </a:lnTo>
                  <a:lnTo>
                    <a:pt x="122903" y="23015"/>
                  </a:lnTo>
                  <a:lnTo>
                    <a:pt x="1074482" y="23015"/>
                  </a:lnTo>
                  <a:lnTo>
                    <a:pt x="1074482" y="23221"/>
                  </a:lnTo>
                  <a:lnTo>
                    <a:pt x="317056" y="23221"/>
                  </a:lnTo>
                  <a:lnTo>
                    <a:pt x="307240" y="25205"/>
                  </a:lnTo>
                  <a:lnTo>
                    <a:pt x="299221" y="30615"/>
                  </a:lnTo>
                  <a:lnTo>
                    <a:pt x="293813" y="38638"/>
                  </a:lnTo>
                  <a:lnTo>
                    <a:pt x="291829" y="48463"/>
                  </a:lnTo>
                  <a:lnTo>
                    <a:pt x="293813" y="58283"/>
                  </a:lnTo>
                  <a:lnTo>
                    <a:pt x="299221" y="66307"/>
                  </a:lnTo>
                  <a:lnTo>
                    <a:pt x="307240" y="71719"/>
                  </a:lnTo>
                  <a:lnTo>
                    <a:pt x="316038" y="73498"/>
                  </a:lnTo>
                  <a:close/>
                </a:path>
                <a:path w="1207770" h="911860">
                  <a:moveTo>
                    <a:pt x="512013" y="73704"/>
                  </a:moveTo>
                  <a:lnTo>
                    <a:pt x="317056" y="73704"/>
                  </a:lnTo>
                  <a:lnTo>
                    <a:pt x="326788" y="71719"/>
                  </a:lnTo>
                  <a:lnTo>
                    <a:pt x="334834" y="66281"/>
                  </a:lnTo>
                  <a:lnTo>
                    <a:pt x="340272" y="58283"/>
                  </a:lnTo>
                  <a:lnTo>
                    <a:pt x="342284" y="48463"/>
                  </a:lnTo>
                  <a:lnTo>
                    <a:pt x="340300" y="38638"/>
                  </a:lnTo>
                  <a:lnTo>
                    <a:pt x="334892" y="30615"/>
                  </a:lnTo>
                  <a:lnTo>
                    <a:pt x="326873" y="25205"/>
                  </a:lnTo>
                  <a:lnTo>
                    <a:pt x="317056" y="23221"/>
                  </a:lnTo>
                  <a:lnTo>
                    <a:pt x="512013" y="23221"/>
                  </a:lnTo>
                  <a:lnTo>
                    <a:pt x="502197" y="25205"/>
                  </a:lnTo>
                  <a:lnTo>
                    <a:pt x="494178" y="30615"/>
                  </a:lnTo>
                  <a:lnTo>
                    <a:pt x="488769" y="38638"/>
                  </a:lnTo>
                  <a:lnTo>
                    <a:pt x="486786" y="48463"/>
                  </a:lnTo>
                  <a:lnTo>
                    <a:pt x="488769" y="58283"/>
                  </a:lnTo>
                  <a:lnTo>
                    <a:pt x="494178" y="66307"/>
                  </a:lnTo>
                  <a:lnTo>
                    <a:pt x="502197" y="71719"/>
                  </a:lnTo>
                  <a:lnTo>
                    <a:pt x="512013" y="73704"/>
                  </a:lnTo>
                  <a:close/>
                </a:path>
                <a:path w="1207770" h="911860">
                  <a:moveTo>
                    <a:pt x="709190" y="73704"/>
                  </a:moveTo>
                  <a:lnTo>
                    <a:pt x="512013" y="73704"/>
                  </a:lnTo>
                  <a:lnTo>
                    <a:pt x="521830" y="71719"/>
                  </a:lnTo>
                  <a:lnTo>
                    <a:pt x="529866" y="66281"/>
                  </a:lnTo>
                  <a:lnTo>
                    <a:pt x="535257" y="58283"/>
                  </a:lnTo>
                  <a:lnTo>
                    <a:pt x="537241" y="48463"/>
                  </a:lnTo>
                  <a:lnTo>
                    <a:pt x="535257" y="38638"/>
                  </a:lnTo>
                  <a:lnTo>
                    <a:pt x="529849" y="30615"/>
                  </a:lnTo>
                  <a:lnTo>
                    <a:pt x="521830" y="25205"/>
                  </a:lnTo>
                  <a:lnTo>
                    <a:pt x="512013" y="23221"/>
                  </a:lnTo>
                  <a:lnTo>
                    <a:pt x="709190" y="23221"/>
                  </a:lnTo>
                  <a:lnTo>
                    <a:pt x="699373" y="25205"/>
                  </a:lnTo>
                  <a:lnTo>
                    <a:pt x="691354" y="30615"/>
                  </a:lnTo>
                  <a:lnTo>
                    <a:pt x="685946" y="38638"/>
                  </a:lnTo>
                  <a:lnTo>
                    <a:pt x="683963" y="48463"/>
                  </a:lnTo>
                  <a:lnTo>
                    <a:pt x="685946" y="58283"/>
                  </a:lnTo>
                  <a:lnTo>
                    <a:pt x="691354" y="66307"/>
                  </a:lnTo>
                  <a:lnTo>
                    <a:pt x="699373" y="71719"/>
                  </a:lnTo>
                  <a:lnTo>
                    <a:pt x="709190" y="73704"/>
                  </a:lnTo>
                  <a:close/>
                </a:path>
                <a:path w="1207770" h="911860">
                  <a:moveTo>
                    <a:pt x="905761" y="73704"/>
                  </a:moveTo>
                  <a:lnTo>
                    <a:pt x="709190" y="73704"/>
                  </a:lnTo>
                  <a:lnTo>
                    <a:pt x="719007" y="71719"/>
                  </a:lnTo>
                  <a:lnTo>
                    <a:pt x="727043" y="66281"/>
                  </a:lnTo>
                  <a:lnTo>
                    <a:pt x="732434" y="58283"/>
                  </a:lnTo>
                  <a:lnTo>
                    <a:pt x="734417" y="48463"/>
                  </a:lnTo>
                  <a:lnTo>
                    <a:pt x="732434" y="38638"/>
                  </a:lnTo>
                  <a:lnTo>
                    <a:pt x="727026" y="30615"/>
                  </a:lnTo>
                  <a:lnTo>
                    <a:pt x="719007" y="25205"/>
                  </a:lnTo>
                  <a:lnTo>
                    <a:pt x="709190" y="23221"/>
                  </a:lnTo>
                  <a:lnTo>
                    <a:pt x="905761" y="23221"/>
                  </a:lnTo>
                  <a:lnTo>
                    <a:pt x="895945" y="25205"/>
                  </a:lnTo>
                  <a:lnTo>
                    <a:pt x="887926" y="30615"/>
                  </a:lnTo>
                  <a:lnTo>
                    <a:pt x="882517" y="38638"/>
                  </a:lnTo>
                  <a:lnTo>
                    <a:pt x="880534" y="48463"/>
                  </a:lnTo>
                  <a:lnTo>
                    <a:pt x="882517" y="58283"/>
                  </a:lnTo>
                  <a:lnTo>
                    <a:pt x="887926" y="66307"/>
                  </a:lnTo>
                  <a:lnTo>
                    <a:pt x="895945" y="71719"/>
                  </a:lnTo>
                  <a:lnTo>
                    <a:pt x="905761" y="73704"/>
                  </a:lnTo>
                  <a:close/>
                </a:path>
                <a:path w="1207770" h="911860">
                  <a:moveTo>
                    <a:pt x="1074482" y="73704"/>
                  </a:moveTo>
                  <a:lnTo>
                    <a:pt x="905761" y="73704"/>
                  </a:lnTo>
                  <a:lnTo>
                    <a:pt x="915578" y="71719"/>
                  </a:lnTo>
                  <a:lnTo>
                    <a:pt x="923614" y="66281"/>
                  </a:lnTo>
                  <a:lnTo>
                    <a:pt x="929005" y="58283"/>
                  </a:lnTo>
                  <a:lnTo>
                    <a:pt x="930989" y="48463"/>
                  </a:lnTo>
                  <a:lnTo>
                    <a:pt x="929005" y="38638"/>
                  </a:lnTo>
                  <a:lnTo>
                    <a:pt x="923597" y="30615"/>
                  </a:lnTo>
                  <a:lnTo>
                    <a:pt x="915578" y="25205"/>
                  </a:lnTo>
                  <a:lnTo>
                    <a:pt x="905761" y="23221"/>
                  </a:lnTo>
                  <a:lnTo>
                    <a:pt x="1074482" y="23221"/>
                  </a:lnTo>
                  <a:lnTo>
                    <a:pt x="1074482" y="73704"/>
                  </a:lnTo>
                  <a:close/>
                </a:path>
                <a:path w="1207770" h="911860">
                  <a:moveTo>
                    <a:pt x="1207278" y="911507"/>
                  </a:moveTo>
                  <a:lnTo>
                    <a:pt x="62160" y="911507"/>
                  </a:lnTo>
                  <a:lnTo>
                    <a:pt x="62162" y="822052"/>
                  </a:lnTo>
                  <a:lnTo>
                    <a:pt x="1110407" y="822052"/>
                  </a:lnTo>
                  <a:lnTo>
                    <a:pt x="1110407" y="117721"/>
                  </a:lnTo>
                  <a:lnTo>
                    <a:pt x="1207278" y="117721"/>
                  </a:lnTo>
                  <a:lnTo>
                    <a:pt x="1207278" y="911507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85978" y="3795914"/>
              <a:ext cx="841375" cy="381635"/>
            </a:xfrm>
            <a:custGeom>
              <a:avLst/>
              <a:gdLst/>
              <a:ahLst/>
              <a:cxnLst/>
              <a:rect l="l" t="t" r="r" b="b"/>
              <a:pathLst>
                <a:path w="841375" h="381635">
                  <a:moveTo>
                    <a:pt x="751168" y="381445"/>
                  </a:moveTo>
                  <a:lnTo>
                    <a:pt x="0" y="381445"/>
                  </a:lnTo>
                  <a:lnTo>
                    <a:pt x="2" y="0"/>
                  </a:lnTo>
                  <a:lnTo>
                    <a:pt x="841181" y="0"/>
                  </a:lnTo>
                  <a:lnTo>
                    <a:pt x="841181" y="316626"/>
                  </a:lnTo>
                  <a:lnTo>
                    <a:pt x="751168" y="381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0067" y="3432440"/>
              <a:ext cx="1144905" cy="977900"/>
            </a:xfrm>
            <a:custGeom>
              <a:avLst/>
              <a:gdLst/>
              <a:ahLst/>
              <a:cxnLst/>
              <a:rect l="l" t="t" r="r" b="b"/>
              <a:pathLst>
                <a:path w="1144905" h="977900">
                  <a:moveTo>
                    <a:pt x="1142491" y="977744"/>
                  </a:moveTo>
                  <a:lnTo>
                    <a:pt x="74874" y="977744"/>
                  </a:lnTo>
                  <a:lnTo>
                    <a:pt x="73258" y="975927"/>
                  </a:lnTo>
                  <a:lnTo>
                    <a:pt x="73258" y="971687"/>
                  </a:lnTo>
                  <a:lnTo>
                    <a:pt x="75070" y="970071"/>
                  </a:lnTo>
                  <a:lnTo>
                    <a:pt x="1142488" y="970071"/>
                  </a:lnTo>
                  <a:lnTo>
                    <a:pt x="1144305" y="971889"/>
                  </a:lnTo>
                  <a:lnTo>
                    <a:pt x="1144307" y="973908"/>
                  </a:lnTo>
                  <a:lnTo>
                    <a:pt x="1144307" y="976129"/>
                  </a:lnTo>
                  <a:lnTo>
                    <a:pt x="1142491" y="977744"/>
                  </a:lnTo>
                  <a:close/>
                </a:path>
                <a:path w="1144905" h="977900">
                  <a:moveTo>
                    <a:pt x="939263" y="69264"/>
                  </a:moveTo>
                  <a:lnTo>
                    <a:pt x="931594" y="69264"/>
                  </a:lnTo>
                  <a:lnTo>
                    <a:pt x="931594" y="1814"/>
                  </a:lnTo>
                  <a:lnTo>
                    <a:pt x="933410" y="0"/>
                  </a:lnTo>
                  <a:lnTo>
                    <a:pt x="937450" y="3"/>
                  </a:lnTo>
                  <a:lnTo>
                    <a:pt x="939263" y="1617"/>
                  </a:lnTo>
                  <a:lnTo>
                    <a:pt x="939263" y="69264"/>
                  </a:lnTo>
                  <a:close/>
                </a:path>
                <a:path w="1144905" h="977900">
                  <a:moveTo>
                    <a:pt x="939263" y="69265"/>
                  </a:moveTo>
                  <a:lnTo>
                    <a:pt x="735023" y="69265"/>
                  </a:lnTo>
                  <a:lnTo>
                    <a:pt x="735024" y="1814"/>
                  </a:lnTo>
                  <a:lnTo>
                    <a:pt x="736839" y="0"/>
                  </a:lnTo>
                  <a:lnTo>
                    <a:pt x="740878" y="3"/>
                  </a:lnTo>
                  <a:lnTo>
                    <a:pt x="742691" y="1617"/>
                  </a:lnTo>
                  <a:lnTo>
                    <a:pt x="742692" y="69264"/>
                  </a:lnTo>
                  <a:lnTo>
                    <a:pt x="939263" y="69264"/>
                  </a:lnTo>
                  <a:close/>
                </a:path>
                <a:path w="1144905" h="977900">
                  <a:moveTo>
                    <a:pt x="939263" y="69266"/>
                  </a:moveTo>
                  <a:lnTo>
                    <a:pt x="538048" y="69266"/>
                  </a:lnTo>
                  <a:lnTo>
                    <a:pt x="538049" y="1814"/>
                  </a:lnTo>
                  <a:lnTo>
                    <a:pt x="539864" y="1"/>
                  </a:lnTo>
                  <a:lnTo>
                    <a:pt x="543902" y="3"/>
                  </a:lnTo>
                  <a:lnTo>
                    <a:pt x="545715" y="1617"/>
                  </a:lnTo>
                  <a:lnTo>
                    <a:pt x="545717" y="69265"/>
                  </a:lnTo>
                  <a:lnTo>
                    <a:pt x="939263" y="69265"/>
                  </a:lnTo>
                  <a:close/>
                </a:path>
                <a:path w="1144905" h="977900">
                  <a:moveTo>
                    <a:pt x="939263" y="69267"/>
                  </a:moveTo>
                  <a:lnTo>
                    <a:pt x="343091" y="69267"/>
                  </a:lnTo>
                  <a:lnTo>
                    <a:pt x="343093" y="1814"/>
                  </a:lnTo>
                  <a:lnTo>
                    <a:pt x="344706" y="2"/>
                  </a:lnTo>
                  <a:lnTo>
                    <a:pt x="348945" y="3"/>
                  </a:lnTo>
                  <a:lnTo>
                    <a:pt x="350757" y="1617"/>
                  </a:lnTo>
                  <a:lnTo>
                    <a:pt x="350760" y="69266"/>
                  </a:lnTo>
                  <a:lnTo>
                    <a:pt x="939263" y="69266"/>
                  </a:lnTo>
                  <a:close/>
                </a:path>
                <a:path w="1144905" h="977900">
                  <a:moveTo>
                    <a:pt x="876898" y="870926"/>
                  </a:moveTo>
                  <a:lnTo>
                    <a:pt x="875889" y="870724"/>
                  </a:lnTo>
                  <a:lnTo>
                    <a:pt x="1813" y="870724"/>
                  </a:lnTo>
                  <a:lnTo>
                    <a:pt x="0" y="869108"/>
                  </a:lnTo>
                  <a:lnTo>
                    <a:pt x="3" y="71077"/>
                  </a:lnTo>
                  <a:lnTo>
                    <a:pt x="1616" y="69268"/>
                  </a:lnTo>
                  <a:lnTo>
                    <a:pt x="148542" y="69268"/>
                  </a:lnTo>
                  <a:lnTo>
                    <a:pt x="148545" y="1814"/>
                  </a:lnTo>
                  <a:lnTo>
                    <a:pt x="150354" y="3"/>
                  </a:lnTo>
                  <a:lnTo>
                    <a:pt x="154391" y="3"/>
                  </a:lnTo>
                  <a:lnTo>
                    <a:pt x="156199" y="1617"/>
                  </a:lnTo>
                  <a:lnTo>
                    <a:pt x="156203" y="69267"/>
                  </a:lnTo>
                  <a:lnTo>
                    <a:pt x="939263" y="69267"/>
                  </a:lnTo>
                  <a:lnTo>
                    <a:pt x="939263" y="69459"/>
                  </a:lnTo>
                  <a:lnTo>
                    <a:pt x="1080738" y="69459"/>
                  </a:lnTo>
                  <a:lnTo>
                    <a:pt x="1082554" y="71077"/>
                  </a:lnTo>
                  <a:lnTo>
                    <a:pt x="1082554" y="77339"/>
                  </a:lnTo>
                  <a:lnTo>
                    <a:pt x="7867" y="77339"/>
                  </a:lnTo>
                  <a:lnTo>
                    <a:pt x="7870" y="224140"/>
                  </a:lnTo>
                  <a:lnTo>
                    <a:pt x="1082554" y="224140"/>
                  </a:lnTo>
                  <a:lnTo>
                    <a:pt x="1082554" y="232017"/>
                  </a:lnTo>
                  <a:lnTo>
                    <a:pt x="7866" y="232017"/>
                  </a:lnTo>
                  <a:lnTo>
                    <a:pt x="7866" y="863048"/>
                  </a:lnTo>
                  <a:lnTo>
                    <a:pt x="885378" y="863048"/>
                  </a:lnTo>
                  <a:lnTo>
                    <a:pt x="877907" y="870522"/>
                  </a:lnTo>
                  <a:lnTo>
                    <a:pt x="876898" y="870926"/>
                  </a:lnTo>
                  <a:close/>
                </a:path>
                <a:path w="1144905" h="977900">
                  <a:moveTo>
                    <a:pt x="154185" y="138320"/>
                  </a:moveTo>
                  <a:lnTo>
                    <a:pt x="150149" y="138320"/>
                  </a:lnTo>
                  <a:lnTo>
                    <a:pt x="148336" y="136702"/>
                  </a:lnTo>
                  <a:lnTo>
                    <a:pt x="148336" y="77339"/>
                  </a:lnTo>
                  <a:lnTo>
                    <a:pt x="156007" y="77339"/>
                  </a:lnTo>
                  <a:lnTo>
                    <a:pt x="156007" y="136506"/>
                  </a:lnTo>
                  <a:lnTo>
                    <a:pt x="154185" y="138320"/>
                  </a:lnTo>
                  <a:close/>
                </a:path>
                <a:path w="1144905" h="977900">
                  <a:moveTo>
                    <a:pt x="348137" y="138320"/>
                  </a:moveTo>
                  <a:lnTo>
                    <a:pt x="343898" y="138320"/>
                  </a:lnTo>
                  <a:lnTo>
                    <a:pt x="342082" y="136702"/>
                  </a:lnTo>
                  <a:lnTo>
                    <a:pt x="342082" y="77339"/>
                  </a:lnTo>
                  <a:lnTo>
                    <a:pt x="349751" y="77339"/>
                  </a:lnTo>
                  <a:lnTo>
                    <a:pt x="349751" y="136506"/>
                  </a:lnTo>
                  <a:lnTo>
                    <a:pt x="348137" y="138320"/>
                  </a:lnTo>
                  <a:close/>
                </a:path>
                <a:path w="1144905" h="977900">
                  <a:moveTo>
                    <a:pt x="542891" y="138320"/>
                  </a:moveTo>
                  <a:lnTo>
                    <a:pt x="538855" y="138320"/>
                  </a:lnTo>
                  <a:lnTo>
                    <a:pt x="537039" y="136702"/>
                  </a:lnTo>
                  <a:lnTo>
                    <a:pt x="537039" y="77339"/>
                  </a:lnTo>
                  <a:lnTo>
                    <a:pt x="544708" y="77339"/>
                  </a:lnTo>
                  <a:lnTo>
                    <a:pt x="544708" y="136506"/>
                  </a:lnTo>
                  <a:lnTo>
                    <a:pt x="542891" y="138320"/>
                  </a:lnTo>
                  <a:close/>
                </a:path>
                <a:path w="1144905" h="977900">
                  <a:moveTo>
                    <a:pt x="739866" y="138320"/>
                  </a:moveTo>
                  <a:lnTo>
                    <a:pt x="735830" y="138320"/>
                  </a:lnTo>
                  <a:lnTo>
                    <a:pt x="734014" y="136702"/>
                  </a:lnTo>
                  <a:lnTo>
                    <a:pt x="734014" y="77339"/>
                  </a:lnTo>
                  <a:lnTo>
                    <a:pt x="741683" y="77339"/>
                  </a:lnTo>
                  <a:lnTo>
                    <a:pt x="741683" y="136506"/>
                  </a:lnTo>
                  <a:lnTo>
                    <a:pt x="739866" y="138320"/>
                  </a:lnTo>
                  <a:close/>
                </a:path>
                <a:path w="1144905" h="977900">
                  <a:moveTo>
                    <a:pt x="936438" y="138320"/>
                  </a:moveTo>
                  <a:lnTo>
                    <a:pt x="932401" y="138320"/>
                  </a:lnTo>
                  <a:lnTo>
                    <a:pt x="930585" y="136702"/>
                  </a:lnTo>
                  <a:lnTo>
                    <a:pt x="930585" y="77339"/>
                  </a:lnTo>
                  <a:lnTo>
                    <a:pt x="938254" y="77339"/>
                  </a:lnTo>
                  <a:lnTo>
                    <a:pt x="938254" y="136506"/>
                  </a:lnTo>
                  <a:lnTo>
                    <a:pt x="936438" y="138320"/>
                  </a:lnTo>
                  <a:close/>
                </a:path>
                <a:path w="1144905" h="977900">
                  <a:moveTo>
                    <a:pt x="1082554" y="224140"/>
                  </a:moveTo>
                  <a:lnTo>
                    <a:pt x="1073876" y="224140"/>
                  </a:lnTo>
                  <a:lnTo>
                    <a:pt x="1073876" y="77339"/>
                  </a:lnTo>
                  <a:lnTo>
                    <a:pt x="1082554" y="77339"/>
                  </a:lnTo>
                  <a:lnTo>
                    <a:pt x="1082554" y="224140"/>
                  </a:lnTo>
                  <a:close/>
                </a:path>
                <a:path w="1144905" h="977900">
                  <a:moveTo>
                    <a:pt x="1142491" y="921608"/>
                  </a:moveTo>
                  <a:lnTo>
                    <a:pt x="74874" y="921608"/>
                  </a:lnTo>
                  <a:lnTo>
                    <a:pt x="73258" y="919791"/>
                  </a:lnTo>
                  <a:lnTo>
                    <a:pt x="73258" y="915550"/>
                  </a:lnTo>
                  <a:lnTo>
                    <a:pt x="75070" y="913935"/>
                  </a:lnTo>
                  <a:lnTo>
                    <a:pt x="1136434" y="913935"/>
                  </a:lnTo>
                  <a:lnTo>
                    <a:pt x="1136434" y="118932"/>
                  </a:lnTo>
                  <a:lnTo>
                    <a:pt x="1138250" y="117325"/>
                  </a:lnTo>
                  <a:lnTo>
                    <a:pt x="1142489" y="117325"/>
                  </a:lnTo>
                  <a:lnTo>
                    <a:pt x="1144305" y="118932"/>
                  </a:lnTo>
                  <a:lnTo>
                    <a:pt x="1144307" y="121158"/>
                  </a:lnTo>
                  <a:lnTo>
                    <a:pt x="1144307" y="919993"/>
                  </a:lnTo>
                  <a:lnTo>
                    <a:pt x="1142491" y="921608"/>
                  </a:lnTo>
                  <a:close/>
                </a:path>
                <a:path w="1144905" h="977900">
                  <a:moveTo>
                    <a:pt x="1082554" y="664349"/>
                  </a:moveTo>
                  <a:lnTo>
                    <a:pt x="1073065" y="664349"/>
                  </a:lnTo>
                  <a:lnTo>
                    <a:pt x="1074679" y="662734"/>
                  </a:lnTo>
                  <a:lnTo>
                    <a:pt x="1074679" y="232017"/>
                  </a:lnTo>
                  <a:lnTo>
                    <a:pt x="1082554" y="232017"/>
                  </a:lnTo>
                  <a:lnTo>
                    <a:pt x="1082554" y="664349"/>
                  </a:lnTo>
                  <a:close/>
                </a:path>
                <a:path w="1144905" h="977900">
                  <a:moveTo>
                    <a:pt x="885378" y="863048"/>
                  </a:moveTo>
                  <a:lnTo>
                    <a:pt x="7866" y="863048"/>
                  </a:lnTo>
                  <a:lnTo>
                    <a:pt x="874270" y="863048"/>
                  </a:lnTo>
                  <a:lnTo>
                    <a:pt x="875884" y="861433"/>
                  </a:lnTo>
                  <a:lnTo>
                    <a:pt x="875884" y="730178"/>
                  </a:lnTo>
                  <a:lnTo>
                    <a:pt x="122899" y="730178"/>
                  </a:lnTo>
                  <a:lnTo>
                    <a:pt x="121087" y="728563"/>
                  </a:lnTo>
                  <a:lnTo>
                    <a:pt x="121087" y="342877"/>
                  </a:lnTo>
                  <a:lnTo>
                    <a:pt x="122703" y="341059"/>
                  </a:lnTo>
                  <a:lnTo>
                    <a:pt x="968119" y="341059"/>
                  </a:lnTo>
                  <a:lnTo>
                    <a:pt x="969936" y="342675"/>
                  </a:lnTo>
                  <a:lnTo>
                    <a:pt x="969936" y="348733"/>
                  </a:lnTo>
                  <a:lnTo>
                    <a:pt x="128758" y="348733"/>
                  </a:lnTo>
                  <a:lnTo>
                    <a:pt x="128758" y="466256"/>
                  </a:lnTo>
                  <a:lnTo>
                    <a:pt x="294653" y="466256"/>
                  </a:lnTo>
                  <a:lnTo>
                    <a:pt x="294653" y="466458"/>
                  </a:lnTo>
                  <a:lnTo>
                    <a:pt x="969936" y="466458"/>
                  </a:lnTo>
                  <a:lnTo>
                    <a:pt x="969936" y="474131"/>
                  </a:lnTo>
                  <a:lnTo>
                    <a:pt x="128758" y="474131"/>
                  </a:lnTo>
                  <a:lnTo>
                    <a:pt x="128758" y="599934"/>
                  </a:lnTo>
                  <a:lnTo>
                    <a:pt x="969936" y="599934"/>
                  </a:lnTo>
                  <a:lnTo>
                    <a:pt x="969936" y="607809"/>
                  </a:lnTo>
                  <a:lnTo>
                    <a:pt x="128758" y="607809"/>
                  </a:lnTo>
                  <a:lnTo>
                    <a:pt x="128805" y="722303"/>
                  </a:lnTo>
                  <a:lnTo>
                    <a:pt x="1025843" y="722505"/>
                  </a:lnTo>
                  <a:lnTo>
                    <a:pt x="885378" y="863048"/>
                  </a:lnTo>
                  <a:close/>
                </a:path>
                <a:path w="1144905" h="977900">
                  <a:moveTo>
                    <a:pt x="294653" y="466256"/>
                  </a:moveTo>
                  <a:lnTo>
                    <a:pt x="286982" y="466256"/>
                  </a:lnTo>
                  <a:lnTo>
                    <a:pt x="286982" y="348733"/>
                  </a:lnTo>
                  <a:lnTo>
                    <a:pt x="969936" y="348733"/>
                  </a:lnTo>
                  <a:lnTo>
                    <a:pt x="969936" y="348935"/>
                  </a:lnTo>
                  <a:lnTo>
                    <a:pt x="294653" y="348935"/>
                  </a:lnTo>
                  <a:lnTo>
                    <a:pt x="294653" y="466256"/>
                  </a:lnTo>
                  <a:close/>
                </a:path>
                <a:path w="1144905" h="977900">
                  <a:moveTo>
                    <a:pt x="471849" y="466458"/>
                  </a:moveTo>
                  <a:lnTo>
                    <a:pt x="464180" y="466458"/>
                  </a:lnTo>
                  <a:lnTo>
                    <a:pt x="464180" y="348935"/>
                  </a:lnTo>
                  <a:lnTo>
                    <a:pt x="471849" y="348935"/>
                  </a:lnTo>
                  <a:lnTo>
                    <a:pt x="471849" y="466458"/>
                  </a:lnTo>
                  <a:close/>
                </a:path>
                <a:path w="1144905" h="977900">
                  <a:moveTo>
                    <a:pt x="635121" y="466458"/>
                  </a:moveTo>
                  <a:lnTo>
                    <a:pt x="627250" y="466458"/>
                  </a:lnTo>
                  <a:lnTo>
                    <a:pt x="627250" y="348935"/>
                  </a:lnTo>
                  <a:lnTo>
                    <a:pt x="635121" y="348935"/>
                  </a:lnTo>
                  <a:lnTo>
                    <a:pt x="635121" y="466458"/>
                  </a:lnTo>
                  <a:close/>
                </a:path>
                <a:path w="1144905" h="977900">
                  <a:moveTo>
                    <a:pt x="796979" y="466458"/>
                  </a:moveTo>
                  <a:lnTo>
                    <a:pt x="789108" y="466458"/>
                  </a:lnTo>
                  <a:lnTo>
                    <a:pt x="789108" y="348935"/>
                  </a:lnTo>
                  <a:lnTo>
                    <a:pt x="796979" y="348935"/>
                  </a:lnTo>
                  <a:lnTo>
                    <a:pt x="796979" y="466458"/>
                  </a:lnTo>
                  <a:close/>
                </a:path>
                <a:path w="1144905" h="977900">
                  <a:moveTo>
                    <a:pt x="969936" y="466458"/>
                  </a:moveTo>
                  <a:lnTo>
                    <a:pt x="962067" y="466458"/>
                  </a:lnTo>
                  <a:lnTo>
                    <a:pt x="962067" y="348935"/>
                  </a:lnTo>
                  <a:lnTo>
                    <a:pt x="969936" y="348935"/>
                  </a:lnTo>
                  <a:lnTo>
                    <a:pt x="969936" y="466458"/>
                  </a:lnTo>
                  <a:close/>
                </a:path>
                <a:path w="1144905" h="977900">
                  <a:moveTo>
                    <a:pt x="294651" y="599934"/>
                  </a:moveTo>
                  <a:lnTo>
                    <a:pt x="286982" y="599934"/>
                  </a:lnTo>
                  <a:lnTo>
                    <a:pt x="286982" y="474131"/>
                  </a:lnTo>
                  <a:lnTo>
                    <a:pt x="294651" y="474131"/>
                  </a:lnTo>
                  <a:lnTo>
                    <a:pt x="294651" y="599934"/>
                  </a:lnTo>
                  <a:close/>
                </a:path>
                <a:path w="1144905" h="977900">
                  <a:moveTo>
                    <a:pt x="472049" y="599934"/>
                  </a:moveTo>
                  <a:lnTo>
                    <a:pt x="464178" y="599934"/>
                  </a:lnTo>
                  <a:lnTo>
                    <a:pt x="464178" y="474131"/>
                  </a:lnTo>
                  <a:lnTo>
                    <a:pt x="472049" y="474131"/>
                  </a:lnTo>
                  <a:lnTo>
                    <a:pt x="472049" y="599934"/>
                  </a:lnTo>
                  <a:close/>
                </a:path>
                <a:path w="1144905" h="977900">
                  <a:moveTo>
                    <a:pt x="635119" y="599934"/>
                  </a:moveTo>
                  <a:lnTo>
                    <a:pt x="627450" y="599934"/>
                  </a:lnTo>
                  <a:lnTo>
                    <a:pt x="627450" y="474131"/>
                  </a:lnTo>
                  <a:lnTo>
                    <a:pt x="635119" y="474131"/>
                  </a:lnTo>
                  <a:lnTo>
                    <a:pt x="635119" y="599934"/>
                  </a:lnTo>
                  <a:close/>
                </a:path>
                <a:path w="1144905" h="977900">
                  <a:moveTo>
                    <a:pt x="796775" y="599934"/>
                  </a:moveTo>
                  <a:lnTo>
                    <a:pt x="789106" y="599934"/>
                  </a:lnTo>
                  <a:lnTo>
                    <a:pt x="789106" y="474131"/>
                  </a:lnTo>
                  <a:lnTo>
                    <a:pt x="796775" y="474131"/>
                  </a:lnTo>
                  <a:lnTo>
                    <a:pt x="796775" y="599934"/>
                  </a:lnTo>
                  <a:close/>
                </a:path>
                <a:path w="1144905" h="977900">
                  <a:moveTo>
                    <a:pt x="969936" y="599934"/>
                  </a:moveTo>
                  <a:lnTo>
                    <a:pt x="961863" y="599934"/>
                  </a:lnTo>
                  <a:lnTo>
                    <a:pt x="961863" y="474131"/>
                  </a:lnTo>
                  <a:lnTo>
                    <a:pt x="969936" y="474131"/>
                  </a:lnTo>
                  <a:lnTo>
                    <a:pt x="969936" y="599934"/>
                  </a:lnTo>
                  <a:close/>
                </a:path>
                <a:path w="1144905" h="977900">
                  <a:moveTo>
                    <a:pt x="464178" y="722505"/>
                  </a:moveTo>
                  <a:lnTo>
                    <a:pt x="286982" y="722505"/>
                  </a:lnTo>
                  <a:lnTo>
                    <a:pt x="286982" y="607809"/>
                  </a:lnTo>
                  <a:lnTo>
                    <a:pt x="294651" y="607809"/>
                  </a:lnTo>
                  <a:lnTo>
                    <a:pt x="294702" y="722303"/>
                  </a:lnTo>
                  <a:lnTo>
                    <a:pt x="464178" y="722505"/>
                  </a:lnTo>
                  <a:close/>
                </a:path>
                <a:path w="1144905" h="977900">
                  <a:moveTo>
                    <a:pt x="627450" y="722505"/>
                  </a:moveTo>
                  <a:lnTo>
                    <a:pt x="464178" y="722505"/>
                  </a:lnTo>
                  <a:lnTo>
                    <a:pt x="464178" y="607809"/>
                  </a:lnTo>
                  <a:lnTo>
                    <a:pt x="472049" y="607809"/>
                  </a:lnTo>
                  <a:lnTo>
                    <a:pt x="472096" y="722303"/>
                  </a:lnTo>
                  <a:lnTo>
                    <a:pt x="627450" y="722505"/>
                  </a:lnTo>
                  <a:close/>
                </a:path>
                <a:path w="1144905" h="977900">
                  <a:moveTo>
                    <a:pt x="789106" y="722505"/>
                  </a:moveTo>
                  <a:lnTo>
                    <a:pt x="627450" y="722505"/>
                  </a:lnTo>
                  <a:lnTo>
                    <a:pt x="627450" y="607809"/>
                  </a:lnTo>
                  <a:lnTo>
                    <a:pt x="635119" y="607809"/>
                  </a:lnTo>
                  <a:lnTo>
                    <a:pt x="635165" y="722303"/>
                  </a:lnTo>
                  <a:lnTo>
                    <a:pt x="789106" y="722505"/>
                  </a:lnTo>
                  <a:close/>
                </a:path>
                <a:path w="1144905" h="977900">
                  <a:moveTo>
                    <a:pt x="1025843" y="722505"/>
                  </a:moveTo>
                  <a:lnTo>
                    <a:pt x="789106" y="722505"/>
                  </a:lnTo>
                  <a:lnTo>
                    <a:pt x="789106" y="607809"/>
                  </a:lnTo>
                  <a:lnTo>
                    <a:pt x="969936" y="607809"/>
                  </a:lnTo>
                  <a:lnTo>
                    <a:pt x="796574" y="607809"/>
                  </a:lnTo>
                  <a:lnTo>
                    <a:pt x="796574" y="722303"/>
                  </a:lnTo>
                  <a:lnTo>
                    <a:pt x="1026045" y="722303"/>
                  </a:lnTo>
                  <a:lnTo>
                    <a:pt x="1025843" y="722505"/>
                  </a:lnTo>
                  <a:close/>
                </a:path>
                <a:path w="1144905" h="977900">
                  <a:moveTo>
                    <a:pt x="969835" y="662734"/>
                  </a:moveTo>
                  <a:lnTo>
                    <a:pt x="962065" y="662734"/>
                  </a:lnTo>
                  <a:lnTo>
                    <a:pt x="962065" y="662330"/>
                  </a:lnTo>
                  <a:lnTo>
                    <a:pt x="961863" y="661926"/>
                  </a:lnTo>
                  <a:lnTo>
                    <a:pt x="961863" y="607809"/>
                  </a:lnTo>
                  <a:lnTo>
                    <a:pt x="969936" y="607809"/>
                  </a:lnTo>
                  <a:lnTo>
                    <a:pt x="969835" y="662734"/>
                  </a:lnTo>
                  <a:close/>
                </a:path>
                <a:path w="1144905" h="977900">
                  <a:moveTo>
                    <a:pt x="1026045" y="722303"/>
                  </a:moveTo>
                  <a:lnTo>
                    <a:pt x="875686" y="722303"/>
                  </a:lnTo>
                  <a:lnTo>
                    <a:pt x="875686" y="661522"/>
                  </a:lnTo>
                  <a:lnTo>
                    <a:pt x="962065" y="662734"/>
                  </a:lnTo>
                  <a:lnTo>
                    <a:pt x="969835" y="662734"/>
                  </a:lnTo>
                  <a:lnTo>
                    <a:pt x="969734" y="662936"/>
                  </a:lnTo>
                  <a:lnTo>
                    <a:pt x="1073065" y="664349"/>
                  </a:lnTo>
                  <a:lnTo>
                    <a:pt x="1082554" y="664349"/>
                  </a:lnTo>
                  <a:lnTo>
                    <a:pt x="1082554" y="665157"/>
                  </a:lnTo>
                  <a:lnTo>
                    <a:pt x="1082151" y="666166"/>
                  </a:lnTo>
                  <a:lnTo>
                    <a:pt x="1026045" y="722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9111" y="5023318"/>
            <a:ext cx="7247838" cy="42386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8150" marR="5080" indent="-426084">
              <a:lnSpc>
                <a:spcPct val="114999"/>
              </a:lnSpc>
              <a:spcBef>
                <a:spcPts val="100"/>
              </a:spcBef>
            </a:pPr>
            <a:r>
              <a:rPr dirty="0" spc="40"/>
              <a:t>КАКВО</a:t>
            </a:r>
            <a:r>
              <a:rPr dirty="0" spc="-185"/>
              <a:t> </a:t>
            </a:r>
            <a:r>
              <a:rPr dirty="0" spc="-50"/>
              <a:t>ПРЕДЛАГА</a:t>
            </a:r>
            <a:r>
              <a:rPr dirty="0" spc="-185"/>
              <a:t> </a:t>
            </a:r>
            <a:r>
              <a:rPr dirty="0" spc="170"/>
              <a:t>ИПУРИ</a:t>
            </a:r>
            <a:r>
              <a:rPr dirty="0" spc="-180"/>
              <a:t> </a:t>
            </a:r>
            <a:r>
              <a:rPr dirty="0" spc="80"/>
              <a:t>ПО</a:t>
            </a:r>
            <a:r>
              <a:rPr dirty="0" spc="-185"/>
              <a:t> </a:t>
            </a:r>
            <a:r>
              <a:rPr dirty="0" spc="15"/>
              <a:t>ОТНОШЕНИЕ</a:t>
            </a:r>
            <a:r>
              <a:rPr dirty="0" spc="-180"/>
              <a:t> </a:t>
            </a:r>
            <a:r>
              <a:rPr dirty="0" spc="15"/>
              <a:t>НА </a:t>
            </a:r>
            <a:r>
              <a:rPr dirty="0" spc="-1030"/>
              <a:t> </a:t>
            </a:r>
            <a:r>
              <a:rPr dirty="0" spc="5"/>
              <a:t>ДЕКАРБОНИЗАЦИЯТА</a:t>
            </a:r>
            <a:r>
              <a:rPr dirty="0" spc="-185"/>
              <a:t> </a:t>
            </a:r>
            <a:r>
              <a:rPr dirty="0" spc="390"/>
              <a:t>И</a:t>
            </a:r>
            <a:r>
              <a:rPr dirty="0" spc="-180"/>
              <a:t> </a:t>
            </a:r>
            <a:r>
              <a:rPr dirty="0" spc="-35"/>
              <a:t>ЗЕЛЕНИЯ</a:t>
            </a:r>
            <a:r>
              <a:rPr dirty="0" spc="-185"/>
              <a:t> </a:t>
            </a:r>
            <a:r>
              <a:rPr dirty="0" spc="-40"/>
              <a:t>ПРЕХОД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420" y="3886537"/>
            <a:ext cx="10108565" cy="3042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99695">
              <a:lnSpc>
                <a:spcPct val="100000"/>
              </a:lnSpc>
              <a:spcBef>
                <a:spcPts val="125"/>
              </a:spcBef>
            </a:pPr>
            <a:r>
              <a:rPr dirty="0" sz="2900" spc="150" b="1">
                <a:latin typeface="Arial"/>
                <a:cs typeface="Arial"/>
                <a:hlinkClick r:id="rId2"/>
              </a:rPr>
              <a:t>Предпроектни</a:t>
            </a:r>
            <a:r>
              <a:rPr dirty="0" sz="2900" spc="-145" b="1">
                <a:latin typeface="Arial"/>
                <a:cs typeface="Arial"/>
                <a:hlinkClick r:id="rId2"/>
              </a:rPr>
              <a:t> </a:t>
            </a:r>
            <a:r>
              <a:rPr dirty="0" sz="2900" spc="130" b="1">
                <a:latin typeface="Arial"/>
                <a:cs typeface="Arial"/>
                <a:hlinkClick r:id="rId2"/>
              </a:rPr>
              <a:t>проучвания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spcBef>
                <a:spcPts val="5"/>
              </a:spcBef>
            </a:pPr>
            <a:r>
              <a:rPr dirty="0" sz="2900" spc="229">
                <a:latin typeface="Lucida Sans Unicode"/>
                <a:cs typeface="Lucida Sans Unicode"/>
              </a:rPr>
              <a:t>В </a:t>
            </a:r>
            <a:r>
              <a:rPr dirty="0" sz="2900" spc="65">
                <a:latin typeface="Lucida Sans Unicode"/>
                <a:cs typeface="Lucida Sans Unicode"/>
              </a:rPr>
              <a:t>ИПУРИ </a:t>
            </a:r>
            <a:r>
              <a:rPr dirty="0" sz="2900" spc="30">
                <a:latin typeface="Lucida Sans Unicode"/>
                <a:cs typeface="Lucida Sans Unicode"/>
              </a:rPr>
              <a:t>изготвяме </a:t>
            </a:r>
            <a:r>
              <a:rPr dirty="0" sz="2900" spc="-15">
                <a:latin typeface="Lucida Sans Unicode"/>
                <a:cs typeface="Lucida Sans Unicode"/>
              </a:rPr>
              <a:t>предпроектни </a:t>
            </a:r>
            <a:r>
              <a:rPr dirty="0" sz="2900" spc="35">
                <a:latin typeface="Lucida Sans Unicode"/>
                <a:cs typeface="Lucida Sans Unicode"/>
              </a:rPr>
              <a:t>проучвания</a:t>
            </a:r>
            <a:r>
              <a:rPr dirty="0" sz="2900" spc="35">
                <a:latin typeface="Tahoma"/>
                <a:cs typeface="Tahoma"/>
              </a:rPr>
              <a:t>, </a:t>
            </a:r>
            <a:r>
              <a:rPr dirty="0" sz="2900" spc="40">
                <a:latin typeface="Tahoma"/>
                <a:cs typeface="Tahoma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160">
                <a:latin typeface="Lucida Sans Unicode"/>
                <a:cs typeface="Lucida Sans Unicode"/>
              </a:rPr>
              <a:t>в</a:t>
            </a:r>
            <a:r>
              <a:rPr dirty="0" sz="2900" spc="409">
                <a:latin typeface="Lucida Sans Unicode"/>
                <a:cs typeface="Lucida Sans Unicode"/>
              </a:rPr>
              <a:t>ъ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-170">
                <a:latin typeface="Lucida Sans Unicode"/>
                <a:cs typeface="Lucida Sans Unicode"/>
              </a:rPr>
              <a:t>г</a:t>
            </a:r>
            <a:r>
              <a:rPr dirty="0" sz="2900" spc="-30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80">
                <a:latin typeface="Lucida Sans Unicode"/>
                <a:cs typeface="Lucida Sans Unicode"/>
              </a:rPr>
              <a:t>ж</a:t>
            </a:r>
            <a:r>
              <a:rPr dirty="0" sz="2900" spc="-250">
                <a:latin typeface="Lucida Sans Unicode"/>
                <a:cs typeface="Lucida Sans Unicode"/>
              </a:rPr>
              <a:t>д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29">
                <a:latin typeface="Lucida Sans Unicode"/>
                <a:cs typeface="Lucida Sans Unicode"/>
              </a:rPr>
              <a:t>В</a:t>
            </a:r>
            <a:r>
              <a:rPr dirty="0" sz="2900" spc="50">
                <a:latin typeface="Lucida Sans Unicode"/>
                <a:cs typeface="Lucida Sans Unicode"/>
              </a:rPr>
              <a:t>Е</a:t>
            </a:r>
            <a:r>
              <a:rPr dirty="0" sz="2900" spc="95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45">
                <a:latin typeface="Lucida Sans Unicode"/>
                <a:cs typeface="Lucida Sans Unicode"/>
              </a:rPr>
              <a:t>н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15">
                <a:latin typeface="Lucida Sans Unicode"/>
                <a:cs typeface="Lucida Sans Unicode"/>
              </a:rPr>
              <a:t>л</a:t>
            </a:r>
            <a:r>
              <a:rPr dirty="0" sz="2900" spc="35">
                <a:latin typeface="Lucida Sans Unicode"/>
                <a:cs typeface="Lucida Sans Unicode"/>
              </a:rPr>
              <a:t>а</a:t>
            </a:r>
            <a:r>
              <a:rPr dirty="0" sz="2900" spc="-90">
                <a:latin typeface="Lucida Sans Unicode"/>
                <a:cs typeface="Lucida Sans Unicode"/>
              </a:rPr>
              <a:t>ц</a:t>
            </a:r>
            <a:r>
              <a:rPr dirty="0" sz="2900" spc="60">
                <a:latin typeface="Lucida Sans Unicode"/>
                <a:cs typeface="Lucida Sans Unicode"/>
              </a:rPr>
              <a:t>ии</a:t>
            </a:r>
            <a:r>
              <a:rPr dirty="0" sz="2900" spc="-254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45">
                <a:latin typeface="Lucida Sans Unicode"/>
                <a:cs typeface="Lucida Sans Unicode"/>
              </a:rPr>
              <a:t>т</a:t>
            </a:r>
            <a:r>
              <a:rPr dirty="0" sz="2900" spc="30">
                <a:latin typeface="Lucida Sans Unicode"/>
                <a:cs typeface="Lucida Sans Unicode"/>
              </a:rPr>
              <a:t>е</a:t>
            </a:r>
            <a:r>
              <a:rPr dirty="0" sz="2900" spc="75">
                <a:latin typeface="Lucida Sans Unicode"/>
                <a:cs typeface="Lucida Sans Unicode"/>
              </a:rPr>
              <a:t>м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з</a:t>
            </a:r>
            <a:r>
              <a:rPr dirty="0" sz="2900" spc="25">
                <a:latin typeface="Lucida Sans Unicode"/>
                <a:cs typeface="Lucida Sans Unicode"/>
              </a:rPr>
              <a:t>а  </a:t>
            </a:r>
            <a:r>
              <a:rPr dirty="0" sz="2900" spc="30">
                <a:latin typeface="Lucida Sans Unicode"/>
                <a:cs typeface="Lucida Sans Unicode"/>
              </a:rPr>
              <a:t>управление </a:t>
            </a:r>
            <a:r>
              <a:rPr dirty="0" sz="2900" spc="40">
                <a:latin typeface="Lucida Sans Unicode"/>
                <a:cs typeface="Lucida Sans Unicode"/>
              </a:rPr>
              <a:t>на </a:t>
            </a:r>
            <a:r>
              <a:rPr dirty="0" sz="2900" spc="-15">
                <a:latin typeface="Lucida Sans Unicode"/>
                <a:cs typeface="Lucida Sans Unicode"/>
              </a:rPr>
              <a:t>отпадъците</a:t>
            </a:r>
            <a:r>
              <a:rPr dirty="0" sz="2900" spc="-15">
                <a:latin typeface="Tahoma"/>
                <a:cs typeface="Tahoma"/>
              </a:rPr>
              <a:t>, </a:t>
            </a:r>
            <a:r>
              <a:rPr dirty="0" sz="2900" spc="25">
                <a:latin typeface="Lucida Sans Unicode"/>
                <a:cs typeface="Lucida Sans Unicode"/>
              </a:rPr>
              <a:t>мерки </a:t>
            </a:r>
            <a:r>
              <a:rPr dirty="0" sz="2900" spc="35">
                <a:latin typeface="Lucida Sans Unicode"/>
                <a:cs typeface="Lucida Sans Unicode"/>
              </a:rPr>
              <a:t>за </a:t>
            </a:r>
            <a:r>
              <a:rPr dirty="0" sz="2900" spc="15">
                <a:latin typeface="Lucida Sans Unicode"/>
                <a:cs typeface="Lucida Sans Unicode"/>
              </a:rPr>
              <a:t>енергийна </a:t>
            </a:r>
            <a:r>
              <a:rPr dirty="0" sz="2900" spc="20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ефективност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0">
                <a:latin typeface="Lucida Sans Unicode"/>
                <a:cs typeface="Lucida Sans Unicode"/>
              </a:rPr>
              <a:t>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65">
                <a:latin typeface="Lucida Sans Unicode"/>
                <a:cs typeface="Lucida Sans Unicode"/>
              </a:rPr>
              <a:t>нови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бизнес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55">
                <a:latin typeface="Lucida Sans Unicode"/>
                <a:cs typeface="Lucida Sans Unicode"/>
              </a:rPr>
              <a:t>модели</a:t>
            </a:r>
            <a:r>
              <a:rPr dirty="0" sz="2900" spc="-55">
                <a:latin typeface="Tahoma"/>
                <a:cs typeface="Tahoma"/>
              </a:rPr>
              <a:t>,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80">
                <a:latin typeface="Lucida Sans Unicode"/>
                <a:cs typeface="Lucida Sans Unicode"/>
              </a:rPr>
              <a:t>свързани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с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90">
                <a:latin typeface="Lucida Sans Unicode"/>
                <a:cs typeface="Lucida Sans Unicode"/>
              </a:rPr>
              <a:t>тях</a:t>
            </a:r>
            <a:r>
              <a:rPr dirty="0" sz="2900" spc="-9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87919" y="2940715"/>
            <a:ext cx="1236345" cy="1485900"/>
            <a:chOff x="1487919" y="2940715"/>
            <a:chExt cx="1236345" cy="1485900"/>
          </a:xfrm>
        </p:grpSpPr>
        <p:sp>
          <p:nvSpPr>
            <p:cNvPr id="5" name="object 5"/>
            <p:cNvSpPr/>
            <p:nvPr/>
          </p:nvSpPr>
          <p:spPr>
            <a:xfrm>
              <a:off x="1564170" y="3420553"/>
              <a:ext cx="1160145" cy="1006475"/>
            </a:xfrm>
            <a:custGeom>
              <a:avLst/>
              <a:gdLst/>
              <a:ahLst/>
              <a:cxnLst/>
              <a:rect l="l" t="t" r="r" b="b"/>
              <a:pathLst>
                <a:path w="1160145" h="1006475">
                  <a:moveTo>
                    <a:pt x="191668" y="500659"/>
                  </a:moveTo>
                  <a:lnTo>
                    <a:pt x="0" y="500659"/>
                  </a:lnTo>
                  <a:lnTo>
                    <a:pt x="0" y="1006068"/>
                  </a:lnTo>
                  <a:lnTo>
                    <a:pt x="191668" y="1006068"/>
                  </a:lnTo>
                  <a:lnTo>
                    <a:pt x="191668" y="500659"/>
                  </a:lnTo>
                  <a:close/>
                </a:path>
                <a:path w="1160145" h="1006475">
                  <a:moveTo>
                    <a:pt x="514426" y="379361"/>
                  </a:moveTo>
                  <a:lnTo>
                    <a:pt x="322795" y="379361"/>
                  </a:lnTo>
                  <a:lnTo>
                    <a:pt x="322795" y="1006068"/>
                  </a:lnTo>
                  <a:lnTo>
                    <a:pt x="514426" y="1006068"/>
                  </a:lnTo>
                  <a:lnTo>
                    <a:pt x="514426" y="379361"/>
                  </a:lnTo>
                  <a:close/>
                </a:path>
                <a:path w="1160145" h="1006475">
                  <a:moveTo>
                    <a:pt x="837222" y="219113"/>
                  </a:moveTo>
                  <a:lnTo>
                    <a:pt x="645566" y="219113"/>
                  </a:lnTo>
                  <a:lnTo>
                    <a:pt x="645566" y="1006068"/>
                  </a:lnTo>
                  <a:lnTo>
                    <a:pt x="837222" y="1006068"/>
                  </a:lnTo>
                  <a:lnTo>
                    <a:pt x="837222" y="219113"/>
                  </a:lnTo>
                  <a:close/>
                </a:path>
                <a:path w="1160145" h="1006475">
                  <a:moveTo>
                    <a:pt x="1160043" y="0"/>
                  </a:moveTo>
                  <a:lnTo>
                    <a:pt x="968362" y="0"/>
                  </a:lnTo>
                  <a:lnTo>
                    <a:pt x="968362" y="1006068"/>
                  </a:lnTo>
                  <a:lnTo>
                    <a:pt x="1160043" y="1006068"/>
                  </a:lnTo>
                  <a:lnTo>
                    <a:pt x="1160043" y="0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87919" y="2940715"/>
              <a:ext cx="1181735" cy="1429385"/>
            </a:xfrm>
            <a:custGeom>
              <a:avLst/>
              <a:gdLst/>
              <a:ahLst/>
              <a:cxnLst/>
              <a:rect l="l" t="t" r="r" b="b"/>
              <a:pathLst>
                <a:path w="1181735" h="1429385">
                  <a:moveTo>
                    <a:pt x="286381" y="578218"/>
                  </a:moveTo>
                  <a:lnTo>
                    <a:pt x="48004" y="578218"/>
                  </a:lnTo>
                  <a:lnTo>
                    <a:pt x="87402" y="577909"/>
                  </a:lnTo>
                  <a:lnTo>
                    <a:pt x="129277" y="576195"/>
                  </a:lnTo>
                  <a:lnTo>
                    <a:pt x="173434" y="572842"/>
                  </a:lnTo>
                  <a:lnTo>
                    <a:pt x="219678" y="567618"/>
                  </a:lnTo>
                  <a:lnTo>
                    <a:pt x="267816" y="560289"/>
                  </a:lnTo>
                  <a:lnTo>
                    <a:pt x="317651" y="550623"/>
                  </a:lnTo>
                  <a:lnTo>
                    <a:pt x="368991" y="538386"/>
                  </a:lnTo>
                  <a:lnTo>
                    <a:pt x="421640" y="523346"/>
                  </a:lnTo>
                  <a:lnTo>
                    <a:pt x="475404" y="505269"/>
                  </a:lnTo>
                  <a:lnTo>
                    <a:pt x="530088" y="483922"/>
                  </a:lnTo>
                  <a:lnTo>
                    <a:pt x="585498" y="459073"/>
                  </a:lnTo>
                  <a:lnTo>
                    <a:pt x="641440" y="430488"/>
                  </a:lnTo>
                  <a:lnTo>
                    <a:pt x="695685" y="399132"/>
                  </a:lnTo>
                  <a:lnTo>
                    <a:pt x="746478" y="366221"/>
                  </a:lnTo>
                  <a:lnTo>
                    <a:pt x="793904" y="332068"/>
                  </a:lnTo>
                  <a:lnTo>
                    <a:pt x="838048" y="296989"/>
                  </a:lnTo>
                  <a:lnTo>
                    <a:pt x="878993" y="261300"/>
                  </a:lnTo>
                  <a:lnTo>
                    <a:pt x="916825" y="225314"/>
                  </a:lnTo>
                  <a:lnTo>
                    <a:pt x="951628" y="189347"/>
                  </a:lnTo>
                  <a:lnTo>
                    <a:pt x="983487" y="153713"/>
                  </a:lnTo>
                  <a:lnTo>
                    <a:pt x="1012487" y="118727"/>
                  </a:lnTo>
                  <a:lnTo>
                    <a:pt x="1038712" y="84705"/>
                  </a:lnTo>
                  <a:lnTo>
                    <a:pt x="1062247" y="51961"/>
                  </a:lnTo>
                  <a:lnTo>
                    <a:pt x="1083177" y="20810"/>
                  </a:lnTo>
                  <a:lnTo>
                    <a:pt x="897748" y="20810"/>
                  </a:lnTo>
                  <a:lnTo>
                    <a:pt x="893297" y="16049"/>
                  </a:lnTo>
                  <a:lnTo>
                    <a:pt x="893297" y="4761"/>
                  </a:lnTo>
                  <a:lnTo>
                    <a:pt x="898074" y="0"/>
                  </a:lnTo>
                  <a:lnTo>
                    <a:pt x="1111362" y="0"/>
                  </a:lnTo>
                  <a:lnTo>
                    <a:pt x="1115813" y="4761"/>
                  </a:lnTo>
                  <a:lnTo>
                    <a:pt x="1115813" y="41027"/>
                  </a:lnTo>
                  <a:lnTo>
                    <a:pt x="1094785" y="41030"/>
                  </a:lnTo>
                  <a:lnTo>
                    <a:pt x="1073350" y="72472"/>
                  </a:lnTo>
                  <a:lnTo>
                    <a:pt x="1049353" y="105367"/>
                  </a:lnTo>
                  <a:lnTo>
                    <a:pt x="1022716" y="139417"/>
                  </a:lnTo>
                  <a:lnTo>
                    <a:pt x="993361" y="174325"/>
                  </a:lnTo>
                  <a:lnTo>
                    <a:pt x="961210" y="209794"/>
                  </a:lnTo>
                  <a:lnTo>
                    <a:pt x="926183" y="245529"/>
                  </a:lnTo>
                  <a:lnTo>
                    <a:pt x="888202" y="281233"/>
                  </a:lnTo>
                  <a:lnTo>
                    <a:pt x="847189" y="316610"/>
                  </a:lnTo>
                  <a:lnTo>
                    <a:pt x="803065" y="351363"/>
                  </a:lnTo>
                  <a:lnTo>
                    <a:pt x="755751" y="385197"/>
                  </a:lnTo>
                  <a:lnTo>
                    <a:pt x="705168" y="417815"/>
                  </a:lnTo>
                  <a:lnTo>
                    <a:pt x="651239" y="448921"/>
                  </a:lnTo>
                  <a:lnTo>
                    <a:pt x="595585" y="477424"/>
                  </a:lnTo>
                  <a:lnTo>
                    <a:pt x="540446" y="502285"/>
                  </a:lnTo>
                  <a:lnTo>
                    <a:pt x="486008" y="523724"/>
                  </a:lnTo>
                  <a:lnTo>
                    <a:pt x="432453" y="541964"/>
                  </a:lnTo>
                  <a:lnTo>
                    <a:pt x="379966" y="557228"/>
                  </a:lnTo>
                  <a:lnTo>
                    <a:pt x="328729" y="569736"/>
                  </a:lnTo>
                  <a:lnTo>
                    <a:pt x="286381" y="578218"/>
                  </a:lnTo>
                  <a:close/>
                </a:path>
                <a:path w="1181735" h="1429385">
                  <a:moveTo>
                    <a:pt x="1111095" y="226250"/>
                  </a:moveTo>
                  <a:lnTo>
                    <a:pt x="1099821" y="226250"/>
                  </a:lnTo>
                  <a:lnTo>
                    <a:pt x="1095045" y="221487"/>
                  </a:lnTo>
                  <a:lnTo>
                    <a:pt x="1095045" y="41030"/>
                  </a:lnTo>
                  <a:lnTo>
                    <a:pt x="1094787" y="41027"/>
                  </a:lnTo>
                  <a:lnTo>
                    <a:pt x="1115813" y="41027"/>
                  </a:lnTo>
                  <a:lnTo>
                    <a:pt x="1115813" y="221790"/>
                  </a:lnTo>
                  <a:lnTo>
                    <a:pt x="1111095" y="226250"/>
                  </a:lnTo>
                  <a:close/>
                </a:path>
                <a:path w="1181735" h="1429385">
                  <a:moveTo>
                    <a:pt x="1176643" y="1428818"/>
                  </a:moveTo>
                  <a:lnTo>
                    <a:pt x="973412" y="1428818"/>
                  </a:lnTo>
                  <a:lnTo>
                    <a:pt x="968694" y="1424359"/>
                  </a:lnTo>
                  <a:lnTo>
                    <a:pt x="968694" y="406704"/>
                  </a:lnTo>
                  <a:lnTo>
                    <a:pt x="973145" y="401948"/>
                  </a:lnTo>
                  <a:lnTo>
                    <a:pt x="1176643" y="401948"/>
                  </a:lnTo>
                  <a:lnTo>
                    <a:pt x="1181419" y="406704"/>
                  </a:lnTo>
                  <a:lnTo>
                    <a:pt x="1181093" y="412650"/>
                  </a:lnTo>
                  <a:lnTo>
                    <a:pt x="1181093" y="423056"/>
                  </a:lnTo>
                  <a:lnTo>
                    <a:pt x="989730" y="423056"/>
                  </a:lnTo>
                  <a:lnTo>
                    <a:pt x="989730" y="1408007"/>
                  </a:lnTo>
                  <a:lnTo>
                    <a:pt x="1181093" y="1408007"/>
                  </a:lnTo>
                  <a:lnTo>
                    <a:pt x="1181093" y="1424061"/>
                  </a:lnTo>
                  <a:lnTo>
                    <a:pt x="1176643" y="1428818"/>
                  </a:lnTo>
                  <a:close/>
                </a:path>
                <a:path w="1181735" h="1429385">
                  <a:moveTo>
                    <a:pt x="1181093" y="1408007"/>
                  </a:moveTo>
                  <a:lnTo>
                    <a:pt x="1160325" y="1408007"/>
                  </a:lnTo>
                  <a:lnTo>
                    <a:pt x="1160325" y="423056"/>
                  </a:lnTo>
                  <a:lnTo>
                    <a:pt x="1181093" y="423056"/>
                  </a:lnTo>
                  <a:lnTo>
                    <a:pt x="1181093" y="1408007"/>
                  </a:lnTo>
                  <a:close/>
                </a:path>
                <a:path w="1181735" h="1429385">
                  <a:moveTo>
                    <a:pt x="57865" y="599354"/>
                  </a:moveTo>
                  <a:lnTo>
                    <a:pt x="10383" y="598462"/>
                  </a:lnTo>
                  <a:lnTo>
                    <a:pt x="0" y="593408"/>
                  </a:lnTo>
                  <a:lnTo>
                    <a:pt x="591" y="581516"/>
                  </a:lnTo>
                  <a:lnTo>
                    <a:pt x="5632" y="577354"/>
                  </a:lnTo>
                  <a:lnTo>
                    <a:pt x="11276" y="577354"/>
                  </a:lnTo>
                  <a:lnTo>
                    <a:pt x="48004" y="578218"/>
                  </a:lnTo>
                  <a:lnTo>
                    <a:pt x="286381" y="578218"/>
                  </a:lnTo>
                  <a:lnTo>
                    <a:pt x="230743" y="587374"/>
                  </a:lnTo>
                  <a:lnTo>
                    <a:pt x="184362" y="592948"/>
                  </a:lnTo>
                  <a:lnTo>
                    <a:pt x="139965" y="596655"/>
                  </a:lnTo>
                  <a:lnTo>
                    <a:pt x="97739" y="598716"/>
                  </a:lnTo>
                  <a:lnTo>
                    <a:pt x="57865" y="599354"/>
                  </a:lnTo>
                  <a:close/>
                </a:path>
                <a:path w="1181735" h="1429385">
                  <a:moveTo>
                    <a:pt x="853847" y="1428818"/>
                  </a:moveTo>
                  <a:lnTo>
                    <a:pt x="650616" y="1428818"/>
                  </a:lnTo>
                  <a:lnTo>
                    <a:pt x="645899" y="1424359"/>
                  </a:lnTo>
                  <a:lnTo>
                    <a:pt x="645899" y="625814"/>
                  </a:lnTo>
                  <a:lnTo>
                    <a:pt x="650349" y="621057"/>
                  </a:lnTo>
                  <a:lnTo>
                    <a:pt x="853847" y="621057"/>
                  </a:lnTo>
                  <a:lnTo>
                    <a:pt x="858594" y="625814"/>
                  </a:lnTo>
                  <a:lnTo>
                    <a:pt x="858297" y="631462"/>
                  </a:lnTo>
                  <a:lnTo>
                    <a:pt x="858297" y="642165"/>
                  </a:lnTo>
                  <a:lnTo>
                    <a:pt x="666934" y="642165"/>
                  </a:lnTo>
                  <a:lnTo>
                    <a:pt x="666934" y="1408007"/>
                  </a:lnTo>
                  <a:lnTo>
                    <a:pt x="858297" y="1408007"/>
                  </a:lnTo>
                  <a:lnTo>
                    <a:pt x="858297" y="1424061"/>
                  </a:lnTo>
                  <a:lnTo>
                    <a:pt x="853847" y="1428818"/>
                  </a:lnTo>
                  <a:close/>
                </a:path>
                <a:path w="1181735" h="1429385">
                  <a:moveTo>
                    <a:pt x="858297" y="1408007"/>
                  </a:moveTo>
                  <a:lnTo>
                    <a:pt x="837529" y="1408007"/>
                  </a:lnTo>
                  <a:lnTo>
                    <a:pt x="837529" y="642165"/>
                  </a:lnTo>
                  <a:lnTo>
                    <a:pt x="858297" y="642165"/>
                  </a:lnTo>
                  <a:lnTo>
                    <a:pt x="858297" y="1408007"/>
                  </a:lnTo>
                  <a:close/>
                </a:path>
                <a:path w="1181735" h="1429385">
                  <a:moveTo>
                    <a:pt x="531081" y="1428818"/>
                  </a:moveTo>
                  <a:lnTo>
                    <a:pt x="327850" y="1428818"/>
                  </a:lnTo>
                  <a:lnTo>
                    <a:pt x="323074" y="1424359"/>
                  </a:lnTo>
                  <a:lnTo>
                    <a:pt x="323073" y="786058"/>
                  </a:lnTo>
                  <a:lnTo>
                    <a:pt x="327524" y="781301"/>
                  </a:lnTo>
                  <a:lnTo>
                    <a:pt x="531081" y="781301"/>
                  </a:lnTo>
                  <a:lnTo>
                    <a:pt x="535798" y="786058"/>
                  </a:lnTo>
                  <a:lnTo>
                    <a:pt x="535531" y="791706"/>
                  </a:lnTo>
                  <a:lnTo>
                    <a:pt x="535531" y="802409"/>
                  </a:lnTo>
                  <a:lnTo>
                    <a:pt x="344168" y="802409"/>
                  </a:lnTo>
                  <a:lnTo>
                    <a:pt x="344168" y="1408007"/>
                  </a:lnTo>
                  <a:lnTo>
                    <a:pt x="535531" y="1408007"/>
                  </a:lnTo>
                  <a:lnTo>
                    <a:pt x="535531" y="1424061"/>
                  </a:lnTo>
                  <a:lnTo>
                    <a:pt x="531081" y="1428818"/>
                  </a:lnTo>
                  <a:close/>
                </a:path>
                <a:path w="1181735" h="1429385">
                  <a:moveTo>
                    <a:pt x="535531" y="1408007"/>
                  </a:moveTo>
                  <a:lnTo>
                    <a:pt x="514763" y="1408007"/>
                  </a:lnTo>
                  <a:lnTo>
                    <a:pt x="514763" y="802409"/>
                  </a:lnTo>
                  <a:lnTo>
                    <a:pt x="535531" y="802409"/>
                  </a:lnTo>
                  <a:lnTo>
                    <a:pt x="535531" y="1408007"/>
                  </a:lnTo>
                  <a:close/>
                </a:path>
                <a:path w="1181735" h="1429385">
                  <a:moveTo>
                    <a:pt x="208285" y="1428818"/>
                  </a:moveTo>
                  <a:lnTo>
                    <a:pt x="5056" y="1428818"/>
                  </a:lnTo>
                  <a:lnTo>
                    <a:pt x="304" y="1424359"/>
                  </a:lnTo>
                  <a:lnTo>
                    <a:pt x="304" y="907356"/>
                  </a:lnTo>
                  <a:lnTo>
                    <a:pt x="4755" y="902599"/>
                  </a:lnTo>
                  <a:lnTo>
                    <a:pt x="208285" y="902599"/>
                  </a:lnTo>
                  <a:lnTo>
                    <a:pt x="213038" y="907356"/>
                  </a:lnTo>
                  <a:lnTo>
                    <a:pt x="212735" y="913004"/>
                  </a:lnTo>
                  <a:lnTo>
                    <a:pt x="212735" y="923707"/>
                  </a:lnTo>
                  <a:lnTo>
                    <a:pt x="21374" y="923707"/>
                  </a:lnTo>
                  <a:lnTo>
                    <a:pt x="21372" y="1408007"/>
                  </a:lnTo>
                  <a:lnTo>
                    <a:pt x="212735" y="1408007"/>
                  </a:lnTo>
                  <a:lnTo>
                    <a:pt x="212735" y="1424061"/>
                  </a:lnTo>
                  <a:lnTo>
                    <a:pt x="208285" y="1428818"/>
                  </a:lnTo>
                  <a:close/>
                </a:path>
                <a:path w="1181735" h="1429385">
                  <a:moveTo>
                    <a:pt x="212735" y="1408007"/>
                  </a:moveTo>
                  <a:lnTo>
                    <a:pt x="191967" y="1408007"/>
                  </a:lnTo>
                  <a:lnTo>
                    <a:pt x="191969" y="923707"/>
                  </a:lnTo>
                  <a:lnTo>
                    <a:pt x="212735" y="923707"/>
                  </a:lnTo>
                  <a:lnTo>
                    <a:pt x="212735" y="1408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1584193" y="3688177"/>
            <a:ext cx="6029325" cy="5511800"/>
            <a:chOff x="11584193" y="3688177"/>
            <a:chExt cx="6029325" cy="5511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4193" y="3776357"/>
              <a:ext cx="6028752" cy="54065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322623" y="5523865"/>
              <a:ext cx="3726815" cy="3575685"/>
            </a:xfrm>
            <a:custGeom>
              <a:avLst/>
              <a:gdLst/>
              <a:ahLst/>
              <a:cxnLst/>
              <a:rect l="l" t="t" r="r" b="b"/>
              <a:pathLst>
                <a:path w="3726815" h="3575684">
                  <a:moveTo>
                    <a:pt x="3726621" y="3575465"/>
                  </a:moveTo>
                  <a:lnTo>
                    <a:pt x="0" y="3575465"/>
                  </a:lnTo>
                  <a:lnTo>
                    <a:pt x="0" y="2843393"/>
                  </a:lnTo>
                  <a:lnTo>
                    <a:pt x="757074" y="2831265"/>
                  </a:lnTo>
                  <a:lnTo>
                    <a:pt x="757074" y="2127859"/>
                  </a:lnTo>
                  <a:lnTo>
                    <a:pt x="1478660" y="2127859"/>
                  </a:lnTo>
                  <a:lnTo>
                    <a:pt x="1478660" y="1394685"/>
                  </a:lnTo>
                  <a:lnTo>
                    <a:pt x="2251117" y="1394685"/>
                  </a:lnTo>
                  <a:lnTo>
                    <a:pt x="2251117" y="673638"/>
                  </a:lnTo>
                  <a:lnTo>
                    <a:pt x="2992787" y="673638"/>
                  </a:lnTo>
                  <a:lnTo>
                    <a:pt x="2992787" y="0"/>
                  </a:lnTo>
                  <a:lnTo>
                    <a:pt x="3726621" y="0"/>
                  </a:lnTo>
                  <a:lnTo>
                    <a:pt x="3726621" y="3575465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242100" y="5601041"/>
              <a:ext cx="3738879" cy="3599179"/>
            </a:xfrm>
            <a:custGeom>
              <a:avLst/>
              <a:gdLst/>
              <a:ahLst/>
              <a:cxnLst/>
              <a:rect l="l" t="t" r="r" b="b"/>
              <a:pathLst>
                <a:path w="3738880" h="3599179">
                  <a:moveTo>
                    <a:pt x="3693483" y="3598618"/>
                  </a:moveTo>
                  <a:lnTo>
                    <a:pt x="3686751" y="3598618"/>
                  </a:lnTo>
                  <a:lnTo>
                    <a:pt x="3683441" y="3595310"/>
                  </a:lnTo>
                  <a:lnTo>
                    <a:pt x="3725374" y="14332"/>
                  </a:lnTo>
                  <a:lnTo>
                    <a:pt x="3004781" y="14332"/>
                  </a:lnTo>
                  <a:lnTo>
                    <a:pt x="3004781" y="3586490"/>
                  </a:lnTo>
                  <a:lnTo>
                    <a:pt x="3001581" y="3589798"/>
                  </a:lnTo>
                  <a:lnTo>
                    <a:pt x="2994960" y="3589798"/>
                  </a:lnTo>
                  <a:lnTo>
                    <a:pt x="2991539" y="3586490"/>
                  </a:lnTo>
                  <a:lnTo>
                    <a:pt x="2991539" y="687971"/>
                  </a:lnTo>
                  <a:lnTo>
                    <a:pt x="2263222" y="687971"/>
                  </a:lnTo>
                  <a:lnTo>
                    <a:pt x="2263222" y="3586490"/>
                  </a:lnTo>
                  <a:lnTo>
                    <a:pt x="2259912" y="3589798"/>
                  </a:lnTo>
                  <a:lnTo>
                    <a:pt x="2253401" y="3589798"/>
                  </a:lnTo>
                  <a:lnTo>
                    <a:pt x="2250091" y="3586490"/>
                  </a:lnTo>
                  <a:lnTo>
                    <a:pt x="2250091" y="1409017"/>
                  </a:lnTo>
                  <a:lnTo>
                    <a:pt x="1491979" y="1409017"/>
                  </a:lnTo>
                  <a:lnTo>
                    <a:pt x="1491979" y="3586490"/>
                  </a:lnTo>
                  <a:lnTo>
                    <a:pt x="1488668" y="3589798"/>
                  </a:lnTo>
                  <a:lnTo>
                    <a:pt x="1481937" y="3589798"/>
                  </a:lnTo>
                  <a:lnTo>
                    <a:pt x="1478737" y="3586490"/>
                  </a:lnTo>
                  <a:lnTo>
                    <a:pt x="1478737" y="2142192"/>
                  </a:lnTo>
                  <a:lnTo>
                    <a:pt x="770173" y="2142192"/>
                  </a:lnTo>
                  <a:lnTo>
                    <a:pt x="770173" y="3586490"/>
                  </a:lnTo>
                  <a:lnTo>
                    <a:pt x="766973" y="3589798"/>
                  </a:lnTo>
                  <a:lnTo>
                    <a:pt x="760351" y="3589798"/>
                  </a:lnTo>
                  <a:lnTo>
                    <a:pt x="756931" y="3586490"/>
                  </a:lnTo>
                  <a:lnTo>
                    <a:pt x="756931" y="2845598"/>
                  </a:lnTo>
                  <a:lnTo>
                    <a:pt x="13231" y="2856623"/>
                  </a:lnTo>
                  <a:lnTo>
                    <a:pt x="13231" y="3586490"/>
                  </a:lnTo>
                  <a:lnTo>
                    <a:pt x="9920" y="3589798"/>
                  </a:lnTo>
                  <a:lnTo>
                    <a:pt x="3277" y="3589798"/>
                  </a:lnTo>
                  <a:lnTo>
                    <a:pt x="0" y="3586490"/>
                  </a:lnTo>
                  <a:lnTo>
                    <a:pt x="0" y="2846701"/>
                  </a:lnTo>
                  <a:lnTo>
                    <a:pt x="3277" y="2843393"/>
                  </a:lnTo>
                  <a:lnTo>
                    <a:pt x="756931" y="2831265"/>
                  </a:lnTo>
                  <a:lnTo>
                    <a:pt x="756931" y="2131166"/>
                  </a:lnTo>
                  <a:lnTo>
                    <a:pt x="760351" y="2127859"/>
                  </a:lnTo>
                  <a:lnTo>
                    <a:pt x="1478737" y="2127859"/>
                  </a:lnTo>
                  <a:lnTo>
                    <a:pt x="1478737" y="1397992"/>
                  </a:lnTo>
                  <a:lnTo>
                    <a:pt x="1481937" y="1394684"/>
                  </a:lnTo>
                  <a:lnTo>
                    <a:pt x="2251194" y="1394685"/>
                  </a:lnTo>
                  <a:lnTo>
                    <a:pt x="2251194" y="676946"/>
                  </a:lnTo>
                  <a:lnTo>
                    <a:pt x="2254394" y="673638"/>
                  </a:lnTo>
                  <a:lnTo>
                    <a:pt x="2992754" y="673638"/>
                  </a:lnTo>
                  <a:lnTo>
                    <a:pt x="2992754" y="3307"/>
                  </a:lnTo>
                  <a:lnTo>
                    <a:pt x="2996064" y="0"/>
                  </a:lnTo>
                  <a:lnTo>
                    <a:pt x="3735416" y="0"/>
                  </a:lnTo>
                  <a:lnTo>
                    <a:pt x="3737623" y="2205"/>
                  </a:lnTo>
                  <a:lnTo>
                    <a:pt x="3737623" y="4409"/>
                  </a:lnTo>
                  <a:lnTo>
                    <a:pt x="3738616" y="5512"/>
                  </a:lnTo>
                  <a:lnTo>
                    <a:pt x="3696793" y="3595310"/>
                  </a:lnTo>
                  <a:lnTo>
                    <a:pt x="3693483" y="3598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383349" y="3794433"/>
              <a:ext cx="3224530" cy="4538980"/>
            </a:xfrm>
            <a:custGeom>
              <a:avLst/>
              <a:gdLst/>
              <a:ahLst/>
              <a:cxnLst/>
              <a:rect l="l" t="t" r="r" b="b"/>
              <a:pathLst>
                <a:path w="3224530" h="4538980">
                  <a:moveTo>
                    <a:pt x="3119657" y="74574"/>
                  </a:moveTo>
                  <a:lnTo>
                    <a:pt x="3074413" y="55798"/>
                  </a:lnTo>
                  <a:lnTo>
                    <a:pt x="3086914" y="40441"/>
                  </a:lnTo>
                  <a:lnTo>
                    <a:pt x="3099104" y="28795"/>
                  </a:lnTo>
                  <a:lnTo>
                    <a:pt x="3110260" y="20452"/>
                  </a:lnTo>
                  <a:lnTo>
                    <a:pt x="3119657" y="15005"/>
                  </a:lnTo>
                  <a:lnTo>
                    <a:pt x="3155590" y="3219"/>
                  </a:lnTo>
                  <a:lnTo>
                    <a:pt x="3189454" y="0"/>
                  </a:lnTo>
                  <a:lnTo>
                    <a:pt x="3214628" y="1526"/>
                  </a:lnTo>
                  <a:lnTo>
                    <a:pt x="3224491" y="3980"/>
                  </a:lnTo>
                  <a:lnTo>
                    <a:pt x="3155963" y="35986"/>
                  </a:lnTo>
                  <a:lnTo>
                    <a:pt x="3173579" y="37842"/>
                  </a:lnTo>
                  <a:lnTo>
                    <a:pt x="3186406" y="40114"/>
                  </a:lnTo>
                  <a:lnTo>
                    <a:pt x="3194246" y="42797"/>
                  </a:lnTo>
                  <a:lnTo>
                    <a:pt x="3196903" y="45887"/>
                  </a:lnTo>
                  <a:lnTo>
                    <a:pt x="3192127" y="51461"/>
                  </a:lnTo>
                  <a:lnTo>
                    <a:pt x="3177730" y="58163"/>
                  </a:lnTo>
                  <a:lnTo>
                    <a:pt x="3153608" y="65899"/>
                  </a:lnTo>
                  <a:lnTo>
                    <a:pt x="3119657" y="74574"/>
                  </a:lnTo>
                  <a:close/>
                </a:path>
                <a:path w="3224530" h="4538980">
                  <a:moveTo>
                    <a:pt x="116994" y="4538669"/>
                  </a:moveTo>
                  <a:lnTo>
                    <a:pt x="41944" y="4538669"/>
                  </a:lnTo>
                  <a:lnTo>
                    <a:pt x="83888" y="4129635"/>
                  </a:lnTo>
                  <a:lnTo>
                    <a:pt x="0" y="3775726"/>
                  </a:lnTo>
                  <a:lnTo>
                    <a:pt x="259325" y="3666577"/>
                  </a:lnTo>
                  <a:lnTo>
                    <a:pt x="282787" y="3700858"/>
                  </a:lnTo>
                  <a:lnTo>
                    <a:pt x="305492" y="3738456"/>
                  </a:lnTo>
                  <a:lnTo>
                    <a:pt x="326797" y="3779313"/>
                  </a:lnTo>
                  <a:lnTo>
                    <a:pt x="346062" y="3823372"/>
                  </a:lnTo>
                  <a:lnTo>
                    <a:pt x="357210" y="3855107"/>
                  </a:lnTo>
                  <a:lnTo>
                    <a:pt x="148973" y="3855107"/>
                  </a:lnTo>
                  <a:lnTo>
                    <a:pt x="245012" y="4107584"/>
                  </a:lnTo>
                  <a:lnTo>
                    <a:pt x="230697" y="4155398"/>
                  </a:lnTo>
                  <a:lnTo>
                    <a:pt x="216447" y="4203275"/>
                  </a:lnTo>
                  <a:lnTo>
                    <a:pt x="202244" y="4251197"/>
                  </a:lnTo>
                  <a:lnTo>
                    <a:pt x="145536" y="4442978"/>
                  </a:lnTo>
                  <a:lnTo>
                    <a:pt x="131295" y="4490855"/>
                  </a:lnTo>
                  <a:lnTo>
                    <a:pt x="116994" y="4538669"/>
                  </a:lnTo>
                  <a:close/>
                </a:path>
                <a:path w="3224530" h="4538980">
                  <a:moveTo>
                    <a:pt x="318980" y="4538668"/>
                  </a:moveTo>
                  <a:lnTo>
                    <a:pt x="243897" y="4538668"/>
                  </a:lnTo>
                  <a:lnTo>
                    <a:pt x="245012" y="4107584"/>
                  </a:lnTo>
                  <a:lnTo>
                    <a:pt x="148973" y="3855107"/>
                  </a:lnTo>
                  <a:lnTo>
                    <a:pt x="357210" y="3855107"/>
                  </a:lnTo>
                  <a:lnTo>
                    <a:pt x="362643" y="3870575"/>
                  </a:lnTo>
                  <a:lnTo>
                    <a:pt x="375900" y="3920863"/>
                  </a:lnTo>
                  <a:lnTo>
                    <a:pt x="385191" y="3974180"/>
                  </a:lnTo>
                  <a:lnTo>
                    <a:pt x="389322" y="4017654"/>
                  </a:lnTo>
                  <a:lnTo>
                    <a:pt x="390242" y="4060017"/>
                  </a:lnTo>
                  <a:lnTo>
                    <a:pt x="388425" y="4104127"/>
                  </a:lnTo>
                  <a:lnTo>
                    <a:pt x="384340" y="4152840"/>
                  </a:lnTo>
                  <a:lnTo>
                    <a:pt x="378459" y="4209016"/>
                  </a:lnTo>
                  <a:lnTo>
                    <a:pt x="368598" y="4287195"/>
                  </a:lnTo>
                  <a:lnTo>
                    <a:pt x="361767" y="4331472"/>
                  </a:lnTo>
                  <a:lnTo>
                    <a:pt x="353509" y="4378951"/>
                  </a:lnTo>
                  <a:lnTo>
                    <a:pt x="343705" y="4429439"/>
                  </a:lnTo>
                  <a:lnTo>
                    <a:pt x="332236" y="4482742"/>
                  </a:lnTo>
                  <a:lnTo>
                    <a:pt x="318980" y="4538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56150" y="3688177"/>
              <a:ext cx="3479482" cy="4675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704975"/>
          </a:xfrm>
          <a:custGeom>
            <a:avLst/>
            <a:gdLst/>
            <a:ahLst/>
            <a:cxnLst/>
            <a:rect l="l" t="t" r="r" b="b"/>
            <a:pathLst>
              <a:path w="18288000" h="1704975">
                <a:moveTo>
                  <a:pt x="0" y="1704974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1704974"/>
                </a:lnTo>
                <a:lnTo>
                  <a:pt x="0" y="1704974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46960" y="7299235"/>
            <a:ext cx="337820" cy="88900"/>
          </a:xfrm>
          <a:custGeom>
            <a:avLst/>
            <a:gdLst/>
            <a:ahLst/>
            <a:cxnLst/>
            <a:rect l="l" t="t" r="r" b="b"/>
            <a:pathLst>
              <a:path w="337819" h="88900">
                <a:moveTo>
                  <a:pt x="337680" y="0"/>
                </a:moveTo>
                <a:lnTo>
                  <a:pt x="0" y="0"/>
                </a:lnTo>
                <a:lnTo>
                  <a:pt x="0" y="27927"/>
                </a:lnTo>
                <a:lnTo>
                  <a:pt x="0" y="88861"/>
                </a:lnTo>
                <a:lnTo>
                  <a:pt x="337680" y="88861"/>
                </a:lnTo>
                <a:lnTo>
                  <a:pt x="337680" y="27927"/>
                </a:lnTo>
                <a:lnTo>
                  <a:pt x="33768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64827" y="7327152"/>
            <a:ext cx="410845" cy="60960"/>
          </a:xfrm>
          <a:custGeom>
            <a:avLst/>
            <a:gdLst/>
            <a:ahLst/>
            <a:cxnLst/>
            <a:rect l="l" t="t" r="r" b="b"/>
            <a:pathLst>
              <a:path w="410844" h="60959">
                <a:moveTo>
                  <a:pt x="0" y="0"/>
                </a:moveTo>
                <a:lnTo>
                  <a:pt x="410811" y="0"/>
                </a:lnTo>
                <a:lnTo>
                  <a:pt x="410811" y="60933"/>
                </a:lnTo>
                <a:lnTo>
                  <a:pt x="0" y="609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46962" y="7388086"/>
            <a:ext cx="337820" cy="208279"/>
          </a:xfrm>
          <a:custGeom>
            <a:avLst/>
            <a:gdLst/>
            <a:ahLst/>
            <a:cxnLst/>
            <a:rect l="l" t="t" r="r" b="b"/>
            <a:pathLst>
              <a:path w="337819" h="208279">
                <a:moveTo>
                  <a:pt x="0" y="0"/>
                </a:moveTo>
                <a:lnTo>
                  <a:pt x="337678" y="0"/>
                </a:lnTo>
                <a:lnTo>
                  <a:pt x="337678" y="208189"/>
                </a:lnTo>
                <a:lnTo>
                  <a:pt x="0" y="208189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464542" y="7388086"/>
            <a:ext cx="293370" cy="208279"/>
          </a:xfrm>
          <a:custGeom>
            <a:avLst/>
            <a:gdLst/>
            <a:ahLst/>
            <a:cxnLst/>
            <a:rect l="l" t="t" r="r" b="b"/>
            <a:pathLst>
              <a:path w="293369" h="208279">
                <a:moveTo>
                  <a:pt x="0" y="0"/>
                </a:moveTo>
                <a:lnTo>
                  <a:pt x="292795" y="0"/>
                </a:lnTo>
                <a:lnTo>
                  <a:pt x="292795" y="208189"/>
                </a:lnTo>
                <a:lnTo>
                  <a:pt x="0" y="208189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64827" y="7388086"/>
            <a:ext cx="410845" cy="208279"/>
          </a:xfrm>
          <a:custGeom>
            <a:avLst/>
            <a:gdLst/>
            <a:ahLst/>
            <a:cxnLst/>
            <a:rect l="l" t="t" r="r" b="b"/>
            <a:pathLst>
              <a:path w="410844" h="208279">
                <a:moveTo>
                  <a:pt x="0" y="0"/>
                </a:moveTo>
                <a:lnTo>
                  <a:pt x="410811" y="0"/>
                </a:lnTo>
                <a:lnTo>
                  <a:pt x="410811" y="208189"/>
                </a:lnTo>
                <a:lnTo>
                  <a:pt x="0" y="208189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616220" y="7596275"/>
            <a:ext cx="293370" cy="107950"/>
          </a:xfrm>
          <a:custGeom>
            <a:avLst/>
            <a:gdLst/>
            <a:ahLst/>
            <a:cxnLst/>
            <a:rect l="l" t="t" r="r" b="b"/>
            <a:pathLst>
              <a:path w="293370" h="107950">
                <a:moveTo>
                  <a:pt x="0" y="0"/>
                </a:moveTo>
                <a:lnTo>
                  <a:pt x="292795" y="0"/>
                </a:lnTo>
                <a:lnTo>
                  <a:pt x="292795" y="107903"/>
                </a:lnTo>
                <a:lnTo>
                  <a:pt x="0" y="10790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46962" y="7596275"/>
            <a:ext cx="337820" cy="107950"/>
          </a:xfrm>
          <a:custGeom>
            <a:avLst/>
            <a:gdLst/>
            <a:ahLst/>
            <a:cxnLst/>
            <a:rect l="l" t="t" r="r" b="b"/>
            <a:pathLst>
              <a:path w="337819" h="107950">
                <a:moveTo>
                  <a:pt x="0" y="0"/>
                </a:moveTo>
                <a:lnTo>
                  <a:pt x="337678" y="0"/>
                </a:lnTo>
                <a:lnTo>
                  <a:pt x="337678" y="107903"/>
                </a:lnTo>
                <a:lnTo>
                  <a:pt x="0" y="10790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64542" y="7596275"/>
            <a:ext cx="293370" cy="107950"/>
          </a:xfrm>
          <a:custGeom>
            <a:avLst/>
            <a:gdLst/>
            <a:ahLst/>
            <a:cxnLst/>
            <a:rect l="l" t="t" r="r" b="b"/>
            <a:pathLst>
              <a:path w="293369" h="107950">
                <a:moveTo>
                  <a:pt x="0" y="0"/>
                </a:moveTo>
                <a:lnTo>
                  <a:pt x="292795" y="0"/>
                </a:lnTo>
                <a:lnTo>
                  <a:pt x="292795" y="107903"/>
                </a:lnTo>
                <a:lnTo>
                  <a:pt x="0" y="10790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64827" y="7596275"/>
            <a:ext cx="410845" cy="107950"/>
          </a:xfrm>
          <a:custGeom>
            <a:avLst/>
            <a:gdLst/>
            <a:ahLst/>
            <a:cxnLst/>
            <a:rect l="l" t="t" r="r" b="b"/>
            <a:pathLst>
              <a:path w="410844" h="107950">
                <a:moveTo>
                  <a:pt x="0" y="0"/>
                </a:moveTo>
                <a:lnTo>
                  <a:pt x="410811" y="0"/>
                </a:lnTo>
                <a:lnTo>
                  <a:pt x="410811" y="107903"/>
                </a:lnTo>
                <a:lnTo>
                  <a:pt x="0" y="10790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616220" y="7704179"/>
            <a:ext cx="293370" cy="15240"/>
          </a:xfrm>
          <a:custGeom>
            <a:avLst/>
            <a:gdLst/>
            <a:ahLst/>
            <a:cxnLst/>
            <a:rect l="l" t="t" r="r" b="b"/>
            <a:pathLst>
              <a:path w="293370" h="15240">
                <a:moveTo>
                  <a:pt x="0" y="0"/>
                </a:moveTo>
                <a:lnTo>
                  <a:pt x="292795" y="0"/>
                </a:lnTo>
                <a:lnTo>
                  <a:pt x="292795" y="15233"/>
                </a:lnTo>
                <a:lnTo>
                  <a:pt x="0" y="152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77716" y="7704179"/>
            <a:ext cx="217170" cy="15240"/>
          </a:xfrm>
          <a:custGeom>
            <a:avLst/>
            <a:gdLst/>
            <a:ahLst/>
            <a:cxnLst/>
            <a:rect l="l" t="t" r="r" b="b"/>
            <a:pathLst>
              <a:path w="217169" h="15240">
                <a:moveTo>
                  <a:pt x="0" y="0"/>
                </a:moveTo>
                <a:lnTo>
                  <a:pt x="216890" y="0"/>
                </a:lnTo>
                <a:lnTo>
                  <a:pt x="216890" y="15233"/>
                </a:lnTo>
                <a:lnTo>
                  <a:pt x="0" y="152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146962" y="7704179"/>
            <a:ext cx="337820" cy="15240"/>
          </a:xfrm>
          <a:custGeom>
            <a:avLst/>
            <a:gdLst/>
            <a:ahLst/>
            <a:cxnLst/>
            <a:rect l="l" t="t" r="r" b="b"/>
            <a:pathLst>
              <a:path w="337819" h="15240">
                <a:moveTo>
                  <a:pt x="0" y="0"/>
                </a:moveTo>
                <a:lnTo>
                  <a:pt x="337678" y="0"/>
                </a:lnTo>
                <a:lnTo>
                  <a:pt x="337678" y="15233"/>
                </a:lnTo>
                <a:lnTo>
                  <a:pt x="0" y="152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64542" y="7704179"/>
            <a:ext cx="293370" cy="15240"/>
          </a:xfrm>
          <a:custGeom>
            <a:avLst/>
            <a:gdLst/>
            <a:ahLst/>
            <a:cxnLst/>
            <a:rect l="l" t="t" r="r" b="b"/>
            <a:pathLst>
              <a:path w="293369" h="15240">
                <a:moveTo>
                  <a:pt x="0" y="0"/>
                </a:moveTo>
                <a:lnTo>
                  <a:pt x="292795" y="0"/>
                </a:lnTo>
                <a:lnTo>
                  <a:pt x="292795" y="15233"/>
                </a:lnTo>
                <a:lnTo>
                  <a:pt x="0" y="152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864827" y="7704179"/>
            <a:ext cx="410845" cy="15240"/>
          </a:xfrm>
          <a:custGeom>
            <a:avLst/>
            <a:gdLst/>
            <a:ahLst/>
            <a:cxnLst/>
            <a:rect l="l" t="t" r="r" b="b"/>
            <a:pathLst>
              <a:path w="410844" h="15240">
                <a:moveTo>
                  <a:pt x="0" y="0"/>
                </a:moveTo>
                <a:lnTo>
                  <a:pt x="410811" y="0"/>
                </a:lnTo>
                <a:lnTo>
                  <a:pt x="410811" y="15233"/>
                </a:lnTo>
                <a:lnTo>
                  <a:pt x="0" y="15233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78993" y="7719412"/>
            <a:ext cx="292735" cy="181610"/>
          </a:xfrm>
          <a:custGeom>
            <a:avLst/>
            <a:gdLst/>
            <a:ahLst/>
            <a:cxnLst/>
            <a:rect l="l" t="t" r="r" b="b"/>
            <a:pathLst>
              <a:path w="292734" h="181609">
                <a:moveTo>
                  <a:pt x="0" y="0"/>
                </a:moveTo>
                <a:lnTo>
                  <a:pt x="292729" y="0"/>
                </a:lnTo>
                <a:lnTo>
                  <a:pt x="292729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616220" y="7719412"/>
            <a:ext cx="293370" cy="181610"/>
          </a:xfrm>
          <a:custGeom>
            <a:avLst/>
            <a:gdLst/>
            <a:ahLst/>
            <a:cxnLst/>
            <a:rect l="l" t="t" r="r" b="b"/>
            <a:pathLst>
              <a:path w="293370" h="181609">
                <a:moveTo>
                  <a:pt x="0" y="0"/>
                </a:moveTo>
                <a:lnTo>
                  <a:pt x="292795" y="0"/>
                </a:lnTo>
                <a:lnTo>
                  <a:pt x="292795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277716" y="7719412"/>
            <a:ext cx="217170" cy="181610"/>
          </a:xfrm>
          <a:custGeom>
            <a:avLst/>
            <a:gdLst/>
            <a:ahLst/>
            <a:cxnLst/>
            <a:rect l="l" t="t" r="r" b="b"/>
            <a:pathLst>
              <a:path w="217169" h="181609">
                <a:moveTo>
                  <a:pt x="0" y="0"/>
                </a:moveTo>
                <a:lnTo>
                  <a:pt x="216890" y="0"/>
                </a:lnTo>
                <a:lnTo>
                  <a:pt x="216890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146962" y="7719412"/>
            <a:ext cx="337820" cy="181610"/>
          </a:xfrm>
          <a:custGeom>
            <a:avLst/>
            <a:gdLst/>
            <a:ahLst/>
            <a:cxnLst/>
            <a:rect l="l" t="t" r="r" b="b"/>
            <a:pathLst>
              <a:path w="337819" h="181609">
                <a:moveTo>
                  <a:pt x="0" y="0"/>
                </a:moveTo>
                <a:lnTo>
                  <a:pt x="337678" y="0"/>
                </a:lnTo>
                <a:lnTo>
                  <a:pt x="337678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464542" y="7719412"/>
            <a:ext cx="293370" cy="181610"/>
          </a:xfrm>
          <a:custGeom>
            <a:avLst/>
            <a:gdLst/>
            <a:ahLst/>
            <a:cxnLst/>
            <a:rect l="l" t="t" r="r" b="b"/>
            <a:pathLst>
              <a:path w="293369" h="181609">
                <a:moveTo>
                  <a:pt x="0" y="0"/>
                </a:moveTo>
                <a:lnTo>
                  <a:pt x="292795" y="0"/>
                </a:lnTo>
                <a:lnTo>
                  <a:pt x="292795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864827" y="7719412"/>
            <a:ext cx="410845" cy="181610"/>
          </a:xfrm>
          <a:custGeom>
            <a:avLst/>
            <a:gdLst/>
            <a:ahLst/>
            <a:cxnLst/>
            <a:rect l="l" t="t" r="r" b="b"/>
            <a:pathLst>
              <a:path w="410844" h="181609">
                <a:moveTo>
                  <a:pt x="0" y="0"/>
                </a:moveTo>
                <a:lnTo>
                  <a:pt x="410811" y="0"/>
                </a:lnTo>
                <a:lnTo>
                  <a:pt x="410811" y="181531"/>
                </a:lnTo>
                <a:lnTo>
                  <a:pt x="0" y="18153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78993" y="7900944"/>
            <a:ext cx="292735" cy="26670"/>
          </a:xfrm>
          <a:custGeom>
            <a:avLst/>
            <a:gdLst/>
            <a:ahLst/>
            <a:cxnLst/>
            <a:rect l="l" t="t" r="r" b="b"/>
            <a:pathLst>
              <a:path w="292734" h="26670">
                <a:moveTo>
                  <a:pt x="0" y="0"/>
                </a:moveTo>
                <a:lnTo>
                  <a:pt x="292729" y="0"/>
                </a:lnTo>
                <a:lnTo>
                  <a:pt x="292729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298639" y="7900944"/>
            <a:ext cx="337820" cy="26670"/>
          </a:xfrm>
          <a:custGeom>
            <a:avLst/>
            <a:gdLst/>
            <a:ahLst/>
            <a:cxnLst/>
            <a:rect l="l" t="t" r="r" b="b"/>
            <a:pathLst>
              <a:path w="337820" h="26670">
                <a:moveTo>
                  <a:pt x="0" y="0"/>
                </a:moveTo>
                <a:lnTo>
                  <a:pt x="337678" y="0"/>
                </a:lnTo>
                <a:lnTo>
                  <a:pt x="337678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616220" y="7900944"/>
            <a:ext cx="293370" cy="26670"/>
          </a:xfrm>
          <a:custGeom>
            <a:avLst/>
            <a:gdLst/>
            <a:ahLst/>
            <a:cxnLst/>
            <a:rect l="l" t="t" r="r" b="b"/>
            <a:pathLst>
              <a:path w="293370" h="26670">
                <a:moveTo>
                  <a:pt x="0" y="0"/>
                </a:moveTo>
                <a:lnTo>
                  <a:pt x="292795" y="0"/>
                </a:lnTo>
                <a:lnTo>
                  <a:pt x="292795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277716" y="7900944"/>
            <a:ext cx="217170" cy="26670"/>
          </a:xfrm>
          <a:custGeom>
            <a:avLst/>
            <a:gdLst/>
            <a:ahLst/>
            <a:cxnLst/>
            <a:rect l="l" t="t" r="r" b="b"/>
            <a:pathLst>
              <a:path w="217169" h="26670">
                <a:moveTo>
                  <a:pt x="0" y="0"/>
                </a:moveTo>
                <a:lnTo>
                  <a:pt x="216890" y="0"/>
                </a:lnTo>
                <a:lnTo>
                  <a:pt x="216890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146962" y="7900944"/>
            <a:ext cx="337820" cy="26670"/>
          </a:xfrm>
          <a:custGeom>
            <a:avLst/>
            <a:gdLst/>
            <a:ahLst/>
            <a:cxnLst/>
            <a:rect l="l" t="t" r="r" b="b"/>
            <a:pathLst>
              <a:path w="337819" h="26670">
                <a:moveTo>
                  <a:pt x="0" y="0"/>
                </a:moveTo>
                <a:lnTo>
                  <a:pt x="337678" y="0"/>
                </a:lnTo>
                <a:lnTo>
                  <a:pt x="337678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464542" y="7900944"/>
            <a:ext cx="293370" cy="26670"/>
          </a:xfrm>
          <a:custGeom>
            <a:avLst/>
            <a:gdLst/>
            <a:ahLst/>
            <a:cxnLst/>
            <a:rect l="l" t="t" r="r" b="b"/>
            <a:pathLst>
              <a:path w="293369" h="26670">
                <a:moveTo>
                  <a:pt x="0" y="0"/>
                </a:moveTo>
                <a:lnTo>
                  <a:pt x="292795" y="0"/>
                </a:lnTo>
                <a:lnTo>
                  <a:pt x="292795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126105" y="7900944"/>
            <a:ext cx="217170" cy="26670"/>
          </a:xfrm>
          <a:custGeom>
            <a:avLst/>
            <a:gdLst/>
            <a:ahLst/>
            <a:cxnLst/>
            <a:rect l="l" t="t" r="r" b="b"/>
            <a:pathLst>
              <a:path w="217169" h="26670">
                <a:moveTo>
                  <a:pt x="0" y="0"/>
                </a:moveTo>
                <a:lnTo>
                  <a:pt x="216890" y="0"/>
                </a:lnTo>
                <a:lnTo>
                  <a:pt x="216890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864827" y="7900944"/>
            <a:ext cx="410845" cy="26670"/>
          </a:xfrm>
          <a:custGeom>
            <a:avLst/>
            <a:gdLst/>
            <a:ahLst/>
            <a:cxnLst/>
            <a:rect l="l" t="t" r="r" b="b"/>
            <a:pathLst>
              <a:path w="410844" h="26670">
                <a:moveTo>
                  <a:pt x="0" y="0"/>
                </a:moveTo>
                <a:lnTo>
                  <a:pt x="410811" y="0"/>
                </a:lnTo>
                <a:lnTo>
                  <a:pt x="410811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578993" y="7927602"/>
            <a:ext cx="292735" cy="35560"/>
          </a:xfrm>
          <a:custGeom>
            <a:avLst/>
            <a:gdLst/>
            <a:ahLst/>
            <a:cxnLst/>
            <a:rect l="l" t="t" r="r" b="b"/>
            <a:pathLst>
              <a:path w="292734" h="35559">
                <a:moveTo>
                  <a:pt x="0" y="0"/>
                </a:moveTo>
                <a:lnTo>
                  <a:pt x="292729" y="0"/>
                </a:lnTo>
                <a:lnTo>
                  <a:pt x="292729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298639" y="7927602"/>
            <a:ext cx="337820" cy="35560"/>
          </a:xfrm>
          <a:custGeom>
            <a:avLst/>
            <a:gdLst/>
            <a:ahLst/>
            <a:cxnLst/>
            <a:rect l="l" t="t" r="r" b="b"/>
            <a:pathLst>
              <a:path w="337820" h="35559">
                <a:moveTo>
                  <a:pt x="0" y="0"/>
                </a:moveTo>
                <a:lnTo>
                  <a:pt x="337678" y="0"/>
                </a:lnTo>
                <a:lnTo>
                  <a:pt x="337678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616220" y="7927602"/>
            <a:ext cx="293370" cy="35560"/>
          </a:xfrm>
          <a:custGeom>
            <a:avLst/>
            <a:gdLst/>
            <a:ahLst/>
            <a:cxnLst/>
            <a:rect l="l" t="t" r="r" b="b"/>
            <a:pathLst>
              <a:path w="293370" h="35559">
                <a:moveTo>
                  <a:pt x="0" y="0"/>
                </a:moveTo>
                <a:lnTo>
                  <a:pt x="292795" y="0"/>
                </a:lnTo>
                <a:lnTo>
                  <a:pt x="292795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277716" y="7927602"/>
            <a:ext cx="217170" cy="35560"/>
          </a:xfrm>
          <a:custGeom>
            <a:avLst/>
            <a:gdLst/>
            <a:ahLst/>
            <a:cxnLst/>
            <a:rect l="l" t="t" r="r" b="b"/>
            <a:pathLst>
              <a:path w="217169" h="35559">
                <a:moveTo>
                  <a:pt x="0" y="0"/>
                </a:moveTo>
                <a:lnTo>
                  <a:pt x="216890" y="0"/>
                </a:lnTo>
                <a:lnTo>
                  <a:pt x="216890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72218" y="7927602"/>
            <a:ext cx="555625" cy="35560"/>
          </a:xfrm>
          <a:custGeom>
            <a:avLst/>
            <a:gdLst/>
            <a:ahLst/>
            <a:cxnLst/>
            <a:rect l="l" t="t" r="r" b="b"/>
            <a:pathLst>
              <a:path w="555625" h="35559">
                <a:moveTo>
                  <a:pt x="0" y="0"/>
                </a:moveTo>
                <a:lnTo>
                  <a:pt x="555097" y="0"/>
                </a:lnTo>
                <a:lnTo>
                  <a:pt x="555097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146962" y="7927602"/>
            <a:ext cx="337820" cy="35560"/>
          </a:xfrm>
          <a:custGeom>
            <a:avLst/>
            <a:gdLst/>
            <a:ahLst/>
            <a:cxnLst/>
            <a:rect l="l" t="t" r="r" b="b"/>
            <a:pathLst>
              <a:path w="337819" h="35559">
                <a:moveTo>
                  <a:pt x="0" y="0"/>
                </a:moveTo>
                <a:lnTo>
                  <a:pt x="337678" y="0"/>
                </a:lnTo>
                <a:lnTo>
                  <a:pt x="337678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464542" y="7927602"/>
            <a:ext cx="293370" cy="35560"/>
          </a:xfrm>
          <a:custGeom>
            <a:avLst/>
            <a:gdLst/>
            <a:ahLst/>
            <a:cxnLst/>
            <a:rect l="l" t="t" r="r" b="b"/>
            <a:pathLst>
              <a:path w="293369" h="35559">
                <a:moveTo>
                  <a:pt x="0" y="0"/>
                </a:moveTo>
                <a:lnTo>
                  <a:pt x="292795" y="0"/>
                </a:lnTo>
                <a:lnTo>
                  <a:pt x="292795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126105" y="7927602"/>
            <a:ext cx="217170" cy="35560"/>
          </a:xfrm>
          <a:custGeom>
            <a:avLst/>
            <a:gdLst/>
            <a:ahLst/>
            <a:cxnLst/>
            <a:rect l="l" t="t" r="r" b="b"/>
            <a:pathLst>
              <a:path w="217169" h="35559">
                <a:moveTo>
                  <a:pt x="0" y="0"/>
                </a:moveTo>
                <a:lnTo>
                  <a:pt x="216890" y="0"/>
                </a:lnTo>
                <a:lnTo>
                  <a:pt x="216890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864827" y="7927602"/>
            <a:ext cx="410845" cy="35560"/>
          </a:xfrm>
          <a:custGeom>
            <a:avLst/>
            <a:gdLst/>
            <a:ahLst/>
            <a:cxnLst/>
            <a:rect l="l" t="t" r="r" b="b"/>
            <a:pathLst>
              <a:path w="410844" h="35559">
                <a:moveTo>
                  <a:pt x="0" y="0"/>
                </a:moveTo>
                <a:lnTo>
                  <a:pt x="410811" y="0"/>
                </a:lnTo>
                <a:lnTo>
                  <a:pt x="410811" y="35544"/>
                </a:lnTo>
                <a:lnTo>
                  <a:pt x="0" y="3554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78993" y="7963146"/>
            <a:ext cx="292735" cy="134620"/>
          </a:xfrm>
          <a:custGeom>
            <a:avLst/>
            <a:gdLst/>
            <a:ahLst/>
            <a:cxnLst/>
            <a:rect l="l" t="t" r="r" b="b"/>
            <a:pathLst>
              <a:path w="292734" h="134620">
                <a:moveTo>
                  <a:pt x="0" y="0"/>
                </a:moveTo>
                <a:lnTo>
                  <a:pt x="292729" y="0"/>
                </a:lnTo>
                <a:lnTo>
                  <a:pt x="292729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298639" y="7963146"/>
            <a:ext cx="337820" cy="134620"/>
          </a:xfrm>
          <a:custGeom>
            <a:avLst/>
            <a:gdLst/>
            <a:ahLst/>
            <a:cxnLst/>
            <a:rect l="l" t="t" r="r" b="b"/>
            <a:pathLst>
              <a:path w="337820" h="134620">
                <a:moveTo>
                  <a:pt x="0" y="0"/>
                </a:moveTo>
                <a:lnTo>
                  <a:pt x="337678" y="0"/>
                </a:lnTo>
                <a:lnTo>
                  <a:pt x="337678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329629" y="7963146"/>
            <a:ext cx="579755" cy="134620"/>
          </a:xfrm>
          <a:custGeom>
            <a:avLst/>
            <a:gdLst/>
            <a:ahLst/>
            <a:cxnLst/>
            <a:rect l="l" t="t" r="r" b="b"/>
            <a:pathLst>
              <a:path w="579754" h="134620">
                <a:moveTo>
                  <a:pt x="0" y="0"/>
                </a:moveTo>
                <a:lnTo>
                  <a:pt x="579386" y="0"/>
                </a:lnTo>
                <a:lnTo>
                  <a:pt x="579386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277716" y="7963146"/>
            <a:ext cx="217170" cy="134620"/>
          </a:xfrm>
          <a:custGeom>
            <a:avLst/>
            <a:gdLst/>
            <a:ahLst/>
            <a:cxnLst/>
            <a:rect l="l" t="t" r="r" b="b"/>
            <a:pathLst>
              <a:path w="217169" h="134620">
                <a:moveTo>
                  <a:pt x="0" y="0"/>
                </a:moveTo>
                <a:lnTo>
                  <a:pt x="216890" y="0"/>
                </a:lnTo>
                <a:lnTo>
                  <a:pt x="216890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72218" y="7963146"/>
            <a:ext cx="555625" cy="134620"/>
          </a:xfrm>
          <a:custGeom>
            <a:avLst/>
            <a:gdLst/>
            <a:ahLst/>
            <a:cxnLst/>
            <a:rect l="l" t="t" r="r" b="b"/>
            <a:pathLst>
              <a:path w="555625" h="134620">
                <a:moveTo>
                  <a:pt x="0" y="0"/>
                </a:moveTo>
                <a:lnTo>
                  <a:pt x="555097" y="0"/>
                </a:lnTo>
                <a:lnTo>
                  <a:pt x="555097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146962" y="7963146"/>
            <a:ext cx="337820" cy="134620"/>
          </a:xfrm>
          <a:custGeom>
            <a:avLst/>
            <a:gdLst/>
            <a:ahLst/>
            <a:cxnLst/>
            <a:rect l="l" t="t" r="r" b="b"/>
            <a:pathLst>
              <a:path w="337819" h="134620">
                <a:moveTo>
                  <a:pt x="0" y="0"/>
                </a:moveTo>
                <a:lnTo>
                  <a:pt x="337678" y="0"/>
                </a:lnTo>
                <a:lnTo>
                  <a:pt x="337678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177885" y="7963146"/>
            <a:ext cx="579755" cy="134620"/>
          </a:xfrm>
          <a:custGeom>
            <a:avLst/>
            <a:gdLst/>
            <a:ahLst/>
            <a:cxnLst/>
            <a:rect l="l" t="t" r="r" b="b"/>
            <a:pathLst>
              <a:path w="579755" h="134620">
                <a:moveTo>
                  <a:pt x="0" y="0"/>
                </a:moveTo>
                <a:lnTo>
                  <a:pt x="579452" y="0"/>
                </a:lnTo>
                <a:lnTo>
                  <a:pt x="579452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126105" y="7963146"/>
            <a:ext cx="217170" cy="134620"/>
          </a:xfrm>
          <a:custGeom>
            <a:avLst/>
            <a:gdLst/>
            <a:ahLst/>
            <a:cxnLst/>
            <a:rect l="l" t="t" r="r" b="b"/>
            <a:pathLst>
              <a:path w="217169" h="134620">
                <a:moveTo>
                  <a:pt x="0" y="0"/>
                </a:moveTo>
                <a:lnTo>
                  <a:pt x="216890" y="0"/>
                </a:lnTo>
                <a:lnTo>
                  <a:pt x="216890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864827" y="7963146"/>
            <a:ext cx="410845" cy="134620"/>
          </a:xfrm>
          <a:custGeom>
            <a:avLst/>
            <a:gdLst/>
            <a:ahLst/>
            <a:cxnLst/>
            <a:rect l="l" t="t" r="r" b="b"/>
            <a:pathLst>
              <a:path w="410844" h="134620">
                <a:moveTo>
                  <a:pt x="0" y="0"/>
                </a:moveTo>
                <a:lnTo>
                  <a:pt x="410811" y="0"/>
                </a:lnTo>
                <a:lnTo>
                  <a:pt x="410811" y="134561"/>
                </a:lnTo>
                <a:lnTo>
                  <a:pt x="0" y="134561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578993" y="8097708"/>
            <a:ext cx="292735" cy="26670"/>
          </a:xfrm>
          <a:custGeom>
            <a:avLst/>
            <a:gdLst/>
            <a:ahLst/>
            <a:cxnLst/>
            <a:rect l="l" t="t" r="r" b="b"/>
            <a:pathLst>
              <a:path w="292734" h="26670">
                <a:moveTo>
                  <a:pt x="0" y="0"/>
                </a:moveTo>
                <a:lnTo>
                  <a:pt x="292729" y="0"/>
                </a:lnTo>
                <a:lnTo>
                  <a:pt x="292729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298639" y="8097708"/>
            <a:ext cx="337820" cy="26670"/>
          </a:xfrm>
          <a:custGeom>
            <a:avLst/>
            <a:gdLst/>
            <a:ahLst/>
            <a:cxnLst/>
            <a:rect l="l" t="t" r="r" b="b"/>
            <a:pathLst>
              <a:path w="337820" h="26670">
                <a:moveTo>
                  <a:pt x="0" y="0"/>
                </a:moveTo>
                <a:lnTo>
                  <a:pt x="337678" y="0"/>
                </a:lnTo>
                <a:lnTo>
                  <a:pt x="337678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329629" y="8097708"/>
            <a:ext cx="579755" cy="26670"/>
          </a:xfrm>
          <a:custGeom>
            <a:avLst/>
            <a:gdLst/>
            <a:ahLst/>
            <a:cxnLst/>
            <a:rect l="l" t="t" r="r" b="b"/>
            <a:pathLst>
              <a:path w="579754" h="26670">
                <a:moveTo>
                  <a:pt x="0" y="0"/>
                </a:moveTo>
                <a:lnTo>
                  <a:pt x="579386" y="0"/>
                </a:lnTo>
                <a:lnTo>
                  <a:pt x="579386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277716" y="8097708"/>
            <a:ext cx="217170" cy="26670"/>
          </a:xfrm>
          <a:custGeom>
            <a:avLst/>
            <a:gdLst/>
            <a:ahLst/>
            <a:cxnLst/>
            <a:rect l="l" t="t" r="r" b="b"/>
            <a:pathLst>
              <a:path w="217169" h="26670">
                <a:moveTo>
                  <a:pt x="0" y="0"/>
                </a:moveTo>
                <a:lnTo>
                  <a:pt x="216890" y="0"/>
                </a:lnTo>
                <a:lnTo>
                  <a:pt x="216890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872218" y="8097708"/>
            <a:ext cx="555625" cy="26670"/>
          </a:xfrm>
          <a:custGeom>
            <a:avLst/>
            <a:gdLst/>
            <a:ahLst/>
            <a:cxnLst/>
            <a:rect l="l" t="t" r="r" b="b"/>
            <a:pathLst>
              <a:path w="555625" h="26670">
                <a:moveTo>
                  <a:pt x="0" y="0"/>
                </a:moveTo>
                <a:lnTo>
                  <a:pt x="555097" y="0"/>
                </a:lnTo>
                <a:lnTo>
                  <a:pt x="555097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720112" y="8097708"/>
            <a:ext cx="764540" cy="26670"/>
          </a:xfrm>
          <a:custGeom>
            <a:avLst/>
            <a:gdLst/>
            <a:ahLst/>
            <a:cxnLst/>
            <a:rect l="l" t="t" r="r" b="b"/>
            <a:pathLst>
              <a:path w="764540" h="26670">
                <a:moveTo>
                  <a:pt x="0" y="0"/>
                </a:moveTo>
                <a:lnTo>
                  <a:pt x="764529" y="0"/>
                </a:lnTo>
                <a:lnTo>
                  <a:pt x="764529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177885" y="8097708"/>
            <a:ext cx="579755" cy="26670"/>
          </a:xfrm>
          <a:custGeom>
            <a:avLst/>
            <a:gdLst/>
            <a:ahLst/>
            <a:cxnLst/>
            <a:rect l="l" t="t" r="r" b="b"/>
            <a:pathLst>
              <a:path w="579755" h="26670">
                <a:moveTo>
                  <a:pt x="0" y="0"/>
                </a:moveTo>
                <a:lnTo>
                  <a:pt x="579452" y="0"/>
                </a:lnTo>
                <a:lnTo>
                  <a:pt x="579452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126105" y="8097708"/>
            <a:ext cx="217170" cy="26670"/>
          </a:xfrm>
          <a:custGeom>
            <a:avLst/>
            <a:gdLst/>
            <a:ahLst/>
            <a:cxnLst/>
            <a:rect l="l" t="t" r="r" b="b"/>
            <a:pathLst>
              <a:path w="217169" h="26670">
                <a:moveTo>
                  <a:pt x="0" y="0"/>
                </a:moveTo>
                <a:lnTo>
                  <a:pt x="216890" y="0"/>
                </a:lnTo>
                <a:lnTo>
                  <a:pt x="216890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7864827" y="8097708"/>
            <a:ext cx="410845" cy="26670"/>
          </a:xfrm>
          <a:custGeom>
            <a:avLst/>
            <a:gdLst/>
            <a:ahLst/>
            <a:cxnLst/>
            <a:rect l="l" t="t" r="r" b="b"/>
            <a:pathLst>
              <a:path w="410844" h="26670">
                <a:moveTo>
                  <a:pt x="0" y="0"/>
                </a:moveTo>
                <a:lnTo>
                  <a:pt x="410811" y="0"/>
                </a:lnTo>
                <a:lnTo>
                  <a:pt x="410811" y="26658"/>
                </a:lnTo>
                <a:lnTo>
                  <a:pt x="0" y="266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578993" y="8124366"/>
            <a:ext cx="292735" cy="72390"/>
          </a:xfrm>
          <a:custGeom>
            <a:avLst/>
            <a:gdLst/>
            <a:ahLst/>
            <a:cxnLst/>
            <a:rect l="l" t="t" r="r" b="b"/>
            <a:pathLst>
              <a:path w="292734" h="72390">
                <a:moveTo>
                  <a:pt x="0" y="0"/>
                </a:moveTo>
                <a:lnTo>
                  <a:pt x="292729" y="0"/>
                </a:lnTo>
                <a:lnTo>
                  <a:pt x="292729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298639" y="8124366"/>
            <a:ext cx="337820" cy="72390"/>
          </a:xfrm>
          <a:custGeom>
            <a:avLst/>
            <a:gdLst/>
            <a:ahLst/>
            <a:cxnLst/>
            <a:rect l="l" t="t" r="r" b="b"/>
            <a:pathLst>
              <a:path w="337820" h="72390">
                <a:moveTo>
                  <a:pt x="0" y="0"/>
                </a:moveTo>
                <a:lnTo>
                  <a:pt x="337678" y="0"/>
                </a:lnTo>
                <a:lnTo>
                  <a:pt x="337678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042971" y="8124366"/>
            <a:ext cx="866140" cy="72390"/>
          </a:xfrm>
          <a:custGeom>
            <a:avLst/>
            <a:gdLst/>
            <a:ahLst/>
            <a:cxnLst/>
            <a:rect l="l" t="t" r="r" b="b"/>
            <a:pathLst>
              <a:path w="866140" h="72390">
                <a:moveTo>
                  <a:pt x="0" y="0"/>
                </a:moveTo>
                <a:lnTo>
                  <a:pt x="866044" y="0"/>
                </a:lnTo>
                <a:lnTo>
                  <a:pt x="866044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277716" y="8124366"/>
            <a:ext cx="217170" cy="72390"/>
          </a:xfrm>
          <a:custGeom>
            <a:avLst/>
            <a:gdLst/>
            <a:ahLst/>
            <a:cxnLst/>
            <a:rect l="l" t="t" r="r" b="b"/>
            <a:pathLst>
              <a:path w="217169" h="72390">
                <a:moveTo>
                  <a:pt x="0" y="0"/>
                </a:moveTo>
                <a:lnTo>
                  <a:pt x="216890" y="0"/>
                </a:lnTo>
                <a:lnTo>
                  <a:pt x="216890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72218" y="8124366"/>
            <a:ext cx="555625" cy="72390"/>
          </a:xfrm>
          <a:custGeom>
            <a:avLst/>
            <a:gdLst/>
            <a:ahLst/>
            <a:cxnLst/>
            <a:rect l="l" t="t" r="r" b="b"/>
            <a:pathLst>
              <a:path w="555625" h="72390">
                <a:moveTo>
                  <a:pt x="0" y="0"/>
                </a:moveTo>
                <a:lnTo>
                  <a:pt x="555097" y="0"/>
                </a:lnTo>
                <a:lnTo>
                  <a:pt x="555097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720112" y="8124366"/>
            <a:ext cx="764540" cy="72390"/>
          </a:xfrm>
          <a:custGeom>
            <a:avLst/>
            <a:gdLst/>
            <a:ahLst/>
            <a:cxnLst/>
            <a:rect l="l" t="t" r="r" b="b"/>
            <a:pathLst>
              <a:path w="764540" h="72390">
                <a:moveTo>
                  <a:pt x="0" y="0"/>
                </a:moveTo>
                <a:lnTo>
                  <a:pt x="764529" y="0"/>
                </a:lnTo>
                <a:lnTo>
                  <a:pt x="764529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891295" y="8124366"/>
            <a:ext cx="866140" cy="72390"/>
          </a:xfrm>
          <a:custGeom>
            <a:avLst/>
            <a:gdLst/>
            <a:ahLst/>
            <a:cxnLst/>
            <a:rect l="l" t="t" r="r" b="b"/>
            <a:pathLst>
              <a:path w="866140" h="72390">
                <a:moveTo>
                  <a:pt x="0" y="0"/>
                </a:moveTo>
                <a:lnTo>
                  <a:pt x="866044" y="0"/>
                </a:lnTo>
                <a:lnTo>
                  <a:pt x="866044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126105" y="8124366"/>
            <a:ext cx="217170" cy="72390"/>
          </a:xfrm>
          <a:custGeom>
            <a:avLst/>
            <a:gdLst/>
            <a:ahLst/>
            <a:cxnLst/>
            <a:rect l="l" t="t" r="r" b="b"/>
            <a:pathLst>
              <a:path w="217169" h="72390">
                <a:moveTo>
                  <a:pt x="0" y="0"/>
                </a:moveTo>
                <a:lnTo>
                  <a:pt x="216890" y="0"/>
                </a:lnTo>
                <a:lnTo>
                  <a:pt x="216890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7864827" y="8124366"/>
            <a:ext cx="410845" cy="72390"/>
          </a:xfrm>
          <a:custGeom>
            <a:avLst/>
            <a:gdLst/>
            <a:ahLst/>
            <a:cxnLst/>
            <a:rect l="l" t="t" r="r" b="b"/>
            <a:pathLst>
              <a:path w="410844" h="72390">
                <a:moveTo>
                  <a:pt x="0" y="0"/>
                </a:moveTo>
                <a:lnTo>
                  <a:pt x="410811" y="0"/>
                </a:lnTo>
                <a:lnTo>
                  <a:pt x="410811" y="72358"/>
                </a:lnTo>
                <a:lnTo>
                  <a:pt x="0" y="72358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578993" y="8196725"/>
            <a:ext cx="1057910" cy="21590"/>
          </a:xfrm>
          <a:custGeom>
            <a:avLst/>
            <a:gdLst/>
            <a:ahLst/>
            <a:cxnLst/>
            <a:rect l="l" t="t" r="r" b="b"/>
            <a:pathLst>
              <a:path w="1057909" h="21590">
                <a:moveTo>
                  <a:pt x="0" y="0"/>
                </a:moveTo>
                <a:lnTo>
                  <a:pt x="1057325" y="0"/>
                </a:lnTo>
                <a:lnTo>
                  <a:pt x="1057325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042971" y="8196725"/>
            <a:ext cx="866140" cy="21590"/>
          </a:xfrm>
          <a:custGeom>
            <a:avLst/>
            <a:gdLst/>
            <a:ahLst/>
            <a:cxnLst/>
            <a:rect l="l" t="t" r="r" b="b"/>
            <a:pathLst>
              <a:path w="866140" h="21590">
                <a:moveTo>
                  <a:pt x="0" y="0"/>
                </a:moveTo>
                <a:lnTo>
                  <a:pt x="866044" y="0"/>
                </a:lnTo>
                <a:lnTo>
                  <a:pt x="866044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277716" y="8196725"/>
            <a:ext cx="217170" cy="21590"/>
          </a:xfrm>
          <a:custGeom>
            <a:avLst/>
            <a:gdLst/>
            <a:ahLst/>
            <a:cxnLst/>
            <a:rect l="l" t="t" r="r" b="b"/>
            <a:pathLst>
              <a:path w="217169" h="21590">
                <a:moveTo>
                  <a:pt x="0" y="0"/>
                </a:moveTo>
                <a:lnTo>
                  <a:pt x="216890" y="0"/>
                </a:lnTo>
                <a:lnTo>
                  <a:pt x="216890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872218" y="8196725"/>
            <a:ext cx="555625" cy="21590"/>
          </a:xfrm>
          <a:custGeom>
            <a:avLst/>
            <a:gdLst/>
            <a:ahLst/>
            <a:cxnLst/>
            <a:rect l="l" t="t" r="r" b="b"/>
            <a:pathLst>
              <a:path w="555625" h="21590">
                <a:moveTo>
                  <a:pt x="0" y="0"/>
                </a:moveTo>
                <a:lnTo>
                  <a:pt x="555097" y="0"/>
                </a:lnTo>
                <a:lnTo>
                  <a:pt x="555097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720112" y="8196725"/>
            <a:ext cx="764540" cy="21590"/>
          </a:xfrm>
          <a:custGeom>
            <a:avLst/>
            <a:gdLst/>
            <a:ahLst/>
            <a:cxnLst/>
            <a:rect l="l" t="t" r="r" b="b"/>
            <a:pathLst>
              <a:path w="764540" h="21590">
                <a:moveTo>
                  <a:pt x="0" y="0"/>
                </a:moveTo>
                <a:lnTo>
                  <a:pt x="764529" y="0"/>
                </a:lnTo>
                <a:lnTo>
                  <a:pt x="764529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891295" y="8196725"/>
            <a:ext cx="866140" cy="21590"/>
          </a:xfrm>
          <a:custGeom>
            <a:avLst/>
            <a:gdLst/>
            <a:ahLst/>
            <a:cxnLst/>
            <a:rect l="l" t="t" r="r" b="b"/>
            <a:pathLst>
              <a:path w="866140" h="21590">
                <a:moveTo>
                  <a:pt x="0" y="0"/>
                </a:moveTo>
                <a:lnTo>
                  <a:pt x="866044" y="0"/>
                </a:lnTo>
                <a:lnTo>
                  <a:pt x="866044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126105" y="8196725"/>
            <a:ext cx="217170" cy="21590"/>
          </a:xfrm>
          <a:custGeom>
            <a:avLst/>
            <a:gdLst/>
            <a:ahLst/>
            <a:cxnLst/>
            <a:rect l="l" t="t" r="r" b="b"/>
            <a:pathLst>
              <a:path w="217169" h="21590">
                <a:moveTo>
                  <a:pt x="0" y="0"/>
                </a:moveTo>
                <a:lnTo>
                  <a:pt x="216890" y="0"/>
                </a:lnTo>
                <a:lnTo>
                  <a:pt x="216890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864827" y="8196725"/>
            <a:ext cx="410845" cy="21590"/>
          </a:xfrm>
          <a:custGeom>
            <a:avLst/>
            <a:gdLst/>
            <a:ahLst/>
            <a:cxnLst/>
            <a:rect l="l" t="t" r="r" b="b"/>
            <a:pathLst>
              <a:path w="410844" h="21590">
                <a:moveTo>
                  <a:pt x="0" y="0"/>
                </a:moveTo>
                <a:lnTo>
                  <a:pt x="410811" y="0"/>
                </a:lnTo>
                <a:lnTo>
                  <a:pt x="410811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578993" y="8218306"/>
            <a:ext cx="1057910" cy="86360"/>
          </a:xfrm>
          <a:custGeom>
            <a:avLst/>
            <a:gdLst/>
            <a:ahLst/>
            <a:cxnLst/>
            <a:rect l="l" t="t" r="r" b="b"/>
            <a:pathLst>
              <a:path w="1057909" h="86359">
                <a:moveTo>
                  <a:pt x="0" y="0"/>
                </a:moveTo>
                <a:lnTo>
                  <a:pt x="1057325" y="0"/>
                </a:lnTo>
                <a:lnTo>
                  <a:pt x="1057325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2042971" y="8218306"/>
            <a:ext cx="1452245" cy="86360"/>
          </a:xfrm>
          <a:custGeom>
            <a:avLst/>
            <a:gdLst/>
            <a:ahLst/>
            <a:cxnLst/>
            <a:rect l="l" t="t" r="r" b="b"/>
            <a:pathLst>
              <a:path w="1452244" h="86359">
                <a:moveTo>
                  <a:pt x="0" y="0"/>
                </a:moveTo>
                <a:lnTo>
                  <a:pt x="1451635" y="0"/>
                </a:lnTo>
                <a:lnTo>
                  <a:pt x="1451635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872218" y="8218306"/>
            <a:ext cx="555625" cy="86360"/>
          </a:xfrm>
          <a:custGeom>
            <a:avLst/>
            <a:gdLst/>
            <a:ahLst/>
            <a:cxnLst/>
            <a:rect l="l" t="t" r="r" b="b"/>
            <a:pathLst>
              <a:path w="555625" h="86359">
                <a:moveTo>
                  <a:pt x="0" y="0"/>
                </a:moveTo>
                <a:lnTo>
                  <a:pt x="555097" y="0"/>
                </a:lnTo>
                <a:lnTo>
                  <a:pt x="555097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4720112" y="8218306"/>
            <a:ext cx="764540" cy="86360"/>
          </a:xfrm>
          <a:custGeom>
            <a:avLst/>
            <a:gdLst/>
            <a:ahLst/>
            <a:cxnLst/>
            <a:rect l="l" t="t" r="r" b="b"/>
            <a:pathLst>
              <a:path w="764540" h="86359">
                <a:moveTo>
                  <a:pt x="0" y="0"/>
                </a:moveTo>
                <a:lnTo>
                  <a:pt x="764529" y="0"/>
                </a:lnTo>
                <a:lnTo>
                  <a:pt x="764529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891295" y="8218306"/>
            <a:ext cx="1452245" cy="86360"/>
          </a:xfrm>
          <a:custGeom>
            <a:avLst/>
            <a:gdLst/>
            <a:ahLst/>
            <a:cxnLst/>
            <a:rect l="l" t="t" r="r" b="b"/>
            <a:pathLst>
              <a:path w="1452244" h="86359">
                <a:moveTo>
                  <a:pt x="0" y="0"/>
                </a:moveTo>
                <a:lnTo>
                  <a:pt x="1451701" y="0"/>
                </a:lnTo>
                <a:lnTo>
                  <a:pt x="1451701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864827" y="8218306"/>
            <a:ext cx="410845" cy="86360"/>
          </a:xfrm>
          <a:custGeom>
            <a:avLst/>
            <a:gdLst/>
            <a:ahLst/>
            <a:cxnLst/>
            <a:rect l="l" t="t" r="r" b="b"/>
            <a:pathLst>
              <a:path w="410844" h="86359">
                <a:moveTo>
                  <a:pt x="0" y="0"/>
                </a:moveTo>
                <a:lnTo>
                  <a:pt x="410811" y="0"/>
                </a:lnTo>
                <a:lnTo>
                  <a:pt x="410811" y="86322"/>
                </a:lnTo>
                <a:lnTo>
                  <a:pt x="0" y="86322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578993" y="8304627"/>
            <a:ext cx="2915920" cy="21590"/>
          </a:xfrm>
          <a:custGeom>
            <a:avLst/>
            <a:gdLst/>
            <a:ahLst/>
            <a:cxnLst/>
            <a:rect l="l" t="t" r="r" b="b"/>
            <a:pathLst>
              <a:path w="2915919" h="21590">
                <a:moveTo>
                  <a:pt x="0" y="0"/>
                </a:moveTo>
                <a:lnTo>
                  <a:pt x="2915613" y="0"/>
                </a:lnTo>
                <a:lnTo>
                  <a:pt x="2915613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872218" y="8304627"/>
            <a:ext cx="555625" cy="21590"/>
          </a:xfrm>
          <a:custGeom>
            <a:avLst/>
            <a:gdLst/>
            <a:ahLst/>
            <a:cxnLst/>
            <a:rect l="l" t="t" r="r" b="b"/>
            <a:pathLst>
              <a:path w="555625" h="21590">
                <a:moveTo>
                  <a:pt x="0" y="0"/>
                </a:moveTo>
                <a:lnTo>
                  <a:pt x="555097" y="0"/>
                </a:lnTo>
                <a:lnTo>
                  <a:pt x="555097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720112" y="8304627"/>
            <a:ext cx="2623185" cy="21590"/>
          </a:xfrm>
          <a:custGeom>
            <a:avLst/>
            <a:gdLst/>
            <a:ahLst/>
            <a:cxnLst/>
            <a:rect l="l" t="t" r="r" b="b"/>
            <a:pathLst>
              <a:path w="2623184" h="21590">
                <a:moveTo>
                  <a:pt x="0" y="0"/>
                </a:moveTo>
                <a:lnTo>
                  <a:pt x="2622884" y="0"/>
                </a:lnTo>
                <a:lnTo>
                  <a:pt x="2622884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7864827" y="8304627"/>
            <a:ext cx="410845" cy="21590"/>
          </a:xfrm>
          <a:custGeom>
            <a:avLst/>
            <a:gdLst/>
            <a:ahLst/>
            <a:cxnLst/>
            <a:rect l="l" t="t" r="r" b="b"/>
            <a:pathLst>
              <a:path w="410844" h="21590">
                <a:moveTo>
                  <a:pt x="0" y="0"/>
                </a:moveTo>
                <a:lnTo>
                  <a:pt x="410811" y="0"/>
                </a:lnTo>
                <a:lnTo>
                  <a:pt x="410811" y="21580"/>
                </a:lnTo>
                <a:lnTo>
                  <a:pt x="0" y="21580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578993" y="8326208"/>
            <a:ext cx="2915920" cy="59690"/>
          </a:xfrm>
          <a:custGeom>
            <a:avLst/>
            <a:gdLst/>
            <a:ahLst/>
            <a:cxnLst/>
            <a:rect l="l" t="t" r="r" b="b"/>
            <a:pathLst>
              <a:path w="2915919" h="59690">
                <a:moveTo>
                  <a:pt x="0" y="0"/>
                </a:moveTo>
                <a:lnTo>
                  <a:pt x="2915613" y="0"/>
                </a:lnTo>
                <a:lnTo>
                  <a:pt x="2915613" y="59664"/>
                </a:lnTo>
                <a:lnTo>
                  <a:pt x="0" y="5966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3872218" y="8326208"/>
            <a:ext cx="3470910" cy="59690"/>
          </a:xfrm>
          <a:custGeom>
            <a:avLst/>
            <a:gdLst/>
            <a:ahLst/>
            <a:cxnLst/>
            <a:rect l="l" t="t" r="r" b="b"/>
            <a:pathLst>
              <a:path w="3470909" h="59690">
                <a:moveTo>
                  <a:pt x="0" y="0"/>
                </a:moveTo>
                <a:lnTo>
                  <a:pt x="3470777" y="0"/>
                </a:lnTo>
                <a:lnTo>
                  <a:pt x="3470777" y="59664"/>
                </a:lnTo>
                <a:lnTo>
                  <a:pt x="0" y="59664"/>
                </a:lnTo>
                <a:lnTo>
                  <a:pt x="0" y="0"/>
                </a:lnTo>
                <a:close/>
              </a:path>
            </a:pathLst>
          </a:custGeom>
          <a:solidFill>
            <a:srgbClr val="FAB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7" name="object 87"/>
          <p:cNvGrpSpPr/>
          <p:nvPr/>
        </p:nvGrpSpPr>
        <p:grpSpPr>
          <a:xfrm>
            <a:off x="10575033" y="7271946"/>
            <a:ext cx="7700645" cy="3011170"/>
            <a:chOff x="10575033" y="7271946"/>
            <a:chExt cx="7700645" cy="3011170"/>
          </a:xfrm>
        </p:grpSpPr>
        <p:sp>
          <p:nvSpPr>
            <p:cNvPr id="88" name="object 88"/>
            <p:cNvSpPr/>
            <p:nvPr/>
          </p:nvSpPr>
          <p:spPr>
            <a:xfrm>
              <a:off x="17864827" y="8326209"/>
              <a:ext cx="410845" cy="59690"/>
            </a:xfrm>
            <a:custGeom>
              <a:avLst/>
              <a:gdLst/>
              <a:ahLst/>
              <a:cxnLst/>
              <a:rect l="l" t="t" r="r" b="b"/>
              <a:pathLst>
                <a:path w="410844" h="59690">
                  <a:moveTo>
                    <a:pt x="0" y="0"/>
                  </a:moveTo>
                  <a:lnTo>
                    <a:pt x="410811" y="0"/>
                  </a:lnTo>
                  <a:lnTo>
                    <a:pt x="410811" y="59664"/>
                  </a:lnTo>
                  <a:lnTo>
                    <a:pt x="0" y="59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5033" y="7271946"/>
              <a:ext cx="7700605" cy="3011013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287179" y="3172236"/>
            <a:ext cx="294640" cy="753110"/>
            <a:chOff x="287179" y="3172236"/>
            <a:chExt cx="294640" cy="753110"/>
          </a:xfrm>
        </p:grpSpPr>
        <p:pic>
          <p:nvPicPr>
            <p:cNvPr id="91" name="object 9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332" y="3728445"/>
              <a:ext cx="224905" cy="19649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179" y="3172236"/>
              <a:ext cx="294608" cy="552867"/>
            </a:xfrm>
            <a:prstGeom prst="rect">
              <a:avLst/>
            </a:prstGeom>
          </p:spPr>
        </p:pic>
      </p:grp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1677868" y="500425"/>
            <a:ext cx="14932660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 spc="60"/>
              <a:t>ЕНЕРГИЙНИ</a:t>
            </a:r>
            <a:r>
              <a:rPr dirty="0" sz="4450" spc="-204"/>
              <a:t> </a:t>
            </a:r>
            <a:r>
              <a:rPr dirty="0" sz="4450" spc="65"/>
              <a:t>ГРАЖДАНИ</a:t>
            </a:r>
            <a:r>
              <a:rPr dirty="0" sz="4450" spc="-204"/>
              <a:t> </a:t>
            </a:r>
            <a:r>
              <a:rPr dirty="0" sz="4450" spc="459"/>
              <a:t>И</a:t>
            </a:r>
            <a:r>
              <a:rPr dirty="0" sz="4450" spc="-200"/>
              <a:t> </a:t>
            </a:r>
            <a:r>
              <a:rPr dirty="0" sz="4450" spc="60"/>
              <a:t>ЕНЕРГИЙНИ</a:t>
            </a:r>
            <a:r>
              <a:rPr dirty="0" sz="4450" spc="-204"/>
              <a:t> </a:t>
            </a:r>
            <a:r>
              <a:rPr dirty="0" sz="4450" spc="40"/>
              <a:t>ОБЩНОСТИ</a:t>
            </a:r>
            <a:endParaRPr sz="4450"/>
          </a:p>
        </p:txBody>
      </p:sp>
      <p:sp>
        <p:nvSpPr>
          <p:cNvPr id="94" name="object 94"/>
          <p:cNvSpPr txBox="1"/>
          <p:nvPr/>
        </p:nvSpPr>
        <p:spPr>
          <a:xfrm>
            <a:off x="782549" y="3083233"/>
            <a:ext cx="15043785" cy="5757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" marR="5080">
              <a:lnSpc>
                <a:spcPct val="114599"/>
              </a:lnSpc>
              <a:spcBef>
                <a:spcPts val="100"/>
              </a:spcBef>
            </a:pPr>
            <a:r>
              <a:rPr dirty="0" sz="3000" spc="-15">
                <a:latin typeface="Lucida Sans Unicode"/>
                <a:cs typeface="Lucida Sans Unicode"/>
              </a:rPr>
              <a:t>Директива</a:t>
            </a:r>
            <a:r>
              <a:rPr dirty="0" sz="3000" spc="-165">
                <a:latin typeface="Lucida Sans Unicode"/>
                <a:cs typeface="Lucida Sans Unicode"/>
              </a:rPr>
              <a:t> </a:t>
            </a:r>
            <a:r>
              <a:rPr dirty="0" sz="3000" spc="20">
                <a:latin typeface="Tahoma"/>
                <a:cs typeface="Tahoma"/>
              </a:rPr>
              <a:t>2018/2001/</a:t>
            </a:r>
            <a:r>
              <a:rPr dirty="0" sz="3000" spc="20">
                <a:latin typeface="Lucida Sans Unicode"/>
                <a:cs typeface="Lucida Sans Unicode"/>
              </a:rPr>
              <a:t>ЕС</a:t>
            </a:r>
            <a:r>
              <a:rPr dirty="0" sz="3000" spc="-165">
                <a:latin typeface="Lucida Sans Unicode"/>
                <a:cs typeface="Lucida Sans Unicode"/>
              </a:rPr>
              <a:t> </a:t>
            </a:r>
            <a:r>
              <a:rPr dirty="0" sz="3000" spc="20">
                <a:latin typeface="Lucida Sans Unicode"/>
                <a:cs typeface="Lucida Sans Unicode"/>
              </a:rPr>
              <a:t>за</a:t>
            </a:r>
            <a:r>
              <a:rPr dirty="0" sz="3000" spc="-160">
                <a:latin typeface="Lucida Sans Unicode"/>
                <a:cs typeface="Lucida Sans Unicode"/>
              </a:rPr>
              <a:t> </a:t>
            </a:r>
            <a:r>
              <a:rPr dirty="0" sz="3000" spc="-5">
                <a:latin typeface="Lucida Sans Unicode"/>
                <a:cs typeface="Lucida Sans Unicode"/>
              </a:rPr>
              <a:t>енергийята</a:t>
            </a:r>
            <a:r>
              <a:rPr dirty="0" sz="3000" spc="-165">
                <a:latin typeface="Lucida Sans Unicode"/>
                <a:cs typeface="Lucida Sans Unicode"/>
              </a:rPr>
              <a:t> </a:t>
            </a:r>
            <a:r>
              <a:rPr dirty="0" sz="3000" spc="-50">
                <a:latin typeface="Lucida Sans Unicode"/>
                <a:cs typeface="Lucida Sans Unicode"/>
              </a:rPr>
              <a:t>от</a:t>
            </a:r>
            <a:r>
              <a:rPr dirty="0" sz="3000" spc="-16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възобновяеми</a:t>
            </a:r>
            <a:r>
              <a:rPr dirty="0" sz="3000" spc="-165">
                <a:latin typeface="Lucida Sans Unicode"/>
                <a:cs typeface="Lucida Sans Unicode"/>
              </a:rPr>
              <a:t> </a:t>
            </a:r>
            <a:r>
              <a:rPr dirty="0" sz="3000" spc="20">
                <a:latin typeface="Lucida Sans Unicode"/>
                <a:cs typeface="Lucida Sans Unicode"/>
              </a:rPr>
              <a:t>източници</a:t>
            </a:r>
            <a:r>
              <a:rPr dirty="0" sz="3000" spc="-16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насърчава </a:t>
            </a:r>
            <a:r>
              <a:rPr dirty="0" sz="3000" spc="-935">
                <a:latin typeface="Lucida Sans Unicode"/>
                <a:cs typeface="Lucida Sans Unicode"/>
              </a:rPr>
              <a:t> </a:t>
            </a:r>
            <a:r>
              <a:rPr dirty="0" sz="3000" spc="5">
                <a:latin typeface="Lucida Sans Unicode"/>
                <a:cs typeface="Lucida Sans Unicode"/>
              </a:rPr>
              <a:t>използването </a:t>
            </a:r>
            <a:r>
              <a:rPr dirty="0" sz="3000" spc="20">
                <a:latin typeface="Lucida Sans Unicode"/>
                <a:cs typeface="Lucida Sans Unicode"/>
              </a:rPr>
              <a:t>на </a:t>
            </a:r>
            <a:r>
              <a:rPr dirty="0" sz="3000" spc="5">
                <a:latin typeface="Lucida Sans Unicode"/>
                <a:cs typeface="Lucida Sans Unicode"/>
              </a:rPr>
              <a:t>зелена </a:t>
            </a:r>
            <a:r>
              <a:rPr dirty="0" sz="3000" spc="-5">
                <a:latin typeface="Lucida Sans Unicode"/>
                <a:cs typeface="Lucida Sans Unicode"/>
              </a:rPr>
              <a:t>енергия </a:t>
            </a:r>
            <a:r>
              <a:rPr dirty="0" sz="3000" spc="40">
                <a:latin typeface="Lucida Sans Unicode"/>
                <a:cs typeface="Lucida Sans Unicode"/>
              </a:rPr>
              <a:t>и </a:t>
            </a:r>
            <a:r>
              <a:rPr dirty="0" sz="3000" spc="35">
                <a:latin typeface="Lucida Sans Unicode"/>
                <a:cs typeface="Lucida Sans Unicode"/>
              </a:rPr>
              <a:t>позволява </a:t>
            </a:r>
            <a:r>
              <a:rPr dirty="0" sz="3000" spc="20">
                <a:latin typeface="Lucida Sans Unicode"/>
                <a:cs typeface="Lucida Sans Unicode"/>
              </a:rPr>
              <a:t>на </a:t>
            </a:r>
            <a:r>
              <a:rPr dirty="0" sz="3000" spc="-5">
                <a:latin typeface="Lucida Sans Unicode"/>
                <a:cs typeface="Lucida Sans Unicode"/>
              </a:rPr>
              <a:t>европейските </a:t>
            </a:r>
            <a:r>
              <a:rPr dirty="0" sz="3000" spc="-50">
                <a:latin typeface="Lucida Sans Unicode"/>
                <a:cs typeface="Lucida Sans Unicode"/>
              </a:rPr>
              <a:t>граждани </a:t>
            </a:r>
            <a:r>
              <a:rPr dirty="0" sz="3000" spc="-130">
                <a:latin typeface="Lucida Sans Unicode"/>
                <a:cs typeface="Lucida Sans Unicode"/>
              </a:rPr>
              <a:t>да 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40">
                <a:latin typeface="Lucida Sans Unicode"/>
                <a:cs typeface="Lucida Sans Unicode"/>
              </a:rPr>
              <a:t>произвеждат</a:t>
            </a:r>
            <a:r>
              <a:rPr dirty="0" sz="3000" spc="-40">
                <a:latin typeface="Tahoma"/>
                <a:cs typeface="Tahoma"/>
              </a:rPr>
              <a:t>,</a:t>
            </a:r>
            <a:r>
              <a:rPr dirty="0" sz="3000" spc="-170">
                <a:latin typeface="Tahoma"/>
                <a:cs typeface="Tahoma"/>
              </a:rPr>
              <a:t> </a:t>
            </a:r>
            <a:r>
              <a:rPr dirty="0" sz="3000" spc="-45">
                <a:latin typeface="Lucida Sans Unicode"/>
                <a:cs typeface="Lucida Sans Unicode"/>
              </a:rPr>
              <a:t>консумират</a:t>
            </a:r>
            <a:r>
              <a:rPr dirty="0" sz="3000" spc="-45">
                <a:latin typeface="Tahoma"/>
                <a:cs typeface="Tahoma"/>
              </a:rPr>
              <a:t>,</a:t>
            </a:r>
            <a:r>
              <a:rPr dirty="0" sz="3000" spc="-170">
                <a:latin typeface="Tahoma"/>
                <a:cs typeface="Tahoma"/>
              </a:rPr>
              <a:t> </a:t>
            </a:r>
            <a:r>
              <a:rPr dirty="0" sz="3000" spc="-35">
                <a:latin typeface="Lucida Sans Unicode"/>
                <a:cs typeface="Lucida Sans Unicode"/>
              </a:rPr>
              <a:t>продават</a:t>
            </a:r>
            <a:r>
              <a:rPr dirty="0" sz="3000" spc="-180">
                <a:latin typeface="Lucida Sans Unicode"/>
                <a:cs typeface="Lucida Sans Unicode"/>
              </a:rPr>
              <a:t> </a:t>
            </a:r>
            <a:r>
              <a:rPr dirty="0" sz="3000" spc="40">
                <a:latin typeface="Lucida Sans Unicode"/>
                <a:cs typeface="Lucida Sans Unicode"/>
              </a:rPr>
              <a:t>и</a:t>
            </a:r>
            <a:r>
              <a:rPr dirty="0" sz="3000" spc="-180">
                <a:latin typeface="Lucida Sans Unicode"/>
                <a:cs typeface="Lucida Sans Unicode"/>
              </a:rPr>
              <a:t> </a:t>
            </a:r>
            <a:r>
              <a:rPr dirty="0" sz="3000" spc="25">
                <a:latin typeface="Lucida Sans Unicode"/>
                <a:cs typeface="Lucida Sans Unicode"/>
              </a:rPr>
              <a:t>съхраняват</a:t>
            </a:r>
            <a:r>
              <a:rPr dirty="0" sz="3000" spc="-18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възобновяема</a:t>
            </a:r>
            <a:r>
              <a:rPr dirty="0" sz="3000" spc="-180">
                <a:latin typeface="Lucida Sans Unicode"/>
                <a:cs typeface="Lucida Sans Unicode"/>
              </a:rPr>
              <a:t> </a:t>
            </a:r>
            <a:r>
              <a:rPr dirty="0" sz="3000" spc="-35">
                <a:latin typeface="Lucida Sans Unicode"/>
                <a:cs typeface="Lucida Sans Unicode"/>
              </a:rPr>
              <a:t>енергия</a:t>
            </a:r>
            <a:r>
              <a:rPr dirty="0" sz="3000" spc="-35"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900" spc="-40">
                <a:latin typeface="Lucida Sans Unicode"/>
                <a:cs typeface="Lucida Sans Unicode"/>
              </a:rPr>
              <a:t>Гражданите</a:t>
            </a:r>
            <a:r>
              <a:rPr dirty="0" sz="2900" spc="-40">
                <a:latin typeface="Tahoma"/>
                <a:cs typeface="Tahoma"/>
              </a:rPr>
              <a:t>,</a:t>
            </a:r>
            <a:r>
              <a:rPr dirty="0" sz="2900" spc="-160">
                <a:latin typeface="Tahoma"/>
                <a:cs typeface="Tahoma"/>
              </a:rPr>
              <a:t> </a:t>
            </a:r>
            <a:r>
              <a:rPr dirty="0" sz="2900" spc="-25">
                <a:latin typeface="Lucida Sans Unicode"/>
                <a:cs typeface="Lucida Sans Unicode"/>
              </a:rPr>
              <a:t>които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произвеждат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продават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енергия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45">
                <a:latin typeface="Lucida Sans Unicode"/>
                <a:cs typeface="Lucida Sans Unicode"/>
              </a:rPr>
              <a:t>от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5">
                <a:latin typeface="Lucida Sans Unicode"/>
                <a:cs typeface="Lucida Sans Unicode"/>
              </a:rPr>
              <a:t>ВЕИ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се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35">
                <a:latin typeface="Lucida Sans Unicode"/>
                <a:cs typeface="Lucida Sans Unicode"/>
              </a:rPr>
              <a:t>наричат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900" spc="-15">
                <a:latin typeface="Tahoma"/>
                <a:cs typeface="Tahoma"/>
              </a:rPr>
              <a:t>"</a:t>
            </a:r>
            <a:r>
              <a:rPr dirty="0" sz="2900" spc="-15">
                <a:latin typeface="Lucida Sans Unicode"/>
                <a:cs typeface="Lucida Sans Unicode"/>
              </a:rPr>
              <a:t>енергийни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граждани</a:t>
            </a:r>
            <a:r>
              <a:rPr dirty="0" sz="2900" spc="-50">
                <a:latin typeface="Tahoma"/>
                <a:cs typeface="Tahoma"/>
              </a:rPr>
              <a:t>"</a:t>
            </a:r>
            <a:r>
              <a:rPr dirty="0" sz="2900" spc="-175">
                <a:latin typeface="Tahoma"/>
                <a:cs typeface="Tahoma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или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Tahoma"/>
                <a:cs typeface="Tahoma"/>
              </a:rPr>
              <a:t>"</a:t>
            </a:r>
            <a:r>
              <a:rPr dirty="0" sz="2900" spc="-15">
                <a:latin typeface="Lucida Sans Unicode"/>
                <a:cs typeface="Lucida Sans Unicode"/>
              </a:rPr>
              <a:t>просюмъри</a:t>
            </a:r>
            <a:r>
              <a:rPr dirty="0" sz="2900" spc="-15">
                <a:latin typeface="Tahoma"/>
                <a:cs typeface="Tahoma"/>
              </a:rPr>
              <a:t>".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900" spc="-15">
                <a:latin typeface="Lucida Sans Unicode"/>
                <a:cs typeface="Lucida Sans Unicode"/>
              </a:rPr>
              <a:t>Обединението</a:t>
            </a:r>
            <a:r>
              <a:rPr dirty="0" sz="2900" spc="-180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Tahoma"/>
                <a:cs typeface="Tahoma"/>
              </a:rPr>
              <a:t>"</a:t>
            </a:r>
            <a:r>
              <a:rPr dirty="0" sz="2900" spc="-15">
                <a:latin typeface="Lucida Sans Unicode"/>
                <a:cs typeface="Lucida Sans Unicode"/>
              </a:rPr>
              <a:t>енергийни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граждани</a:t>
            </a:r>
            <a:r>
              <a:rPr dirty="0" sz="2900" spc="-50">
                <a:latin typeface="Tahoma"/>
                <a:cs typeface="Tahoma"/>
              </a:rPr>
              <a:t>"</a:t>
            </a:r>
            <a:r>
              <a:rPr dirty="0" sz="2900" spc="-165">
                <a:latin typeface="Tahoma"/>
                <a:cs typeface="Tahoma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се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50">
                <a:latin typeface="Lucida Sans Unicode"/>
                <a:cs typeface="Lucida Sans Unicode"/>
              </a:rPr>
              <a:t>нарича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900" spc="-20">
                <a:latin typeface="Tahoma"/>
                <a:cs typeface="Tahoma"/>
              </a:rPr>
              <a:t>"</a:t>
            </a:r>
            <a:r>
              <a:rPr dirty="0" sz="2900" spc="-20">
                <a:latin typeface="Lucida Sans Unicode"/>
                <a:cs typeface="Lucida Sans Unicode"/>
              </a:rPr>
              <a:t>енергийна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общност</a:t>
            </a:r>
            <a:r>
              <a:rPr dirty="0" sz="2900" spc="-35">
                <a:latin typeface="Tahoma"/>
                <a:cs typeface="Tahoma"/>
              </a:rPr>
              <a:t>"</a:t>
            </a:r>
            <a:r>
              <a:rPr dirty="0" sz="2900" spc="-155">
                <a:latin typeface="Tahoma"/>
                <a:cs typeface="Tahoma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или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5">
                <a:latin typeface="Tahoma"/>
                <a:cs typeface="Tahoma"/>
              </a:rPr>
              <a:t>"</a:t>
            </a:r>
            <a:r>
              <a:rPr dirty="0" sz="2900" spc="-25">
                <a:latin typeface="Lucida Sans Unicode"/>
                <a:cs typeface="Lucida Sans Unicode"/>
              </a:rPr>
              <a:t>енергиен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кооператив</a:t>
            </a:r>
            <a:r>
              <a:rPr dirty="0" sz="2900" spc="-30">
                <a:latin typeface="Tahoma"/>
                <a:cs typeface="Tahoma"/>
              </a:rPr>
              <a:t>".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59763" y="5786988"/>
            <a:ext cx="294640" cy="753110"/>
            <a:chOff x="259763" y="5786988"/>
            <a:chExt cx="294640" cy="753110"/>
          </a:xfrm>
        </p:grpSpPr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915" y="6343197"/>
              <a:ext cx="224905" cy="19649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763" y="5786988"/>
              <a:ext cx="294608" cy="552867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287179" y="7980042"/>
            <a:ext cx="294640" cy="753110"/>
            <a:chOff x="287179" y="7980042"/>
            <a:chExt cx="294640" cy="753110"/>
          </a:xfrm>
        </p:grpSpPr>
        <p:pic>
          <p:nvPicPr>
            <p:cNvPr id="99" name="object 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332" y="8536251"/>
              <a:ext cx="224905" cy="19649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179" y="7980042"/>
              <a:ext cx="294608" cy="552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704975"/>
          </a:xfrm>
          <a:custGeom>
            <a:avLst/>
            <a:gdLst/>
            <a:ahLst/>
            <a:cxnLst/>
            <a:rect l="l" t="t" r="r" b="b"/>
            <a:pathLst>
              <a:path w="18288000" h="1704975">
                <a:moveTo>
                  <a:pt x="0" y="1704974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1704974"/>
                </a:lnTo>
                <a:lnTo>
                  <a:pt x="0" y="1704974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81832" y="4457349"/>
            <a:ext cx="861694" cy="1400175"/>
          </a:xfrm>
          <a:custGeom>
            <a:avLst/>
            <a:gdLst/>
            <a:ahLst/>
            <a:cxnLst/>
            <a:rect l="l" t="t" r="r" b="b"/>
            <a:pathLst>
              <a:path w="861694" h="1400175">
                <a:moveTo>
                  <a:pt x="614904" y="1399841"/>
                </a:moveTo>
                <a:lnTo>
                  <a:pt x="377601" y="1020206"/>
                </a:lnTo>
                <a:lnTo>
                  <a:pt x="140267" y="1304932"/>
                </a:lnTo>
                <a:lnTo>
                  <a:pt x="0" y="1170540"/>
                </a:lnTo>
                <a:lnTo>
                  <a:pt x="395556" y="0"/>
                </a:lnTo>
                <a:lnTo>
                  <a:pt x="861385" y="1102880"/>
                </a:lnTo>
                <a:lnTo>
                  <a:pt x="614904" y="1399841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21073" y="5827562"/>
            <a:ext cx="1416685" cy="1448435"/>
          </a:xfrm>
          <a:custGeom>
            <a:avLst/>
            <a:gdLst/>
            <a:ahLst/>
            <a:cxnLst/>
            <a:rect l="l" t="t" r="r" b="b"/>
            <a:pathLst>
              <a:path w="1416684" h="1448434">
                <a:moveTo>
                  <a:pt x="1368377" y="1447820"/>
                </a:moveTo>
                <a:lnTo>
                  <a:pt x="988674" y="997035"/>
                </a:lnTo>
                <a:lnTo>
                  <a:pt x="715740" y="1281761"/>
                </a:lnTo>
                <a:lnTo>
                  <a:pt x="466570" y="949581"/>
                </a:lnTo>
                <a:lnTo>
                  <a:pt x="181770" y="1317352"/>
                </a:lnTo>
                <a:lnTo>
                  <a:pt x="125117" y="1239617"/>
                </a:lnTo>
                <a:lnTo>
                  <a:pt x="66913" y="1159344"/>
                </a:lnTo>
                <a:lnTo>
                  <a:pt x="0" y="1066486"/>
                </a:lnTo>
                <a:lnTo>
                  <a:pt x="644694" y="0"/>
                </a:lnTo>
                <a:lnTo>
                  <a:pt x="1416616" y="1276941"/>
                </a:lnTo>
                <a:lnTo>
                  <a:pt x="1368377" y="144782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57103" y="5477560"/>
            <a:ext cx="7107555" cy="4335145"/>
          </a:xfrm>
          <a:custGeom>
            <a:avLst/>
            <a:gdLst/>
            <a:ahLst/>
            <a:cxnLst/>
            <a:rect l="l" t="t" r="r" b="b"/>
            <a:pathLst>
              <a:path w="7107555" h="4335145">
                <a:moveTo>
                  <a:pt x="7107491" y="4334599"/>
                </a:moveTo>
                <a:lnTo>
                  <a:pt x="4986109" y="82677"/>
                </a:lnTo>
                <a:lnTo>
                  <a:pt x="4739627" y="379641"/>
                </a:lnTo>
                <a:lnTo>
                  <a:pt x="4502328" y="0"/>
                </a:lnTo>
                <a:lnTo>
                  <a:pt x="4264990" y="284721"/>
                </a:lnTo>
                <a:lnTo>
                  <a:pt x="4124718" y="150329"/>
                </a:lnTo>
                <a:lnTo>
                  <a:pt x="3476345" y="2116226"/>
                </a:lnTo>
                <a:lnTo>
                  <a:pt x="3180575" y="1626946"/>
                </a:lnTo>
                <a:lnTo>
                  <a:pt x="3132340" y="1797824"/>
                </a:lnTo>
                <a:lnTo>
                  <a:pt x="2752636" y="1347038"/>
                </a:lnTo>
                <a:lnTo>
                  <a:pt x="2479700" y="1631772"/>
                </a:lnTo>
                <a:lnTo>
                  <a:pt x="2230539" y="1299591"/>
                </a:lnTo>
                <a:lnTo>
                  <a:pt x="1945728" y="1667357"/>
                </a:lnTo>
                <a:lnTo>
                  <a:pt x="1889086" y="1589620"/>
                </a:lnTo>
                <a:lnTo>
                  <a:pt x="1830882" y="1509356"/>
                </a:lnTo>
                <a:lnTo>
                  <a:pt x="1763966" y="1416494"/>
                </a:lnTo>
                <a:lnTo>
                  <a:pt x="0" y="4334599"/>
                </a:lnTo>
                <a:lnTo>
                  <a:pt x="2539352" y="4334599"/>
                </a:lnTo>
                <a:lnTo>
                  <a:pt x="4817351" y="4334599"/>
                </a:lnTo>
                <a:lnTo>
                  <a:pt x="7107491" y="4334599"/>
                </a:lnTo>
                <a:close/>
              </a:path>
            </a:pathLst>
          </a:custGeom>
          <a:solidFill>
            <a:srgbClr val="7B78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06373" y="4072956"/>
            <a:ext cx="387350" cy="266065"/>
          </a:xfrm>
          <a:custGeom>
            <a:avLst/>
            <a:gdLst/>
            <a:ahLst/>
            <a:cxnLst/>
            <a:rect l="l" t="t" r="r" b="b"/>
            <a:pathLst>
              <a:path w="387350" h="266064">
                <a:moveTo>
                  <a:pt x="313478" y="265540"/>
                </a:moveTo>
                <a:lnTo>
                  <a:pt x="0" y="0"/>
                </a:lnTo>
                <a:lnTo>
                  <a:pt x="386810" y="138624"/>
                </a:lnTo>
                <a:lnTo>
                  <a:pt x="365844" y="168595"/>
                </a:lnTo>
                <a:lnTo>
                  <a:pt x="346598" y="199788"/>
                </a:lnTo>
                <a:lnTo>
                  <a:pt x="329125" y="232128"/>
                </a:lnTo>
                <a:lnTo>
                  <a:pt x="313478" y="265540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21413" y="4847457"/>
            <a:ext cx="387350" cy="266065"/>
          </a:xfrm>
          <a:custGeom>
            <a:avLst/>
            <a:gdLst/>
            <a:ahLst/>
            <a:cxnLst/>
            <a:rect l="l" t="t" r="r" b="b"/>
            <a:pathLst>
              <a:path w="387350" h="266064">
                <a:moveTo>
                  <a:pt x="386841" y="265540"/>
                </a:moveTo>
                <a:lnTo>
                  <a:pt x="0" y="126884"/>
                </a:lnTo>
                <a:lnTo>
                  <a:pt x="20971" y="96931"/>
                </a:lnTo>
                <a:lnTo>
                  <a:pt x="40227" y="65747"/>
                </a:lnTo>
                <a:lnTo>
                  <a:pt x="57710" y="33411"/>
                </a:lnTo>
                <a:lnTo>
                  <a:pt x="73363" y="0"/>
                </a:lnTo>
                <a:lnTo>
                  <a:pt x="386841" y="265540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06373" y="4847457"/>
            <a:ext cx="387350" cy="266065"/>
          </a:xfrm>
          <a:custGeom>
            <a:avLst/>
            <a:gdLst/>
            <a:ahLst/>
            <a:cxnLst/>
            <a:rect l="l" t="t" r="r" b="b"/>
            <a:pathLst>
              <a:path w="387350" h="266064">
                <a:moveTo>
                  <a:pt x="0" y="265540"/>
                </a:moveTo>
                <a:lnTo>
                  <a:pt x="313478" y="0"/>
                </a:lnTo>
                <a:lnTo>
                  <a:pt x="329125" y="33411"/>
                </a:lnTo>
                <a:lnTo>
                  <a:pt x="346598" y="65747"/>
                </a:lnTo>
                <a:lnTo>
                  <a:pt x="365844" y="96931"/>
                </a:lnTo>
                <a:lnTo>
                  <a:pt x="386810" y="126884"/>
                </a:lnTo>
                <a:lnTo>
                  <a:pt x="0" y="265540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21413" y="4072956"/>
            <a:ext cx="387350" cy="266065"/>
          </a:xfrm>
          <a:custGeom>
            <a:avLst/>
            <a:gdLst/>
            <a:ahLst/>
            <a:cxnLst/>
            <a:rect l="l" t="t" r="r" b="b"/>
            <a:pathLst>
              <a:path w="387350" h="266064">
                <a:moveTo>
                  <a:pt x="73363" y="265540"/>
                </a:moveTo>
                <a:lnTo>
                  <a:pt x="57710" y="232128"/>
                </a:lnTo>
                <a:lnTo>
                  <a:pt x="40227" y="199788"/>
                </a:lnTo>
                <a:lnTo>
                  <a:pt x="20971" y="168595"/>
                </a:lnTo>
                <a:lnTo>
                  <a:pt x="0" y="138624"/>
                </a:lnTo>
                <a:lnTo>
                  <a:pt x="386841" y="0"/>
                </a:lnTo>
                <a:lnTo>
                  <a:pt x="73363" y="265540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810588" y="5225732"/>
            <a:ext cx="193675" cy="407670"/>
          </a:xfrm>
          <a:custGeom>
            <a:avLst/>
            <a:gdLst/>
            <a:ahLst/>
            <a:cxnLst/>
            <a:rect l="l" t="t" r="r" b="b"/>
            <a:pathLst>
              <a:path w="193675" h="407670">
                <a:moveTo>
                  <a:pt x="96725" y="407285"/>
                </a:moveTo>
                <a:lnTo>
                  <a:pt x="0" y="0"/>
                </a:lnTo>
                <a:lnTo>
                  <a:pt x="7725" y="1174"/>
                </a:lnTo>
                <a:lnTo>
                  <a:pt x="41517" y="4796"/>
                </a:lnTo>
                <a:lnTo>
                  <a:pt x="59781" y="6144"/>
                </a:lnTo>
                <a:lnTo>
                  <a:pt x="78184" y="6975"/>
                </a:lnTo>
                <a:lnTo>
                  <a:pt x="96725" y="7260"/>
                </a:lnTo>
                <a:lnTo>
                  <a:pt x="115267" y="6975"/>
                </a:lnTo>
                <a:lnTo>
                  <a:pt x="170058" y="2965"/>
                </a:lnTo>
                <a:lnTo>
                  <a:pt x="193451" y="0"/>
                </a:lnTo>
                <a:lnTo>
                  <a:pt x="96725" y="407285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10588" y="3552936"/>
            <a:ext cx="193675" cy="407670"/>
          </a:xfrm>
          <a:custGeom>
            <a:avLst/>
            <a:gdLst/>
            <a:ahLst/>
            <a:cxnLst/>
            <a:rect l="l" t="t" r="r" b="b"/>
            <a:pathLst>
              <a:path w="193675" h="407670">
                <a:moveTo>
                  <a:pt x="193451" y="407285"/>
                </a:moveTo>
                <a:lnTo>
                  <a:pt x="151933" y="402488"/>
                </a:lnTo>
                <a:lnTo>
                  <a:pt x="96725" y="400025"/>
                </a:lnTo>
                <a:lnTo>
                  <a:pt x="78184" y="400309"/>
                </a:lnTo>
                <a:lnTo>
                  <a:pt x="23393" y="404319"/>
                </a:lnTo>
                <a:lnTo>
                  <a:pt x="0" y="407285"/>
                </a:lnTo>
                <a:lnTo>
                  <a:pt x="96725" y="0"/>
                </a:lnTo>
                <a:lnTo>
                  <a:pt x="193451" y="407285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39919" y="5092390"/>
            <a:ext cx="220979" cy="286385"/>
          </a:xfrm>
          <a:custGeom>
            <a:avLst/>
            <a:gdLst/>
            <a:ahLst/>
            <a:cxnLst/>
            <a:rect l="l" t="t" r="r" b="b"/>
            <a:pathLst>
              <a:path w="220979" h="286385">
                <a:moveTo>
                  <a:pt x="220862" y="285807"/>
                </a:moveTo>
                <a:lnTo>
                  <a:pt x="0" y="96855"/>
                </a:lnTo>
                <a:lnTo>
                  <a:pt x="44845" y="77346"/>
                </a:lnTo>
                <a:lnTo>
                  <a:pt x="87822" y="54602"/>
                </a:lnTo>
                <a:lnTo>
                  <a:pt x="128776" y="28771"/>
                </a:lnTo>
                <a:lnTo>
                  <a:pt x="167555" y="0"/>
                </a:lnTo>
                <a:lnTo>
                  <a:pt x="220862" y="285807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53845" y="3807755"/>
            <a:ext cx="220979" cy="286385"/>
          </a:xfrm>
          <a:custGeom>
            <a:avLst/>
            <a:gdLst/>
            <a:ahLst/>
            <a:cxnLst/>
            <a:rect l="l" t="t" r="r" b="b"/>
            <a:pathLst>
              <a:path w="220979" h="286385">
                <a:moveTo>
                  <a:pt x="53276" y="285807"/>
                </a:moveTo>
                <a:lnTo>
                  <a:pt x="0" y="0"/>
                </a:lnTo>
                <a:lnTo>
                  <a:pt x="220831" y="188952"/>
                </a:lnTo>
                <a:lnTo>
                  <a:pt x="176003" y="208460"/>
                </a:lnTo>
                <a:lnTo>
                  <a:pt x="133032" y="231204"/>
                </a:lnTo>
                <a:lnTo>
                  <a:pt x="92072" y="257036"/>
                </a:lnTo>
                <a:lnTo>
                  <a:pt x="53276" y="285807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40234" y="4496276"/>
            <a:ext cx="274320" cy="193675"/>
          </a:xfrm>
          <a:custGeom>
            <a:avLst/>
            <a:gdLst/>
            <a:ahLst/>
            <a:cxnLst/>
            <a:rect l="l" t="t" r="r" b="b"/>
            <a:pathLst>
              <a:path w="274320" h="193675">
                <a:moveTo>
                  <a:pt x="0" y="193401"/>
                </a:moveTo>
                <a:lnTo>
                  <a:pt x="3142" y="169606"/>
                </a:lnTo>
                <a:lnTo>
                  <a:pt x="5415" y="145549"/>
                </a:lnTo>
                <a:lnTo>
                  <a:pt x="6796" y="121242"/>
                </a:lnTo>
                <a:lnTo>
                  <a:pt x="7262" y="96700"/>
                </a:lnTo>
                <a:lnTo>
                  <a:pt x="6796" y="72159"/>
                </a:lnTo>
                <a:lnTo>
                  <a:pt x="5415" y="47852"/>
                </a:lnTo>
                <a:lnTo>
                  <a:pt x="3142" y="23794"/>
                </a:lnTo>
                <a:lnTo>
                  <a:pt x="0" y="0"/>
                </a:lnTo>
                <a:lnTo>
                  <a:pt x="274015" y="96700"/>
                </a:lnTo>
                <a:lnTo>
                  <a:pt x="0" y="193401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00377" y="4496276"/>
            <a:ext cx="274320" cy="193675"/>
          </a:xfrm>
          <a:custGeom>
            <a:avLst/>
            <a:gdLst/>
            <a:ahLst/>
            <a:cxnLst/>
            <a:rect l="l" t="t" r="r" b="b"/>
            <a:pathLst>
              <a:path w="274320" h="193675">
                <a:moveTo>
                  <a:pt x="274015" y="193401"/>
                </a:moveTo>
                <a:lnTo>
                  <a:pt x="0" y="96700"/>
                </a:lnTo>
                <a:lnTo>
                  <a:pt x="274015" y="0"/>
                </a:lnTo>
                <a:lnTo>
                  <a:pt x="270855" y="23794"/>
                </a:lnTo>
                <a:lnTo>
                  <a:pt x="268572" y="47852"/>
                </a:lnTo>
                <a:lnTo>
                  <a:pt x="267188" y="72159"/>
                </a:lnTo>
                <a:lnTo>
                  <a:pt x="266722" y="96700"/>
                </a:lnTo>
                <a:lnTo>
                  <a:pt x="267188" y="121242"/>
                </a:lnTo>
                <a:lnTo>
                  <a:pt x="268572" y="145549"/>
                </a:lnTo>
                <a:lnTo>
                  <a:pt x="270855" y="169606"/>
                </a:lnTo>
                <a:lnTo>
                  <a:pt x="274015" y="193401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53845" y="5092390"/>
            <a:ext cx="220979" cy="286385"/>
          </a:xfrm>
          <a:custGeom>
            <a:avLst/>
            <a:gdLst/>
            <a:ahLst/>
            <a:cxnLst/>
            <a:rect l="l" t="t" r="r" b="b"/>
            <a:pathLst>
              <a:path w="220979" h="286385">
                <a:moveTo>
                  <a:pt x="0" y="285807"/>
                </a:moveTo>
                <a:lnTo>
                  <a:pt x="53276" y="0"/>
                </a:lnTo>
                <a:lnTo>
                  <a:pt x="92072" y="28771"/>
                </a:lnTo>
                <a:lnTo>
                  <a:pt x="133032" y="54602"/>
                </a:lnTo>
                <a:lnTo>
                  <a:pt x="176003" y="77346"/>
                </a:lnTo>
                <a:lnTo>
                  <a:pt x="220831" y="96855"/>
                </a:lnTo>
                <a:lnTo>
                  <a:pt x="0" y="285807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00473" y="3807764"/>
            <a:ext cx="1014094" cy="1292225"/>
          </a:xfrm>
          <a:custGeom>
            <a:avLst/>
            <a:gdLst/>
            <a:ahLst/>
            <a:cxnLst/>
            <a:rect l="l" t="t" r="r" b="b"/>
            <a:pathLst>
              <a:path w="1014095" h="1292225">
                <a:moveTo>
                  <a:pt x="960297" y="0"/>
                </a:moveTo>
                <a:lnTo>
                  <a:pt x="739444" y="188950"/>
                </a:lnTo>
                <a:lnTo>
                  <a:pt x="784288" y="208457"/>
                </a:lnTo>
                <a:lnTo>
                  <a:pt x="827265" y="231203"/>
                </a:lnTo>
                <a:lnTo>
                  <a:pt x="868222" y="257035"/>
                </a:lnTo>
                <a:lnTo>
                  <a:pt x="906995" y="285800"/>
                </a:lnTo>
                <a:lnTo>
                  <a:pt x="960297" y="0"/>
                </a:lnTo>
                <a:close/>
              </a:path>
              <a:path w="1014095" h="1292225">
                <a:moveTo>
                  <a:pt x="1013637" y="785215"/>
                </a:moveTo>
                <a:lnTo>
                  <a:pt x="1011326" y="736422"/>
                </a:lnTo>
                <a:lnTo>
                  <a:pt x="1004506" y="688936"/>
                </a:lnTo>
                <a:lnTo>
                  <a:pt x="993394" y="642975"/>
                </a:lnTo>
                <a:lnTo>
                  <a:pt x="978217" y="598754"/>
                </a:lnTo>
                <a:lnTo>
                  <a:pt x="959180" y="556475"/>
                </a:lnTo>
                <a:lnTo>
                  <a:pt x="936485" y="516369"/>
                </a:lnTo>
                <a:lnTo>
                  <a:pt x="910361" y="478624"/>
                </a:lnTo>
                <a:lnTo>
                  <a:pt x="881011" y="443484"/>
                </a:lnTo>
                <a:lnTo>
                  <a:pt x="848652" y="411124"/>
                </a:lnTo>
                <a:lnTo>
                  <a:pt x="813485" y="381787"/>
                </a:lnTo>
                <a:lnTo>
                  <a:pt x="775741" y="355676"/>
                </a:lnTo>
                <a:lnTo>
                  <a:pt x="735622" y="332994"/>
                </a:lnTo>
                <a:lnTo>
                  <a:pt x="693343" y="313956"/>
                </a:lnTo>
                <a:lnTo>
                  <a:pt x="649109" y="298780"/>
                </a:lnTo>
                <a:lnTo>
                  <a:pt x="603135" y="287680"/>
                </a:lnTo>
                <a:lnTo>
                  <a:pt x="555637" y="280860"/>
                </a:lnTo>
                <a:lnTo>
                  <a:pt x="506831" y="278549"/>
                </a:lnTo>
                <a:lnTo>
                  <a:pt x="458025" y="280860"/>
                </a:lnTo>
                <a:lnTo>
                  <a:pt x="410527" y="287680"/>
                </a:lnTo>
                <a:lnTo>
                  <a:pt x="364553" y="298780"/>
                </a:lnTo>
                <a:lnTo>
                  <a:pt x="320319" y="313956"/>
                </a:lnTo>
                <a:lnTo>
                  <a:pt x="278028" y="332994"/>
                </a:lnTo>
                <a:lnTo>
                  <a:pt x="237909" y="355676"/>
                </a:lnTo>
                <a:lnTo>
                  <a:pt x="200152" y="381787"/>
                </a:lnTo>
                <a:lnTo>
                  <a:pt x="164985" y="411124"/>
                </a:lnTo>
                <a:lnTo>
                  <a:pt x="132626" y="443484"/>
                </a:lnTo>
                <a:lnTo>
                  <a:pt x="103276" y="478624"/>
                </a:lnTo>
                <a:lnTo>
                  <a:pt x="77152" y="516369"/>
                </a:lnTo>
                <a:lnTo>
                  <a:pt x="54457" y="556475"/>
                </a:lnTo>
                <a:lnTo>
                  <a:pt x="35420" y="598754"/>
                </a:lnTo>
                <a:lnTo>
                  <a:pt x="20243" y="642975"/>
                </a:lnTo>
                <a:lnTo>
                  <a:pt x="9131" y="688936"/>
                </a:lnTo>
                <a:lnTo>
                  <a:pt x="2324" y="736422"/>
                </a:lnTo>
                <a:lnTo>
                  <a:pt x="0" y="785215"/>
                </a:lnTo>
                <a:lnTo>
                  <a:pt x="2324" y="834021"/>
                </a:lnTo>
                <a:lnTo>
                  <a:pt x="9131" y="881507"/>
                </a:lnTo>
                <a:lnTo>
                  <a:pt x="20243" y="927468"/>
                </a:lnTo>
                <a:lnTo>
                  <a:pt x="35420" y="971689"/>
                </a:lnTo>
                <a:lnTo>
                  <a:pt x="54457" y="1013955"/>
                </a:lnTo>
                <a:lnTo>
                  <a:pt x="77152" y="1054074"/>
                </a:lnTo>
                <a:lnTo>
                  <a:pt x="103276" y="1091806"/>
                </a:lnTo>
                <a:lnTo>
                  <a:pt x="132626" y="1126959"/>
                </a:lnTo>
                <a:lnTo>
                  <a:pt x="164985" y="1159306"/>
                </a:lnTo>
                <a:lnTo>
                  <a:pt x="200152" y="1188656"/>
                </a:lnTo>
                <a:lnTo>
                  <a:pt x="237909" y="1214767"/>
                </a:lnTo>
                <a:lnTo>
                  <a:pt x="278028" y="1237449"/>
                </a:lnTo>
                <a:lnTo>
                  <a:pt x="320319" y="1256487"/>
                </a:lnTo>
                <a:lnTo>
                  <a:pt x="364553" y="1271651"/>
                </a:lnTo>
                <a:lnTo>
                  <a:pt x="410527" y="1282763"/>
                </a:lnTo>
                <a:lnTo>
                  <a:pt x="458025" y="1289570"/>
                </a:lnTo>
                <a:lnTo>
                  <a:pt x="506831" y="1291894"/>
                </a:lnTo>
                <a:lnTo>
                  <a:pt x="555637" y="1289570"/>
                </a:lnTo>
                <a:lnTo>
                  <a:pt x="603135" y="1282763"/>
                </a:lnTo>
                <a:lnTo>
                  <a:pt x="649109" y="1271651"/>
                </a:lnTo>
                <a:lnTo>
                  <a:pt x="693343" y="1256487"/>
                </a:lnTo>
                <a:lnTo>
                  <a:pt x="735622" y="1237449"/>
                </a:lnTo>
                <a:lnTo>
                  <a:pt x="775741" y="1214767"/>
                </a:lnTo>
                <a:lnTo>
                  <a:pt x="813485" y="1188656"/>
                </a:lnTo>
                <a:lnTo>
                  <a:pt x="848652" y="1159306"/>
                </a:lnTo>
                <a:lnTo>
                  <a:pt x="881011" y="1126959"/>
                </a:lnTo>
                <a:lnTo>
                  <a:pt x="910361" y="1091806"/>
                </a:lnTo>
                <a:lnTo>
                  <a:pt x="936485" y="1054074"/>
                </a:lnTo>
                <a:lnTo>
                  <a:pt x="959180" y="1013955"/>
                </a:lnTo>
                <a:lnTo>
                  <a:pt x="978217" y="971689"/>
                </a:lnTo>
                <a:lnTo>
                  <a:pt x="993394" y="927468"/>
                </a:lnTo>
                <a:lnTo>
                  <a:pt x="1004506" y="881507"/>
                </a:lnTo>
                <a:lnTo>
                  <a:pt x="1011326" y="834021"/>
                </a:lnTo>
                <a:lnTo>
                  <a:pt x="1013637" y="785215"/>
                </a:lnTo>
                <a:close/>
              </a:path>
            </a:pathLst>
          </a:custGeom>
          <a:solidFill>
            <a:srgbClr val="FAD9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563" y="6179735"/>
            <a:ext cx="7754783" cy="377366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77868" y="500426"/>
            <a:ext cx="14932660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50" spc="60"/>
              <a:t>ЕНЕРГИЙНИ</a:t>
            </a:r>
            <a:r>
              <a:rPr dirty="0" sz="4450" spc="-204"/>
              <a:t> </a:t>
            </a:r>
            <a:r>
              <a:rPr dirty="0" sz="4450" spc="65"/>
              <a:t>ГРАЖДАНИ</a:t>
            </a:r>
            <a:r>
              <a:rPr dirty="0" sz="4450" spc="-204"/>
              <a:t> </a:t>
            </a:r>
            <a:r>
              <a:rPr dirty="0" sz="4450" spc="459"/>
              <a:t>И</a:t>
            </a:r>
            <a:r>
              <a:rPr dirty="0" sz="4450" spc="-200"/>
              <a:t> </a:t>
            </a:r>
            <a:r>
              <a:rPr dirty="0" sz="4450" spc="60"/>
              <a:t>ЕНЕРГИЙНИ</a:t>
            </a:r>
            <a:r>
              <a:rPr dirty="0" sz="4450" spc="-204"/>
              <a:t> </a:t>
            </a:r>
            <a:r>
              <a:rPr dirty="0" sz="4450" spc="40"/>
              <a:t>ОБЩНОСТИ</a:t>
            </a:r>
            <a:endParaRPr sz="4450"/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3216846"/>
            <a:ext cx="123824" cy="1238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3731196"/>
            <a:ext cx="123824" cy="1238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4245546"/>
            <a:ext cx="123824" cy="1238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4759896"/>
            <a:ext cx="123824" cy="1238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5274246"/>
            <a:ext cx="123824" cy="12382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7375780"/>
            <a:ext cx="123824" cy="12382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8918830"/>
            <a:ext cx="123824" cy="1238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06" y="9433180"/>
            <a:ext cx="123824" cy="12382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45381" y="2439594"/>
            <a:ext cx="10991850" cy="727075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900" spc="30">
                <a:latin typeface="Lucida Sans Unicode"/>
                <a:cs typeface="Lucida Sans Unicode"/>
              </a:rPr>
              <a:t>Членовете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5">
                <a:latin typeface="Lucida Sans Unicode"/>
                <a:cs typeface="Lucida Sans Unicode"/>
              </a:rPr>
              <a:t>енергийни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60">
                <a:latin typeface="Lucida Sans Unicode"/>
                <a:cs typeface="Lucida Sans Unicode"/>
              </a:rPr>
              <a:t>общности</a:t>
            </a:r>
            <a:r>
              <a:rPr dirty="0" sz="2900" spc="-60">
                <a:latin typeface="Tahoma"/>
                <a:cs typeface="Tahoma"/>
              </a:rPr>
              <a:t>:</a:t>
            </a:r>
            <a:endParaRPr sz="2900">
              <a:latin typeface="Tahoma"/>
              <a:cs typeface="Tahoma"/>
            </a:endParaRPr>
          </a:p>
          <a:p>
            <a:pPr marL="638175" marR="5080">
              <a:lnSpc>
                <a:spcPct val="116399"/>
              </a:lnSpc>
            </a:pPr>
            <a:r>
              <a:rPr dirty="0" sz="2900" spc="-45">
                <a:latin typeface="Lucida Sans Unicode"/>
                <a:cs typeface="Lucida Sans Unicode"/>
              </a:rPr>
              <a:t>споделят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помежду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30">
                <a:latin typeface="Lucida Sans Unicode"/>
                <a:cs typeface="Lucida Sans Unicode"/>
              </a:rPr>
              <a:t>си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65">
                <a:latin typeface="Lucida Sans Unicode"/>
                <a:cs typeface="Lucida Sans Unicode"/>
              </a:rPr>
              <a:t>разходите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6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инвестиционния</a:t>
            </a:r>
            <a:r>
              <a:rPr dirty="0" sz="2900" spc="-165">
                <a:latin typeface="Lucida Sans Unicode"/>
                <a:cs typeface="Lucida Sans Unicode"/>
              </a:rPr>
              <a:t> </a:t>
            </a:r>
            <a:r>
              <a:rPr dirty="0" sz="2900" spc="-110">
                <a:latin typeface="Lucida Sans Unicode"/>
                <a:cs typeface="Lucida Sans Unicode"/>
              </a:rPr>
              <a:t>риск</a:t>
            </a:r>
            <a:r>
              <a:rPr dirty="0" sz="2900" spc="-110">
                <a:latin typeface="Tahoma"/>
                <a:cs typeface="Tahoma"/>
              </a:rPr>
              <a:t>; </a:t>
            </a:r>
            <a:r>
              <a:rPr dirty="0" sz="2900" spc="-890">
                <a:latin typeface="Tahoma"/>
                <a:cs typeface="Tahoma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50">
                <a:latin typeface="Lucida Sans Unicode"/>
                <a:cs typeface="Lucida Sans Unicode"/>
              </a:rPr>
              <a:t>м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55">
                <a:latin typeface="Lucida Sans Unicode"/>
                <a:cs typeface="Lucida Sans Unicode"/>
              </a:rPr>
              <a:t>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70">
                <a:latin typeface="Lucida Sans Unicode"/>
                <a:cs typeface="Lucida Sans Unicode"/>
              </a:rPr>
              <a:t>д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-60">
                <a:latin typeface="Lucida Sans Unicode"/>
                <a:cs typeface="Lucida Sans Unicode"/>
              </a:rPr>
              <a:t>т</a:t>
            </a:r>
            <a:r>
              <a:rPr dirty="0" sz="2900" spc="385">
                <a:latin typeface="Lucida Sans Unicode"/>
                <a:cs typeface="Lucida Sans Unicode"/>
              </a:rPr>
              <a:t>ъ</a:t>
            </a:r>
            <a:r>
              <a:rPr dirty="0" sz="2900" spc="-10">
                <a:latin typeface="Lucida Sans Unicode"/>
                <a:cs typeface="Lucida Sans Unicode"/>
              </a:rPr>
              <a:t>п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70">
                <a:latin typeface="Lucida Sans Unicode"/>
                <a:cs typeface="Lucida Sans Unicode"/>
              </a:rPr>
              <a:t>д</a:t>
            </a:r>
            <a:r>
              <a:rPr dirty="0" sz="2900" spc="-30">
                <a:latin typeface="Lucida Sans Unicode"/>
                <a:cs typeface="Lucida Sans Unicode"/>
              </a:rPr>
              <a:t>о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140">
                <a:latin typeface="Lucida Sans Unicode"/>
                <a:cs typeface="Lucida Sans Unicode"/>
              </a:rPr>
              <a:t>в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40">
                <a:latin typeface="Lucida Sans Unicode"/>
                <a:cs typeface="Lucida Sans Unicode"/>
              </a:rPr>
              <a:t>й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-30">
                <a:latin typeface="Lucida Sans Unicode"/>
                <a:cs typeface="Lucida Sans Unicode"/>
              </a:rPr>
              <a:t>к</a:t>
            </a:r>
            <a:r>
              <a:rPr dirty="0" sz="2900" spc="-30">
                <a:latin typeface="Lucida Sans Unicode"/>
                <a:cs typeface="Lucida Sans Unicode"/>
              </a:rPr>
              <a:t>о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45">
                <a:latin typeface="Lucida Sans Unicode"/>
                <a:cs typeface="Lucida Sans Unicode"/>
              </a:rPr>
              <a:t>ф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-40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638175" marR="2898140">
              <a:lnSpc>
                <a:spcPct val="116399"/>
              </a:lnSpc>
            </a:pPr>
            <a:r>
              <a:rPr dirty="0" sz="2900" spc="-5">
                <a:latin typeface="Lucida Sans Unicode"/>
                <a:cs typeface="Lucida Sans Unicode"/>
              </a:rPr>
              <a:t>стават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-10">
                <a:latin typeface="Lucida Sans Unicode"/>
                <a:cs typeface="Lucida Sans Unicode"/>
              </a:rPr>
              <a:t>енергийно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30">
                <a:latin typeface="Lucida Sans Unicode"/>
                <a:cs typeface="Lucida Sans Unicode"/>
              </a:rPr>
              <a:t>независими</a:t>
            </a:r>
            <a:r>
              <a:rPr dirty="0" sz="2900" spc="-180">
                <a:latin typeface="Lucida Sans Unicode"/>
                <a:cs typeface="Lucida Sans Unicode"/>
              </a:rPr>
              <a:t> </a:t>
            </a:r>
            <a:r>
              <a:rPr dirty="0" sz="2900" spc="-85">
                <a:latin typeface="Lucida Sans Unicode"/>
                <a:cs typeface="Lucida Sans Unicode"/>
              </a:rPr>
              <a:t>граждани</a:t>
            </a:r>
            <a:r>
              <a:rPr dirty="0" sz="2900" spc="-85">
                <a:latin typeface="Tahoma"/>
                <a:cs typeface="Tahoma"/>
              </a:rPr>
              <a:t>; </a:t>
            </a:r>
            <a:r>
              <a:rPr dirty="0" sz="2900" spc="-890">
                <a:latin typeface="Tahoma"/>
                <a:cs typeface="Tahoma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-35">
                <a:latin typeface="Lucida Sans Unicode"/>
                <a:cs typeface="Lucida Sans Unicode"/>
              </a:rPr>
              <a:t>л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50">
                <a:latin typeface="Lucida Sans Unicode"/>
                <a:cs typeface="Lucida Sans Unicode"/>
              </a:rPr>
              <a:t>щ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55">
                <a:latin typeface="Lucida Sans Unicode"/>
                <a:cs typeface="Lucida Sans Unicode"/>
              </a:rPr>
              <a:t>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5">
                <a:latin typeface="Tahoma"/>
                <a:cs typeface="Tahoma"/>
              </a:rPr>
              <a:t>-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-30">
                <a:latin typeface="Lucida Sans Unicode"/>
                <a:cs typeface="Lucida Sans Unicode"/>
              </a:rPr>
              <a:t>к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20">
                <a:latin typeface="Lucida Sans Unicode"/>
                <a:cs typeface="Lucida Sans Unicode"/>
              </a:rPr>
              <a:t>з</a:t>
            </a:r>
            <a:r>
              <a:rPr dirty="0" sz="2900" spc="-250">
                <a:latin typeface="Lucida Sans Unicode"/>
                <a:cs typeface="Lucida Sans Unicode"/>
              </a:rPr>
              <a:t>х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270">
                <a:latin typeface="Lucida Sans Unicode"/>
                <a:cs typeface="Lucida Sans Unicode"/>
              </a:rPr>
              <a:t>д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з</a:t>
            </a:r>
            <a:r>
              <a:rPr dirty="0" sz="2900" spc="25">
                <a:latin typeface="Lucida Sans Unicode"/>
                <a:cs typeface="Lucida Sans Unicode"/>
              </a:rPr>
              <a:t>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-185">
                <a:latin typeface="Lucida Sans Unicode"/>
                <a:cs typeface="Lucida Sans Unicode"/>
              </a:rPr>
              <a:t>г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135">
                <a:latin typeface="Lucida Sans Unicode"/>
                <a:cs typeface="Lucida Sans Unicode"/>
              </a:rPr>
              <a:t>я</a:t>
            </a:r>
            <a:r>
              <a:rPr dirty="0" sz="2900" spc="-370">
                <a:latin typeface="Tahoma"/>
                <a:cs typeface="Tahoma"/>
              </a:rPr>
              <a:t>;  </a:t>
            </a:r>
            <a:r>
              <a:rPr dirty="0" sz="2900" spc="140">
                <a:latin typeface="Lucida Sans Unicode"/>
                <a:cs typeface="Lucida Sans Unicode"/>
              </a:rPr>
              <a:t>в</a:t>
            </a:r>
            <a:r>
              <a:rPr dirty="0" sz="2900" spc="-30">
                <a:latin typeface="Lucida Sans Unicode"/>
                <a:cs typeface="Lucida Sans Unicode"/>
              </a:rPr>
              <a:t>к</a:t>
            </a:r>
            <a:r>
              <a:rPr dirty="0" sz="2900" spc="-35">
                <a:latin typeface="Lucida Sans Unicode"/>
                <a:cs typeface="Lucida Sans Unicode"/>
              </a:rPr>
              <a:t>л</a:t>
            </a:r>
            <a:r>
              <a:rPr dirty="0" sz="2900" spc="55">
                <a:latin typeface="Lucida Sans Unicode"/>
                <a:cs typeface="Lucida Sans Unicode"/>
              </a:rPr>
              <a:t>ю</a:t>
            </a:r>
            <a:r>
              <a:rPr dirty="0" sz="2900" spc="250">
                <a:latin typeface="Lucida Sans Unicode"/>
                <a:cs typeface="Lucida Sans Unicode"/>
              </a:rPr>
              <a:t>ч</a:t>
            </a:r>
            <a:r>
              <a:rPr dirty="0" sz="2900" spc="140">
                <a:latin typeface="Lucida Sans Unicode"/>
                <a:cs typeface="Lucida Sans Unicode"/>
              </a:rPr>
              <a:t>в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55">
                <a:latin typeface="Lucida Sans Unicode"/>
                <a:cs typeface="Lucida Sans Unicode"/>
              </a:rPr>
              <a:t>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15">
                <a:latin typeface="Lucida Sans Unicode"/>
                <a:cs typeface="Lucida Sans Unicode"/>
              </a:rPr>
              <a:t>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-185">
                <a:latin typeface="Lucida Sans Unicode"/>
                <a:cs typeface="Lucida Sans Unicode"/>
              </a:rPr>
              <a:t>г</a:t>
            </a:r>
            <a:r>
              <a:rPr dirty="0" sz="2900" spc="40">
                <a:latin typeface="Lucida Sans Unicode"/>
                <a:cs typeface="Lucida Sans Unicode"/>
              </a:rPr>
              <a:t>ий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140">
                <a:latin typeface="Lucida Sans Unicode"/>
                <a:cs typeface="Lucida Sans Unicode"/>
              </a:rPr>
              <a:t>я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-250">
                <a:latin typeface="Lucida Sans Unicode"/>
                <a:cs typeface="Lucida Sans Unicode"/>
              </a:rPr>
              <a:t>х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265">
                <a:latin typeface="Lucida Sans Unicode"/>
                <a:cs typeface="Lucida Sans Unicode"/>
              </a:rPr>
              <a:t>д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50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Tahoma"/>
              <a:cs typeface="Tahoma"/>
            </a:endParaRPr>
          </a:p>
          <a:p>
            <a:pPr marL="638175" marR="1320165" indent="-626110">
              <a:lnSpc>
                <a:spcPct val="116399"/>
              </a:lnSpc>
            </a:pPr>
            <a:r>
              <a:rPr dirty="0" sz="2900" spc="-5">
                <a:latin typeface="Lucida Sans Unicode"/>
                <a:cs typeface="Lucida Sans Unicode"/>
              </a:rPr>
              <a:t>Енергийните </a:t>
            </a:r>
            <a:r>
              <a:rPr dirty="0" sz="2900" spc="-15">
                <a:latin typeface="Lucida Sans Unicode"/>
                <a:cs typeface="Lucida Sans Unicode"/>
              </a:rPr>
              <a:t>общности </a:t>
            </a:r>
            <a:r>
              <a:rPr dirty="0" sz="2900" spc="-40">
                <a:latin typeface="Lucida Sans Unicode"/>
                <a:cs typeface="Lucida Sans Unicode"/>
              </a:rPr>
              <a:t>се </a:t>
            </a:r>
            <a:r>
              <a:rPr dirty="0" sz="2900" spc="-25">
                <a:latin typeface="Lucida Sans Unicode"/>
                <a:cs typeface="Lucida Sans Unicode"/>
              </a:rPr>
              <a:t>харакетеризират </a:t>
            </a:r>
            <a:r>
              <a:rPr dirty="0" sz="2900" spc="-254">
                <a:latin typeface="Lucida Sans Unicode"/>
                <a:cs typeface="Lucida Sans Unicode"/>
              </a:rPr>
              <a:t>с</a:t>
            </a:r>
            <a:r>
              <a:rPr dirty="0" sz="2900" spc="-254">
                <a:latin typeface="Tahoma"/>
                <a:cs typeface="Tahoma"/>
              </a:rPr>
              <a:t>: </a:t>
            </a:r>
            <a:r>
              <a:rPr dirty="0" sz="2900" spc="-250">
                <a:latin typeface="Tahoma"/>
                <a:cs typeface="Tahoma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икономическа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35">
                <a:latin typeface="Lucida Sans Unicode"/>
                <a:cs typeface="Lucida Sans Unicode"/>
              </a:rPr>
              <a:t>облага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5">
                <a:latin typeface="Tahoma"/>
                <a:cs typeface="Tahoma"/>
              </a:rPr>
              <a:t>(</a:t>
            </a:r>
            <a:r>
              <a:rPr dirty="0" sz="2900" spc="5">
                <a:latin typeface="Lucida Sans Unicode"/>
                <a:cs typeface="Lucida Sans Unicode"/>
              </a:rPr>
              <a:t>излишната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>
                <a:latin typeface="Lucida Sans Unicode"/>
                <a:cs typeface="Lucida Sans Unicode"/>
              </a:rPr>
              <a:t>енергия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или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40">
                <a:latin typeface="Lucida Sans Unicode"/>
                <a:cs typeface="Lucida Sans Unicode"/>
              </a:rPr>
              <a:t>се </a:t>
            </a:r>
            <a:r>
              <a:rPr dirty="0" sz="2900" spc="-905">
                <a:latin typeface="Lucida Sans Unicode"/>
                <a:cs typeface="Lucida Sans Unicode"/>
              </a:rPr>
              <a:t> 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270">
                <a:latin typeface="Lucida Sans Unicode"/>
                <a:cs typeface="Lucida Sans Unicode"/>
              </a:rPr>
              <a:t>д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140">
                <a:latin typeface="Lucida Sans Unicode"/>
                <a:cs typeface="Lucida Sans Unicode"/>
              </a:rPr>
              <a:t>в</a:t>
            </a:r>
            <a:r>
              <a:rPr dirty="0" sz="2900" spc="25">
                <a:latin typeface="Lucida Sans Unicode"/>
                <a:cs typeface="Lucida Sans Unicode"/>
              </a:rPr>
              <a:t>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в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50">
                <a:latin typeface="Lucida Sans Unicode"/>
                <a:cs typeface="Lucida Sans Unicode"/>
              </a:rPr>
              <a:t>м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60">
                <a:latin typeface="Lucida Sans Unicode"/>
                <a:cs typeface="Lucida Sans Unicode"/>
              </a:rPr>
              <a:t>ж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60">
                <a:latin typeface="Lucida Sans Unicode"/>
                <a:cs typeface="Lucida Sans Unicode"/>
              </a:rPr>
              <a:t>т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260">
                <a:latin typeface="Tahoma"/>
                <a:cs typeface="Tahoma"/>
              </a:rPr>
              <a:t>,</a:t>
            </a:r>
            <a:r>
              <a:rPr dirty="0" sz="2900" spc="-160">
                <a:latin typeface="Tahoma"/>
                <a:cs typeface="Tahoma"/>
              </a:rPr>
              <a:t> </a:t>
            </a:r>
            <a:r>
              <a:rPr dirty="0" sz="2900" spc="40">
                <a:latin typeface="Lucida Sans Unicode"/>
                <a:cs typeface="Lucida Sans Unicode"/>
              </a:rPr>
              <a:t>и</a:t>
            </a:r>
            <a:r>
              <a:rPr dirty="0" sz="2900" spc="-35">
                <a:latin typeface="Lucida Sans Unicode"/>
                <a:cs typeface="Lucida Sans Unicode"/>
              </a:rPr>
              <a:t>л</a:t>
            </a:r>
            <a:r>
              <a:rPr dirty="0" sz="2900" spc="4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15">
                <a:latin typeface="Lucida Sans Unicode"/>
                <a:cs typeface="Lucida Sans Unicode"/>
              </a:rPr>
              <a:t>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с</a:t>
            </a:r>
            <a:r>
              <a:rPr dirty="0" sz="2900" spc="-15">
                <a:latin typeface="Lucida Sans Unicode"/>
                <a:cs typeface="Lucida Sans Unicode"/>
              </a:rPr>
              <a:t>п</a:t>
            </a:r>
            <a:r>
              <a:rPr dirty="0" sz="2900" spc="-35">
                <a:latin typeface="Lucida Sans Unicode"/>
                <a:cs typeface="Lucida Sans Unicode"/>
              </a:rPr>
              <a:t>о</a:t>
            </a:r>
            <a:r>
              <a:rPr dirty="0" sz="2900" spc="-270">
                <a:latin typeface="Lucida Sans Unicode"/>
                <a:cs typeface="Lucida Sans Unicode"/>
              </a:rPr>
              <a:t>д</a:t>
            </a:r>
            <a:r>
              <a:rPr dirty="0" sz="2900" spc="10">
                <a:latin typeface="Lucida Sans Unicode"/>
                <a:cs typeface="Lucida Sans Unicode"/>
              </a:rPr>
              <a:t>е</a:t>
            </a:r>
            <a:r>
              <a:rPr dirty="0" sz="2900" spc="-35">
                <a:latin typeface="Lucida Sans Unicode"/>
                <a:cs typeface="Lucida Sans Unicode"/>
              </a:rPr>
              <a:t>л</a:t>
            </a:r>
            <a:r>
              <a:rPr dirty="0" sz="2900" spc="140">
                <a:latin typeface="Lucida Sans Unicode"/>
                <a:cs typeface="Lucida Sans Unicode"/>
              </a:rPr>
              <a:t>я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95">
                <a:latin typeface="Lucida Sans Unicode"/>
                <a:cs typeface="Lucida Sans Unicode"/>
              </a:rPr>
              <a:t>с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60">
                <a:latin typeface="Lucida Sans Unicode"/>
                <a:cs typeface="Lucida Sans Unicode"/>
              </a:rPr>
              <a:t>т</a:t>
            </a:r>
            <a:r>
              <a:rPr dirty="0" sz="2900" spc="-254">
                <a:latin typeface="Tahoma"/>
                <a:cs typeface="Tahoma"/>
              </a:rPr>
              <a:t>.</a:t>
            </a:r>
            <a:r>
              <a:rPr dirty="0" sz="2900" spc="25">
                <a:latin typeface="Lucida Sans Unicode"/>
                <a:cs typeface="Lucida Sans Unicode"/>
              </a:rPr>
              <a:t>н</a:t>
            </a:r>
            <a:r>
              <a:rPr dirty="0" sz="2900" spc="20">
                <a:latin typeface="Lucida Sans Unicode"/>
                <a:cs typeface="Lucida Sans Unicode"/>
              </a:rPr>
              <a:t>а</a:t>
            </a:r>
            <a:r>
              <a:rPr dirty="0" sz="2900" spc="-50">
                <a:latin typeface="Lucida Sans Unicode"/>
                <a:cs typeface="Lucida Sans Unicode"/>
              </a:rPr>
              <a:t>р</a:t>
            </a:r>
            <a:r>
              <a:rPr dirty="0" sz="2900" spc="-254">
                <a:latin typeface="Tahoma"/>
                <a:cs typeface="Tahoma"/>
              </a:rPr>
              <a:t>.  </a:t>
            </a:r>
            <a:r>
              <a:rPr dirty="0" sz="2900" spc="-10">
                <a:latin typeface="Lucida Sans Unicode"/>
                <a:cs typeface="Lucida Sans Unicode"/>
              </a:rPr>
              <a:t>енергийно</a:t>
            </a:r>
            <a:r>
              <a:rPr dirty="0" sz="2900" spc="-175">
                <a:latin typeface="Lucida Sans Unicode"/>
                <a:cs typeface="Lucida Sans Unicode"/>
              </a:rPr>
              <a:t> </a:t>
            </a:r>
            <a:r>
              <a:rPr dirty="0" sz="2900" spc="-100">
                <a:latin typeface="Lucida Sans Unicode"/>
                <a:cs typeface="Lucida Sans Unicode"/>
              </a:rPr>
              <a:t>бедни</a:t>
            </a:r>
            <a:r>
              <a:rPr dirty="0" sz="2900" spc="-100">
                <a:latin typeface="Tahoma"/>
                <a:cs typeface="Tahoma"/>
              </a:rPr>
              <a:t>);</a:t>
            </a:r>
            <a:endParaRPr sz="2900">
              <a:latin typeface="Tahoma"/>
              <a:cs typeface="Tahoma"/>
            </a:endParaRPr>
          </a:p>
          <a:p>
            <a:pPr marL="638175">
              <a:lnSpc>
                <a:spcPct val="100000"/>
              </a:lnSpc>
              <a:spcBef>
                <a:spcPts val="570"/>
              </a:spcBef>
            </a:pPr>
            <a:r>
              <a:rPr dirty="0" sz="2900" spc="40">
                <a:latin typeface="Lucida Sans Unicode"/>
                <a:cs typeface="Lucida Sans Unicode"/>
              </a:rPr>
              <a:t>чувство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20">
                <a:latin typeface="Lucida Sans Unicode"/>
                <a:cs typeface="Lucida Sans Unicode"/>
              </a:rPr>
              <a:t>за</a:t>
            </a:r>
            <a:r>
              <a:rPr dirty="0" sz="2900" spc="-185">
                <a:latin typeface="Lucida Sans Unicode"/>
                <a:cs typeface="Lucida Sans Unicode"/>
              </a:rPr>
              <a:t> </a:t>
            </a:r>
            <a:r>
              <a:rPr dirty="0" sz="2900" spc="-70">
                <a:latin typeface="Lucida Sans Unicode"/>
                <a:cs typeface="Lucida Sans Unicode"/>
              </a:rPr>
              <a:t>общност</a:t>
            </a:r>
            <a:r>
              <a:rPr dirty="0" sz="2900" spc="-70">
                <a:latin typeface="Tahoma"/>
                <a:cs typeface="Tahoma"/>
              </a:rPr>
              <a:t>;</a:t>
            </a:r>
            <a:endParaRPr sz="2900">
              <a:latin typeface="Tahoma"/>
              <a:cs typeface="Tahoma"/>
            </a:endParaRPr>
          </a:p>
          <a:p>
            <a:pPr marL="638175">
              <a:lnSpc>
                <a:spcPct val="100000"/>
              </a:lnSpc>
              <a:spcBef>
                <a:spcPts val="570"/>
              </a:spcBef>
            </a:pPr>
            <a:r>
              <a:rPr dirty="0" sz="2900" spc="-50">
                <a:latin typeface="Lucida Sans Unicode"/>
                <a:cs typeface="Lucida Sans Unicode"/>
              </a:rPr>
              <a:t>гражданска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20">
                <a:latin typeface="Lucida Sans Unicode"/>
                <a:cs typeface="Lucida Sans Unicode"/>
              </a:rPr>
              <a:t>ангажираност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25">
                <a:latin typeface="Lucida Sans Unicode"/>
                <a:cs typeface="Lucida Sans Unicode"/>
              </a:rPr>
              <a:t>на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нейните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5">
                <a:latin typeface="Lucida Sans Unicode"/>
                <a:cs typeface="Lucida Sans Unicode"/>
              </a:rPr>
              <a:t>членове</a:t>
            </a:r>
            <a:r>
              <a:rPr dirty="0" sz="2900" spc="15">
                <a:latin typeface="Tahoma"/>
                <a:cs typeface="Tahoma"/>
              </a:rPr>
              <a:t>.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704975"/>
          </a:xfrm>
          <a:custGeom>
            <a:avLst/>
            <a:gdLst/>
            <a:ahLst/>
            <a:cxnLst/>
            <a:rect l="l" t="t" r="r" b="b"/>
            <a:pathLst>
              <a:path w="18288000" h="1704975">
                <a:moveTo>
                  <a:pt x="0" y="1704974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1704974"/>
                </a:lnTo>
                <a:lnTo>
                  <a:pt x="0" y="1704974"/>
                </a:lnTo>
                <a:close/>
              </a:path>
            </a:pathLst>
          </a:custGeom>
          <a:solidFill>
            <a:srgbClr val="6EAC5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946191" y="4458796"/>
            <a:ext cx="400050" cy="685165"/>
            <a:chOff x="8946191" y="4458796"/>
            <a:chExt cx="400050" cy="685165"/>
          </a:xfrm>
        </p:grpSpPr>
        <p:sp>
          <p:nvSpPr>
            <p:cNvPr id="4" name="object 4"/>
            <p:cNvSpPr/>
            <p:nvPr/>
          </p:nvSpPr>
          <p:spPr>
            <a:xfrm>
              <a:off x="8971239" y="4581896"/>
              <a:ext cx="350520" cy="245745"/>
            </a:xfrm>
            <a:custGeom>
              <a:avLst/>
              <a:gdLst/>
              <a:ahLst/>
              <a:cxnLst/>
              <a:rect l="l" t="t" r="r" b="b"/>
              <a:pathLst>
                <a:path w="350520" h="245745">
                  <a:moveTo>
                    <a:pt x="175004" y="245596"/>
                  </a:moveTo>
                  <a:lnTo>
                    <a:pt x="124278" y="238262"/>
                  </a:lnTo>
                  <a:lnTo>
                    <a:pt x="77757" y="216757"/>
                  </a:lnTo>
                  <a:lnTo>
                    <a:pt x="39654" y="182923"/>
                  </a:lnTo>
                  <a:lnTo>
                    <a:pt x="13320" y="139864"/>
                  </a:lnTo>
                  <a:lnTo>
                    <a:pt x="831" y="91192"/>
                  </a:lnTo>
                  <a:lnTo>
                    <a:pt x="0" y="74320"/>
                  </a:lnTo>
                  <a:lnTo>
                    <a:pt x="831" y="57447"/>
                  </a:lnTo>
                  <a:lnTo>
                    <a:pt x="3329" y="40899"/>
                  </a:lnTo>
                  <a:lnTo>
                    <a:pt x="7491" y="24675"/>
                  </a:lnTo>
                  <a:lnTo>
                    <a:pt x="13320" y="8775"/>
                  </a:lnTo>
                  <a:lnTo>
                    <a:pt x="17551" y="0"/>
                  </a:lnTo>
                  <a:lnTo>
                    <a:pt x="332454" y="0"/>
                  </a:lnTo>
                  <a:lnTo>
                    <a:pt x="346678" y="40899"/>
                  </a:lnTo>
                  <a:lnTo>
                    <a:pt x="350009" y="74320"/>
                  </a:lnTo>
                  <a:lnTo>
                    <a:pt x="349176" y="91192"/>
                  </a:lnTo>
                  <a:lnTo>
                    <a:pt x="336686" y="139864"/>
                  </a:lnTo>
                  <a:lnTo>
                    <a:pt x="310352" y="182923"/>
                  </a:lnTo>
                  <a:lnTo>
                    <a:pt x="272249" y="216757"/>
                  </a:lnTo>
                  <a:lnTo>
                    <a:pt x="225728" y="238262"/>
                  </a:lnTo>
                  <a:lnTo>
                    <a:pt x="175004" y="245596"/>
                  </a:lnTo>
                  <a:close/>
                </a:path>
              </a:pathLst>
            </a:custGeom>
            <a:solidFill>
              <a:srgbClr val="259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984589" y="4721822"/>
              <a:ext cx="323850" cy="106045"/>
            </a:xfrm>
            <a:custGeom>
              <a:avLst/>
              <a:gdLst/>
              <a:ahLst/>
              <a:cxnLst/>
              <a:rect l="l" t="t" r="r" b="b"/>
              <a:pathLst>
                <a:path w="323850" h="106045">
                  <a:moveTo>
                    <a:pt x="161654" y="105670"/>
                  </a:moveTo>
                  <a:lnTo>
                    <a:pt x="110928" y="98336"/>
                  </a:lnTo>
                  <a:lnTo>
                    <a:pt x="64408" y="76831"/>
                  </a:lnTo>
                  <a:lnTo>
                    <a:pt x="26304" y="42997"/>
                  </a:lnTo>
                  <a:lnTo>
                    <a:pt x="0" y="0"/>
                  </a:lnTo>
                  <a:lnTo>
                    <a:pt x="323306" y="0"/>
                  </a:lnTo>
                  <a:lnTo>
                    <a:pt x="297002" y="42997"/>
                  </a:lnTo>
                  <a:lnTo>
                    <a:pt x="258899" y="76831"/>
                  </a:lnTo>
                  <a:lnTo>
                    <a:pt x="212379" y="98336"/>
                  </a:lnTo>
                  <a:lnTo>
                    <a:pt x="161654" y="105670"/>
                  </a:lnTo>
                  <a:close/>
                </a:path>
              </a:pathLst>
            </a:custGeom>
            <a:solidFill>
              <a:srgbClr val="D340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58728" y="4472718"/>
              <a:ext cx="375285" cy="367030"/>
            </a:xfrm>
            <a:custGeom>
              <a:avLst/>
              <a:gdLst/>
              <a:ahLst/>
              <a:cxnLst/>
              <a:rect l="l" t="t" r="r" b="b"/>
              <a:pathLst>
                <a:path w="375284" h="367029">
                  <a:moveTo>
                    <a:pt x="187514" y="366997"/>
                  </a:moveTo>
                  <a:lnTo>
                    <a:pt x="137720" y="360433"/>
                  </a:lnTo>
                  <a:lnTo>
                    <a:pt x="92942" y="341914"/>
                  </a:lnTo>
                  <a:lnTo>
                    <a:pt x="54981" y="313203"/>
                  </a:lnTo>
                  <a:lnTo>
                    <a:pt x="25636" y="276060"/>
                  </a:lnTo>
                  <a:lnTo>
                    <a:pt x="6709" y="232247"/>
                  </a:lnTo>
                  <a:lnTo>
                    <a:pt x="0" y="183526"/>
                  </a:lnTo>
                  <a:lnTo>
                    <a:pt x="6709" y="134791"/>
                  </a:lnTo>
                  <a:lnTo>
                    <a:pt x="25636" y="90965"/>
                  </a:lnTo>
                  <a:lnTo>
                    <a:pt x="54981" y="53811"/>
                  </a:lnTo>
                  <a:lnTo>
                    <a:pt x="92942" y="25091"/>
                  </a:lnTo>
                  <a:lnTo>
                    <a:pt x="137720" y="6566"/>
                  </a:lnTo>
                  <a:lnTo>
                    <a:pt x="187514" y="0"/>
                  </a:lnTo>
                  <a:lnTo>
                    <a:pt x="237308" y="6568"/>
                  </a:lnTo>
                  <a:lnTo>
                    <a:pt x="282086" y="25097"/>
                  </a:lnTo>
                  <a:lnTo>
                    <a:pt x="313565" y="48916"/>
                  </a:lnTo>
                  <a:lnTo>
                    <a:pt x="187514" y="48916"/>
                  </a:lnTo>
                  <a:lnTo>
                    <a:pt x="144088" y="55791"/>
                  </a:lnTo>
                  <a:lnTo>
                    <a:pt x="106344" y="74926"/>
                  </a:lnTo>
                  <a:lnTo>
                    <a:pt x="76566" y="104084"/>
                  </a:lnTo>
                  <a:lnTo>
                    <a:pt x="57031" y="141029"/>
                  </a:lnTo>
                  <a:lnTo>
                    <a:pt x="50013" y="183526"/>
                  </a:lnTo>
                  <a:lnTo>
                    <a:pt x="57041" y="226016"/>
                  </a:lnTo>
                  <a:lnTo>
                    <a:pt x="76592" y="262948"/>
                  </a:lnTo>
                  <a:lnTo>
                    <a:pt x="106380" y="292090"/>
                  </a:lnTo>
                  <a:lnTo>
                    <a:pt x="144120" y="311211"/>
                  </a:lnTo>
                  <a:lnTo>
                    <a:pt x="187514" y="318081"/>
                  </a:lnTo>
                  <a:lnTo>
                    <a:pt x="313598" y="318081"/>
                  </a:lnTo>
                  <a:lnTo>
                    <a:pt x="282086" y="341914"/>
                  </a:lnTo>
                  <a:lnTo>
                    <a:pt x="237308" y="360433"/>
                  </a:lnTo>
                  <a:lnTo>
                    <a:pt x="187514" y="366997"/>
                  </a:lnTo>
                  <a:close/>
                </a:path>
                <a:path w="375284" h="367029">
                  <a:moveTo>
                    <a:pt x="313598" y="318081"/>
                  </a:moveTo>
                  <a:lnTo>
                    <a:pt x="187514" y="318081"/>
                  </a:lnTo>
                  <a:lnTo>
                    <a:pt x="230930" y="311208"/>
                  </a:lnTo>
                  <a:lnTo>
                    <a:pt x="268672" y="292082"/>
                  </a:lnTo>
                  <a:lnTo>
                    <a:pt x="298454" y="262936"/>
                  </a:lnTo>
                  <a:lnTo>
                    <a:pt x="317995" y="226006"/>
                  </a:lnTo>
                  <a:lnTo>
                    <a:pt x="325016" y="183526"/>
                  </a:lnTo>
                  <a:lnTo>
                    <a:pt x="317990" y="141019"/>
                  </a:lnTo>
                  <a:lnTo>
                    <a:pt x="298444" y="104072"/>
                  </a:lnTo>
                  <a:lnTo>
                    <a:pt x="268661" y="74918"/>
                  </a:lnTo>
                  <a:lnTo>
                    <a:pt x="230919" y="55789"/>
                  </a:lnTo>
                  <a:lnTo>
                    <a:pt x="187514" y="48916"/>
                  </a:lnTo>
                  <a:lnTo>
                    <a:pt x="313565" y="48916"/>
                  </a:lnTo>
                  <a:lnTo>
                    <a:pt x="320048" y="53821"/>
                  </a:lnTo>
                  <a:lnTo>
                    <a:pt x="349393" y="90978"/>
                  </a:lnTo>
                  <a:lnTo>
                    <a:pt x="368320" y="134800"/>
                  </a:lnTo>
                  <a:lnTo>
                    <a:pt x="375029" y="183526"/>
                  </a:lnTo>
                  <a:lnTo>
                    <a:pt x="368320" y="232247"/>
                  </a:lnTo>
                  <a:lnTo>
                    <a:pt x="349393" y="276060"/>
                  </a:lnTo>
                  <a:lnTo>
                    <a:pt x="320048" y="313203"/>
                  </a:lnTo>
                  <a:lnTo>
                    <a:pt x="313598" y="3180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46191" y="4458796"/>
              <a:ext cx="400050" cy="685165"/>
            </a:xfrm>
            <a:custGeom>
              <a:avLst/>
              <a:gdLst/>
              <a:ahLst/>
              <a:cxnLst/>
              <a:rect l="l" t="t" r="r" b="b"/>
              <a:pathLst>
                <a:path w="400050" h="685164">
                  <a:moveTo>
                    <a:pt x="199997" y="685106"/>
                  </a:moveTo>
                  <a:lnTo>
                    <a:pt x="192471" y="683609"/>
                  </a:lnTo>
                  <a:lnTo>
                    <a:pt x="186331" y="679525"/>
                  </a:lnTo>
                  <a:lnTo>
                    <a:pt x="182194" y="673463"/>
                  </a:lnTo>
                  <a:lnTo>
                    <a:pt x="180678" y="666032"/>
                  </a:lnTo>
                  <a:lnTo>
                    <a:pt x="180678" y="665183"/>
                  </a:lnTo>
                  <a:lnTo>
                    <a:pt x="181148" y="659510"/>
                  </a:lnTo>
                  <a:lnTo>
                    <a:pt x="180899" y="657427"/>
                  </a:lnTo>
                  <a:lnTo>
                    <a:pt x="172655" y="604145"/>
                  </a:lnTo>
                  <a:lnTo>
                    <a:pt x="160278" y="554333"/>
                  </a:lnTo>
                  <a:lnTo>
                    <a:pt x="144365" y="507798"/>
                  </a:lnTo>
                  <a:lnTo>
                    <a:pt x="125515" y="464346"/>
                  </a:lnTo>
                  <a:lnTo>
                    <a:pt x="104325" y="423784"/>
                  </a:lnTo>
                  <a:lnTo>
                    <a:pt x="81394" y="385918"/>
                  </a:lnTo>
                  <a:lnTo>
                    <a:pt x="57320" y="350555"/>
                  </a:lnTo>
                  <a:lnTo>
                    <a:pt x="32915" y="312916"/>
                  </a:lnTo>
                  <a:lnTo>
                    <a:pt x="14928" y="275796"/>
                  </a:lnTo>
                  <a:lnTo>
                    <a:pt x="3806" y="237772"/>
                  </a:lnTo>
                  <a:lnTo>
                    <a:pt x="0" y="197420"/>
                  </a:lnTo>
                  <a:lnTo>
                    <a:pt x="5283" y="152159"/>
                  </a:lnTo>
                  <a:lnTo>
                    <a:pt x="20332" y="110607"/>
                  </a:lnTo>
                  <a:lnTo>
                    <a:pt x="43946" y="73951"/>
                  </a:lnTo>
                  <a:lnTo>
                    <a:pt x="74923" y="43376"/>
                  </a:lnTo>
                  <a:lnTo>
                    <a:pt x="112063" y="20069"/>
                  </a:lnTo>
                  <a:lnTo>
                    <a:pt x="154164" y="5214"/>
                  </a:lnTo>
                  <a:lnTo>
                    <a:pt x="200024" y="0"/>
                  </a:lnTo>
                  <a:lnTo>
                    <a:pt x="245885" y="5214"/>
                  </a:lnTo>
                  <a:lnTo>
                    <a:pt x="287986" y="20069"/>
                  </a:lnTo>
                  <a:lnTo>
                    <a:pt x="317141" y="38365"/>
                  </a:lnTo>
                  <a:lnTo>
                    <a:pt x="200052" y="38365"/>
                  </a:lnTo>
                  <a:lnTo>
                    <a:pt x="156847" y="44046"/>
                  </a:lnTo>
                  <a:lnTo>
                    <a:pt x="118024" y="60078"/>
                  </a:lnTo>
                  <a:lnTo>
                    <a:pt x="85132" y="84946"/>
                  </a:lnTo>
                  <a:lnTo>
                    <a:pt x="59719" y="117135"/>
                  </a:lnTo>
                  <a:lnTo>
                    <a:pt x="43336" y="155132"/>
                  </a:lnTo>
                  <a:lnTo>
                    <a:pt x="37530" y="197420"/>
                  </a:lnTo>
                  <a:lnTo>
                    <a:pt x="45816" y="247696"/>
                  </a:lnTo>
                  <a:lnTo>
                    <a:pt x="68888" y="291352"/>
                  </a:lnTo>
                  <a:lnTo>
                    <a:pt x="104069" y="325772"/>
                  </a:lnTo>
                  <a:lnTo>
                    <a:pt x="148683" y="348342"/>
                  </a:lnTo>
                  <a:lnTo>
                    <a:pt x="200052" y="356447"/>
                  </a:lnTo>
                  <a:lnTo>
                    <a:pt x="338717" y="356447"/>
                  </a:lnTo>
                  <a:lnTo>
                    <a:pt x="318646" y="385918"/>
                  </a:lnTo>
                  <a:lnTo>
                    <a:pt x="295710" y="423784"/>
                  </a:lnTo>
                  <a:lnTo>
                    <a:pt x="274516" y="464346"/>
                  </a:lnTo>
                  <a:lnTo>
                    <a:pt x="255660" y="507798"/>
                  </a:lnTo>
                  <a:lnTo>
                    <a:pt x="239736" y="554333"/>
                  </a:lnTo>
                  <a:lnTo>
                    <a:pt x="227340" y="604145"/>
                  </a:lnTo>
                  <a:lnTo>
                    <a:pt x="219067" y="657427"/>
                  </a:lnTo>
                  <a:lnTo>
                    <a:pt x="218817" y="659510"/>
                  </a:lnTo>
                  <a:lnTo>
                    <a:pt x="219288" y="665183"/>
                  </a:lnTo>
                  <a:lnTo>
                    <a:pt x="219288" y="666032"/>
                  </a:lnTo>
                  <a:lnTo>
                    <a:pt x="217776" y="673463"/>
                  </a:lnTo>
                  <a:lnTo>
                    <a:pt x="213649" y="679525"/>
                  </a:lnTo>
                  <a:lnTo>
                    <a:pt x="207518" y="683609"/>
                  </a:lnTo>
                  <a:lnTo>
                    <a:pt x="199997" y="685106"/>
                  </a:lnTo>
                  <a:close/>
                </a:path>
                <a:path w="400050" h="685164">
                  <a:moveTo>
                    <a:pt x="338717" y="356447"/>
                  </a:moveTo>
                  <a:lnTo>
                    <a:pt x="200052" y="356447"/>
                  </a:lnTo>
                  <a:lnTo>
                    <a:pt x="251421" y="348342"/>
                  </a:lnTo>
                  <a:lnTo>
                    <a:pt x="296035" y="325772"/>
                  </a:lnTo>
                  <a:lnTo>
                    <a:pt x="331217" y="291352"/>
                  </a:lnTo>
                  <a:lnTo>
                    <a:pt x="354289" y="247696"/>
                  </a:lnTo>
                  <a:lnTo>
                    <a:pt x="362574" y="197420"/>
                  </a:lnTo>
                  <a:lnTo>
                    <a:pt x="356769" y="155132"/>
                  </a:lnTo>
                  <a:lnTo>
                    <a:pt x="340385" y="117135"/>
                  </a:lnTo>
                  <a:lnTo>
                    <a:pt x="314972" y="84946"/>
                  </a:lnTo>
                  <a:lnTo>
                    <a:pt x="282080" y="60078"/>
                  </a:lnTo>
                  <a:lnTo>
                    <a:pt x="243257" y="44046"/>
                  </a:lnTo>
                  <a:lnTo>
                    <a:pt x="200052" y="38365"/>
                  </a:lnTo>
                  <a:lnTo>
                    <a:pt x="317141" y="38365"/>
                  </a:lnTo>
                  <a:lnTo>
                    <a:pt x="356103" y="73951"/>
                  </a:lnTo>
                  <a:lnTo>
                    <a:pt x="379717" y="110607"/>
                  </a:lnTo>
                  <a:lnTo>
                    <a:pt x="394766" y="152159"/>
                  </a:lnTo>
                  <a:lnTo>
                    <a:pt x="400049" y="197420"/>
                  </a:lnTo>
                  <a:lnTo>
                    <a:pt x="396239" y="237772"/>
                  </a:lnTo>
                  <a:lnTo>
                    <a:pt x="385110" y="275796"/>
                  </a:lnTo>
                  <a:lnTo>
                    <a:pt x="367122" y="312916"/>
                  </a:lnTo>
                  <a:lnTo>
                    <a:pt x="342729" y="350555"/>
                  </a:lnTo>
                  <a:lnTo>
                    <a:pt x="338717" y="356447"/>
                  </a:lnTo>
                  <a:close/>
                </a:path>
              </a:pathLst>
            </a:custGeom>
            <a:solidFill>
              <a:srgbClr val="3CB19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1426" y="5964685"/>
            <a:ext cx="3248024" cy="2838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8454" y="3409869"/>
            <a:ext cx="3086099" cy="23145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28454" y="3273857"/>
            <a:ext cx="10894695" cy="5766435"/>
            <a:chOff x="1728454" y="3273857"/>
            <a:chExt cx="10894695" cy="57664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8454" y="6506277"/>
              <a:ext cx="4438649" cy="25336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62780" y="3273857"/>
              <a:ext cx="6960234" cy="4110990"/>
            </a:xfrm>
            <a:custGeom>
              <a:avLst/>
              <a:gdLst/>
              <a:ahLst/>
              <a:cxnLst/>
              <a:rect l="l" t="t" r="r" b="b"/>
              <a:pathLst>
                <a:path w="6960234" h="4110990">
                  <a:moveTo>
                    <a:pt x="3233177" y="4110496"/>
                  </a:moveTo>
                  <a:lnTo>
                    <a:pt x="3207657" y="4107049"/>
                  </a:lnTo>
                  <a:lnTo>
                    <a:pt x="3183972" y="4097594"/>
                  </a:lnTo>
                  <a:lnTo>
                    <a:pt x="3163305" y="4082525"/>
                  </a:lnTo>
                  <a:lnTo>
                    <a:pt x="3056056" y="3985058"/>
                  </a:lnTo>
                  <a:lnTo>
                    <a:pt x="3045444" y="3976858"/>
                  </a:lnTo>
                  <a:lnTo>
                    <a:pt x="2957237" y="3929362"/>
                  </a:lnTo>
                  <a:lnTo>
                    <a:pt x="2917189" y="3918028"/>
                  </a:lnTo>
                  <a:lnTo>
                    <a:pt x="2896122" y="3918187"/>
                  </a:lnTo>
                  <a:lnTo>
                    <a:pt x="2875060" y="3922400"/>
                  </a:lnTo>
                  <a:lnTo>
                    <a:pt x="2852817" y="3929362"/>
                  </a:lnTo>
                  <a:lnTo>
                    <a:pt x="2807826" y="3938893"/>
                  </a:lnTo>
                  <a:lnTo>
                    <a:pt x="2762611" y="3941155"/>
                  </a:lnTo>
                  <a:lnTo>
                    <a:pt x="2718096" y="3936303"/>
                  </a:lnTo>
                  <a:lnTo>
                    <a:pt x="2675209" y="3924495"/>
                  </a:lnTo>
                  <a:lnTo>
                    <a:pt x="2634874" y="3905885"/>
                  </a:lnTo>
                  <a:lnTo>
                    <a:pt x="2598019" y="3880628"/>
                  </a:lnTo>
                  <a:lnTo>
                    <a:pt x="2564626" y="3854140"/>
                  </a:lnTo>
                  <a:lnTo>
                    <a:pt x="2525481" y="3826038"/>
                  </a:lnTo>
                  <a:lnTo>
                    <a:pt x="2483511" y="3802656"/>
                  </a:lnTo>
                  <a:lnTo>
                    <a:pt x="2439131" y="3784117"/>
                  </a:lnTo>
                  <a:lnTo>
                    <a:pt x="2392754" y="3770543"/>
                  </a:lnTo>
                  <a:lnTo>
                    <a:pt x="2344791" y="3762061"/>
                  </a:lnTo>
                  <a:lnTo>
                    <a:pt x="2295656" y="3758792"/>
                  </a:lnTo>
                  <a:lnTo>
                    <a:pt x="2245762" y="3760860"/>
                  </a:lnTo>
                  <a:lnTo>
                    <a:pt x="2177562" y="3767822"/>
                  </a:lnTo>
                  <a:lnTo>
                    <a:pt x="2171068" y="3768661"/>
                  </a:lnTo>
                  <a:lnTo>
                    <a:pt x="2157570" y="3769788"/>
                  </a:lnTo>
                  <a:lnTo>
                    <a:pt x="1913030" y="3806820"/>
                  </a:lnTo>
                  <a:lnTo>
                    <a:pt x="1869344" y="3815863"/>
                  </a:lnTo>
                  <a:lnTo>
                    <a:pt x="1826720" y="3829066"/>
                  </a:lnTo>
                  <a:lnTo>
                    <a:pt x="1651271" y="3893138"/>
                  </a:lnTo>
                  <a:lnTo>
                    <a:pt x="1635387" y="3897817"/>
                  </a:lnTo>
                  <a:lnTo>
                    <a:pt x="1619238" y="3901324"/>
                  </a:lnTo>
                  <a:lnTo>
                    <a:pt x="1603088" y="3903525"/>
                  </a:lnTo>
                  <a:lnTo>
                    <a:pt x="1587204" y="3904288"/>
                  </a:lnTo>
                  <a:lnTo>
                    <a:pt x="1379777" y="3900100"/>
                  </a:lnTo>
                  <a:lnTo>
                    <a:pt x="1367489" y="3900385"/>
                  </a:lnTo>
                  <a:lnTo>
                    <a:pt x="1355589" y="3901324"/>
                  </a:lnTo>
                  <a:lnTo>
                    <a:pt x="1343954" y="3903037"/>
                  </a:lnTo>
                  <a:lnTo>
                    <a:pt x="1332461" y="3905648"/>
                  </a:lnTo>
                  <a:lnTo>
                    <a:pt x="1283732" y="3918212"/>
                  </a:lnTo>
                  <a:lnTo>
                    <a:pt x="1270965" y="3920845"/>
                  </a:lnTo>
                  <a:lnTo>
                    <a:pt x="1257953" y="3922556"/>
                  </a:lnTo>
                  <a:lnTo>
                    <a:pt x="1244941" y="3923482"/>
                  </a:lnTo>
                  <a:lnTo>
                    <a:pt x="1232174" y="3923760"/>
                  </a:lnTo>
                  <a:lnTo>
                    <a:pt x="1130581" y="3919571"/>
                  </a:lnTo>
                  <a:lnTo>
                    <a:pt x="1087570" y="3922803"/>
                  </a:lnTo>
                  <a:lnTo>
                    <a:pt x="1047704" y="3935957"/>
                  </a:lnTo>
                  <a:lnTo>
                    <a:pt x="1013070" y="3957983"/>
                  </a:lnTo>
                  <a:lnTo>
                    <a:pt x="985752" y="3987832"/>
                  </a:lnTo>
                  <a:lnTo>
                    <a:pt x="963480" y="4016245"/>
                  </a:lnTo>
                  <a:lnTo>
                    <a:pt x="939123" y="4039686"/>
                  </a:lnTo>
                  <a:lnTo>
                    <a:pt x="913715" y="4053205"/>
                  </a:lnTo>
                  <a:lnTo>
                    <a:pt x="888292" y="4051849"/>
                  </a:lnTo>
                  <a:lnTo>
                    <a:pt x="814212" y="4024252"/>
                  </a:lnTo>
                  <a:lnTo>
                    <a:pt x="770802" y="4005843"/>
                  </a:lnTo>
                  <a:lnTo>
                    <a:pt x="731070" y="3984363"/>
                  </a:lnTo>
                  <a:lnTo>
                    <a:pt x="700960" y="3959814"/>
                  </a:lnTo>
                  <a:lnTo>
                    <a:pt x="686413" y="3932196"/>
                  </a:lnTo>
                  <a:lnTo>
                    <a:pt x="693374" y="3901514"/>
                  </a:lnTo>
                  <a:lnTo>
                    <a:pt x="701699" y="3873339"/>
                  </a:lnTo>
                  <a:lnTo>
                    <a:pt x="695731" y="3845102"/>
                  </a:lnTo>
                  <a:lnTo>
                    <a:pt x="680756" y="3816605"/>
                  </a:lnTo>
                  <a:lnTo>
                    <a:pt x="662061" y="3787654"/>
                  </a:lnTo>
                  <a:lnTo>
                    <a:pt x="644931" y="3758053"/>
                  </a:lnTo>
                  <a:lnTo>
                    <a:pt x="634652" y="3727606"/>
                  </a:lnTo>
                  <a:lnTo>
                    <a:pt x="636511" y="3696118"/>
                  </a:lnTo>
                  <a:lnTo>
                    <a:pt x="655793" y="3663393"/>
                  </a:lnTo>
                  <a:lnTo>
                    <a:pt x="680258" y="3625698"/>
                  </a:lnTo>
                  <a:lnTo>
                    <a:pt x="688160" y="3588558"/>
                  </a:lnTo>
                  <a:lnTo>
                    <a:pt x="685102" y="3551342"/>
                  </a:lnTo>
                  <a:lnTo>
                    <a:pt x="676682" y="3513419"/>
                  </a:lnTo>
                  <a:lnTo>
                    <a:pt x="668502" y="3474159"/>
                  </a:lnTo>
                  <a:lnTo>
                    <a:pt x="666162" y="3432930"/>
                  </a:lnTo>
                  <a:lnTo>
                    <a:pt x="675263" y="3389102"/>
                  </a:lnTo>
                  <a:lnTo>
                    <a:pt x="683110" y="3347277"/>
                  </a:lnTo>
                  <a:lnTo>
                    <a:pt x="675392" y="3310082"/>
                  </a:lnTo>
                  <a:lnTo>
                    <a:pt x="657174" y="3275664"/>
                  </a:lnTo>
                  <a:lnTo>
                    <a:pt x="609506" y="3207754"/>
                  </a:lnTo>
                  <a:lnTo>
                    <a:pt x="590186" y="3170558"/>
                  </a:lnTo>
                  <a:lnTo>
                    <a:pt x="580632" y="3128734"/>
                  </a:lnTo>
                  <a:lnTo>
                    <a:pt x="568077" y="3080867"/>
                  </a:lnTo>
                  <a:lnTo>
                    <a:pt x="510352" y="3042408"/>
                  </a:lnTo>
                  <a:lnTo>
                    <a:pt x="476949" y="3030835"/>
                  </a:lnTo>
                  <a:lnTo>
                    <a:pt x="448366" y="3010381"/>
                  </a:lnTo>
                  <a:lnTo>
                    <a:pt x="418621" y="2995582"/>
                  </a:lnTo>
                  <a:lnTo>
                    <a:pt x="381932" y="2998367"/>
                  </a:lnTo>
                  <a:lnTo>
                    <a:pt x="344382" y="3004233"/>
                  </a:lnTo>
                  <a:lnTo>
                    <a:pt x="312053" y="2998676"/>
                  </a:lnTo>
                  <a:lnTo>
                    <a:pt x="291028" y="2967195"/>
                  </a:lnTo>
                  <a:lnTo>
                    <a:pt x="268262" y="2918663"/>
                  </a:lnTo>
                  <a:lnTo>
                    <a:pt x="236370" y="2889049"/>
                  </a:lnTo>
                  <a:lnTo>
                    <a:pt x="199787" y="2867533"/>
                  </a:lnTo>
                  <a:lnTo>
                    <a:pt x="162949" y="2843293"/>
                  </a:lnTo>
                  <a:lnTo>
                    <a:pt x="131592" y="2812155"/>
                  </a:lnTo>
                  <a:lnTo>
                    <a:pt x="99309" y="2770660"/>
                  </a:lnTo>
                  <a:lnTo>
                    <a:pt x="73513" y="2726491"/>
                  </a:lnTo>
                  <a:lnTo>
                    <a:pt x="61617" y="2687333"/>
                  </a:lnTo>
                  <a:lnTo>
                    <a:pt x="71037" y="2660868"/>
                  </a:lnTo>
                  <a:lnTo>
                    <a:pt x="86784" y="2638557"/>
                  </a:lnTo>
                  <a:lnTo>
                    <a:pt x="91574" y="2615078"/>
                  </a:lnTo>
                  <a:lnTo>
                    <a:pt x="106287" y="2589774"/>
                  </a:lnTo>
                  <a:lnTo>
                    <a:pt x="151800" y="2561986"/>
                  </a:lnTo>
                  <a:lnTo>
                    <a:pt x="190473" y="2539723"/>
                  </a:lnTo>
                  <a:lnTo>
                    <a:pt x="216616" y="2511880"/>
                  </a:lnTo>
                  <a:lnTo>
                    <a:pt x="231156" y="2478463"/>
                  </a:lnTo>
                  <a:lnTo>
                    <a:pt x="235022" y="2439474"/>
                  </a:lnTo>
                  <a:lnTo>
                    <a:pt x="229145" y="2394920"/>
                  </a:lnTo>
                  <a:lnTo>
                    <a:pt x="214452" y="2344805"/>
                  </a:lnTo>
                  <a:lnTo>
                    <a:pt x="194735" y="2307881"/>
                  </a:lnTo>
                  <a:lnTo>
                    <a:pt x="145401" y="2269238"/>
                  </a:lnTo>
                  <a:lnTo>
                    <a:pt x="123631" y="2257241"/>
                  </a:lnTo>
                  <a:lnTo>
                    <a:pt x="109025" y="2243273"/>
                  </a:lnTo>
                  <a:lnTo>
                    <a:pt x="105504" y="2222195"/>
                  </a:lnTo>
                  <a:lnTo>
                    <a:pt x="116993" y="2188867"/>
                  </a:lnTo>
                  <a:lnTo>
                    <a:pt x="131212" y="2144498"/>
                  </a:lnTo>
                  <a:lnTo>
                    <a:pt x="130547" y="2105976"/>
                  </a:lnTo>
                  <a:lnTo>
                    <a:pt x="120990" y="2071017"/>
                  </a:lnTo>
                  <a:lnTo>
                    <a:pt x="108533" y="2037336"/>
                  </a:lnTo>
                  <a:lnTo>
                    <a:pt x="99166" y="2002648"/>
                  </a:lnTo>
                  <a:lnTo>
                    <a:pt x="98882" y="1964670"/>
                  </a:lnTo>
                  <a:lnTo>
                    <a:pt x="114200" y="1929475"/>
                  </a:lnTo>
                  <a:lnTo>
                    <a:pt x="141620" y="1912656"/>
                  </a:lnTo>
                  <a:lnTo>
                    <a:pt x="175859" y="1904526"/>
                  </a:lnTo>
                  <a:lnTo>
                    <a:pt x="211633" y="1895397"/>
                  </a:lnTo>
                  <a:lnTo>
                    <a:pt x="243657" y="1875578"/>
                  </a:lnTo>
                  <a:lnTo>
                    <a:pt x="271195" y="1853112"/>
                  </a:lnTo>
                  <a:lnTo>
                    <a:pt x="291544" y="1851388"/>
                  </a:lnTo>
                  <a:lnTo>
                    <a:pt x="317889" y="1862453"/>
                  </a:lnTo>
                  <a:lnTo>
                    <a:pt x="363415" y="1878352"/>
                  </a:lnTo>
                  <a:lnTo>
                    <a:pt x="392309" y="1876040"/>
                  </a:lnTo>
                  <a:lnTo>
                    <a:pt x="419947" y="1856725"/>
                  </a:lnTo>
                  <a:lnTo>
                    <a:pt x="447030" y="1825336"/>
                  </a:lnTo>
                  <a:lnTo>
                    <a:pt x="474260" y="1786800"/>
                  </a:lnTo>
                  <a:lnTo>
                    <a:pt x="502339" y="1746046"/>
                  </a:lnTo>
                  <a:lnTo>
                    <a:pt x="531969" y="1708002"/>
                  </a:lnTo>
                  <a:lnTo>
                    <a:pt x="563852" y="1677596"/>
                  </a:lnTo>
                  <a:lnTo>
                    <a:pt x="598688" y="1659757"/>
                  </a:lnTo>
                  <a:lnTo>
                    <a:pt x="641617" y="1642267"/>
                  </a:lnTo>
                  <a:lnTo>
                    <a:pt x="673873" y="1617774"/>
                  </a:lnTo>
                  <a:lnTo>
                    <a:pt x="696848" y="1586473"/>
                  </a:lnTo>
                  <a:lnTo>
                    <a:pt x="711931" y="1548559"/>
                  </a:lnTo>
                  <a:lnTo>
                    <a:pt x="720516" y="1504227"/>
                  </a:lnTo>
                  <a:lnTo>
                    <a:pt x="723993" y="1453672"/>
                  </a:lnTo>
                  <a:lnTo>
                    <a:pt x="718866" y="1421056"/>
                  </a:lnTo>
                  <a:lnTo>
                    <a:pt x="702998" y="1400531"/>
                  </a:lnTo>
                  <a:lnTo>
                    <a:pt x="678837" y="1387478"/>
                  </a:lnTo>
                  <a:lnTo>
                    <a:pt x="648832" y="1377280"/>
                  </a:lnTo>
                  <a:lnTo>
                    <a:pt x="615431" y="1365318"/>
                  </a:lnTo>
                  <a:lnTo>
                    <a:pt x="581082" y="1346973"/>
                  </a:lnTo>
                  <a:lnTo>
                    <a:pt x="548236" y="1317627"/>
                  </a:lnTo>
                  <a:lnTo>
                    <a:pt x="519339" y="1272660"/>
                  </a:lnTo>
                  <a:lnTo>
                    <a:pt x="491932" y="1225247"/>
                  </a:lnTo>
                  <a:lnTo>
                    <a:pt x="468860" y="1202024"/>
                  </a:lnTo>
                  <a:lnTo>
                    <a:pt x="449345" y="1195296"/>
                  </a:lnTo>
                  <a:lnTo>
                    <a:pt x="432606" y="1197364"/>
                  </a:lnTo>
                  <a:lnTo>
                    <a:pt x="417865" y="1200533"/>
                  </a:lnTo>
                  <a:lnTo>
                    <a:pt x="404343" y="1197104"/>
                  </a:lnTo>
                  <a:lnTo>
                    <a:pt x="391261" y="1179381"/>
                  </a:lnTo>
                  <a:lnTo>
                    <a:pt x="366597" y="1143622"/>
                  </a:lnTo>
                  <a:lnTo>
                    <a:pt x="334883" y="1123141"/>
                  </a:lnTo>
                  <a:lnTo>
                    <a:pt x="290636" y="1103965"/>
                  </a:lnTo>
                  <a:lnTo>
                    <a:pt x="228375" y="1072123"/>
                  </a:lnTo>
                  <a:lnTo>
                    <a:pt x="193918" y="1041363"/>
                  </a:lnTo>
                  <a:lnTo>
                    <a:pt x="171614" y="1000735"/>
                  </a:lnTo>
                  <a:lnTo>
                    <a:pt x="157761" y="954354"/>
                  </a:lnTo>
                  <a:lnTo>
                    <a:pt x="148657" y="906338"/>
                  </a:lnTo>
                  <a:lnTo>
                    <a:pt x="140597" y="860802"/>
                  </a:lnTo>
                  <a:lnTo>
                    <a:pt x="129881" y="821866"/>
                  </a:lnTo>
                  <a:lnTo>
                    <a:pt x="112805" y="793644"/>
                  </a:lnTo>
                  <a:lnTo>
                    <a:pt x="78662" y="755630"/>
                  </a:lnTo>
                  <a:lnTo>
                    <a:pt x="50663" y="714995"/>
                  </a:lnTo>
                  <a:lnTo>
                    <a:pt x="27629" y="669139"/>
                  </a:lnTo>
                  <a:lnTo>
                    <a:pt x="8384" y="615461"/>
                  </a:lnTo>
                  <a:lnTo>
                    <a:pt x="0" y="577299"/>
                  </a:lnTo>
                  <a:lnTo>
                    <a:pt x="1099" y="548166"/>
                  </a:lnTo>
                  <a:lnTo>
                    <a:pt x="8478" y="515694"/>
                  </a:lnTo>
                  <a:lnTo>
                    <a:pt x="18936" y="467515"/>
                  </a:lnTo>
                  <a:lnTo>
                    <a:pt x="29269" y="391263"/>
                  </a:lnTo>
                  <a:lnTo>
                    <a:pt x="40426" y="328408"/>
                  </a:lnTo>
                  <a:lnTo>
                    <a:pt x="57686" y="292708"/>
                  </a:lnTo>
                  <a:lnTo>
                    <a:pt x="105272" y="275847"/>
                  </a:lnTo>
                  <a:lnTo>
                    <a:pt x="161535" y="286833"/>
                  </a:lnTo>
                  <a:lnTo>
                    <a:pt x="193542" y="278352"/>
                  </a:lnTo>
                  <a:lnTo>
                    <a:pt x="210788" y="254471"/>
                  </a:lnTo>
                  <a:lnTo>
                    <a:pt x="223598" y="233201"/>
                  </a:lnTo>
                  <a:lnTo>
                    <a:pt x="242298" y="232552"/>
                  </a:lnTo>
                  <a:lnTo>
                    <a:pt x="260802" y="238293"/>
                  </a:lnTo>
                  <a:lnTo>
                    <a:pt x="269266" y="224189"/>
                  </a:lnTo>
                  <a:lnTo>
                    <a:pt x="272255" y="190239"/>
                  </a:lnTo>
                  <a:lnTo>
                    <a:pt x="274331" y="136444"/>
                  </a:lnTo>
                  <a:lnTo>
                    <a:pt x="285193" y="76005"/>
                  </a:lnTo>
                  <a:lnTo>
                    <a:pt x="304937" y="27697"/>
                  </a:lnTo>
                  <a:lnTo>
                    <a:pt x="326781" y="0"/>
                  </a:lnTo>
                  <a:lnTo>
                    <a:pt x="343945" y="1392"/>
                  </a:lnTo>
                  <a:lnTo>
                    <a:pt x="366919" y="12627"/>
                  </a:lnTo>
                  <a:lnTo>
                    <a:pt x="446313" y="17860"/>
                  </a:lnTo>
                  <a:lnTo>
                    <a:pt x="487306" y="30654"/>
                  </a:lnTo>
                  <a:lnTo>
                    <a:pt x="518750" y="55046"/>
                  </a:lnTo>
                  <a:lnTo>
                    <a:pt x="541440" y="83746"/>
                  </a:lnTo>
                  <a:lnTo>
                    <a:pt x="560734" y="112702"/>
                  </a:lnTo>
                  <a:lnTo>
                    <a:pt x="581992" y="137858"/>
                  </a:lnTo>
                  <a:lnTo>
                    <a:pt x="607911" y="148314"/>
                  </a:lnTo>
                  <a:lnTo>
                    <a:pt x="636833" y="145344"/>
                  </a:lnTo>
                  <a:lnTo>
                    <a:pt x="667580" y="143159"/>
                  </a:lnTo>
                  <a:lnTo>
                    <a:pt x="698975" y="155970"/>
                  </a:lnTo>
                  <a:lnTo>
                    <a:pt x="736082" y="175078"/>
                  </a:lnTo>
                  <a:lnTo>
                    <a:pt x="773443" y="189883"/>
                  </a:lnTo>
                  <a:lnTo>
                    <a:pt x="794101" y="211744"/>
                  </a:lnTo>
                  <a:lnTo>
                    <a:pt x="781098" y="252024"/>
                  </a:lnTo>
                  <a:lnTo>
                    <a:pt x="738167" y="293281"/>
                  </a:lnTo>
                  <a:lnTo>
                    <a:pt x="688180" y="314688"/>
                  </a:lnTo>
                  <a:lnTo>
                    <a:pt x="642883" y="322521"/>
                  </a:lnTo>
                  <a:lnTo>
                    <a:pt x="614025" y="323058"/>
                  </a:lnTo>
                  <a:lnTo>
                    <a:pt x="600006" y="319446"/>
                  </a:lnTo>
                  <a:lnTo>
                    <a:pt x="589653" y="319373"/>
                  </a:lnTo>
                  <a:lnTo>
                    <a:pt x="580351" y="332618"/>
                  </a:lnTo>
                  <a:lnTo>
                    <a:pt x="569483" y="368963"/>
                  </a:lnTo>
                  <a:lnTo>
                    <a:pt x="564710" y="402146"/>
                  </a:lnTo>
                  <a:lnTo>
                    <a:pt x="565812" y="437033"/>
                  </a:lnTo>
                  <a:lnTo>
                    <a:pt x="577804" y="499881"/>
                  </a:lnTo>
                  <a:lnTo>
                    <a:pt x="610323" y="541390"/>
                  </a:lnTo>
                  <a:lnTo>
                    <a:pt x="666575" y="558692"/>
                  </a:lnTo>
                  <a:lnTo>
                    <a:pt x="713089" y="569514"/>
                  </a:lnTo>
                  <a:lnTo>
                    <a:pt x="763680" y="579474"/>
                  </a:lnTo>
                  <a:lnTo>
                    <a:pt x="814541" y="586967"/>
                  </a:lnTo>
                  <a:lnTo>
                    <a:pt x="861861" y="590387"/>
                  </a:lnTo>
                  <a:lnTo>
                    <a:pt x="901700" y="586491"/>
                  </a:lnTo>
                  <a:lnTo>
                    <a:pt x="934572" y="574584"/>
                  </a:lnTo>
                  <a:lnTo>
                    <a:pt x="964766" y="557903"/>
                  </a:lnTo>
                  <a:lnTo>
                    <a:pt x="996568" y="539687"/>
                  </a:lnTo>
                  <a:lnTo>
                    <a:pt x="1034266" y="523173"/>
                  </a:lnTo>
                  <a:lnTo>
                    <a:pt x="1082149" y="511599"/>
                  </a:lnTo>
                  <a:lnTo>
                    <a:pt x="1144504" y="508203"/>
                  </a:lnTo>
                  <a:lnTo>
                    <a:pt x="1209059" y="514411"/>
                  </a:lnTo>
                  <a:lnTo>
                    <a:pt x="1262242" y="527318"/>
                  </a:lnTo>
                  <a:lnTo>
                    <a:pt x="1306318" y="543733"/>
                  </a:lnTo>
                  <a:lnTo>
                    <a:pt x="1343554" y="560465"/>
                  </a:lnTo>
                  <a:lnTo>
                    <a:pt x="1376216" y="574323"/>
                  </a:lnTo>
                  <a:lnTo>
                    <a:pt x="1406570" y="582115"/>
                  </a:lnTo>
                  <a:lnTo>
                    <a:pt x="1436882" y="580651"/>
                  </a:lnTo>
                  <a:lnTo>
                    <a:pt x="1491215" y="574326"/>
                  </a:lnTo>
                  <a:lnTo>
                    <a:pt x="1543723" y="578190"/>
                  </a:lnTo>
                  <a:lnTo>
                    <a:pt x="1591540" y="591986"/>
                  </a:lnTo>
                  <a:lnTo>
                    <a:pt x="1661539" y="632666"/>
                  </a:lnTo>
                  <a:lnTo>
                    <a:pt x="1701761" y="648290"/>
                  </a:lnTo>
                  <a:lnTo>
                    <a:pt x="1749954" y="662603"/>
                  </a:lnTo>
                  <a:lnTo>
                    <a:pt x="1803604" y="675874"/>
                  </a:lnTo>
                  <a:lnTo>
                    <a:pt x="1860196" y="688371"/>
                  </a:lnTo>
                  <a:lnTo>
                    <a:pt x="1917218" y="700364"/>
                  </a:lnTo>
                  <a:lnTo>
                    <a:pt x="1968160" y="714567"/>
                  </a:lnTo>
                  <a:lnTo>
                    <a:pt x="1994384" y="729033"/>
                  </a:lnTo>
                  <a:lnTo>
                    <a:pt x="2008917" y="741691"/>
                  </a:lnTo>
                  <a:lnTo>
                    <a:pt x="2024790" y="750466"/>
                  </a:lnTo>
                  <a:lnTo>
                    <a:pt x="2055031" y="753286"/>
                  </a:lnTo>
                  <a:lnTo>
                    <a:pt x="2091617" y="745628"/>
                  </a:lnTo>
                  <a:lnTo>
                    <a:pt x="2131917" y="727342"/>
                  </a:lnTo>
                  <a:lnTo>
                    <a:pt x="2176162" y="703335"/>
                  </a:lnTo>
                  <a:lnTo>
                    <a:pt x="2224586" y="678517"/>
                  </a:lnTo>
                  <a:lnTo>
                    <a:pt x="2277421" y="657797"/>
                  </a:lnTo>
                  <a:lnTo>
                    <a:pt x="2334901" y="646082"/>
                  </a:lnTo>
                  <a:lnTo>
                    <a:pt x="2375255" y="645831"/>
                  </a:lnTo>
                  <a:lnTo>
                    <a:pt x="2416667" y="651310"/>
                  </a:lnTo>
                  <a:lnTo>
                    <a:pt x="2459365" y="660721"/>
                  </a:lnTo>
                  <a:lnTo>
                    <a:pt x="2549535" y="684143"/>
                  </a:lnTo>
                  <a:lnTo>
                    <a:pt x="2597463" y="694554"/>
                  </a:lnTo>
                  <a:lnTo>
                    <a:pt x="2647590" y="701701"/>
                  </a:lnTo>
                  <a:lnTo>
                    <a:pt x="2700146" y="703784"/>
                  </a:lnTo>
                  <a:lnTo>
                    <a:pt x="2813094" y="693904"/>
                  </a:lnTo>
                  <a:lnTo>
                    <a:pt x="2860682" y="697630"/>
                  </a:lnTo>
                  <a:lnTo>
                    <a:pt x="2900765" y="707392"/>
                  </a:lnTo>
                  <a:lnTo>
                    <a:pt x="2935986" y="720400"/>
                  </a:lnTo>
                  <a:lnTo>
                    <a:pt x="2968989" y="733865"/>
                  </a:lnTo>
                  <a:lnTo>
                    <a:pt x="3002418" y="744996"/>
                  </a:lnTo>
                  <a:lnTo>
                    <a:pt x="3038917" y="751003"/>
                  </a:lnTo>
                  <a:lnTo>
                    <a:pt x="3081128" y="749098"/>
                  </a:lnTo>
                  <a:lnTo>
                    <a:pt x="3131677" y="745453"/>
                  </a:lnTo>
                  <a:lnTo>
                    <a:pt x="3178961" y="749117"/>
                  </a:lnTo>
                  <a:lnTo>
                    <a:pt x="3223980" y="758701"/>
                  </a:lnTo>
                  <a:lnTo>
                    <a:pt x="3267730" y="772816"/>
                  </a:lnTo>
                  <a:lnTo>
                    <a:pt x="3311210" y="790072"/>
                  </a:lnTo>
                  <a:lnTo>
                    <a:pt x="3355418" y="809081"/>
                  </a:lnTo>
                  <a:lnTo>
                    <a:pt x="3401352" y="828454"/>
                  </a:lnTo>
                  <a:lnTo>
                    <a:pt x="3437376" y="838796"/>
                  </a:lnTo>
                  <a:lnTo>
                    <a:pt x="3478652" y="842498"/>
                  </a:lnTo>
                  <a:lnTo>
                    <a:pt x="3524002" y="839934"/>
                  </a:lnTo>
                  <a:lnTo>
                    <a:pt x="3572248" y="831481"/>
                  </a:lnTo>
                  <a:lnTo>
                    <a:pt x="3622213" y="817514"/>
                  </a:lnTo>
                  <a:lnTo>
                    <a:pt x="3672719" y="798409"/>
                  </a:lnTo>
                  <a:lnTo>
                    <a:pt x="3722590" y="774541"/>
                  </a:lnTo>
                  <a:lnTo>
                    <a:pt x="3770648" y="746287"/>
                  </a:lnTo>
                  <a:lnTo>
                    <a:pt x="3815715" y="714020"/>
                  </a:lnTo>
                  <a:lnTo>
                    <a:pt x="3856615" y="678118"/>
                  </a:lnTo>
                  <a:lnTo>
                    <a:pt x="3894280" y="645591"/>
                  </a:lnTo>
                  <a:lnTo>
                    <a:pt x="3930479" y="621584"/>
                  </a:lnTo>
                  <a:lnTo>
                    <a:pt x="3965337" y="603674"/>
                  </a:lnTo>
                  <a:lnTo>
                    <a:pt x="3998983" y="589438"/>
                  </a:lnTo>
                  <a:lnTo>
                    <a:pt x="4031540" y="576456"/>
                  </a:lnTo>
                  <a:lnTo>
                    <a:pt x="4063137" y="562303"/>
                  </a:lnTo>
                  <a:lnTo>
                    <a:pt x="4123953" y="520799"/>
                  </a:lnTo>
                  <a:lnTo>
                    <a:pt x="4153425" y="488602"/>
                  </a:lnTo>
                  <a:lnTo>
                    <a:pt x="4182441" y="445545"/>
                  </a:lnTo>
                  <a:lnTo>
                    <a:pt x="4217155" y="390679"/>
                  </a:lnTo>
                  <a:lnTo>
                    <a:pt x="4250774" y="348015"/>
                  </a:lnTo>
                  <a:lnTo>
                    <a:pt x="4284032" y="315660"/>
                  </a:lnTo>
                  <a:lnTo>
                    <a:pt x="4317664" y="291722"/>
                  </a:lnTo>
                  <a:lnTo>
                    <a:pt x="4352405" y="274308"/>
                  </a:lnTo>
                  <a:lnTo>
                    <a:pt x="4388990" y="261526"/>
                  </a:lnTo>
                  <a:lnTo>
                    <a:pt x="4428154" y="251483"/>
                  </a:lnTo>
                  <a:lnTo>
                    <a:pt x="4470631" y="242288"/>
                  </a:lnTo>
                  <a:lnTo>
                    <a:pt x="4514337" y="229788"/>
                  </a:lnTo>
                  <a:lnTo>
                    <a:pt x="4548575" y="215291"/>
                  </a:lnTo>
                  <a:lnTo>
                    <a:pt x="4578359" y="201063"/>
                  </a:lnTo>
                  <a:lnTo>
                    <a:pt x="4608706" y="189368"/>
                  </a:lnTo>
                  <a:lnTo>
                    <a:pt x="4644630" y="182472"/>
                  </a:lnTo>
                  <a:lnTo>
                    <a:pt x="4691148" y="182641"/>
                  </a:lnTo>
                  <a:lnTo>
                    <a:pt x="4753274" y="192140"/>
                  </a:lnTo>
                  <a:lnTo>
                    <a:pt x="4813707" y="198112"/>
                  </a:lnTo>
                  <a:lnTo>
                    <a:pt x="4869441" y="192141"/>
                  </a:lnTo>
                  <a:lnTo>
                    <a:pt x="4920083" y="177556"/>
                  </a:lnTo>
                  <a:lnTo>
                    <a:pt x="4965243" y="157683"/>
                  </a:lnTo>
                  <a:lnTo>
                    <a:pt x="5004529" y="135853"/>
                  </a:lnTo>
                  <a:lnTo>
                    <a:pt x="5037551" y="115393"/>
                  </a:lnTo>
                  <a:lnTo>
                    <a:pt x="5063916" y="99632"/>
                  </a:lnTo>
                  <a:lnTo>
                    <a:pt x="5083233" y="91898"/>
                  </a:lnTo>
                  <a:lnTo>
                    <a:pt x="5114758" y="85110"/>
                  </a:lnTo>
                  <a:lnTo>
                    <a:pt x="5146416" y="79368"/>
                  </a:lnTo>
                  <a:lnTo>
                    <a:pt x="5177808" y="80938"/>
                  </a:lnTo>
                  <a:lnTo>
                    <a:pt x="5208538" y="96086"/>
                  </a:lnTo>
                  <a:lnTo>
                    <a:pt x="5233521" y="104176"/>
                  </a:lnTo>
                  <a:lnTo>
                    <a:pt x="5298937" y="90874"/>
                  </a:lnTo>
                  <a:lnTo>
                    <a:pt x="5346585" y="94351"/>
                  </a:lnTo>
                  <a:lnTo>
                    <a:pt x="5409004" y="121160"/>
                  </a:lnTo>
                  <a:lnTo>
                    <a:pt x="5465980" y="163628"/>
                  </a:lnTo>
                  <a:lnTo>
                    <a:pt x="5500908" y="204700"/>
                  </a:lnTo>
                  <a:lnTo>
                    <a:pt x="5522804" y="242638"/>
                  </a:lnTo>
                  <a:lnTo>
                    <a:pt x="5540685" y="275707"/>
                  </a:lnTo>
                  <a:lnTo>
                    <a:pt x="5563568" y="302172"/>
                  </a:lnTo>
                  <a:lnTo>
                    <a:pt x="5597384" y="314341"/>
                  </a:lnTo>
                  <a:lnTo>
                    <a:pt x="5630558" y="306679"/>
                  </a:lnTo>
                  <a:lnTo>
                    <a:pt x="5667138" y="294316"/>
                  </a:lnTo>
                  <a:lnTo>
                    <a:pt x="5711171" y="292381"/>
                  </a:lnTo>
                  <a:lnTo>
                    <a:pt x="5751106" y="286147"/>
                  </a:lnTo>
                  <a:lnTo>
                    <a:pt x="5809051" y="238168"/>
                  </a:lnTo>
                  <a:lnTo>
                    <a:pt x="5848985" y="231138"/>
                  </a:lnTo>
                  <a:lnTo>
                    <a:pt x="5878258" y="243588"/>
                  </a:lnTo>
                  <a:lnTo>
                    <a:pt x="5903590" y="266252"/>
                  </a:lnTo>
                  <a:lnTo>
                    <a:pt x="5929388" y="291701"/>
                  </a:lnTo>
                  <a:lnTo>
                    <a:pt x="5960057" y="312510"/>
                  </a:lnTo>
                  <a:lnTo>
                    <a:pt x="6000005" y="321250"/>
                  </a:lnTo>
                  <a:lnTo>
                    <a:pt x="6053639" y="310493"/>
                  </a:lnTo>
                  <a:lnTo>
                    <a:pt x="6107859" y="293678"/>
                  </a:lnTo>
                  <a:lnTo>
                    <a:pt x="6148073" y="290169"/>
                  </a:lnTo>
                  <a:lnTo>
                    <a:pt x="6176524" y="301437"/>
                  </a:lnTo>
                  <a:lnTo>
                    <a:pt x="6195457" y="328950"/>
                  </a:lnTo>
                  <a:lnTo>
                    <a:pt x="6207118" y="374175"/>
                  </a:lnTo>
                  <a:lnTo>
                    <a:pt x="6213751" y="438583"/>
                  </a:lnTo>
                  <a:lnTo>
                    <a:pt x="6221371" y="480859"/>
                  </a:lnTo>
                  <a:lnTo>
                    <a:pt x="6237640" y="518236"/>
                  </a:lnTo>
                  <a:lnTo>
                    <a:pt x="6261428" y="550664"/>
                  </a:lnTo>
                  <a:lnTo>
                    <a:pt x="6291608" y="578094"/>
                  </a:lnTo>
                  <a:lnTo>
                    <a:pt x="6327050" y="600476"/>
                  </a:lnTo>
                  <a:lnTo>
                    <a:pt x="6366626" y="617761"/>
                  </a:lnTo>
                  <a:lnTo>
                    <a:pt x="6409209" y="629898"/>
                  </a:lnTo>
                  <a:lnTo>
                    <a:pt x="6453669" y="636839"/>
                  </a:lnTo>
                  <a:lnTo>
                    <a:pt x="6498879" y="638534"/>
                  </a:lnTo>
                  <a:lnTo>
                    <a:pt x="6600634" y="630654"/>
                  </a:lnTo>
                  <a:lnTo>
                    <a:pt x="6647182" y="633950"/>
                  </a:lnTo>
                  <a:lnTo>
                    <a:pt x="6686786" y="642168"/>
                  </a:lnTo>
                  <a:lnTo>
                    <a:pt x="6722882" y="652652"/>
                  </a:lnTo>
                  <a:lnTo>
                    <a:pt x="6758904" y="662748"/>
                  </a:lnTo>
                  <a:lnTo>
                    <a:pt x="6798286" y="669801"/>
                  </a:lnTo>
                  <a:lnTo>
                    <a:pt x="6844463" y="671156"/>
                  </a:lnTo>
                  <a:lnTo>
                    <a:pt x="6890606" y="674721"/>
                  </a:lnTo>
                  <a:lnTo>
                    <a:pt x="6914741" y="690012"/>
                  </a:lnTo>
                  <a:lnTo>
                    <a:pt x="6922941" y="715519"/>
                  </a:lnTo>
                  <a:lnTo>
                    <a:pt x="6921280" y="749732"/>
                  </a:lnTo>
                  <a:lnTo>
                    <a:pt x="6915829" y="791144"/>
                  </a:lnTo>
                  <a:lnTo>
                    <a:pt x="6912663" y="838244"/>
                  </a:lnTo>
                  <a:lnTo>
                    <a:pt x="6918790" y="883800"/>
                  </a:lnTo>
                  <a:lnTo>
                    <a:pt x="6932939" y="909046"/>
                  </a:lnTo>
                  <a:lnTo>
                    <a:pt x="6948762" y="924743"/>
                  </a:lnTo>
                  <a:lnTo>
                    <a:pt x="6959909" y="941648"/>
                  </a:lnTo>
                  <a:lnTo>
                    <a:pt x="6943683" y="1011509"/>
                  </a:lnTo>
                  <a:lnTo>
                    <a:pt x="6912853" y="1060476"/>
                  </a:lnTo>
                  <a:lnTo>
                    <a:pt x="6876027" y="1109719"/>
                  </a:lnTo>
                  <a:lnTo>
                    <a:pt x="6841689" y="1151533"/>
                  </a:lnTo>
                  <a:lnTo>
                    <a:pt x="6814353" y="1164226"/>
                  </a:lnTo>
                  <a:lnTo>
                    <a:pt x="6799189" y="1161499"/>
                  </a:lnTo>
                  <a:lnTo>
                    <a:pt x="6785998" y="1152893"/>
                  </a:lnTo>
                  <a:lnTo>
                    <a:pt x="6783224" y="1150119"/>
                  </a:lnTo>
                  <a:lnTo>
                    <a:pt x="6773732" y="1143348"/>
                  </a:lnTo>
                  <a:lnTo>
                    <a:pt x="6762673" y="1139846"/>
                  </a:lnTo>
                  <a:lnTo>
                    <a:pt x="6751095" y="1139739"/>
                  </a:lnTo>
                  <a:lnTo>
                    <a:pt x="6740042" y="1143157"/>
                  </a:lnTo>
                  <a:lnTo>
                    <a:pt x="6215165" y="1392374"/>
                  </a:lnTo>
                  <a:lnTo>
                    <a:pt x="6204491" y="1397241"/>
                  </a:lnTo>
                  <a:lnTo>
                    <a:pt x="6178922" y="1448317"/>
                  </a:lnTo>
                  <a:lnTo>
                    <a:pt x="6166532" y="1513531"/>
                  </a:lnTo>
                  <a:lnTo>
                    <a:pt x="6161049" y="1555839"/>
                  </a:lnTo>
                  <a:lnTo>
                    <a:pt x="6156897" y="1604338"/>
                  </a:lnTo>
                  <a:lnTo>
                    <a:pt x="6154718" y="1658820"/>
                  </a:lnTo>
                  <a:lnTo>
                    <a:pt x="6155153" y="1719081"/>
                  </a:lnTo>
                  <a:lnTo>
                    <a:pt x="6158845" y="1784912"/>
                  </a:lnTo>
                  <a:lnTo>
                    <a:pt x="6166435" y="1856107"/>
                  </a:lnTo>
                  <a:lnTo>
                    <a:pt x="6172460" y="1927691"/>
                  </a:lnTo>
                  <a:lnTo>
                    <a:pt x="6170671" y="1987460"/>
                  </a:lnTo>
                  <a:lnTo>
                    <a:pt x="6162022" y="2036435"/>
                  </a:lnTo>
                  <a:lnTo>
                    <a:pt x="6147469" y="2075640"/>
                  </a:lnTo>
                  <a:lnTo>
                    <a:pt x="6104460" y="2128827"/>
                  </a:lnTo>
                  <a:lnTo>
                    <a:pt x="6049276" y="2155201"/>
                  </a:lnTo>
                  <a:lnTo>
                    <a:pt x="5989550" y="2162941"/>
                  </a:lnTo>
                  <a:lnTo>
                    <a:pt x="5960367" y="2162379"/>
                  </a:lnTo>
                  <a:lnTo>
                    <a:pt x="5918574" y="2172175"/>
                  </a:lnTo>
                  <a:lnTo>
                    <a:pt x="5893799" y="2200765"/>
                  </a:lnTo>
                  <a:lnTo>
                    <a:pt x="5880318" y="2238635"/>
                  </a:lnTo>
                  <a:lnTo>
                    <a:pt x="5872407" y="2276269"/>
                  </a:lnTo>
                  <a:lnTo>
                    <a:pt x="5864342" y="2304152"/>
                  </a:lnTo>
                  <a:lnTo>
                    <a:pt x="5850399" y="2312769"/>
                  </a:lnTo>
                  <a:lnTo>
                    <a:pt x="5827621" y="2313677"/>
                  </a:lnTo>
                  <a:lnTo>
                    <a:pt x="5795157" y="2332747"/>
                  </a:lnTo>
                  <a:lnTo>
                    <a:pt x="5770996" y="2333655"/>
                  </a:lnTo>
                  <a:lnTo>
                    <a:pt x="5756167" y="2336348"/>
                  </a:lnTo>
                  <a:lnTo>
                    <a:pt x="5748385" y="2346879"/>
                  </a:lnTo>
                  <a:lnTo>
                    <a:pt x="5749474" y="2359500"/>
                  </a:lnTo>
                  <a:lnTo>
                    <a:pt x="5761261" y="2368465"/>
                  </a:lnTo>
                  <a:lnTo>
                    <a:pt x="5879604" y="2401860"/>
                  </a:lnTo>
                  <a:lnTo>
                    <a:pt x="5897471" y="2409085"/>
                  </a:lnTo>
                  <a:lnTo>
                    <a:pt x="5912854" y="2419966"/>
                  </a:lnTo>
                  <a:lnTo>
                    <a:pt x="5924842" y="2433977"/>
                  </a:lnTo>
                  <a:lnTo>
                    <a:pt x="5932522" y="2450594"/>
                  </a:lnTo>
                  <a:lnTo>
                    <a:pt x="6020246" y="2720752"/>
                  </a:lnTo>
                  <a:lnTo>
                    <a:pt x="6023020" y="2727714"/>
                  </a:lnTo>
                  <a:lnTo>
                    <a:pt x="6025793" y="2733262"/>
                  </a:lnTo>
                  <a:lnTo>
                    <a:pt x="6029981" y="2738864"/>
                  </a:lnTo>
                  <a:lnTo>
                    <a:pt x="6273629" y="3082775"/>
                  </a:lnTo>
                  <a:lnTo>
                    <a:pt x="6276703" y="3092403"/>
                  </a:lnTo>
                  <a:lnTo>
                    <a:pt x="6274153" y="3101390"/>
                  </a:lnTo>
                  <a:lnTo>
                    <a:pt x="6267167" y="3108030"/>
                  </a:lnTo>
                  <a:lnTo>
                    <a:pt x="6256933" y="3110622"/>
                  </a:lnTo>
                  <a:lnTo>
                    <a:pt x="6091219" y="3106434"/>
                  </a:lnTo>
                  <a:lnTo>
                    <a:pt x="5867095" y="3160716"/>
                  </a:lnTo>
                  <a:lnTo>
                    <a:pt x="5840600" y="3164621"/>
                  </a:lnTo>
                  <a:lnTo>
                    <a:pt x="5813845" y="3163687"/>
                  </a:lnTo>
                  <a:lnTo>
                    <a:pt x="5787610" y="3157787"/>
                  </a:lnTo>
                  <a:lnTo>
                    <a:pt x="5762675" y="3146792"/>
                  </a:lnTo>
                  <a:lnTo>
                    <a:pt x="5602563" y="3057701"/>
                  </a:lnTo>
                  <a:lnTo>
                    <a:pt x="5594201" y="3053773"/>
                  </a:lnTo>
                  <a:lnTo>
                    <a:pt x="5312959" y="2978345"/>
                  </a:lnTo>
                  <a:lnTo>
                    <a:pt x="5274671" y="2973803"/>
                  </a:lnTo>
                  <a:lnTo>
                    <a:pt x="5255400" y="2975576"/>
                  </a:lnTo>
                  <a:lnTo>
                    <a:pt x="4913386" y="3074398"/>
                  </a:lnTo>
                  <a:lnTo>
                    <a:pt x="4876744" y="3091638"/>
                  </a:lnTo>
                  <a:lnTo>
                    <a:pt x="4487327" y="3408573"/>
                  </a:lnTo>
                  <a:lnTo>
                    <a:pt x="4466520" y="3423410"/>
                  </a:lnTo>
                  <a:lnTo>
                    <a:pt x="4444009" y="3436421"/>
                  </a:lnTo>
                  <a:lnTo>
                    <a:pt x="4420193" y="3447352"/>
                  </a:lnTo>
                  <a:lnTo>
                    <a:pt x="4395470" y="3455947"/>
                  </a:lnTo>
                  <a:lnTo>
                    <a:pt x="4210286" y="3507455"/>
                  </a:lnTo>
                  <a:lnTo>
                    <a:pt x="4203805" y="3510732"/>
                  </a:lnTo>
                  <a:lnTo>
                    <a:pt x="4199144" y="3515967"/>
                  </a:lnTo>
                  <a:lnTo>
                    <a:pt x="4196573" y="3522508"/>
                  </a:lnTo>
                  <a:lnTo>
                    <a:pt x="4196364" y="3529701"/>
                  </a:lnTo>
                  <a:lnTo>
                    <a:pt x="4272939" y="3801218"/>
                  </a:lnTo>
                  <a:lnTo>
                    <a:pt x="4276091" y="3820200"/>
                  </a:lnTo>
                  <a:lnTo>
                    <a:pt x="4261790" y="3875026"/>
                  </a:lnTo>
                  <a:lnTo>
                    <a:pt x="4233944" y="3919571"/>
                  </a:lnTo>
                  <a:lnTo>
                    <a:pt x="4201231" y="3952321"/>
                  </a:lnTo>
                  <a:lnTo>
                    <a:pt x="4155955" y="3968305"/>
                  </a:lnTo>
                  <a:lnTo>
                    <a:pt x="4092309" y="3978232"/>
                  </a:lnTo>
                  <a:lnTo>
                    <a:pt x="4083057" y="3980686"/>
                  </a:lnTo>
                  <a:lnTo>
                    <a:pt x="4074061" y="3983925"/>
                  </a:lnTo>
                  <a:lnTo>
                    <a:pt x="4065457" y="3987832"/>
                  </a:lnTo>
                  <a:lnTo>
                    <a:pt x="4036252" y="4003115"/>
                  </a:lnTo>
                  <a:lnTo>
                    <a:pt x="4013206" y="4012029"/>
                  </a:lnTo>
                  <a:lnTo>
                    <a:pt x="3988732" y="4015849"/>
                  </a:lnTo>
                  <a:lnTo>
                    <a:pt x="3963993" y="4014703"/>
                  </a:lnTo>
                  <a:lnTo>
                    <a:pt x="3940152" y="4008718"/>
                  </a:lnTo>
                  <a:lnTo>
                    <a:pt x="3902571" y="3994794"/>
                  </a:lnTo>
                  <a:lnTo>
                    <a:pt x="3887484" y="3989803"/>
                  </a:lnTo>
                  <a:lnTo>
                    <a:pt x="3871605" y="3987301"/>
                  </a:lnTo>
                  <a:lnTo>
                    <a:pt x="3855207" y="3987145"/>
                  </a:lnTo>
                  <a:lnTo>
                    <a:pt x="3838559" y="3989191"/>
                  </a:lnTo>
                  <a:lnTo>
                    <a:pt x="3599044" y="4010077"/>
                  </a:lnTo>
                  <a:lnTo>
                    <a:pt x="3555916" y="4018453"/>
                  </a:lnTo>
                  <a:lnTo>
                    <a:pt x="3259350" y="4107545"/>
                  </a:lnTo>
                  <a:lnTo>
                    <a:pt x="3233177" y="4110496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29040" y="2715288"/>
            <a:ext cx="3809999" cy="23336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144720" y="4455433"/>
            <a:ext cx="4014470" cy="2247265"/>
            <a:chOff x="9144720" y="4455433"/>
            <a:chExt cx="4014470" cy="2247265"/>
          </a:xfrm>
        </p:grpSpPr>
        <p:sp>
          <p:nvSpPr>
            <p:cNvPr id="15" name="object 15"/>
            <p:cNvSpPr/>
            <p:nvPr/>
          </p:nvSpPr>
          <p:spPr>
            <a:xfrm>
              <a:off x="9150606" y="4461319"/>
              <a:ext cx="333375" cy="538480"/>
            </a:xfrm>
            <a:custGeom>
              <a:avLst/>
              <a:gdLst/>
              <a:ahLst/>
              <a:cxnLst/>
              <a:rect l="l" t="t" r="r" b="b"/>
              <a:pathLst>
                <a:path w="333375" h="538479">
                  <a:moveTo>
                    <a:pt x="166925" y="538450"/>
                  </a:moveTo>
                  <a:lnTo>
                    <a:pt x="155984" y="494865"/>
                  </a:lnTo>
                  <a:lnTo>
                    <a:pt x="141964" y="454480"/>
                  </a:lnTo>
                  <a:lnTo>
                    <a:pt x="125317" y="416690"/>
                  </a:lnTo>
                  <a:lnTo>
                    <a:pt x="106497" y="380888"/>
                  </a:lnTo>
                  <a:lnTo>
                    <a:pt x="75464" y="330415"/>
                  </a:lnTo>
                  <a:lnTo>
                    <a:pt x="59328" y="305674"/>
                  </a:lnTo>
                  <a:lnTo>
                    <a:pt x="43290" y="280582"/>
                  </a:lnTo>
                  <a:lnTo>
                    <a:pt x="38287" y="272216"/>
                  </a:lnTo>
                  <a:lnTo>
                    <a:pt x="33348" y="263447"/>
                  </a:lnTo>
                  <a:lnTo>
                    <a:pt x="28569" y="254796"/>
                  </a:lnTo>
                  <a:lnTo>
                    <a:pt x="23633" y="246047"/>
                  </a:lnTo>
                  <a:lnTo>
                    <a:pt x="14175" y="227839"/>
                  </a:lnTo>
                  <a:lnTo>
                    <a:pt x="6519" y="207837"/>
                  </a:lnTo>
                  <a:lnTo>
                    <a:pt x="1511" y="185638"/>
                  </a:lnTo>
                  <a:lnTo>
                    <a:pt x="0" y="160837"/>
                  </a:lnTo>
                  <a:lnTo>
                    <a:pt x="2159" y="136444"/>
                  </a:lnTo>
                  <a:lnTo>
                    <a:pt x="15028" y="94602"/>
                  </a:lnTo>
                  <a:lnTo>
                    <a:pt x="45355" y="50659"/>
                  </a:lnTo>
                  <a:lnTo>
                    <a:pt x="103317" y="11670"/>
                  </a:lnTo>
                  <a:lnTo>
                    <a:pt x="140302" y="1778"/>
                  </a:lnTo>
                  <a:lnTo>
                    <a:pt x="171987" y="0"/>
                  </a:lnTo>
                  <a:lnTo>
                    <a:pt x="201812" y="3675"/>
                  </a:lnTo>
                  <a:lnTo>
                    <a:pt x="252485" y="23006"/>
                  </a:lnTo>
                  <a:lnTo>
                    <a:pt x="283770" y="46818"/>
                  </a:lnTo>
                  <a:lnTo>
                    <a:pt x="307828" y="76524"/>
                  </a:lnTo>
                  <a:lnTo>
                    <a:pt x="325477" y="113819"/>
                  </a:lnTo>
                  <a:lnTo>
                    <a:pt x="332958" y="160239"/>
                  </a:lnTo>
                  <a:lnTo>
                    <a:pt x="332685" y="173286"/>
                  </a:lnTo>
                  <a:lnTo>
                    <a:pt x="322843" y="218054"/>
                  </a:lnTo>
                  <a:lnTo>
                    <a:pt x="300371" y="263546"/>
                  </a:lnTo>
                  <a:lnTo>
                    <a:pt x="279815" y="297342"/>
                  </a:lnTo>
                  <a:lnTo>
                    <a:pt x="268937" y="313917"/>
                  </a:lnTo>
                  <a:lnTo>
                    <a:pt x="243368" y="353686"/>
                  </a:lnTo>
                  <a:lnTo>
                    <a:pt x="219412" y="394895"/>
                  </a:lnTo>
                  <a:lnTo>
                    <a:pt x="198038" y="438674"/>
                  </a:lnTo>
                  <a:lnTo>
                    <a:pt x="180218" y="486151"/>
                  </a:lnTo>
                  <a:lnTo>
                    <a:pt x="166925" y="538450"/>
                  </a:lnTo>
                  <a:close/>
                </a:path>
              </a:pathLst>
            </a:custGeom>
            <a:solidFill>
              <a:srgbClr val="E7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150606" y="4461319"/>
              <a:ext cx="333375" cy="538480"/>
            </a:xfrm>
            <a:custGeom>
              <a:avLst/>
              <a:gdLst/>
              <a:ahLst/>
              <a:cxnLst/>
              <a:rect l="l" t="t" r="r" b="b"/>
              <a:pathLst>
                <a:path w="333375" h="538479">
                  <a:moveTo>
                    <a:pt x="166926" y="538452"/>
                  </a:moveTo>
                  <a:lnTo>
                    <a:pt x="155984" y="494865"/>
                  </a:lnTo>
                  <a:lnTo>
                    <a:pt x="141964" y="454480"/>
                  </a:lnTo>
                  <a:lnTo>
                    <a:pt x="125317" y="416690"/>
                  </a:lnTo>
                  <a:lnTo>
                    <a:pt x="106497" y="380888"/>
                  </a:lnTo>
                  <a:lnTo>
                    <a:pt x="75464" y="330415"/>
                  </a:lnTo>
                  <a:lnTo>
                    <a:pt x="59328" y="305674"/>
                  </a:lnTo>
                  <a:lnTo>
                    <a:pt x="43377" y="280728"/>
                  </a:lnTo>
                  <a:lnTo>
                    <a:pt x="38287" y="272216"/>
                  </a:lnTo>
                  <a:lnTo>
                    <a:pt x="33402" y="263546"/>
                  </a:lnTo>
                  <a:lnTo>
                    <a:pt x="28569" y="254796"/>
                  </a:lnTo>
                  <a:lnTo>
                    <a:pt x="23633" y="246047"/>
                  </a:lnTo>
                  <a:lnTo>
                    <a:pt x="14175" y="227839"/>
                  </a:lnTo>
                  <a:lnTo>
                    <a:pt x="6519" y="207837"/>
                  </a:lnTo>
                  <a:lnTo>
                    <a:pt x="1511" y="185638"/>
                  </a:lnTo>
                  <a:lnTo>
                    <a:pt x="0" y="160837"/>
                  </a:lnTo>
                  <a:lnTo>
                    <a:pt x="2159" y="136444"/>
                  </a:lnTo>
                  <a:lnTo>
                    <a:pt x="15028" y="94602"/>
                  </a:lnTo>
                  <a:lnTo>
                    <a:pt x="45355" y="50659"/>
                  </a:lnTo>
                  <a:lnTo>
                    <a:pt x="103317" y="11670"/>
                  </a:lnTo>
                  <a:lnTo>
                    <a:pt x="140302" y="1778"/>
                  </a:lnTo>
                  <a:lnTo>
                    <a:pt x="171987" y="0"/>
                  </a:lnTo>
                  <a:lnTo>
                    <a:pt x="201812" y="3675"/>
                  </a:lnTo>
                  <a:lnTo>
                    <a:pt x="252485" y="23006"/>
                  </a:lnTo>
                  <a:lnTo>
                    <a:pt x="283770" y="46818"/>
                  </a:lnTo>
                  <a:lnTo>
                    <a:pt x="307828" y="76524"/>
                  </a:lnTo>
                  <a:lnTo>
                    <a:pt x="325477" y="113819"/>
                  </a:lnTo>
                  <a:lnTo>
                    <a:pt x="332958" y="160239"/>
                  </a:lnTo>
                  <a:lnTo>
                    <a:pt x="332685" y="173286"/>
                  </a:lnTo>
                  <a:lnTo>
                    <a:pt x="322843" y="218054"/>
                  </a:lnTo>
                  <a:lnTo>
                    <a:pt x="300429" y="263447"/>
                  </a:lnTo>
                  <a:lnTo>
                    <a:pt x="279815" y="297342"/>
                  </a:lnTo>
                  <a:lnTo>
                    <a:pt x="268937" y="313917"/>
                  </a:lnTo>
                  <a:lnTo>
                    <a:pt x="243368" y="353686"/>
                  </a:lnTo>
                  <a:lnTo>
                    <a:pt x="219412" y="394895"/>
                  </a:lnTo>
                  <a:lnTo>
                    <a:pt x="198038" y="438674"/>
                  </a:lnTo>
                  <a:lnTo>
                    <a:pt x="180218" y="486151"/>
                  </a:lnTo>
                  <a:lnTo>
                    <a:pt x="166924" y="538455"/>
                  </a:lnTo>
                  <a:close/>
                </a:path>
              </a:pathLst>
            </a:custGeom>
            <a:ln w="117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317673" y="4709474"/>
              <a:ext cx="520065" cy="320675"/>
            </a:xfrm>
            <a:custGeom>
              <a:avLst/>
              <a:gdLst/>
              <a:ahLst/>
              <a:cxnLst/>
              <a:rect l="l" t="t" r="r" b="b"/>
              <a:pathLst>
                <a:path w="520065" h="320675">
                  <a:moveTo>
                    <a:pt x="0" y="320447"/>
                  </a:moveTo>
                  <a:lnTo>
                    <a:pt x="28460" y="291936"/>
                  </a:lnTo>
                  <a:lnTo>
                    <a:pt x="70387" y="236356"/>
                  </a:lnTo>
                  <a:lnTo>
                    <a:pt x="95090" y="188756"/>
                  </a:lnTo>
                  <a:lnTo>
                    <a:pt x="111390" y="148398"/>
                  </a:lnTo>
                  <a:lnTo>
                    <a:pt x="119676" y="128182"/>
                  </a:lnTo>
                  <a:lnTo>
                    <a:pt x="122795" y="121426"/>
                  </a:lnTo>
                  <a:lnTo>
                    <a:pt x="126220" y="114665"/>
                  </a:lnTo>
                  <a:lnTo>
                    <a:pt x="129755" y="107881"/>
                  </a:lnTo>
                  <a:lnTo>
                    <a:pt x="133206" y="101054"/>
                  </a:lnTo>
                  <a:lnTo>
                    <a:pt x="166905" y="58740"/>
                  </a:lnTo>
                  <a:lnTo>
                    <a:pt x="209763" y="31790"/>
                  </a:lnTo>
                  <a:lnTo>
                    <a:pt x="256388" y="13825"/>
                  </a:lnTo>
                  <a:lnTo>
                    <a:pt x="319237" y="1724"/>
                  </a:lnTo>
                  <a:lnTo>
                    <a:pt x="360011" y="0"/>
                  </a:lnTo>
                  <a:lnTo>
                    <a:pt x="400651" y="3483"/>
                  </a:lnTo>
                  <a:lnTo>
                    <a:pt x="439708" y="12895"/>
                  </a:lnTo>
                  <a:lnTo>
                    <a:pt x="488876" y="38695"/>
                  </a:lnTo>
                  <a:lnTo>
                    <a:pt x="514099" y="69777"/>
                  </a:lnTo>
                  <a:lnTo>
                    <a:pt x="519453" y="95536"/>
                  </a:lnTo>
                  <a:lnTo>
                    <a:pt x="517900" y="108564"/>
                  </a:lnTo>
                  <a:lnTo>
                    <a:pt x="496258" y="149377"/>
                  </a:lnTo>
                  <a:lnTo>
                    <a:pt x="462503" y="178063"/>
                  </a:lnTo>
                  <a:lnTo>
                    <a:pt x="427472" y="197071"/>
                  </a:lnTo>
                  <a:lnTo>
                    <a:pt x="369668" y="215968"/>
                  </a:lnTo>
                  <a:lnTo>
                    <a:pt x="323825" y="227501"/>
                  </a:lnTo>
                  <a:lnTo>
                    <a:pt x="231303" y="246983"/>
                  </a:lnTo>
                  <a:lnTo>
                    <a:pt x="185268" y="257553"/>
                  </a:lnTo>
                  <a:lnTo>
                    <a:pt x="139217" y="269596"/>
                  </a:lnTo>
                  <a:lnTo>
                    <a:pt x="93054" y="283701"/>
                  </a:lnTo>
                  <a:lnTo>
                    <a:pt x="46681" y="300454"/>
                  </a:lnTo>
                  <a:lnTo>
                    <a:pt x="0" y="320447"/>
                  </a:lnTo>
                  <a:close/>
                </a:path>
              </a:pathLst>
            </a:custGeom>
            <a:solidFill>
              <a:srgbClr val="000000">
                <a:alpha val="862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8749" y="4563472"/>
              <a:ext cx="116678" cy="11661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181514" y="4832719"/>
              <a:ext cx="301625" cy="485775"/>
            </a:xfrm>
            <a:custGeom>
              <a:avLst/>
              <a:gdLst/>
              <a:ahLst/>
              <a:cxnLst/>
              <a:rect l="l" t="t" r="r" b="b"/>
              <a:pathLst>
                <a:path w="301625" h="485775">
                  <a:moveTo>
                    <a:pt x="150909" y="485503"/>
                  </a:moveTo>
                  <a:lnTo>
                    <a:pt x="141018" y="446203"/>
                  </a:lnTo>
                  <a:lnTo>
                    <a:pt x="128343" y="409789"/>
                  </a:lnTo>
                  <a:lnTo>
                    <a:pt x="96279" y="343434"/>
                  </a:lnTo>
                  <a:lnTo>
                    <a:pt x="68223" y="297925"/>
                  </a:lnTo>
                  <a:lnTo>
                    <a:pt x="53635" y="275616"/>
                  </a:lnTo>
                  <a:lnTo>
                    <a:pt x="39136" y="252992"/>
                  </a:lnTo>
                  <a:lnTo>
                    <a:pt x="34613" y="245448"/>
                  </a:lnTo>
                  <a:lnTo>
                    <a:pt x="30148" y="237542"/>
                  </a:lnTo>
                  <a:lnTo>
                    <a:pt x="25828" y="229742"/>
                  </a:lnTo>
                  <a:lnTo>
                    <a:pt x="21365" y="221852"/>
                  </a:lnTo>
                  <a:lnTo>
                    <a:pt x="12815" y="205435"/>
                  </a:lnTo>
                  <a:lnTo>
                    <a:pt x="5893" y="187400"/>
                  </a:lnTo>
                  <a:lnTo>
                    <a:pt x="1366" y="167383"/>
                  </a:lnTo>
                  <a:lnTo>
                    <a:pt x="0" y="145022"/>
                  </a:lnTo>
                  <a:lnTo>
                    <a:pt x="1952" y="123027"/>
                  </a:lnTo>
                  <a:lnTo>
                    <a:pt x="13586" y="85299"/>
                  </a:lnTo>
                  <a:lnTo>
                    <a:pt x="41003" y="45678"/>
                  </a:lnTo>
                  <a:lnTo>
                    <a:pt x="93404" y="10523"/>
                  </a:lnTo>
                  <a:lnTo>
                    <a:pt x="155485" y="0"/>
                  </a:lnTo>
                  <a:lnTo>
                    <a:pt x="182449" y="3314"/>
                  </a:lnTo>
                  <a:lnTo>
                    <a:pt x="228260" y="20744"/>
                  </a:lnTo>
                  <a:lnTo>
                    <a:pt x="268195" y="54999"/>
                  </a:lnTo>
                  <a:lnTo>
                    <a:pt x="294249" y="102627"/>
                  </a:lnTo>
                  <a:lnTo>
                    <a:pt x="301011" y="144482"/>
                  </a:lnTo>
                  <a:lnTo>
                    <a:pt x="300765" y="156246"/>
                  </a:lnTo>
                  <a:lnTo>
                    <a:pt x="291867" y="196612"/>
                  </a:lnTo>
                  <a:lnTo>
                    <a:pt x="271551" y="237631"/>
                  </a:lnTo>
                  <a:lnTo>
                    <a:pt x="243133" y="283048"/>
                  </a:lnTo>
                  <a:lnTo>
                    <a:pt x="214432" y="328035"/>
                  </a:lnTo>
                  <a:lnTo>
                    <a:pt x="188351" y="375448"/>
                  </a:lnTo>
                  <a:lnTo>
                    <a:pt x="166605" y="427276"/>
                  </a:lnTo>
                  <a:lnTo>
                    <a:pt x="150909" y="485503"/>
                  </a:lnTo>
                  <a:close/>
                </a:path>
              </a:pathLst>
            </a:custGeom>
            <a:solidFill>
              <a:srgbClr val="E7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181514" y="4832719"/>
              <a:ext cx="301625" cy="485775"/>
            </a:xfrm>
            <a:custGeom>
              <a:avLst/>
              <a:gdLst/>
              <a:ahLst/>
              <a:cxnLst/>
              <a:rect l="l" t="t" r="r" b="b"/>
              <a:pathLst>
                <a:path w="301625" h="485775">
                  <a:moveTo>
                    <a:pt x="150910" y="485505"/>
                  </a:moveTo>
                  <a:lnTo>
                    <a:pt x="141018" y="446203"/>
                  </a:lnTo>
                  <a:lnTo>
                    <a:pt x="128343" y="409789"/>
                  </a:lnTo>
                  <a:lnTo>
                    <a:pt x="96279" y="343434"/>
                  </a:lnTo>
                  <a:lnTo>
                    <a:pt x="68223" y="297925"/>
                  </a:lnTo>
                  <a:lnTo>
                    <a:pt x="53635" y="275616"/>
                  </a:lnTo>
                  <a:lnTo>
                    <a:pt x="39215" y="253123"/>
                  </a:lnTo>
                  <a:lnTo>
                    <a:pt x="34613" y="245448"/>
                  </a:lnTo>
                  <a:lnTo>
                    <a:pt x="30197" y="237631"/>
                  </a:lnTo>
                  <a:lnTo>
                    <a:pt x="25828" y="229742"/>
                  </a:lnTo>
                  <a:lnTo>
                    <a:pt x="21365" y="221852"/>
                  </a:lnTo>
                  <a:lnTo>
                    <a:pt x="12815" y="205435"/>
                  </a:lnTo>
                  <a:lnTo>
                    <a:pt x="5893" y="187400"/>
                  </a:lnTo>
                  <a:lnTo>
                    <a:pt x="1366" y="167383"/>
                  </a:lnTo>
                  <a:lnTo>
                    <a:pt x="0" y="145022"/>
                  </a:lnTo>
                  <a:lnTo>
                    <a:pt x="1952" y="123027"/>
                  </a:lnTo>
                  <a:lnTo>
                    <a:pt x="13586" y="85299"/>
                  </a:lnTo>
                  <a:lnTo>
                    <a:pt x="41003" y="45678"/>
                  </a:lnTo>
                  <a:lnTo>
                    <a:pt x="93404" y="10523"/>
                  </a:lnTo>
                  <a:lnTo>
                    <a:pt x="155485" y="0"/>
                  </a:lnTo>
                  <a:lnTo>
                    <a:pt x="182449" y="3314"/>
                  </a:lnTo>
                  <a:lnTo>
                    <a:pt x="228260" y="20744"/>
                  </a:lnTo>
                  <a:lnTo>
                    <a:pt x="268195" y="54999"/>
                  </a:lnTo>
                  <a:lnTo>
                    <a:pt x="294249" y="102627"/>
                  </a:lnTo>
                  <a:lnTo>
                    <a:pt x="301011" y="144482"/>
                  </a:lnTo>
                  <a:lnTo>
                    <a:pt x="300765" y="156246"/>
                  </a:lnTo>
                  <a:lnTo>
                    <a:pt x="291867" y="196612"/>
                  </a:lnTo>
                  <a:lnTo>
                    <a:pt x="271603" y="237542"/>
                  </a:lnTo>
                  <a:lnTo>
                    <a:pt x="243133" y="283048"/>
                  </a:lnTo>
                  <a:lnTo>
                    <a:pt x="214432" y="328035"/>
                  </a:lnTo>
                  <a:lnTo>
                    <a:pt x="188351" y="375448"/>
                  </a:lnTo>
                  <a:lnTo>
                    <a:pt x="166605" y="427276"/>
                  </a:lnTo>
                  <a:lnTo>
                    <a:pt x="150908" y="485507"/>
                  </a:lnTo>
                  <a:close/>
                </a:path>
              </a:pathLst>
            </a:custGeom>
            <a:ln w="10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332551" y="5056472"/>
              <a:ext cx="469900" cy="289560"/>
            </a:xfrm>
            <a:custGeom>
              <a:avLst/>
              <a:gdLst/>
              <a:ahLst/>
              <a:cxnLst/>
              <a:rect l="l" t="t" r="r" b="b"/>
              <a:pathLst>
                <a:path w="469900" h="289560">
                  <a:moveTo>
                    <a:pt x="0" y="288936"/>
                  </a:moveTo>
                  <a:lnTo>
                    <a:pt x="46671" y="238001"/>
                  </a:lnTo>
                  <a:lnTo>
                    <a:pt x="77426" y="188431"/>
                  </a:lnTo>
                  <a:lnTo>
                    <a:pt x="93509" y="151999"/>
                  </a:lnTo>
                  <a:lnTo>
                    <a:pt x="100702" y="133805"/>
                  </a:lnTo>
                  <a:lnTo>
                    <a:pt x="108193" y="115578"/>
                  </a:lnTo>
                  <a:lnTo>
                    <a:pt x="111013" y="109486"/>
                  </a:lnTo>
                  <a:lnTo>
                    <a:pt x="114109" y="103390"/>
                  </a:lnTo>
                  <a:lnTo>
                    <a:pt x="117305" y="97272"/>
                  </a:lnTo>
                  <a:lnTo>
                    <a:pt x="120425" y="91117"/>
                  </a:lnTo>
                  <a:lnTo>
                    <a:pt x="150891" y="52964"/>
                  </a:lnTo>
                  <a:lnTo>
                    <a:pt x="189637" y="28664"/>
                  </a:lnTo>
                  <a:lnTo>
                    <a:pt x="231789" y="12465"/>
                  </a:lnTo>
                  <a:lnTo>
                    <a:pt x="288607" y="1554"/>
                  </a:lnTo>
                  <a:lnTo>
                    <a:pt x="325469" y="0"/>
                  </a:lnTo>
                  <a:lnTo>
                    <a:pt x="362210" y="3140"/>
                  </a:lnTo>
                  <a:lnTo>
                    <a:pt x="422559" y="22235"/>
                  </a:lnTo>
                  <a:lnTo>
                    <a:pt x="455968" y="48735"/>
                  </a:lnTo>
                  <a:lnTo>
                    <a:pt x="469613" y="86141"/>
                  </a:lnTo>
                  <a:lnTo>
                    <a:pt x="468209" y="97889"/>
                  </a:lnTo>
                  <a:lnTo>
                    <a:pt x="448644" y="134688"/>
                  </a:lnTo>
                  <a:lnTo>
                    <a:pt x="418127" y="160553"/>
                  </a:lnTo>
                  <a:lnTo>
                    <a:pt x="376008" y="182022"/>
                  </a:lnTo>
                  <a:lnTo>
                    <a:pt x="334199" y="194731"/>
                  </a:lnTo>
                  <a:lnTo>
                    <a:pt x="292755" y="205130"/>
                  </a:lnTo>
                  <a:lnTo>
                    <a:pt x="200783" y="224522"/>
                  </a:lnTo>
                  <a:lnTo>
                    <a:pt x="150845" y="236382"/>
                  </a:lnTo>
                  <a:lnTo>
                    <a:pt x="100837" y="250460"/>
                  </a:lnTo>
                  <a:lnTo>
                    <a:pt x="50606" y="267672"/>
                  </a:lnTo>
                  <a:lnTo>
                    <a:pt x="0" y="288936"/>
                  </a:lnTo>
                  <a:close/>
                </a:path>
              </a:pathLst>
            </a:custGeom>
            <a:solidFill>
              <a:srgbClr val="000000">
                <a:alpha val="862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9281" y="4924828"/>
              <a:ext cx="105483" cy="1051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330360" y="4457407"/>
              <a:ext cx="3455670" cy="1957070"/>
            </a:xfrm>
            <a:custGeom>
              <a:avLst/>
              <a:gdLst/>
              <a:ahLst/>
              <a:cxnLst/>
              <a:rect l="l" t="t" r="r" b="b"/>
              <a:pathLst>
                <a:path w="3455670" h="1957070">
                  <a:moveTo>
                    <a:pt x="60858" y="855751"/>
                  </a:moveTo>
                  <a:lnTo>
                    <a:pt x="16002" y="839736"/>
                  </a:lnTo>
                  <a:lnTo>
                    <a:pt x="0" y="884593"/>
                  </a:lnTo>
                  <a:lnTo>
                    <a:pt x="44856" y="900595"/>
                  </a:lnTo>
                  <a:lnTo>
                    <a:pt x="60858" y="855751"/>
                  </a:lnTo>
                  <a:close/>
                </a:path>
                <a:path w="3455670" h="1957070">
                  <a:moveTo>
                    <a:pt x="62014" y="542391"/>
                  </a:moveTo>
                  <a:lnTo>
                    <a:pt x="55130" y="495261"/>
                  </a:lnTo>
                  <a:lnTo>
                    <a:pt x="8001" y="502145"/>
                  </a:lnTo>
                  <a:lnTo>
                    <a:pt x="14884" y="549275"/>
                  </a:lnTo>
                  <a:lnTo>
                    <a:pt x="62014" y="542391"/>
                  </a:lnTo>
                  <a:close/>
                </a:path>
                <a:path w="3455670" h="1957070">
                  <a:moveTo>
                    <a:pt x="150571" y="887755"/>
                  </a:moveTo>
                  <a:lnTo>
                    <a:pt x="105714" y="871753"/>
                  </a:lnTo>
                  <a:lnTo>
                    <a:pt x="89712" y="916609"/>
                  </a:lnTo>
                  <a:lnTo>
                    <a:pt x="134569" y="932611"/>
                  </a:lnTo>
                  <a:lnTo>
                    <a:pt x="150571" y="887755"/>
                  </a:lnTo>
                  <a:close/>
                </a:path>
                <a:path w="3455670" h="1957070">
                  <a:moveTo>
                    <a:pt x="156260" y="528637"/>
                  </a:moveTo>
                  <a:lnTo>
                    <a:pt x="149390" y="481507"/>
                  </a:lnTo>
                  <a:lnTo>
                    <a:pt x="102260" y="488391"/>
                  </a:lnTo>
                  <a:lnTo>
                    <a:pt x="109131" y="535520"/>
                  </a:lnTo>
                  <a:lnTo>
                    <a:pt x="156260" y="528637"/>
                  </a:lnTo>
                  <a:close/>
                </a:path>
                <a:path w="3455670" h="1957070">
                  <a:moveTo>
                    <a:pt x="240284" y="919772"/>
                  </a:moveTo>
                  <a:lnTo>
                    <a:pt x="195427" y="903770"/>
                  </a:lnTo>
                  <a:lnTo>
                    <a:pt x="179425" y="948613"/>
                  </a:lnTo>
                  <a:lnTo>
                    <a:pt x="224282" y="964628"/>
                  </a:lnTo>
                  <a:lnTo>
                    <a:pt x="240284" y="919772"/>
                  </a:lnTo>
                  <a:close/>
                </a:path>
                <a:path w="3455670" h="1957070">
                  <a:moveTo>
                    <a:pt x="250520" y="514883"/>
                  </a:moveTo>
                  <a:lnTo>
                    <a:pt x="243636" y="467753"/>
                  </a:lnTo>
                  <a:lnTo>
                    <a:pt x="196507" y="474637"/>
                  </a:lnTo>
                  <a:lnTo>
                    <a:pt x="203390" y="521754"/>
                  </a:lnTo>
                  <a:lnTo>
                    <a:pt x="250520" y="514883"/>
                  </a:lnTo>
                  <a:close/>
                </a:path>
                <a:path w="3455670" h="1957070">
                  <a:moveTo>
                    <a:pt x="329996" y="951776"/>
                  </a:moveTo>
                  <a:lnTo>
                    <a:pt x="285140" y="935774"/>
                  </a:lnTo>
                  <a:lnTo>
                    <a:pt x="269138" y="980630"/>
                  </a:lnTo>
                  <a:lnTo>
                    <a:pt x="313994" y="996632"/>
                  </a:lnTo>
                  <a:lnTo>
                    <a:pt x="329996" y="951776"/>
                  </a:lnTo>
                  <a:close/>
                </a:path>
                <a:path w="3455670" h="1957070">
                  <a:moveTo>
                    <a:pt x="344779" y="501116"/>
                  </a:moveTo>
                  <a:lnTo>
                    <a:pt x="337896" y="453999"/>
                  </a:lnTo>
                  <a:lnTo>
                    <a:pt x="290766" y="460870"/>
                  </a:lnTo>
                  <a:lnTo>
                    <a:pt x="297649" y="508000"/>
                  </a:lnTo>
                  <a:lnTo>
                    <a:pt x="344779" y="501116"/>
                  </a:lnTo>
                  <a:close/>
                </a:path>
                <a:path w="3455670" h="1957070">
                  <a:moveTo>
                    <a:pt x="419709" y="983792"/>
                  </a:moveTo>
                  <a:lnTo>
                    <a:pt x="374853" y="967790"/>
                  </a:lnTo>
                  <a:lnTo>
                    <a:pt x="358851" y="1012647"/>
                  </a:lnTo>
                  <a:lnTo>
                    <a:pt x="403707" y="1028649"/>
                  </a:lnTo>
                  <a:lnTo>
                    <a:pt x="419709" y="983792"/>
                  </a:lnTo>
                  <a:close/>
                </a:path>
                <a:path w="3455670" h="1957070">
                  <a:moveTo>
                    <a:pt x="439026" y="487362"/>
                  </a:moveTo>
                  <a:lnTo>
                    <a:pt x="432155" y="440232"/>
                  </a:lnTo>
                  <a:lnTo>
                    <a:pt x="385025" y="447116"/>
                  </a:lnTo>
                  <a:lnTo>
                    <a:pt x="391896" y="494245"/>
                  </a:lnTo>
                  <a:lnTo>
                    <a:pt x="439026" y="487362"/>
                  </a:lnTo>
                  <a:close/>
                </a:path>
                <a:path w="3455670" h="1957070">
                  <a:moveTo>
                    <a:pt x="509422" y="1015809"/>
                  </a:moveTo>
                  <a:lnTo>
                    <a:pt x="464566" y="999794"/>
                  </a:lnTo>
                  <a:lnTo>
                    <a:pt x="448564" y="1044651"/>
                  </a:lnTo>
                  <a:lnTo>
                    <a:pt x="493420" y="1060665"/>
                  </a:lnTo>
                  <a:lnTo>
                    <a:pt x="509422" y="1015809"/>
                  </a:lnTo>
                  <a:close/>
                </a:path>
                <a:path w="3455670" h="1957070">
                  <a:moveTo>
                    <a:pt x="533285" y="473608"/>
                  </a:moveTo>
                  <a:lnTo>
                    <a:pt x="526402" y="426478"/>
                  </a:lnTo>
                  <a:lnTo>
                    <a:pt x="479272" y="433362"/>
                  </a:lnTo>
                  <a:lnTo>
                    <a:pt x="486156" y="480479"/>
                  </a:lnTo>
                  <a:lnTo>
                    <a:pt x="533285" y="473608"/>
                  </a:lnTo>
                  <a:close/>
                </a:path>
                <a:path w="3455670" h="1957070">
                  <a:moveTo>
                    <a:pt x="599135" y="1047813"/>
                  </a:moveTo>
                  <a:lnTo>
                    <a:pt x="554278" y="1031811"/>
                  </a:lnTo>
                  <a:lnTo>
                    <a:pt x="538276" y="1076667"/>
                  </a:lnTo>
                  <a:lnTo>
                    <a:pt x="583133" y="1092669"/>
                  </a:lnTo>
                  <a:lnTo>
                    <a:pt x="599135" y="1047813"/>
                  </a:lnTo>
                  <a:close/>
                </a:path>
                <a:path w="3455670" h="1957070">
                  <a:moveTo>
                    <a:pt x="627545" y="459854"/>
                  </a:moveTo>
                  <a:lnTo>
                    <a:pt x="620661" y="412724"/>
                  </a:lnTo>
                  <a:lnTo>
                    <a:pt x="573532" y="419595"/>
                  </a:lnTo>
                  <a:lnTo>
                    <a:pt x="580415" y="466725"/>
                  </a:lnTo>
                  <a:lnTo>
                    <a:pt x="627545" y="459854"/>
                  </a:lnTo>
                  <a:close/>
                </a:path>
                <a:path w="3455670" h="1957070">
                  <a:moveTo>
                    <a:pt x="688848" y="1079830"/>
                  </a:moveTo>
                  <a:lnTo>
                    <a:pt x="643991" y="1063828"/>
                  </a:lnTo>
                  <a:lnTo>
                    <a:pt x="627989" y="1108684"/>
                  </a:lnTo>
                  <a:lnTo>
                    <a:pt x="672846" y="1124686"/>
                  </a:lnTo>
                  <a:lnTo>
                    <a:pt x="688848" y="1079830"/>
                  </a:lnTo>
                  <a:close/>
                </a:path>
                <a:path w="3455670" h="1957070">
                  <a:moveTo>
                    <a:pt x="721791" y="446087"/>
                  </a:moveTo>
                  <a:lnTo>
                    <a:pt x="714921" y="398970"/>
                  </a:lnTo>
                  <a:lnTo>
                    <a:pt x="667791" y="405841"/>
                  </a:lnTo>
                  <a:lnTo>
                    <a:pt x="674662" y="452970"/>
                  </a:lnTo>
                  <a:lnTo>
                    <a:pt x="721791" y="446087"/>
                  </a:lnTo>
                  <a:close/>
                </a:path>
                <a:path w="3455670" h="1957070">
                  <a:moveTo>
                    <a:pt x="778560" y="1111846"/>
                  </a:moveTo>
                  <a:lnTo>
                    <a:pt x="733704" y="1095832"/>
                  </a:lnTo>
                  <a:lnTo>
                    <a:pt x="717702" y="1140688"/>
                  </a:lnTo>
                  <a:lnTo>
                    <a:pt x="762558" y="1156690"/>
                  </a:lnTo>
                  <a:lnTo>
                    <a:pt x="778560" y="1111846"/>
                  </a:lnTo>
                  <a:close/>
                </a:path>
                <a:path w="3455670" h="1957070">
                  <a:moveTo>
                    <a:pt x="816051" y="432333"/>
                  </a:moveTo>
                  <a:lnTo>
                    <a:pt x="809167" y="385203"/>
                  </a:lnTo>
                  <a:lnTo>
                    <a:pt x="762050" y="392087"/>
                  </a:lnTo>
                  <a:lnTo>
                    <a:pt x="768921" y="439216"/>
                  </a:lnTo>
                  <a:lnTo>
                    <a:pt x="816051" y="432333"/>
                  </a:lnTo>
                  <a:close/>
                </a:path>
                <a:path w="3455670" h="1957070">
                  <a:moveTo>
                    <a:pt x="868273" y="1143850"/>
                  </a:moveTo>
                  <a:lnTo>
                    <a:pt x="823417" y="1127848"/>
                  </a:lnTo>
                  <a:lnTo>
                    <a:pt x="807415" y="1172705"/>
                  </a:lnTo>
                  <a:lnTo>
                    <a:pt x="852271" y="1188707"/>
                  </a:lnTo>
                  <a:lnTo>
                    <a:pt x="868273" y="1143850"/>
                  </a:lnTo>
                  <a:close/>
                </a:path>
                <a:path w="3455670" h="1957070">
                  <a:moveTo>
                    <a:pt x="910310" y="418579"/>
                  </a:moveTo>
                  <a:lnTo>
                    <a:pt x="903427" y="371449"/>
                  </a:lnTo>
                  <a:lnTo>
                    <a:pt x="856297" y="378333"/>
                  </a:lnTo>
                  <a:lnTo>
                    <a:pt x="863180" y="425450"/>
                  </a:lnTo>
                  <a:lnTo>
                    <a:pt x="910310" y="418579"/>
                  </a:lnTo>
                  <a:close/>
                </a:path>
                <a:path w="3455670" h="1957070">
                  <a:moveTo>
                    <a:pt x="957986" y="1175867"/>
                  </a:moveTo>
                  <a:lnTo>
                    <a:pt x="913130" y="1159852"/>
                  </a:lnTo>
                  <a:lnTo>
                    <a:pt x="897128" y="1204709"/>
                  </a:lnTo>
                  <a:lnTo>
                    <a:pt x="941984" y="1220724"/>
                  </a:lnTo>
                  <a:lnTo>
                    <a:pt x="957986" y="1175867"/>
                  </a:lnTo>
                  <a:close/>
                </a:path>
                <a:path w="3455670" h="1957070">
                  <a:moveTo>
                    <a:pt x="1004557" y="404812"/>
                  </a:moveTo>
                  <a:lnTo>
                    <a:pt x="997686" y="357695"/>
                  </a:lnTo>
                  <a:lnTo>
                    <a:pt x="950556" y="364566"/>
                  </a:lnTo>
                  <a:lnTo>
                    <a:pt x="957427" y="411695"/>
                  </a:lnTo>
                  <a:lnTo>
                    <a:pt x="1004557" y="404812"/>
                  </a:lnTo>
                  <a:close/>
                </a:path>
                <a:path w="3455670" h="1957070">
                  <a:moveTo>
                    <a:pt x="1047699" y="1207871"/>
                  </a:moveTo>
                  <a:lnTo>
                    <a:pt x="1002842" y="1191869"/>
                  </a:lnTo>
                  <a:lnTo>
                    <a:pt x="986840" y="1236726"/>
                  </a:lnTo>
                  <a:lnTo>
                    <a:pt x="1031697" y="1252728"/>
                  </a:lnTo>
                  <a:lnTo>
                    <a:pt x="1047699" y="1207871"/>
                  </a:lnTo>
                  <a:close/>
                </a:path>
                <a:path w="3455670" h="1957070">
                  <a:moveTo>
                    <a:pt x="1098816" y="391058"/>
                  </a:moveTo>
                  <a:lnTo>
                    <a:pt x="1091933" y="343941"/>
                  </a:lnTo>
                  <a:lnTo>
                    <a:pt x="1044816" y="350812"/>
                  </a:lnTo>
                  <a:lnTo>
                    <a:pt x="1051687" y="397941"/>
                  </a:lnTo>
                  <a:lnTo>
                    <a:pt x="1098816" y="391058"/>
                  </a:lnTo>
                  <a:close/>
                </a:path>
                <a:path w="3455670" h="1957070">
                  <a:moveTo>
                    <a:pt x="1137412" y="1239888"/>
                  </a:moveTo>
                  <a:lnTo>
                    <a:pt x="1092555" y="1223886"/>
                  </a:lnTo>
                  <a:lnTo>
                    <a:pt x="1076553" y="1268742"/>
                  </a:lnTo>
                  <a:lnTo>
                    <a:pt x="1121410" y="1284744"/>
                  </a:lnTo>
                  <a:lnTo>
                    <a:pt x="1137412" y="1239888"/>
                  </a:lnTo>
                  <a:close/>
                </a:path>
                <a:path w="3455670" h="1957070">
                  <a:moveTo>
                    <a:pt x="1193076" y="377304"/>
                  </a:moveTo>
                  <a:lnTo>
                    <a:pt x="1186192" y="330174"/>
                  </a:lnTo>
                  <a:lnTo>
                    <a:pt x="1139063" y="337058"/>
                  </a:lnTo>
                  <a:lnTo>
                    <a:pt x="1145946" y="384187"/>
                  </a:lnTo>
                  <a:lnTo>
                    <a:pt x="1193076" y="377304"/>
                  </a:lnTo>
                  <a:close/>
                </a:path>
                <a:path w="3455670" h="1957070">
                  <a:moveTo>
                    <a:pt x="1227124" y="1271905"/>
                  </a:moveTo>
                  <a:lnTo>
                    <a:pt x="1182268" y="1255890"/>
                  </a:lnTo>
                  <a:lnTo>
                    <a:pt x="1166266" y="1300746"/>
                  </a:lnTo>
                  <a:lnTo>
                    <a:pt x="1211122" y="1316761"/>
                  </a:lnTo>
                  <a:lnTo>
                    <a:pt x="1227124" y="1271905"/>
                  </a:lnTo>
                  <a:close/>
                </a:path>
                <a:path w="3455670" h="1957070">
                  <a:moveTo>
                    <a:pt x="1287322" y="363550"/>
                  </a:moveTo>
                  <a:lnTo>
                    <a:pt x="1280452" y="316420"/>
                  </a:lnTo>
                  <a:lnTo>
                    <a:pt x="1233322" y="323303"/>
                  </a:lnTo>
                  <a:lnTo>
                    <a:pt x="1240205" y="370420"/>
                  </a:lnTo>
                  <a:lnTo>
                    <a:pt x="1287322" y="363550"/>
                  </a:lnTo>
                  <a:close/>
                </a:path>
                <a:path w="3455670" h="1957070">
                  <a:moveTo>
                    <a:pt x="1316850" y="1303909"/>
                  </a:moveTo>
                  <a:lnTo>
                    <a:pt x="1271993" y="1287907"/>
                  </a:lnTo>
                  <a:lnTo>
                    <a:pt x="1255979" y="1332763"/>
                  </a:lnTo>
                  <a:lnTo>
                    <a:pt x="1300835" y="1348765"/>
                  </a:lnTo>
                  <a:lnTo>
                    <a:pt x="1316850" y="1303909"/>
                  </a:lnTo>
                  <a:close/>
                </a:path>
                <a:path w="3455670" h="1957070">
                  <a:moveTo>
                    <a:pt x="1381582" y="349783"/>
                  </a:moveTo>
                  <a:lnTo>
                    <a:pt x="1374698" y="302666"/>
                  </a:lnTo>
                  <a:lnTo>
                    <a:pt x="1327581" y="309537"/>
                  </a:lnTo>
                  <a:lnTo>
                    <a:pt x="1334452" y="356666"/>
                  </a:lnTo>
                  <a:lnTo>
                    <a:pt x="1381582" y="349783"/>
                  </a:lnTo>
                  <a:close/>
                </a:path>
                <a:path w="3455670" h="1957070">
                  <a:moveTo>
                    <a:pt x="1406563" y="1335925"/>
                  </a:moveTo>
                  <a:lnTo>
                    <a:pt x="1361706" y="1319923"/>
                  </a:lnTo>
                  <a:lnTo>
                    <a:pt x="1345692" y="1364767"/>
                  </a:lnTo>
                  <a:lnTo>
                    <a:pt x="1390548" y="1380782"/>
                  </a:lnTo>
                  <a:lnTo>
                    <a:pt x="1406563" y="1335925"/>
                  </a:lnTo>
                  <a:close/>
                </a:path>
                <a:path w="3455670" h="1957070">
                  <a:moveTo>
                    <a:pt x="1475841" y="336029"/>
                  </a:moveTo>
                  <a:lnTo>
                    <a:pt x="1468958" y="288899"/>
                  </a:lnTo>
                  <a:lnTo>
                    <a:pt x="1421828" y="295783"/>
                  </a:lnTo>
                  <a:lnTo>
                    <a:pt x="1428711" y="342912"/>
                  </a:lnTo>
                  <a:lnTo>
                    <a:pt x="1475841" y="336029"/>
                  </a:lnTo>
                  <a:close/>
                </a:path>
                <a:path w="3455670" h="1957070">
                  <a:moveTo>
                    <a:pt x="1496275" y="1367929"/>
                  </a:moveTo>
                  <a:lnTo>
                    <a:pt x="1451419" y="1351927"/>
                  </a:lnTo>
                  <a:lnTo>
                    <a:pt x="1435404" y="1396784"/>
                  </a:lnTo>
                  <a:lnTo>
                    <a:pt x="1480261" y="1412786"/>
                  </a:lnTo>
                  <a:lnTo>
                    <a:pt x="1496275" y="1367929"/>
                  </a:lnTo>
                  <a:close/>
                </a:path>
                <a:path w="3455670" h="1957070">
                  <a:moveTo>
                    <a:pt x="1570088" y="322275"/>
                  </a:moveTo>
                  <a:lnTo>
                    <a:pt x="1563217" y="275145"/>
                  </a:lnTo>
                  <a:lnTo>
                    <a:pt x="1516087" y="282028"/>
                  </a:lnTo>
                  <a:lnTo>
                    <a:pt x="1522971" y="329145"/>
                  </a:lnTo>
                  <a:lnTo>
                    <a:pt x="1570088" y="322275"/>
                  </a:lnTo>
                  <a:close/>
                </a:path>
                <a:path w="3455670" h="1957070">
                  <a:moveTo>
                    <a:pt x="1585988" y="1399946"/>
                  </a:moveTo>
                  <a:lnTo>
                    <a:pt x="1541132" y="1383944"/>
                  </a:lnTo>
                  <a:lnTo>
                    <a:pt x="1525117" y="1428800"/>
                  </a:lnTo>
                  <a:lnTo>
                    <a:pt x="1569974" y="1444802"/>
                  </a:lnTo>
                  <a:lnTo>
                    <a:pt x="1585988" y="1399946"/>
                  </a:lnTo>
                  <a:close/>
                </a:path>
                <a:path w="3455670" h="1957070">
                  <a:moveTo>
                    <a:pt x="1664347" y="308521"/>
                  </a:moveTo>
                  <a:lnTo>
                    <a:pt x="1657464" y="261391"/>
                  </a:lnTo>
                  <a:lnTo>
                    <a:pt x="1610347" y="268274"/>
                  </a:lnTo>
                  <a:lnTo>
                    <a:pt x="1617218" y="315391"/>
                  </a:lnTo>
                  <a:lnTo>
                    <a:pt x="1664347" y="308521"/>
                  </a:lnTo>
                  <a:close/>
                </a:path>
                <a:path w="3455670" h="1957070">
                  <a:moveTo>
                    <a:pt x="1675701" y="1431963"/>
                  </a:moveTo>
                  <a:lnTo>
                    <a:pt x="1630845" y="1415948"/>
                  </a:lnTo>
                  <a:lnTo>
                    <a:pt x="1614830" y="1460804"/>
                  </a:lnTo>
                  <a:lnTo>
                    <a:pt x="1659686" y="1476819"/>
                  </a:lnTo>
                  <a:lnTo>
                    <a:pt x="1675701" y="1431963"/>
                  </a:lnTo>
                  <a:close/>
                </a:path>
                <a:path w="3455670" h="1957070">
                  <a:moveTo>
                    <a:pt x="1758607" y="294754"/>
                  </a:moveTo>
                  <a:lnTo>
                    <a:pt x="1751723" y="247637"/>
                  </a:lnTo>
                  <a:lnTo>
                    <a:pt x="1704594" y="254508"/>
                  </a:lnTo>
                  <a:lnTo>
                    <a:pt x="1711477" y="301637"/>
                  </a:lnTo>
                  <a:lnTo>
                    <a:pt x="1758607" y="294754"/>
                  </a:lnTo>
                  <a:close/>
                </a:path>
                <a:path w="3455670" h="1957070">
                  <a:moveTo>
                    <a:pt x="1765414" y="1463967"/>
                  </a:moveTo>
                  <a:lnTo>
                    <a:pt x="1720557" y="1447965"/>
                  </a:lnTo>
                  <a:lnTo>
                    <a:pt x="1704543" y="1492821"/>
                  </a:lnTo>
                  <a:lnTo>
                    <a:pt x="1749399" y="1508823"/>
                  </a:lnTo>
                  <a:lnTo>
                    <a:pt x="1765414" y="1463967"/>
                  </a:lnTo>
                  <a:close/>
                </a:path>
                <a:path w="3455670" h="1957070">
                  <a:moveTo>
                    <a:pt x="1852853" y="281000"/>
                  </a:moveTo>
                  <a:lnTo>
                    <a:pt x="1845983" y="233870"/>
                  </a:lnTo>
                  <a:lnTo>
                    <a:pt x="1798853" y="240753"/>
                  </a:lnTo>
                  <a:lnTo>
                    <a:pt x="1805736" y="287883"/>
                  </a:lnTo>
                  <a:lnTo>
                    <a:pt x="1852853" y="281000"/>
                  </a:lnTo>
                  <a:close/>
                </a:path>
                <a:path w="3455670" h="1957070">
                  <a:moveTo>
                    <a:pt x="1855127" y="1495983"/>
                  </a:moveTo>
                  <a:lnTo>
                    <a:pt x="1810270" y="1479981"/>
                  </a:lnTo>
                  <a:lnTo>
                    <a:pt x="1794256" y="1524838"/>
                  </a:lnTo>
                  <a:lnTo>
                    <a:pt x="1839112" y="1540840"/>
                  </a:lnTo>
                  <a:lnTo>
                    <a:pt x="1855127" y="1495983"/>
                  </a:lnTo>
                  <a:close/>
                </a:path>
                <a:path w="3455670" h="1957070">
                  <a:moveTo>
                    <a:pt x="1944839" y="1528000"/>
                  </a:moveTo>
                  <a:lnTo>
                    <a:pt x="1899983" y="1511985"/>
                  </a:lnTo>
                  <a:lnTo>
                    <a:pt x="1883968" y="1556842"/>
                  </a:lnTo>
                  <a:lnTo>
                    <a:pt x="1928837" y="1572844"/>
                  </a:lnTo>
                  <a:lnTo>
                    <a:pt x="1944839" y="1528000"/>
                  </a:lnTo>
                  <a:close/>
                </a:path>
                <a:path w="3455670" h="1957070">
                  <a:moveTo>
                    <a:pt x="1947113" y="267246"/>
                  </a:moveTo>
                  <a:lnTo>
                    <a:pt x="1940229" y="220116"/>
                  </a:lnTo>
                  <a:lnTo>
                    <a:pt x="1893112" y="226999"/>
                  </a:lnTo>
                  <a:lnTo>
                    <a:pt x="1899983" y="274116"/>
                  </a:lnTo>
                  <a:lnTo>
                    <a:pt x="1947113" y="267246"/>
                  </a:lnTo>
                  <a:close/>
                </a:path>
                <a:path w="3455670" h="1957070">
                  <a:moveTo>
                    <a:pt x="2034552" y="1560004"/>
                  </a:moveTo>
                  <a:lnTo>
                    <a:pt x="1989696" y="1544002"/>
                  </a:lnTo>
                  <a:lnTo>
                    <a:pt x="1973694" y="1588858"/>
                  </a:lnTo>
                  <a:lnTo>
                    <a:pt x="2018550" y="1604860"/>
                  </a:lnTo>
                  <a:lnTo>
                    <a:pt x="2034552" y="1560004"/>
                  </a:lnTo>
                  <a:close/>
                </a:path>
                <a:path w="3455670" h="1957070">
                  <a:moveTo>
                    <a:pt x="2041372" y="253492"/>
                  </a:moveTo>
                  <a:lnTo>
                    <a:pt x="2034489" y="206362"/>
                  </a:lnTo>
                  <a:lnTo>
                    <a:pt x="1987359" y="213233"/>
                  </a:lnTo>
                  <a:lnTo>
                    <a:pt x="1994242" y="260362"/>
                  </a:lnTo>
                  <a:lnTo>
                    <a:pt x="2041372" y="253492"/>
                  </a:lnTo>
                  <a:close/>
                </a:path>
                <a:path w="3455670" h="1957070">
                  <a:moveTo>
                    <a:pt x="2124265" y="1592021"/>
                  </a:moveTo>
                  <a:lnTo>
                    <a:pt x="2079409" y="1576019"/>
                  </a:lnTo>
                  <a:lnTo>
                    <a:pt x="2063407" y="1620862"/>
                  </a:lnTo>
                  <a:lnTo>
                    <a:pt x="2108263" y="1636877"/>
                  </a:lnTo>
                  <a:lnTo>
                    <a:pt x="2124265" y="1592021"/>
                  </a:lnTo>
                  <a:close/>
                </a:path>
                <a:path w="3455670" h="1957070">
                  <a:moveTo>
                    <a:pt x="2135619" y="239725"/>
                  </a:moveTo>
                  <a:lnTo>
                    <a:pt x="2128748" y="192608"/>
                  </a:lnTo>
                  <a:lnTo>
                    <a:pt x="2081618" y="199478"/>
                  </a:lnTo>
                  <a:lnTo>
                    <a:pt x="2088502" y="246608"/>
                  </a:lnTo>
                  <a:lnTo>
                    <a:pt x="2135619" y="239725"/>
                  </a:lnTo>
                  <a:close/>
                </a:path>
                <a:path w="3455670" h="1957070">
                  <a:moveTo>
                    <a:pt x="2213978" y="1624025"/>
                  </a:moveTo>
                  <a:lnTo>
                    <a:pt x="2169122" y="1608023"/>
                  </a:lnTo>
                  <a:lnTo>
                    <a:pt x="2153120" y="1652879"/>
                  </a:lnTo>
                  <a:lnTo>
                    <a:pt x="2197976" y="1668881"/>
                  </a:lnTo>
                  <a:lnTo>
                    <a:pt x="2213978" y="1624025"/>
                  </a:lnTo>
                  <a:close/>
                </a:path>
                <a:path w="3455670" h="1957070">
                  <a:moveTo>
                    <a:pt x="2229878" y="225971"/>
                  </a:moveTo>
                  <a:lnTo>
                    <a:pt x="2222995" y="178841"/>
                  </a:lnTo>
                  <a:lnTo>
                    <a:pt x="2175878" y="185724"/>
                  </a:lnTo>
                  <a:lnTo>
                    <a:pt x="2182749" y="232854"/>
                  </a:lnTo>
                  <a:lnTo>
                    <a:pt x="2229878" y="225971"/>
                  </a:lnTo>
                  <a:close/>
                </a:path>
                <a:path w="3455670" h="1957070">
                  <a:moveTo>
                    <a:pt x="2303691" y="1656041"/>
                  </a:moveTo>
                  <a:lnTo>
                    <a:pt x="2258834" y="1640039"/>
                  </a:lnTo>
                  <a:lnTo>
                    <a:pt x="2242832" y="1684896"/>
                  </a:lnTo>
                  <a:lnTo>
                    <a:pt x="2287689" y="1700898"/>
                  </a:lnTo>
                  <a:lnTo>
                    <a:pt x="2303691" y="1656041"/>
                  </a:lnTo>
                  <a:close/>
                </a:path>
                <a:path w="3455670" h="1957070">
                  <a:moveTo>
                    <a:pt x="2324138" y="212217"/>
                  </a:moveTo>
                  <a:lnTo>
                    <a:pt x="2317254" y="165087"/>
                  </a:lnTo>
                  <a:lnTo>
                    <a:pt x="2270125" y="171970"/>
                  </a:lnTo>
                  <a:lnTo>
                    <a:pt x="2277008" y="219087"/>
                  </a:lnTo>
                  <a:lnTo>
                    <a:pt x="2324138" y="212217"/>
                  </a:lnTo>
                  <a:close/>
                </a:path>
                <a:path w="3455670" h="1957070">
                  <a:moveTo>
                    <a:pt x="2393404" y="1688058"/>
                  </a:moveTo>
                  <a:lnTo>
                    <a:pt x="2348547" y="1672043"/>
                  </a:lnTo>
                  <a:lnTo>
                    <a:pt x="2332545" y="1716900"/>
                  </a:lnTo>
                  <a:lnTo>
                    <a:pt x="2377402" y="1732915"/>
                  </a:lnTo>
                  <a:lnTo>
                    <a:pt x="2393404" y="1688058"/>
                  </a:lnTo>
                  <a:close/>
                </a:path>
                <a:path w="3455670" h="1957070">
                  <a:moveTo>
                    <a:pt x="2418384" y="198450"/>
                  </a:moveTo>
                  <a:lnTo>
                    <a:pt x="2411514" y="151333"/>
                  </a:lnTo>
                  <a:lnTo>
                    <a:pt x="2364384" y="158203"/>
                  </a:lnTo>
                  <a:lnTo>
                    <a:pt x="2371267" y="205333"/>
                  </a:lnTo>
                  <a:lnTo>
                    <a:pt x="2418384" y="198450"/>
                  </a:lnTo>
                  <a:close/>
                </a:path>
                <a:path w="3455670" h="1957070">
                  <a:moveTo>
                    <a:pt x="2483116" y="1720062"/>
                  </a:moveTo>
                  <a:lnTo>
                    <a:pt x="2438260" y="1704060"/>
                  </a:lnTo>
                  <a:lnTo>
                    <a:pt x="2422258" y="1748917"/>
                  </a:lnTo>
                  <a:lnTo>
                    <a:pt x="2467114" y="1764919"/>
                  </a:lnTo>
                  <a:lnTo>
                    <a:pt x="2483116" y="1720062"/>
                  </a:lnTo>
                  <a:close/>
                </a:path>
                <a:path w="3455670" h="1957070">
                  <a:moveTo>
                    <a:pt x="2512644" y="184696"/>
                  </a:moveTo>
                  <a:lnTo>
                    <a:pt x="2505773" y="137579"/>
                  </a:lnTo>
                  <a:lnTo>
                    <a:pt x="2458643" y="144449"/>
                  </a:lnTo>
                  <a:lnTo>
                    <a:pt x="2465514" y="191579"/>
                  </a:lnTo>
                  <a:lnTo>
                    <a:pt x="2512644" y="184696"/>
                  </a:lnTo>
                  <a:close/>
                </a:path>
                <a:path w="3455670" h="1957070">
                  <a:moveTo>
                    <a:pt x="2572829" y="1752079"/>
                  </a:moveTo>
                  <a:lnTo>
                    <a:pt x="2527973" y="1736077"/>
                  </a:lnTo>
                  <a:lnTo>
                    <a:pt x="2511971" y="1780921"/>
                  </a:lnTo>
                  <a:lnTo>
                    <a:pt x="2556827" y="1796935"/>
                  </a:lnTo>
                  <a:lnTo>
                    <a:pt x="2572829" y="1752079"/>
                  </a:lnTo>
                  <a:close/>
                </a:path>
                <a:path w="3455670" h="1957070">
                  <a:moveTo>
                    <a:pt x="2606903" y="170942"/>
                  </a:moveTo>
                  <a:lnTo>
                    <a:pt x="2600020" y="123812"/>
                  </a:lnTo>
                  <a:lnTo>
                    <a:pt x="2552890" y="130695"/>
                  </a:lnTo>
                  <a:lnTo>
                    <a:pt x="2559774" y="177825"/>
                  </a:lnTo>
                  <a:lnTo>
                    <a:pt x="2606903" y="170942"/>
                  </a:lnTo>
                  <a:close/>
                </a:path>
                <a:path w="3455670" h="1957070">
                  <a:moveTo>
                    <a:pt x="2662542" y="1784096"/>
                  </a:moveTo>
                  <a:lnTo>
                    <a:pt x="2617686" y="1768081"/>
                  </a:lnTo>
                  <a:lnTo>
                    <a:pt x="2601684" y="1812937"/>
                  </a:lnTo>
                  <a:lnTo>
                    <a:pt x="2646540" y="1828939"/>
                  </a:lnTo>
                  <a:lnTo>
                    <a:pt x="2662542" y="1784096"/>
                  </a:lnTo>
                  <a:close/>
                </a:path>
                <a:path w="3455670" h="1957070">
                  <a:moveTo>
                    <a:pt x="2701150" y="157187"/>
                  </a:moveTo>
                  <a:lnTo>
                    <a:pt x="2694279" y="110058"/>
                  </a:lnTo>
                  <a:lnTo>
                    <a:pt x="2647150" y="116941"/>
                  </a:lnTo>
                  <a:lnTo>
                    <a:pt x="2654033" y="164058"/>
                  </a:lnTo>
                  <a:lnTo>
                    <a:pt x="2701150" y="157187"/>
                  </a:lnTo>
                  <a:close/>
                </a:path>
                <a:path w="3455670" h="1957070">
                  <a:moveTo>
                    <a:pt x="2752255" y="1816100"/>
                  </a:moveTo>
                  <a:lnTo>
                    <a:pt x="2707398" y="1800098"/>
                  </a:lnTo>
                  <a:lnTo>
                    <a:pt x="2691396" y="1844954"/>
                  </a:lnTo>
                  <a:lnTo>
                    <a:pt x="2736253" y="1860956"/>
                  </a:lnTo>
                  <a:lnTo>
                    <a:pt x="2752255" y="1816100"/>
                  </a:lnTo>
                  <a:close/>
                </a:path>
                <a:path w="3455670" h="1957070">
                  <a:moveTo>
                    <a:pt x="2795409" y="143421"/>
                  </a:moveTo>
                  <a:lnTo>
                    <a:pt x="2788539" y="96304"/>
                  </a:lnTo>
                  <a:lnTo>
                    <a:pt x="2741409" y="103174"/>
                  </a:lnTo>
                  <a:lnTo>
                    <a:pt x="2748280" y="150304"/>
                  </a:lnTo>
                  <a:lnTo>
                    <a:pt x="2795409" y="143421"/>
                  </a:lnTo>
                  <a:close/>
                </a:path>
                <a:path w="3455670" h="1957070">
                  <a:moveTo>
                    <a:pt x="2841968" y="1848116"/>
                  </a:moveTo>
                  <a:lnTo>
                    <a:pt x="2797111" y="1832102"/>
                  </a:lnTo>
                  <a:lnTo>
                    <a:pt x="2781109" y="1876958"/>
                  </a:lnTo>
                  <a:lnTo>
                    <a:pt x="2825966" y="1892973"/>
                  </a:lnTo>
                  <a:lnTo>
                    <a:pt x="2841968" y="1848116"/>
                  </a:lnTo>
                  <a:close/>
                </a:path>
                <a:path w="3455670" h="1957070">
                  <a:moveTo>
                    <a:pt x="2889669" y="129667"/>
                  </a:moveTo>
                  <a:lnTo>
                    <a:pt x="2882785" y="82537"/>
                  </a:lnTo>
                  <a:lnTo>
                    <a:pt x="2835656" y="89420"/>
                  </a:lnTo>
                  <a:lnTo>
                    <a:pt x="2842539" y="136550"/>
                  </a:lnTo>
                  <a:lnTo>
                    <a:pt x="2889669" y="129667"/>
                  </a:lnTo>
                  <a:close/>
                </a:path>
                <a:path w="3455670" h="1957070">
                  <a:moveTo>
                    <a:pt x="2931680" y="1880120"/>
                  </a:moveTo>
                  <a:lnTo>
                    <a:pt x="2886824" y="1864118"/>
                  </a:lnTo>
                  <a:lnTo>
                    <a:pt x="2870822" y="1908975"/>
                  </a:lnTo>
                  <a:lnTo>
                    <a:pt x="2915678" y="1924977"/>
                  </a:lnTo>
                  <a:lnTo>
                    <a:pt x="2931680" y="1880120"/>
                  </a:lnTo>
                  <a:close/>
                </a:path>
                <a:path w="3455670" h="1957070">
                  <a:moveTo>
                    <a:pt x="2983915" y="115912"/>
                  </a:moveTo>
                  <a:lnTo>
                    <a:pt x="2977045" y="68783"/>
                  </a:lnTo>
                  <a:lnTo>
                    <a:pt x="2929915" y="75666"/>
                  </a:lnTo>
                  <a:lnTo>
                    <a:pt x="2936798" y="122783"/>
                  </a:lnTo>
                  <a:lnTo>
                    <a:pt x="2983915" y="115912"/>
                  </a:lnTo>
                  <a:close/>
                </a:path>
                <a:path w="3455670" h="1957070">
                  <a:moveTo>
                    <a:pt x="3021393" y="1912137"/>
                  </a:moveTo>
                  <a:lnTo>
                    <a:pt x="2976537" y="1896135"/>
                  </a:lnTo>
                  <a:lnTo>
                    <a:pt x="2960535" y="1940991"/>
                  </a:lnTo>
                  <a:lnTo>
                    <a:pt x="3005391" y="1956993"/>
                  </a:lnTo>
                  <a:lnTo>
                    <a:pt x="3021393" y="1912137"/>
                  </a:lnTo>
                  <a:close/>
                </a:path>
                <a:path w="3455670" h="1957070">
                  <a:moveTo>
                    <a:pt x="3078175" y="102158"/>
                  </a:moveTo>
                  <a:lnTo>
                    <a:pt x="3071304" y="55029"/>
                  </a:lnTo>
                  <a:lnTo>
                    <a:pt x="3024174" y="61912"/>
                  </a:lnTo>
                  <a:lnTo>
                    <a:pt x="3031045" y="109029"/>
                  </a:lnTo>
                  <a:lnTo>
                    <a:pt x="3078175" y="102158"/>
                  </a:lnTo>
                  <a:close/>
                </a:path>
                <a:path w="3455670" h="1957070">
                  <a:moveTo>
                    <a:pt x="3172434" y="88392"/>
                  </a:moveTo>
                  <a:lnTo>
                    <a:pt x="3165551" y="41275"/>
                  </a:lnTo>
                  <a:lnTo>
                    <a:pt x="3118421" y="48145"/>
                  </a:lnTo>
                  <a:lnTo>
                    <a:pt x="3125305" y="95275"/>
                  </a:lnTo>
                  <a:lnTo>
                    <a:pt x="3172434" y="88392"/>
                  </a:lnTo>
                  <a:close/>
                </a:path>
                <a:path w="3455670" h="1957070">
                  <a:moveTo>
                    <a:pt x="3266694" y="74637"/>
                  </a:moveTo>
                  <a:lnTo>
                    <a:pt x="3259810" y="27508"/>
                  </a:lnTo>
                  <a:lnTo>
                    <a:pt x="3212681" y="34391"/>
                  </a:lnTo>
                  <a:lnTo>
                    <a:pt x="3219564" y="81521"/>
                  </a:lnTo>
                  <a:lnTo>
                    <a:pt x="3266694" y="74637"/>
                  </a:lnTo>
                  <a:close/>
                </a:path>
                <a:path w="3455670" h="1957070">
                  <a:moveTo>
                    <a:pt x="3360940" y="60883"/>
                  </a:moveTo>
                  <a:lnTo>
                    <a:pt x="3354070" y="13754"/>
                  </a:lnTo>
                  <a:lnTo>
                    <a:pt x="3306940" y="20637"/>
                  </a:lnTo>
                  <a:lnTo>
                    <a:pt x="3313811" y="67754"/>
                  </a:lnTo>
                  <a:lnTo>
                    <a:pt x="3360940" y="60883"/>
                  </a:lnTo>
                  <a:close/>
                </a:path>
                <a:path w="3455670" h="1957070">
                  <a:moveTo>
                    <a:pt x="3455200" y="47129"/>
                  </a:moveTo>
                  <a:lnTo>
                    <a:pt x="3448316" y="0"/>
                  </a:lnTo>
                  <a:lnTo>
                    <a:pt x="3401187" y="6870"/>
                  </a:lnTo>
                  <a:lnTo>
                    <a:pt x="3408070" y="54000"/>
                  </a:lnTo>
                  <a:lnTo>
                    <a:pt x="3455200" y="47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290895" y="6353542"/>
              <a:ext cx="868680" cy="349250"/>
            </a:xfrm>
            <a:custGeom>
              <a:avLst/>
              <a:gdLst/>
              <a:ahLst/>
              <a:cxnLst/>
              <a:rect l="l" t="t" r="r" b="b"/>
              <a:pathLst>
                <a:path w="868680" h="349250">
                  <a:moveTo>
                    <a:pt x="60858" y="16002"/>
                  </a:moveTo>
                  <a:lnTo>
                    <a:pt x="16002" y="0"/>
                  </a:lnTo>
                  <a:lnTo>
                    <a:pt x="0" y="44856"/>
                  </a:lnTo>
                  <a:lnTo>
                    <a:pt x="44856" y="60858"/>
                  </a:lnTo>
                  <a:lnTo>
                    <a:pt x="60858" y="16002"/>
                  </a:lnTo>
                  <a:close/>
                </a:path>
                <a:path w="868680" h="349250">
                  <a:moveTo>
                    <a:pt x="150571" y="48018"/>
                  </a:moveTo>
                  <a:lnTo>
                    <a:pt x="105714" y="32004"/>
                  </a:lnTo>
                  <a:lnTo>
                    <a:pt x="89712" y="76860"/>
                  </a:lnTo>
                  <a:lnTo>
                    <a:pt x="134569" y="92875"/>
                  </a:lnTo>
                  <a:lnTo>
                    <a:pt x="150571" y="48018"/>
                  </a:lnTo>
                  <a:close/>
                </a:path>
                <a:path w="868680" h="349250">
                  <a:moveTo>
                    <a:pt x="240284" y="80022"/>
                  </a:moveTo>
                  <a:lnTo>
                    <a:pt x="195427" y="64020"/>
                  </a:lnTo>
                  <a:lnTo>
                    <a:pt x="179425" y="108877"/>
                  </a:lnTo>
                  <a:lnTo>
                    <a:pt x="224282" y="124879"/>
                  </a:lnTo>
                  <a:lnTo>
                    <a:pt x="240284" y="80022"/>
                  </a:lnTo>
                  <a:close/>
                </a:path>
                <a:path w="868680" h="349250">
                  <a:moveTo>
                    <a:pt x="329996" y="112039"/>
                  </a:moveTo>
                  <a:lnTo>
                    <a:pt x="285140" y="96037"/>
                  </a:lnTo>
                  <a:lnTo>
                    <a:pt x="269138" y="140881"/>
                  </a:lnTo>
                  <a:lnTo>
                    <a:pt x="313994" y="156895"/>
                  </a:lnTo>
                  <a:lnTo>
                    <a:pt x="329996" y="112039"/>
                  </a:lnTo>
                  <a:close/>
                </a:path>
                <a:path w="868680" h="349250">
                  <a:moveTo>
                    <a:pt x="419709" y="144043"/>
                  </a:moveTo>
                  <a:lnTo>
                    <a:pt x="374853" y="128041"/>
                  </a:lnTo>
                  <a:lnTo>
                    <a:pt x="358851" y="172897"/>
                  </a:lnTo>
                  <a:lnTo>
                    <a:pt x="403707" y="188899"/>
                  </a:lnTo>
                  <a:lnTo>
                    <a:pt x="419709" y="144043"/>
                  </a:lnTo>
                  <a:close/>
                </a:path>
                <a:path w="868680" h="349250">
                  <a:moveTo>
                    <a:pt x="509422" y="176060"/>
                  </a:moveTo>
                  <a:lnTo>
                    <a:pt x="464566" y="160058"/>
                  </a:lnTo>
                  <a:lnTo>
                    <a:pt x="448564" y="204914"/>
                  </a:lnTo>
                  <a:lnTo>
                    <a:pt x="493420" y="220916"/>
                  </a:lnTo>
                  <a:lnTo>
                    <a:pt x="509422" y="176060"/>
                  </a:lnTo>
                  <a:close/>
                </a:path>
                <a:path w="868680" h="349250">
                  <a:moveTo>
                    <a:pt x="599135" y="208076"/>
                  </a:moveTo>
                  <a:lnTo>
                    <a:pt x="554278" y="192062"/>
                  </a:lnTo>
                  <a:lnTo>
                    <a:pt x="538276" y="236918"/>
                  </a:lnTo>
                  <a:lnTo>
                    <a:pt x="583133" y="252933"/>
                  </a:lnTo>
                  <a:lnTo>
                    <a:pt x="599135" y="208076"/>
                  </a:lnTo>
                  <a:close/>
                </a:path>
                <a:path w="868680" h="349250">
                  <a:moveTo>
                    <a:pt x="688848" y="240080"/>
                  </a:moveTo>
                  <a:lnTo>
                    <a:pt x="643991" y="224078"/>
                  </a:lnTo>
                  <a:lnTo>
                    <a:pt x="627989" y="268935"/>
                  </a:lnTo>
                  <a:lnTo>
                    <a:pt x="672846" y="284937"/>
                  </a:lnTo>
                  <a:lnTo>
                    <a:pt x="688848" y="240080"/>
                  </a:lnTo>
                  <a:close/>
                </a:path>
                <a:path w="868680" h="349250">
                  <a:moveTo>
                    <a:pt x="778560" y="272097"/>
                  </a:moveTo>
                  <a:lnTo>
                    <a:pt x="733704" y="256095"/>
                  </a:lnTo>
                  <a:lnTo>
                    <a:pt x="717702" y="300951"/>
                  </a:lnTo>
                  <a:lnTo>
                    <a:pt x="762558" y="316953"/>
                  </a:lnTo>
                  <a:lnTo>
                    <a:pt x="778560" y="272097"/>
                  </a:lnTo>
                  <a:close/>
                </a:path>
                <a:path w="868680" h="349250">
                  <a:moveTo>
                    <a:pt x="868286" y="304114"/>
                  </a:moveTo>
                  <a:lnTo>
                    <a:pt x="823429" y="288099"/>
                  </a:lnTo>
                  <a:lnTo>
                    <a:pt x="807415" y="332955"/>
                  </a:lnTo>
                  <a:lnTo>
                    <a:pt x="852271" y="348957"/>
                  </a:lnTo>
                  <a:lnTo>
                    <a:pt x="868286" y="304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337665" y="511567"/>
            <a:ext cx="96761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70"/>
              <a:t>О</a:t>
            </a:r>
            <a:r>
              <a:rPr dirty="0" sz="4400" spc="-365"/>
              <a:t>Б</a:t>
            </a:r>
            <a:r>
              <a:rPr dirty="0" sz="4400" spc="409"/>
              <a:t>Щ</a:t>
            </a:r>
            <a:r>
              <a:rPr dirty="0" sz="4400" spc="450"/>
              <a:t>И</a:t>
            </a:r>
            <a:r>
              <a:rPr dirty="0" sz="4400" spc="180"/>
              <a:t>Н</a:t>
            </a:r>
            <a:r>
              <a:rPr dirty="0" sz="4400" spc="450"/>
              <a:t>И</a:t>
            </a:r>
            <a:r>
              <a:rPr dirty="0" sz="4400" spc="-315">
                <a:latin typeface="Tahoma"/>
                <a:cs typeface="Tahoma"/>
              </a:rPr>
              <a:t>,</a:t>
            </a:r>
            <a:r>
              <a:rPr dirty="0" sz="4400" spc="-270">
                <a:latin typeface="Tahoma"/>
                <a:cs typeface="Tahoma"/>
              </a:rPr>
              <a:t> </a:t>
            </a:r>
            <a:r>
              <a:rPr dirty="0" sz="4400" spc="-229"/>
              <a:t>В</a:t>
            </a:r>
            <a:r>
              <a:rPr dirty="0" sz="4400" spc="265"/>
              <a:t>К</a:t>
            </a:r>
            <a:r>
              <a:rPr dirty="0" sz="4400" spc="185"/>
              <a:t>Л</a:t>
            </a:r>
            <a:r>
              <a:rPr dirty="0" sz="4400" spc="165"/>
              <a:t>Ю</a:t>
            </a:r>
            <a:r>
              <a:rPr dirty="0" sz="4400" spc="105"/>
              <a:t>Ч</a:t>
            </a:r>
            <a:r>
              <a:rPr dirty="0" sz="4400" spc="-480"/>
              <a:t>Е</a:t>
            </a:r>
            <a:r>
              <a:rPr dirty="0" sz="4400" spc="180"/>
              <a:t>Н</a:t>
            </a:r>
            <a:r>
              <a:rPr dirty="0" sz="4400" spc="455"/>
              <a:t>И</a:t>
            </a:r>
            <a:r>
              <a:rPr dirty="0" sz="4400" spc="-204"/>
              <a:t> </a:t>
            </a:r>
            <a:r>
              <a:rPr dirty="0" sz="4400" spc="-225"/>
              <a:t>В</a:t>
            </a:r>
            <a:r>
              <a:rPr dirty="0" sz="4400" spc="-204"/>
              <a:t> </a:t>
            </a:r>
            <a:r>
              <a:rPr dirty="0" sz="4400" spc="110"/>
              <a:t>П</a:t>
            </a:r>
            <a:r>
              <a:rPr dirty="0" sz="4400" spc="-180"/>
              <a:t>Р</a:t>
            </a:r>
            <a:r>
              <a:rPr dirty="0" sz="4400" spc="70"/>
              <a:t>О</a:t>
            </a:r>
            <a:r>
              <a:rPr dirty="0" sz="4400" spc="-480"/>
              <a:t>Е</a:t>
            </a:r>
            <a:r>
              <a:rPr dirty="0" sz="4400" spc="265"/>
              <a:t>К</a:t>
            </a:r>
            <a:r>
              <a:rPr dirty="0" sz="4400" spc="-150"/>
              <a:t>Т</a:t>
            </a:r>
            <a:r>
              <a:rPr dirty="0" sz="4400" spc="-145"/>
              <a:t>А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5903" y="2758709"/>
            <a:ext cx="2983865" cy="525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50" spc="220" b="1">
                <a:latin typeface="Arial"/>
                <a:cs typeface="Arial"/>
              </a:rPr>
              <a:t>К</a:t>
            </a:r>
            <a:r>
              <a:rPr dirty="0" sz="3250" spc="80" b="1">
                <a:latin typeface="Arial"/>
                <a:cs typeface="Arial"/>
              </a:rPr>
              <a:t>О</a:t>
            </a:r>
            <a:r>
              <a:rPr dirty="0" sz="3250" spc="-260" b="1">
                <a:latin typeface="Arial"/>
                <a:cs typeface="Arial"/>
              </a:rPr>
              <a:t>С</a:t>
            </a:r>
            <a:r>
              <a:rPr dirty="0" sz="3250" spc="-90" b="1">
                <a:latin typeface="Arial"/>
                <a:cs typeface="Arial"/>
              </a:rPr>
              <a:t>Т</a:t>
            </a:r>
            <a:r>
              <a:rPr dirty="0" sz="3250" spc="360" b="1">
                <a:latin typeface="Arial"/>
                <a:cs typeface="Arial"/>
              </a:rPr>
              <a:t>И</a:t>
            </a:r>
            <a:r>
              <a:rPr dirty="0" sz="3250" spc="160" b="1">
                <a:latin typeface="Arial"/>
                <a:cs typeface="Arial"/>
              </a:rPr>
              <a:t>Н</a:t>
            </a:r>
            <a:r>
              <a:rPr dirty="0" sz="3250" spc="-245" b="1">
                <a:latin typeface="Arial"/>
                <a:cs typeface="Arial"/>
              </a:rPr>
              <a:t>Б</a:t>
            </a:r>
            <a:r>
              <a:rPr dirty="0" sz="3250" spc="-110" b="1">
                <a:latin typeface="Arial"/>
                <a:cs typeface="Arial"/>
              </a:rPr>
              <a:t>Р</a:t>
            </a:r>
            <a:r>
              <a:rPr dirty="0" sz="3250" spc="80" b="1">
                <a:latin typeface="Arial"/>
                <a:cs typeface="Arial"/>
              </a:rPr>
              <a:t>О</a:t>
            </a:r>
            <a:r>
              <a:rPr dirty="0" sz="3250" spc="190" b="1">
                <a:latin typeface="Arial"/>
                <a:cs typeface="Arial"/>
              </a:rPr>
              <a:t>Д</a:t>
            </a:r>
            <a:endParaRPr sz="3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6052" y="5989371"/>
            <a:ext cx="31324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20" b="1">
                <a:latin typeface="Arial"/>
                <a:cs typeface="Arial"/>
              </a:rPr>
              <a:t>ПАНАГЮРИЩЕ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34739" y="2023197"/>
            <a:ext cx="20923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60" b="1">
                <a:latin typeface="Arial"/>
                <a:cs typeface="Arial"/>
              </a:rPr>
              <a:t>Д</a:t>
            </a:r>
            <a:r>
              <a:rPr dirty="0" sz="3200" spc="-130" b="1">
                <a:latin typeface="Arial"/>
                <a:cs typeface="Arial"/>
              </a:rPr>
              <a:t>Р</a:t>
            </a:r>
            <a:r>
              <a:rPr dirty="0" sz="3200" spc="-180" b="1">
                <a:latin typeface="Arial"/>
                <a:cs typeface="Arial"/>
              </a:rPr>
              <a:t>Я</a:t>
            </a:r>
            <a:r>
              <a:rPr dirty="0" sz="3200" spc="130" b="1">
                <a:latin typeface="Arial"/>
                <a:cs typeface="Arial"/>
              </a:rPr>
              <a:t>Н</a:t>
            </a:r>
            <a:r>
              <a:rPr dirty="0" sz="3200" spc="50" b="1">
                <a:latin typeface="Arial"/>
                <a:cs typeface="Arial"/>
              </a:rPr>
              <a:t>О</a:t>
            </a:r>
            <a:r>
              <a:rPr dirty="0" sz="3200" spc="-170" b="1">
                <a:latin typeface="Arial"/>
                <a:cs typeface="Arial"/>
              </a:rPr>
              <a:t>В</a:t>
            </a:r>
            <a:r>
              <a:rPr dirty="0" sz="3200" spc="55" b="1">
                <a:latin typeface="Arial"/>
                <a:cs typeface="Arial"/>
              </a:rPr>
              <a:t>О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47413" y="5315673"/>
            <a:ext cx="165036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95" b="1">
                <a:latin typeface="Arial"/>
                <a:cs typeface="Arial"/>
              </a:rPr>
              <a:t>ТРЯВНА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06644" y="4560740"/>
            <a:ext cx="2283460" cy="546735"/>
            <a:chOff x="4806644" y="4560740"/>
            <a:chExt cx="2283460" cy="546735"/>
          </a:xfrm>
        </p:grpSpPr>
        <p:sp>
          <p:nvSpPr>
            <p:cNvPr id="31" name="object 31"/>
            <p:cNvSpPr/>
            <p:nvPr/>
          </p:nvSpPr>
          <p:spPr>
            <a:xfrm>
              <a:off x="6440977" y="4566313"/>
              <a:ext cx="314960" cy="512445"/>
            </a:xfrm>
            <a:custGeom>
              <a:avLst/>
              <a:gdLst/>
              <a:ahLst/>
              <a:cxnLst/>
              <a:rect l="l" t="t" r="r" b="b"/>
              <a:pathLst>
                <a:path w="314959" h="512445">
                  <a:moveTo>
                    <a:pt x="157768" y="511985"/>
                  </a:moveTo>
                  <a:lnTo>
                    <a:pt x="147427" y="470542"/>
                  </a:lnTo>
                  <a:lnTo>
                    <a:pt x="134176" y="432142"/>
                  </a:lnTo>
                  <a:lnTo>
                    <a:pt x="118443" y="396209"/>
                  </a:lnTo>
                  <a:lnTo>
                    <a:pt x="100655" y="362167"/>
                  </a:lnTo>
                  <a:lnTo>
                    <a:pt x="71324" y="314175"/>
                  </a:lnTo>
                  <a:lnTo>
                    <a:pt x="56073" y="290650"/>
                  </a:lnTo>
                  <a:lnTo>
                    <a:pt x="40915" y="266791"/>
                  </a:lnTo>
                  <a:lnTo>
                    <a:pt x="36187" y="258836"/>
                  </a:lnTo>
                  <a:lnTo>
                    <a:pt x="31518" y="250499"/>
                  </a:lnTo>
                  <a:lnTo>
                    <a:pt x="27002" y="242273"/>
                  </a:lnTo>
                  <a:lnTo>
                    <a:pt x="22336" y="233953"/>
                  </a:lnTo>
                  <a:lnTo>
                    <a:pt x="13398" y="216641"/>
                  </a:lnTo>
                  <a:lnTo>
                    <a:pt x="6161" y="197622"/>
                  </a:lnTo>
                  <a:lnTo>
                    <a:pt x="1428" y="176513"/>
                  </a:lnTo>
                  <a:lnTo>
                    <a:pt x="0" y="152932"/>
                  </a:lnTo>
                  <a:lnTo>
                    <a:pt x="2040" y="129737"/>
                  </a:lnTo>
                  <a:lnTo>
                    <a:pt x="14203" y="89952"/>
                  </a:lnTo>
                  <a:lnTo>
                    <a:pt x="42867" y="48169"/>
                  </a:lnTo>
                  <a:lnTo>
                    <a:pt x="97649" y="11097"/>
                  </a:lnTo>
                  <a:lnTo>
                    <a:pt x="162552" y="0"/>
                  </a:lnTo>
                  <a:lnTo>
                    <a:pt x="190741" y="3495"/>
                  </a:lnTo>
                  <a:lnTo>
                    <a:pt x="238633" y="21875"/>
                  </a:lnTo>
                  <a:lnTo>
                    <a:pt x="280384" y="57999"/>
                  </a:lnTo>
                  <a:lnTo>
                    <a:pt x="307622" y="108225"/>
                  </a:lnTo>
                  <a:lnTo>
                    <a:pt x="314692" y="152363"/>
                  </a:lnTo>
                  <a:lnTo>
                    <a:pt x="314434" y="164769"/>
                  </a:lnTo>
                  <a:lnTo>
                    <a:pt x="305132" y="207336"/>
                  </a:lnTo>
                  <a:lnTo>
                    <a:pt x="283893" y="250592"/>
                  </a:lnTo>
                  <a:lnTo>
                    <a:pt x="254183" y="298487"/>
                  </a:lnTo>
                  <a:lnTo>
                    <a:pt x="230017" y="336302"/>
                  </a:lnTo>
                  <a:lnTo>
                    <a:pt x="207375" y="375486"/>
                  </a:lnTo>
                  <a:lnTo>
                    <a:pt x="187173" y="417113"/>
                  </a:lnTo>
                  <a:lnTo>
                    <a:pt x="170331" y="462256"/>
                  </a:lnTo>
                  <a:lnTo>
                    <a:pt x="157768" y="511985"/>
                  </a:lnTo>
                  <a:close/>
                </a:path>
              </a:pathLst>
            </a:custGeom>
            <a:solidFill>
              <a:srgbClr val="E7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440977" y="4566313"/>
              <a:ext cx="314960" cy="512445"/>
            </a:xfrm>
            <a:custGeom>
              <a:avLst/>
              <a:gdLst/>
              <a:ahLst/>
              <a:cxnLst/>
              <a:rect l="l" t="t" r="r" b="b"/>
              <a:pathLst>
                <a:path w="314959" h="512445">
                  <a:moveTo>
                    <a:pt x="157768" y="511987"/>
                  </a:moveTo>
                  <a:lnTo>
                    <a:pt x="147427" y="470542"/>
                  </a:lnTo>
                  <a:lnTo>
                    <a:pt x="134176" y="432142"/>
                  </a:lnTo>
                  <a:lnTo>
                    <a:pt x="118443" y="396209"/>
                  </a:lnTo>
                  <a:lnTo>
                    <a:pt x="100655" y="362167"/>
                  </a:lnTo>
                  <a:lnTo>
                    <a:pt x="71324" y="314175"/>
                  </a:lnTo>
                  <a:lnTo>
                    <a:pt x="56073" y="290650"/>
                  </a:lnTo>
                  <a:lnTo>
                    <a:pt x="40997" y="266930"/>
                  </a:lnTo>
                  <a:lnTo>
                    <a:pt x="36187" y="258836"/>
                  </a:lnTo>
                  <a:lnTo>
                    <a:pt x="31570" y="250592"/>
                  </a:lnTo>
                  <a:lnTo>
                    <a:pt x="27002" y="242273"/>
                  </a:lnTo>
                  <a:lnTo>
                    <a:pt x="22336" y="233953"/>
                  </a:lnTo>
                  <a:lnTo>
                    <a:pt x="13398" y="216641"/>
                  </a:lnTo>
                  <a:lnTo>
                    <a:pt x="6161" y="197622"/>
                  </a:lnTo>
                  <a:lnTo>
                    <a:pt x="1428" y="176513"/>
                  </a:lnTo>
                  <a:lnTo>
                    <a:pt x="0" y="152932"/>
                  </a:lnTo>
                  <a:lnTo>
                    <a:pt x="2040" y="129737"/>
                  </a:lnTo>
                  <a:lnTo>
                    <a:pt x="14203" y="89952"/>
                  </a:lnTo>
                  <a:lnTo>
                    <a:pt x="42867" y="48169"/>
                  </a:lnTo>
                  <a:lnTo>
                    <a:pt x="97649" y="11097"/>
                  </a:lnTo>
                  <a:lnTo>
                    <a:pt x="162552" y="0"/>
                  </a:lnTo>
                  <a:lnTo>
                    <a:pt x="190741" y="3495"/>
                  </a:lnTo>
                  <a:lnTo>
                    <a:pt x="238633" y="21875"/>
                  </a:lnTo>
                  <a:lnTo>
                    <a:pt x="280384" y="57999"/>
                  </a:lnTo>
                  <a:lnTo>
                    <a:pt x="307622" y="108225"/>
                  </a:lnTo>
                  <a:lnTo>
                    <a:pt x="314692" y="152363"/>
                  </a:lnTo>
                  <a:lnTo>
                    <a:pt x="314434" y="164769"/>
                  </a:lnTo>
                  <a:lnTo>
                    <a:pt x="305132" y="207336"/>
                  </a:lnTo>
                  <a:lnTo>
                    <a:pt x="283947" y="250499"/>
                  </a:lnTo>
                  <a:lnTo>
                    <a:pt x="254183" y="298487"/>
                  </a:lnTo>
                  <a:lnTo>
                    <a:pt x="230017" y="336302"/>
                  </a:lnTo>
                  <a:lnTo>
                    <a:pt x="207375" y="375486"/>
                  </a:lnTo>
                  <a:lnTo>
                    <a:pt x="187173" y="417113"/>
                  </a:lnTo>
                  <a:lnTo>
                    <a:pt x="170331" y="462256"/>
                  </a:lnTo>
                  <a:lnTo>
                    <a:pt x="157767" y="511989"/>
                  </a:lnTo>
                  <a:close/>
                </a:path>
              </a:pathLst>
            </a:custGeom>
            <a:ln w="11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98878" y="4802270"/>
              <a:ext cx="491490" cy="304800"/>
            </a:xfrm>
            <a:custGeom>
              <a:avLst/>
              <a:gdLst/>
              <a:ahLst/>
              <a:cxnLst/>
              <a:rect l="l" t="t" r="r" b="b"/>
              <a:pathLst>
                <a:path w="491490" h="304800">
                  <a:moveTo>
                    <a:pt x="0" y="304696"/>
                  </a:moveTo>
                  <a:lnTo>
                    <a:pt x="26899" y="277587"/>
                  </a:lnTo>
                  <a:lnTo>
                    <a:pt x="66525" y="224739"/>
                  </a:lnTo>
                  <a:lnTo>
                    <a:pt x="89873" y="179478"/>
                  </a:lnTo>
                  <a:lnTo>
                    <a:pt x="105279" y="141104"/>
                  </a:lnTo>
                  <a:lnTo>
                    <a:pt x="113110" y="121882"/>
                  </a:lnTo>
                  <a:lnTo>
                    <a:pt x="116058" y="115458"/>
                  </a:lnTo>
                  <a:lnTo>
                    <a:pt x="119295" y="109029"/>
                  </a:lnTo>
                  <a:lnTo>
                    <a:pt x="122636" y="102578"/>
                  </a:lnTo>
                  <a:lnTo>
                    <a:pt x="125898" y="96087"/>
                  </a:lnTo>
                  <a:lnTo>
                    <a:pt x="157749" y="55853"/>
                  </a:lnTo>
                  <a:lnTo>
                    <a:pt x="198255" y="30227"/>
                  </a:lnTo>
                  <a:lnTo>
                    <a:pt x="242323" y="13145"/>
                  </a:lnTo>
                  <a:lnTo>
                    <a:pt x="301724" y="1639"/>
                  </a:lnTo>
                  <a:lnTo>
                    <a:pt x="340261" y="0"/>
                  </a:lnTo>
                  <a:lnTo>
                    <a:pt x="378671" y="3312"/>
                  </a:lnTo>
                  <a:lnTo>
                    <a:pt x="441764" y="23448"/>
                  </a:lnTo>
                  <a:lnTo>
                    <a:pt x="476691" y="51393"/>
                  </a:lnTo>
                  <a:lnTo>
                    <a:pt x="490955" y="90840"/>
                  </a:lnTo>
                  <a:lnTo>
                    <a:pt x="489488" y="103228"/>
                  </a:lnTo>
                  <a:lnTo>
                    <a:pt x="469034" y="142035"/>
                  </a:lnTo>
                  <a:lnTo>
                    <a:pt x="437130" y="169311"/>
                  </a:lnTo>
                  <a:lnTo>
                    <a:pt x="393096" y="191951"/>
                  </a:lnTo>
                  <a:lnTo>
                    <a:pt x="349388" y="205353"/>
                  </a:lnTo>
                  <a:lnTo>
                    <a:pt x="306060" y="216319"/>
                  </a:lnTo>
                  <a:lnTo>
                    <a:pt x="209909" y="236769"/>
                  </a:lnTo>
                  <a:lnTo>
                    <a:pt x="157701" y="249275"/>
                  </a:lnTo>
                  <a:lnTo>
                    <a:pt x="105420" y="264121"/>
                  </a:lnTo>
                  <a:lnTo>
                    <a:pt x="52906" y="282272"/>
                  </a:lnTo>
                  <a:lnTo>
                    <a:pt x="0" y="304696"/>
                  </a:lnTo>
                  <a:close/>
                </a:path>
              </a:pathLst>
            </a:custGeom>
            <a:solidFill>
              <a:srgbClr val="000000">
                <a:alpha val="862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3188" y="4663445"/>
              <a:ext cx="110277" cy="1108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06632" y="4748326"/>
              <a:ext cx="1804035" cy="337185"/>
            </a:xfrm>
            <a:custGeom>
              <a:avLst/>
              <a:gdLst/>
              <a:ahLst/>
              <a:cxnLst/>
              <a:rect l="l" t="t" r="r" b="b"/>
              <a:pathLst>
                <a:path w="1804034" h="337185">
                  <a:moveTo>
                    <a:pt x="54533" y="7581"/>
                  </a:moveTo>
                  <a:lnTo>
                    <a:pt x="7594" y="0"/>
                  </a:lnTo>
                  <a:lnTo>
                    <a:pt x="0" y="47015"/>
                  </a:lnTo>
                  <a:lnTo>
                    <a:pt x="46951" y="54597"/>
                  </a:lnTo>
                  <a:lnTo>
                    <a:pt x="54533" y="7581"/>
                  </a:lnTo>
                  <a:close/>
                </a:path>
                <a:path w="1804034" h="337185">
                  <a:moveTo>
                    <a:pt x="148412" y="22720"/>
                  </a:moveTo>
                  <a:lnTo>
                    <a:pt x="101473" y="15151"/>
                  </a:lnTo>
                  <a:lnTo>
                    <a:pt x="93891" y="62166"/>
                  </a:lnTo>
                  <a:lnTo>
                    <a:pt x="140830" y="69735"/>
                  </a:lnTo>
                  <a:lnTo>
                    <a:pt x="148412" y="22720"/>
                  </a:lnTo>
                  <a:close/>
                </a:path>
                <a:path w="1804034" h="337185">
                  <a:moveTo>
                    <a:pt x="242290" y="37871"/>
                  </a:moveTo>
                  <a:lnTo>
                    <a:pt x="195351" y="30302"/>
                  </a:lnTo>
                  <a:lnTo>
                    <a:pt x="187769" y="77317"/>
                  </a:lnTo>
                  <a:lnTo>
                    <a:pt x="234708" y="84886"/>
                  </a:lnTo>
                  <a:lnTo>
                    <a:pt x="242290" y="37871"/>
                  </a:lnTo>
                  <a:close/>
                </a:path>
                <a:path w="1804034" h="337185">
                  <a:moveTo>
                    <a:pt x="336169" y="53022"/>
                  </a:moveTo>
                  <a:lnTo>
                    <a:pt x="289229" y="45440"/>
                  </a:lnTo>
                  <a:lnTo>
                    <a:pt x="281647" y="92456"/>
                  </a:lnTo>
                  <a:lnTo>
                    <a:pt x="328587" y="100037"/>
                  </a:lnTo>
                  <a:lnTo>
                    <a:pt x="336169" y="53022"/>
                  </a:lnTo>
                  <a:close/>
                </a:path>
                <a:path w="1804034" h="337185">
                  <a:moveTo>
                    <a:pt x="430047" y="68160"/>
                  </a:moveTo>
                  <a:lnTo>
                    <a:pt x="383108" y="60591"/>
                  </a:lnTo>
                  <a:lnTo>
                    <a:pt x="375526" y="107607"/>
                  </a:lnTo>
                  <a:lnTo>
                    <a:pt x="422465" y="115189"/>
                  </a:lnTo>
                  <a:lnTo>
                    <a:pt x="430047" y="68160"/>
                  </a:lnTo>
                  <a:close/>
                </a:path>
                <a:path w="1804034" h="337185">
                  <a:moveTo>
                    <a:pt x="523938" y="83312"/>
                  </a:moveTo>
                  <a:lnTo>
                    <a:pt x="476999" y="75742"/>
                  </a:lnTo>
                  <a:lnTo>
                    <a:pt x="469404" y="122758"/>
                  </a:lnTo>
                  <a:lnTo>
                    <a:pt x="516343" y="130327"/>
                  </a:lnTo>
                  <a:lnTo>
                    <a:pt x="523938" y="83312"/>
                  </a:lnTo>
                  <a:close/>
                </a:path>
                <a:path w="1804034" h="337185">
                  <a:moveTo>
                    <a:pt x="617816" y="98463"/>
                  </a:moveTo>
                  <a:lnTo>
                    <a:pt x="570877" y="90893"/>
                  </a:lnTo>
                  <a:lnTo>
                    <a:pt x="563283" y="137909"/>
                  </a:lnTo>
                  <a:lnTo>
                    <a:pt x="610222" y="145478"/>
                  </a:lnTo>
                  <a:lnTo>
                    <a:pt x="617816" y="98463"/>
                  </a:lnTo>
                  <a:close/>
                </a:path>
                <a:path w="1804034" h="337185">
                  <a:moveTo>
                    <a:pt x="711695" y="113614"/>
                  </a:moveTo>
                  <a:lnTo>
                    <a:pt x="664756" y="106032"/>
                  </a:lnTo>
                  <a:lnTo>
                    <a:pt x="657161" y="153047"/>
                  </a:lnTo>
                  <a:lnTo>
                    <a:pt x="704113" y="160629"/>
                  </a:lnTo>
                  <a:lnTo>
                    <a:pt x="711695" y="113614"/>
                  </a:lnTo>
                  <a:close/>
                </a:path>
                <a:path w="1804034" h="337185">
                  <a:moveTo>
                    <a:pt x="805573" y="128752"/>
                  </a:moveTo>
                  <a:lnTo>
                    <a:pt x="758634" y="121183"/>
                  </a:lnTo>
                  <a:lnTo>
                    <a:pt x="751052" y="168198"/>
                  </a:lnTo>
                  <a:lnTo>
                    <a:pt x="797991" y="175768"/>
                  </a:lnTo>
                  <a:lnTo>
                    <a:pt x="805573" y="128752"/>
                  </a:lnTo>
                  <a:close/>
                </a:path>
                <a:path w="1804034" h="337185">
                  <a:moveTo>
                    <a:pt x="899452" y="143903"/>
                  </a:moveTo>
                  <a:lnTo>
                    <a:pt x="852512" y="136334"/>
                  </a:lnTo>
                  <a:lnTo>
                    <a:pt x="844931" y="183349"/>
                  </a:lnTo>
                  <a:lnTo>
                    <a:pt x="891870" y="190919"/>
                  </a:lnTo>
                  <a:lnTo>
                    <a:pt x="899452" y="143903"/>
                  </a:lnTo>
                  <a:close/>
                </a:path>
                <a:path w="1804034" h="337185">
                  <a:moveTo>
                    <a:pt x="993330" y="159054"/>
                  </a:moveTo>
                  <a:lnTo>
                    <a:pt x="946391" y="151472"/>
                  </a:lnTo>
                  <a:lnTo>
                    <a:pt x="938809" y="198488"/>
                  </a:lnTo>
                  <a:lnTo>
                    <a:pt x="985748" y="206070"/>
                  </a:lnTo>
                  <a:lnTo>
                    <a:pt x="993330" y="159054"/>
                  </a:lnTo>
                  <a:close/>
                </a:path>
                <a:path w="1804034" h="337185">
                  <a:moveTo>
                    <a:pt x="1087208" y="174193"/>
                  </a:moveTo>
                  <a:lnTo>
                    <a:pt x="1040269" y="166624"/>
                  </a:lnTo>
                  <a:lnTo>
                    <a:pt x="1032687" y="213639"/>
                  </a:lnTo>
                  <a:lnTo>
                    <a:pt x="1079627" y="221221"/>
                  </a:lnTo>
                  <a:lnTo>
                    <a:pt x="1087208" y="174193"/>
                  </a:lnTo>
                  <a:close/>
                </a:path>
                <a:path w="1804034" h="337185">
                  <a:moveTo>
                    <a:pt x="1181100" y="189344"/>
                  </a:moveTo>
                  <a:lnTo>
                    <a:pt x="1134160" y="181775"/>
                  </a:lnTo>
                  <a:lnTo>
                    <a:pt x="1126566" y="228790"/>
                  </a:lnTo>
                  <a:lnTo>
                    <a:pt x="1173505" y="236359"/>
                  </a:lnTo>
                  <a:lnTo>
                    <a:pt x="1181100" y="189344"/>
                  </a:lnTo>
                  <a:close/>
                </a:path>
                <a:path w="1804034" h="337185">
                  <a:moveTo>
                    <a:pt x="1274978" y="204495"/>
                  </a:moveTo>
                  <a:lnTo>
                    <a:pt x="1228039" y="196926"/>
                  </a:lnTo>
                  <a:lnTo>
                    <a:pt x="1220444" y="243941"/>
                  </a:lnTo>
                  <a:lnTo>
                    <a:pt x="1267383" y="251510"/>
                  </a:lnTo>
                  <a:lnTo>
                    <a:pt x="1274978" y="204495"/>
                  </a:lnTo>
                  <a:close/>
                </a:path>
                <a:path w="1804034" h="337185">
                  <a:moveTo>
                    <a:pt x="1368856" y="219646"/>
                  </a:moveTo>
                  <a:lnTo>
                    <a:pt x="1321917" y="212064"/>
                  </a:lnTo>
                  <a:lnTo>
                    <a:pt x="1314323" y="259080"/>
                  </a:lnTo>
                  <a:lnTo>
                    <a:pt x="1361274" y="266661"/>
                  </a:lnTo>
                  <a:lnTo>
                    <a:pt x="1368856" y="219646"/>
                  </a:lnTo>
                  <a:close/>
                </a:path>
                <a:path w="1804034" h="337185">
                  <a:moveTo>
                    <a:pt x="1462735" y="234784"/>
                  </a:moveTo>
                  <a:lnTo>
                    <a:pt x="1415796" y="227215"/>
                  </a:lnTo>
                  <a:lnTo>
                    <a:pt x="1408214" y="274231"/>
                  </a:lnTo>
                  <a:lnTo>
                    <a:pt x="1455153" y="281800"/>
                  </a:lnTo>
                  <a:lnTo>
                    <a:pt x="1462735" y="234784"/>
                  </a:lnTo>
                  <a:close/>
                </a:path>
                <a:path w="1804034" h="337185">
                  <a:moveTo>
                    <a:pt x="1556613" y="249936"/>
                  </a:moveTo>
                  <a:lnTo>
                    <a:pt x="1509674" y="242366"/>
                  </a:lnTo>
                  <a:lnTo>
                    <a:pt x="1502092" y="289382"/>
                  </a:lnTo>
                  <a:lnTo>
                    <a:pt x="1549031" y="296951"/>
                  </a:lnTo>
                  <a:lnTo>
                    <a:pt x="1556613" y="249936"/>
                  </a:lnTo>
                  <a:close/>
                </a:path>
                <a:path w="1804034" h="337185">
                  <a:moveTo>
                    <a:pt x="1650492" y="265087"/>
                  </a:moveTo>
                  <a:lnTo>
                    <a:pt x="1603552" y="257505"/>
                  </a:lnTo>
                  <a:lnTo>
                    <a:pt x="1595970" y="304533"/>
                  </a:lnTo>
                  <a:lnTo>
                    <a:pt x="1642910" y="312102"/>
                  </a:lnTo>
                  <a:lnTo>
                    <a:pt x="1650492" y="265087"/>
                  </a:lnTo>
                  <a:close/>
                </a:path>
                <a:path w="1804034" h="337185">
                  <a:moveTo>
                    <a:pt x="1744370" y="280225"/>
                  </a:moveTo>
                  <a:lnTo>
                    <a:pt x="1697431" y="272656"/>
                  </a:lnTo>
                  <a:lnTo>
                    <a:pt x="1689849" y="319671"/>
                  </a:lnTo>
                  <a:lnTo>
                    <a:pt x="1736788" y="327253"/>
                  </a:lnTo>
                  <a:lnTo>
                    <a:pt x="1744370" y="280225"/>
                  </a:lnTo>
                  <a:close/>
                </a:path>
                <a:path w="1804034" h="337185">
                  <a:moveTo>
                    <a:pt x="1803730" y="289814"/>
                  </a:moveTo>
                  <a:lnTo>
                    <a:pt x="1791322" y="287807"/>
                  </a:lnTo>
                  <a:lnTo>
                    <a:pt x="1783727" y="334822"/>
                  </a:lnTo>
                  <a:lnTo>
                    <a:pt x="1796148" y="336829"/>
                  </a:lnTo>
                  <a:lnTo>
                    <a:pt x="1803730" y="2898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6165169" y="4873419"/>
            <a:ext cx="2350770" cy="1708785"/>
            <a:chOff x="6165169" y="4873419"/>
            <a:chExt cx="2350770" cy="1708785"/>
          </a:xfrm>
        </p:grpSpPr>
        <p:sp>
          <p:nvSpPr>
            <p:cNvPr id="37" name="object 37"/>
            <p:cNvSpPr/>
            <p:nvPr/>
          </p:nvSpPr>
          <p:spPr>
            <a:xfrm>
              <a:off x="7866864" y="4878992"/>
              <a:ext cx="314960" cy="512445"/>
            </a:xfrm>
            <a:custGeom>
              <a:avLst/>
              <a:gdLst/>
              <a:ahLst/>
              <a:cxnLst/>
              <a:rect l="l" t="t" r="r" b="b"/>
              <a:pathLst>
                <a:path w="314959" h="512445">
                  <a:moveTo>
                    <a:pt x="157768" y="511985"/>
                  </a:moveTo>
                  <a:lnTo>
                    <a:pt x="147427" y="470542"/>
                  </a:lnTo>
                  <a:lnTo>
                    <a:pt x="134176" y="432142"/>
                  </a:lnTo>
                  <a:lnTo>
                    <a:pt x="118443" y="396209"/>
                  </a:lnTo>
                  <a:lnTo>
                    <a:pt x="100655" y="362167"/>
                  </a:lnTo>
                  <a:lnTo>
                    <a:pt x="71324" y="314175"/>
                  </a:lnTo>
                  <a:lnTo>
                    <a:pt x="56073" y="290650"/>
                  </a:lnTo>
                  <a:lnTo>
                    <a:pt x="40915" y="266791"/>
                  </a:lnTo>
                  <a:lnTo>
                    <a:pt x="36187" y="258836"/>
                  </a:lnTo>
                  <a:lnTo>
                    <a:pt x="31518" y="250499"/>
                  </a:lnTo>
                  <a:lnTo>
                    <a:pt x="27002" y="242273"/>
                  </a:lnTo>
                  <a:lnTo>
                    <a:pt x="22336" y="233953"/>
                  </a:lnTo>
                  <a:lnTo>
                    <a:pt x="13398" y="216641"/>
                  </a:lnTo>
                  <a:lnTo>
                    <a:pt x="6161" y="197622"/>
                  </a:lnTo>
                  <a:lnTo>
                    <a:pt x="1428" y="176513"/>
                  </a:lnTo>
                  <a:lnTo>
                    <a:pt x="0" y="152932"/>
                  </a:lnTo>
                  <a:lnTo>
                    <a:pt x="2040" y="129737"/>
                  </a:lnTo>
                  <a:lnTo>
                    <a:pt x="14203" y="89952"/>
                  </a:lnTo>
                  <a:lnTo>
                    <a:pt x="42867" y="48169"/>
                  </a:lnTo>
                  <a:lnTo>
                    <a:pt x="97649" y="11097"/>
                  </a:lnTo>
                  <a:lnTo>
                    <a:pt x="162552" y="0"/>
                  </a:lnTo>
                  <a:lnTo>
                    <a:pt x="190741" y="3495"/>
                  </a:lnTo>
                  <a:lnTo>
                    <a:pt x="238633" y="21875"/>
                  </a:lnTo>
                  <a:lnTo>
                    <a:pt x="280384" y="57999"/>
                  </a:lnTo>
                  <a:lnTo>
                    <a:pt x="307622" y="108225"/>
                  </a:lnTo>
                  <a:lnTo>
                    <a:pt x="314692" y="152363"/>
                  </a:lnTo>
                  <a:lnTo>
                    <a:pt x="314434" y="164769"/>
                  </a:lnTo>
                  <a:lnTo>
                    <a:pt x="305132" y="207336"/>
                  </a:lnTo>
                  <a:lnTo>
                    <a:pt x="283893" y="250592"/>
                  </a:lnTo>
                  <a:lnTo>
                    <a:pt x="254183" y="298487"/>
                  </a:lnTo>
                  <a:lnTo>
                    <a:pt x="230017" y="336302"/>
                  </a:lnTo>
                  <a:lnTo>
                    <a:pt x="207375" y="375486"/>
                  </a:lnTo>
                  <a:lnTo>
                    <a:pt x="187173" y="417113"/>
                  </a:lnTo>
                  <a:lnTo>
                    <a:pt x="170331" y="462256"/>
                  </a:lnTo>
                  <a:lnTo>
                    <a:pt x="157768" y="511985"/>
                  </a:lnTo>
                  <a:close/>
                </a:path>
              </a:pathLst>
            </a:custGeom>
            <a:solidFill>
              <a:srgbClr val="E7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866864" y="4878992"/>
              <a:ext cx="314960" cy="512445"/>
            </a:xfrm>
            <a:custGeom>
              <a:avLst/>
              <a:gdLst/>
              <a:ahLst/>
              <a:cxnLst/>
              <a:rect l="l" t="t" r="r" b="b"/>
              <a:pathLst>
                <a:path w="314959" h="512445">
                  <a:moveTo>
                    <a:pt x="157768" y="511987"/>
                  </a:moveTo>
                  <a:lnTo>
                    <a:pt x="147427" y="470542"/>
                  </a:lnTo>
                  <a:lnTo>
                    <a:pt x="134176" y="432142"/>
                  </a:lnTo>
                  <a:lnTo>
                    <a:pt x="118443" y="396209"/>
                  </a:lnTo>
                  <a:lnTo>
                    <a:pt x="100655" y="362167"/>
                  </a:lnTo>
                  <a:lnTo>
                    <a:pt x="71324" y="314175"/>
                  </a:lnTo>
                  <a:lnTo>
                    <a:pt x="56073" y="290650"/>
                  </a:lnTo>
                  <a:lnTo>
                    <a:pt x="40997" y="266930"/>
                  </a:lnTo>
                  <a:lnTo>
                    <a:pt x="36187" y="258836"/>
                  </a:lnTo>
                  <a:lnTo>
                    <a:pt x="31570" y="250592"/>
                  </a:lnTo>
                  <a:lnTo>
                    <a:pt x="27002" y="242273"/>
                  </a:lnTo>
                  <a:lnTo>
                    <a:pt x="22336" y="233953"/>
                  </a:lnTo>
                  <a:lnTo>
                    <a:pt x="13398" y="216641"/>
                  </a:lnTo>
                  <a:lnTo>
                    <a:pt x="6161" y="197622"/>
                  </a:lnTo>
                  <a:lnTo>
                    <a:pt x="1428" y="176513"/>
                  </a:lnTo>
                  <a:lnTo>
                    <a:pt x="0" y="152932"/>
                  </a:lnTo>
                  <a:lnTo>
                    <a:pt x="2040" y="129737"/>
                  </a:lnTo>
                  <a:lnTo>
                    <a:pt x="14203" y="89952"/>
                  </a:lnTo>
                  <a:lnTo>
                    <a:pt x="42867" y="48169"/>
                  </a:lnTo>
                  <a:lnTo>
                    <a:pt x="97649" y="11097"/>
                  </a:lnTo>
                  <a:lnTo>
                    <a:pt x="162552" y="0"/>
                  </a:lnTo>
                  <a:lnTo>
                    <a:pt x="190741" y="3495"/>
                  </a:lnTo>
                  <a:lnTo>
                    <a:pt x="238633" y="21875"/>
                  </a:lnTo>
                  <a:lnTo>
                    <a:pt x="280384" y="57999"/>
                  </a:lnTo>
                  <a:lnTo>
                    <a:pt x="307622" y="108225"/>
                  </a:lnTo>
                  <a:lnTo>
                    <a:pt x="314692" y="152363"/>
                  </a:lnTo>
                  <a:lnTo>
                    <a:pt x="314434" y="164769"/>
                  </a:lnTo>
                  <a:lnTo>
                    <a:pt x="305132" y="207336"/>
                  </a:lnTo>
                  <a:lnTo>
                    <a:pt x="283947" y="250499"/>
                  </a:lnTo>
                  <a:lnTo>
                    <a:pt x="254183" y="298487"/>
                  </a:lnTo>
                  <a:lnTo>
                    <a:pt x="230017" y="336302"/>
                  </a:lnTo>
                  <a:lnTo>
                    <a:pt x="207375" y="375486"/>
                  </a:lnTo>
                  <a:lnTo>
                    <a:pt x="187173" y="417113"/>
                  </a:lnTo>
                  <a:lnTo>
                    <a:pt x="170331" y="462256"/>
                  </a:lnTo>
                  <a:lnTo>
                    <a:pt x="157767" y="511989"/>
                  </a:lnTo>
                  <a:close/>
                </a:path>
              </a:pathLst>
            </a:custGeom>
            <a:ln w="11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024765" y="5114949"/>
              <a:ext cx="491490" cy="304800"/>
            </a:xfrm>
            <a:custGeom>
              <a:avLst/>
              <a:gdLst/>
              <a:ahLst/>
              <a:cxnLst/>
              <a:rect l="l" t="t" r="r" b="b"/>
              <a:pathLst>
                <a:path w="491490" h="304800">
                  <a:moveTo>
                    <a:pt x="0" y="304696"/>
                  </a:moveTo>
                  <a:lnTo>
                    <a:pt x="26899" y="277587"/>
                  </a:lnTo>
                  <a:lnTo>
                    <a:pt x="66525" y="224739"/>
                  </a:lnTo>
                  <a:lnTo>
                    <a:pt x="89873" y="179478"/>
                  </a:lnTo>
                  <a:lnTo>
                    <a:pt x="105279" y="141104"/>
                  </a:lnTo>
                  <a:lnTo>
                    <a:pt x="113110" y="121882"/>
                  </a:lnTo>
                  <a:lnTo>
                    <a:pt x="116058" y="115458"/>
                  </a:lnTo>
                  <a:lnTo>
                    <a:pt x="119295" y="109029"/>
                  </a:lnTo>
                  <a:lnTo>
                    <a:pt x="122636" y="102578"/>
                  </a:lnTo>
                  <a:lnTo>
                    <a:pt x="125898" y="96087"/>
                  </a:lnTo>
                  <a:lnTo>
                    <a:pt x="157749" y="55853"/>
                  </a:lnTo>
                  <a:lnTo>
                    <a:pt x="198255" y="30227"/>
                  </a:lnTo>
                  <a:lnTo>
                    <a:pt x="242323" y="13145"/>
                  </a:lnTo>
                  <a:lnTo>
                    <a:pt x="301724" y="1639"/>
                  </a:lnTo>
                  <a:lnTo>
                    <a:pt x="340261" y="0"/>
                  </a:lnTo>
                  <a:lnTo>
                    <a:pt x="378671" y="3312"/>
                  </a:lnTo>
                  <a:lnTo>
                    <a:pt x="441764" y="23448"/>
                  </a:lnTo>
                  <a:lnTo>
                    <a:pt x="476691" y="51393"/>
                  </a:lnTo>
                  <a:lnTo>
                    <a:pt x="490955" y="90840"/>
                  </a:lnTo>
                  <a:lnTo>
                    <a:pt x="489488" y="103228"/>
                  </a:lnTo>
                  <a:lnTo>
                    <a:pt x="469034" y="142035"/>
                  </a:lnTo>
                  <a:lnTo>
                    <a:pt x="437130" y="169311"/>
                  </a:lnTo>
                  <a:lnTo>
                    <a:pt x="393096" y="191951"/>
                  </a:lnTo>
                  <a:lnTo>
                    <a:pt x="349388" y="205353"/>
                  </a:lnTo>
                  <a:lnTo>
                    <a:pt x="306060" y="216319"/>
                  </a:lnTo>
                  <a:lnTo>
                    <a:pt x="209909" y="236769"/>
                  </a:lnTo>
                  <a:lnTo>
                    <a:pt x="157701" y="249275"/>
                  </a:lnTo>
                  <a:lnTo>
                    <a:pt x="105420" y="264121"/>
                  </a:lnTo>
                  <a:lnTo>
                    <a:pt x="52906" y="282272"/>
                  </a:lnTo>
                  <a:lnTo>
                    <a:pt x="0" y="304696"/>
                  </a:lnTo>
                  <a:close/>
                </a:path>
              </a:pathLst>
            </a:custGeom>
            <a:solidFill>
              <a:srgbClr val="000000">
                <a:alpha val="862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9075" y="4976124"/>
              <a:ext cx="110277" cy="11088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65164" y="5329046"/>
              <a:ext cx="1884680" cy="1253490"/>
            </a:xfrm>
            <a:custGeom>
              <a:avLst/>
              <a:gdLst/>
              <a:ahLst/>
              <a:cxnLst/>
              <a:rect l="l" t="t" r="r" b="b"/>
              <a:pathLst>
                <a:path w="1884679" h="1253490">
                  <a:moveTo>
                    <a:pt x="65862" y="1226972"/>
                  </a:moveTo>
                  <a:lnTo>
                    <a:pt x="39827" y="1187094"/>
                  </a:lnTo>
                  <a:lnTo>
                    <a:pt x="0" y="1213091"/>
                  </a:lnTo>
                  <a:lnTo>
                    <a:pt x="26035" y="1252982"/>
                  </a:lnTo>
                  <a:lnTo>
                    <a:pt x="65862" y="1226972"/>
                  </a:lnTo>
                  <a:close/>
                </a:path>
                <a:path w="1884679" h="1253490">
                  <a:moveTo>
                    <a:pt x="145516" y="1174978"/>
                  </a:moveTo>
                  <a:lnTo>
                    <a:pt x="119481" y="1135100"/>
                  </a:lnTo>
                  <a:lnTo>
                    <a:pt x="79654" y="1161097"/>
                  </a:lnTo>
                  <a:lnTo>
                    <a:pt x="105689" y="1200975"/>
                  </a:lnTo>
                  <a:lnTo>
                    <a:pt x="145516" y="1174978"/>
                  </a:lnTo>
                  <a:close/>
                </a:path>
                <a:path w="1884679" h="1253490">
                  <a:moveTo>
                    <a:pt x="225171" y="1122984"/>
                  </a:moveTo>
                  <a:lnTo>
                    <a:pt x="199136" y="1083106"/>
                  </a:lnTo>
                  <a:lnTo>
                    <a:pt x="159308" y="1109103"/>
                  </a:lnTo>
                  <a:lnTo>
                    <a:pt x="185343" y="1148981"/>
                  </a:lnTo>
                  <a:lnTo>
                    <a:pt x="225171" y="1122984"/>
                  </a:lnTo>
                  <a:close/>
                </a:path>
                <a:path w="1884679" h="1253490">
                  <a:moveTo>
                    <a:pt x="304825" y="1070991"/>
                  </a:moveTo>
                  <a:lnTo>
                    <a:pt x="278790" y="1031113"/>
                  </a:lnTo>
                  <a:lnTo>
                    <a:pt x="238963" y="1057109"/>
                  </a:lnTo>
                  <a:lnTo>
                    <a:pt x="264998" y="1096987"/>
                  </a:lnTo>
                  <a:lnTo>
                    <a:pt x="304825" y="1070991"/>
                  </a:lnTo>
                  <a:close/>
                </a:path>
                <a:path w="1884679" h="1253490">
                  <a:moveTo>
                    <a:pt x="384479" y="1018997"/>
                  </a:moveTo>
                  <a:lnTo>
                    <a:pt x="358444" y="979119"/>
                  </a:lnTo>
                  <a:lnTo>
                    <a:pt x="318617" y="1005116"/>
                  </a:lnTo>
                  <a:lnTo>
                    <a:pt x="344652" y="1044994"/>
                  </a:lnTo>
                  <a:lnTo>
                    <a:pt x="384479" y="1018997"/>
                  </a:lnTo>
                  <a:close/>
                </a:path>
                <a:path w="1884679" h="1253490">
                  <a:moveTo>
                    <a:pt x="464134" y="967003"/>
                  </a:moveTo>
                  <a:lnTo>
                    <a:pt x="438099" y="927125"/>
                  </a:lnTo>
                  <a:lnTo>
                    <a:pt x="398272" y="953122"/>
                  </a:lnTo>
                  <a:lnTo>
                    <a:pt x="424307" y="993000"/>
                  </a:lnTo>
                  <a:lnTo>
                    <a:pt x="464134" y="967003"/>
                  </a:lnTo>
                  <a:close/>
                </a:path>
                <a:path w="1884679" h="1253490">
                  <a:moveTo>
                    <a:pt x="543788" y="915009"/>
                  </a:moveTo>
                  <a:lnTo>
                    <a:pt x="517753" y="875131"/>
                  </a:lnTo>
                  <a:lnTo>
                    <a:pt x="477926" y="901128"/>
                  </a:lnTo>
                  <a:lnTo>
                    <a:pt x="503961" y="941006"/>
                  </a:lnTo>
                  <a:lnTo>
                    <a:pt x="543788" y="915009"/>
                  </a:lnTo>
                  <a:close/>
                </a:path>
                <a:path w="1884679" h="1253490">
                  <a:moveTo>
                    <a:pt x="623443" y="863015"/>
                  </a:moveTo>
                  <a:lnTo>
                    <a:pt x="597408" y="823137"/>
                  </a:lnTo>
                  <a:lnTo>
                    <a:pt x="557580" y="849134"/>
                  </a:lnTo>
                  <a:lnTo>
                    <a:pt x="583615" y="889012"/>
                  </a:lnTo>
                  <a:lnTo>
                    <a:pt x="623443" y="863015"/>
                  </a:lnTo>
                  <a:close/>
                </a:path>
                <a:path w="1884679" h="1253490">
                  <a:moveTo>
                    <a:pt x="703097" y="811022"/>
                  </a:moveTo>
                  <a:lnTo>
                    <a:pt x="677062" y="771144"/>
                  </a:lnTo>
                  <a:lnTo>
                    <a:pt x="637235" y="797140"/>
                  </a:lnTo>
                  <a:lnTo>
                    <a:pt x="663270" y="837018"/>
                  </a:lnTo>
                  <a:lnTo>
                    <a:pt x="703097" y="811022"/>
                  </a:lnTo>
                  <a:close/>
                </a:path>
                <a:path w="1884679" h="1253490">
                  <a:moveTo>
                    <a:pt x="782751" y="759028"/>
                  </a:moveTo>
                  <a:lnTo>
                    <a:pt x="756716" y="719150"/>
                  </a:lnTo>
                  <a:lnTo>
                    <a:pt x="716889" y="745147"/>
                  </a:lnTo>
                  <a:lnTo>
                    <a:pt x="742924" y="785025"/>
                  </a:lnTo>
                  <a:lnTo>
                    <a:pt x="782751" y="759028"/>
                  </a:lnTo>
                  <a:close/>
                </a:path>
                <a:path w="1884679" h="1253490">
                  <a:moveTo>
                    <a:pt x="862406" y="707034"/>
                  </a:moveTo>
                  <a:lnTo>
                    <a:pt x="836371" y="667156"/>
                  </a:lnTo>
                  <a:lnTo>
                    <a:pt x="796544" y="693153"/>
                  </a:lnTo>
                  <a:lnTo>
                    <a:pt x="822579" y="733031"/>
                  </a:lnTo>
                  <a:lnTo>
                    <a:pt x="862406" y="707034"/>
                  </a:lnTo>
                  <a:close/>
                </a:path>
                <a:path w="1884679" h="1253490">
                  <a:moveTo>
                    <a:pt x="942060" y="655040"/>
                  </a:moveTo>
                  <a:lnTo>
                    <a:pt x="916025" y="615162"/>
                  </a:lnTo>
                  <a:lnTo>
                    <a:pt x="876198" y="641159"/>
                  </a:lnTo>
                  <a:lnTo>
                    <a:pt x="902233" y="681037"/>
                  </a:lnTo>
                  <a:lnTo>
                    <a:pt x="942060" y="655040"/>
                  </a:lnTo>
                  <a:close/>
                </a:path>
                <a:path w="1884679" h="1253490">
                  <a:moveTo>
                    <a:pt x="1021715" y="603046"/>
                  </a:moveTo>
                  <a:lnTo>
                    <a:pt x="995680" y="563168"/>
                  </a:lnTo>
                  <a:lnTo>
                    <a:pt x="955852" y="589165"/>
                  </a:lnTo>
                  <a:lnTo>
                    <a:pt x="981887" y="629043"/>
                  </a:lnTo>
                  <a:lnTo>
                    <a:pt x="1021715" y="603046"/>
                  </a:lnTo>
                  <a:close/>
                </a:path>
                <a:path w="1884679" h="1253490">
                  <a:moveTo>
                    <a:pt x="1101369" y="551053"/>
                  </a:moveTo>
                  <a:lnTo>
                    <a:pt x="1075334" y="511175"/>
                  </a:lnTo>
                  <a:lnTo>
                    <a:pt x="1035507" y="537171"/>
                  </a:lnTo>
                  <a:lnTo>
                    <a:pt x="1061542" y="577049"/>
                  </a:lnTo>
                  <a:lnTo>
                    <a:pt x="1101369" y="551053"/>
                  </a:lnTo>
                  <a:close/>
                </a:path>
                <a:path w="1884679" h="1253490">
                  <a:moveTo>
                    <a:pt x="1181023" y="499059"/>
                  </a:moveTo>
                  <a:lnTo>
                    <a:pt x="1154988" y="459181"/>
                  </a:lnTo>
                  <a:lnTo>
                    <a:pt x="1115161" y="485178"/>
                  </a:lnTo>
                  <a:lnTo>
                    <a:pt x="1141196" y="525056"/>
                  </a:lnTo>
                  <a:lnTo>
                    <a:pt x="1181023" y="499059"/>
                  </a:lnTo>
                  <a:close/>
                </a:path>
                <a:path w="1884679" h="1253490">
                  <a:moveTo>
                    <a:pt x="1260678" y="447065"/>
                  </a:moveTo>
                  <a:lnTo>
                    <a:pt x="1234643" y="407174"/>
                  </a:lnTo>
                  <a:lnTo>
                    <a:pt x="1194816" y="433171"/>
                  </a:lnTo>
                  <a:lnTo>
                    <a:pt x="1220851" y="473062"/>
                  </a:lnTo>
                  <a:lnTo>
                    <a:pt x="1260678" y="447065"/>
                  </a:lnTo>
                  <a:close/>
                </a:path>
                <a:path w="1884679" h="1253490">
                  <a:moveTo>
                    <a:pt x="1340332" y="395071"/>
                  </a:moveTo>
                  <a:lnTo>
                    <a:pt x="1314297" y="355180"/>
                  </a:lnTo>
                  <a:lnTo>
                    <a:pt x="1274470" y="381177"/>
                  </a:lnTo>
                  <a:lnTo>
                    <a:pt x="1300505" y="421068"/>
                  </a:lnTo>
                  <a:lnTo>
                    <a:pt x="1340332" y="395071"/>
                  </a:lnTo>
                  <a:close/>
                </a:path>
                <a:path w="1884679" h="1253490">
                  <a:moveTo>
                    <a:pt x="1419987" y="343077"/>
                  </a:moveTo>
                  <a:lnTo>
                    <a:pt x="1393952" y="303187"/>
                  </a:lnTo>
                  <a:lnTo>
                    <a:pt x="1354124" y="329184"/>
                  </a:lnTo>
                  <a:lnTo>
                    <a:pt x="1380159" y="369074"/>
                  </a:lnTo>
                  <a:lnTo>
                    <a:pt x="1419987" y="343077"/>
                  </a:lnTo>
                  <a:close/>
                </a:path>
                <a:path w="1884679" h="1253490">
                  <a:moveTo>
                    <a:pt x="1499641" y="291084"/>
                  </a:moveTo>
                  <a:lnTo>
                    <a:pt x="1473606" y="251193"/>
                  </a:lnTo>
                  <a:lnTo>
                    <a:pt x="1433779" y="277190"/>
                  </a:lnTo>
                  <a:lnTo>
                    <a:pt x="1459814" y="317080"/>
                  </a:lnTo>
                  <a:lnTo>
                    <a:pt x="1499641" y="291084"/>
                  </a:lnTo>
                  <a:close/>
                </a:path>
                <a:path w="1884679" h="1253490">
                  <a:moveTo>
                    <a:pt x="1579295" y="239077"/>
                  </a:moveTo>
                  <a:lnTo>
                    <a:pt x="1553260" y="199199"/>
                  </a:lnTo>
                  <a:lnTo>
                    <a:pt x="1513433" y="225196"/>
                  </a:lnTo>
                  <a:lnTo>
                    <a:pt x="1539468" y="265074"/>
                  </a:lnTo>
                  <a:lnTo>
                    <a:pt x="1579295" y="239077"/>
                  </a:lnTo>
                  <a:close/>
                </a:path>
                <a:path w="1884679" h="1253490">
                  <a:moveTo>
                    <a:pt x="1658950" y="187083"/>
                  </a:moveTo>
                  <a:lnTo>
                    <a:pt x="1632915" y="147205"/>
                  </a:lnTo>
                  <a:lnTo>
                    <a:pt x="1593088" y="173202"/>
                  </a:lnTo>
                  <a:lnTo>
                    <a:pt x="1619123" y="213080"/>
                  </a:lnTo>
                  <a:lnTo>
                    <a:pt x="1658950" y="187083"/>
                  </a:lnTo>
                  <a:close/>
                </a:path>
                <a:path w="1884679" h="1253490">
                  <a:moveTo>
                    <a:pt x="1738604" y="135089"/>
                  </a:moveTo>
                  <a:lnTo>
                    <a:pt x="1712569" y="95211"/>
                  </a:lnTo>
                  <a:lnTo>
                    <a:pt x="1672742" y="121208"/>
                  </a:lnTo>
                  <a:lnTo>
                    <a:pt x="1698777" y="161086"/>
                  </a:lnTo>
                  <a:lnTo>
                    <a:pt x="1738604" y="135089"/>
                  </a:lnTo>
                  <a:close/>
                </a:path>
                <a:path w="1884679" h="1253490">
                  <a:moveTo>
                    <a:pt x="1818259" y="83096"/>
                  </a:moveTo>
                  <a:lnTo>
                    <a:pt x="1792224" y="43218"/>
                  </a:lnTo>
                  <a:lnTo>
                    <a:pt x="1752396" y="69215"/>
                  </a:lnTo>
                  <a:lnTo>
                    <a:pt x="1778431" y="109093"/>
                  </a:lnTo>
                  <a:lnTo>
                    <a:pt x="1818259" y="83096"/>
                  </a:lnTo>
                  <a:close/>
                </a:path>
                <a:path w="1884679" h="1253490">
                  <a:moveTo>
                    <a:pt x="1884476" y="39878"/>
                  </a:moveTo>
                  <a:lnTo>
                    <a:pt x="1858441" y="0"/>
                  </a:lnTo>
                  <a:lnTo>
                    <a:pt x="1832051" y="17221"/>
                  </a:lnTo>
                  <a:lnTo>
                    <a:pt x="1858086" y="57099"/>
                  </a:lnTo>
                  <a:lnTo>
                    <a:pt x="1884476" y="39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558" y="889168"/>
            <a:ext cx="4741545" cy="1797050"/>
          </a:xfrm>
          <a:prstGeom prst="rect"/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5000"/>
              <a:t>ДЕЙНОСТ</a:t>
            </a:r>
            <a:r>
              <a:rPr dirty="0" sz="5000" spc="-270"/>
              <a:t> </a:t>
            </a:r>
            <a:r>
              <a:rPr dirty="0" sz="5000" spc="-1120">
                <a:latin typeface="Tahoma"/>
                <a:cs typeface="Tahoma"/>
              </a:rPr>
              <a:t>1</a:t>
            </a:r>
            <a:endParaRPr sz="5000">
              <a:latin typeface="Tahoma"/>
              <a:cs typeface="Tahoma"/>
            </a:endParaRPr>
          </a:p>
          <a:p>
            <a:pPr marL="160020">
              <a:lnSpc>
                <a:spcPct val="100000"/>
              </a:lnSpc>
              <a:spcBef>
                <a:spcPts val="975"/>
              </a:spcBef>
            </a:pPr>
            <a:r>
              <a:rPr dirty="0" sz="5000" spc="45"/>
              <a:t>ПРОУЧВАНИЯ</a:t>
            </a:r>
            <a:endParaRPr sz="5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588" y="4048609"/>
            <a:ext cx="5580464" cy="51979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42456" y="4465788"/>
            <a:ext cx="7820025" cy="4737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00" spc="-20">
                <a:latin typeface="Verdana"/>
                <a:cs typeface="Verdana"/>
              </a:rPr>
              <a:t>À</a:t>
            </a:r>
            <a:r>
              <a:rPr dirty="0" sz="2900" spc="785">
                <a:latin typeface="Verdana"/>
                <a:cs typeface="Verdana"/>
              </a:rPr>
              <a:t>Í</a:t>
            </a:r>
            <a:r>
              <a:rPr dirty="0" sz="2900" spc="-45">
                <a:latin typeface="Verdana"/>
                <a:cs typeface="Verdana"/>
              </a:rPr>
              <a:t>Ê</a:t>
            </a:r>
            <a:r>
              <a:rPr dirty="0" sz="2900" spc="-390">
                <a:latin typeface="Verdana"/>
                <a:cs typeface="Verdana"/>
              </a:rPr>
              <a:t>Å</a:t>
            </a:r>
            <a:r>
              <a:rPr dirty="0" sz="2900" spc="-700">
                <a:latin typeface="Verdana"/>
                <a:cs typeface="Verdana"/>
              </a:rPr>
              <a:t>Ò</a:t>
            </a:r>
            <a:r>
              <a:rPr dirty="0" sz="2900" spc="785">
                <a:latin typeface="Verdana"/>
                <a:cs typeface="Verdana"/>
              </a:rPr>
              <a:t>Í</a:t>
            </a:r>
            <a:r>
              <a:rPr dirty="0" sz="2900" spc="844">
                <a:latin typeface="Verdana"/>
                <a:cs typeface="Verdana"/>
              </a:rPr>
              <a:t>Î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785">
                <a:latin typeface="Verdana"/>
                <a:cs typeface="Verdana"/>
              </a:rPr>
              <a:t>Ï</a:t>
            </a:r>
            <a:r>
              <a:rPr dirty="0" sz="2900" spc="-475">
                <a:latin typeface="Verdana"/>
                <a:cs typeface="Verdana"/>
              </a:rPr>
              <a:t>Ð</a:t>
            </a:r>
            <a:r>
              <a:rPr dirty="0" sz="2900" spc="844">
                <a:latin typeface="Verdana"/>
                <a:cs typeface="Verdana"/>
              </a:rPr>
              <a:t>Î</a:t>
            </a:r>
            <a:r>
              <a:rPr dirty="0" sz="2900" spc="-765">
                <a:latin typeface="Verdana"/>
                <a:cs typeface="Verdana"/>
              </a:rPr>
              <a:t>Ó</a:t>
            </a:r>
            <a:r>
              <a:rPr dirty="0" sz="2900" spc="-520">
                <a:latin typeface="Verdana"/>
                <a:cs typeface="Verdana"/>
              </a:rPr>
              <a:t>×</a:t>
            </a:r>
            <a:r>
              <a:rPr dirty="0" sz="2900" spc="-210">
                <a:latin typeface="Verdana"/>
                <a:cs typeface="Verdana"/>
              </a:rPr>
              <a:t>Â</a:t>
            </a:r>
            <a:r>
              <a:rPr dirty="0" sz="2900" spc="-20">
                <a:latin typeface="Verdana"/>
                <a:cs typeface="Verdana"/>
              </a:rPr>
              <a:t>À</a:t>
            </a:r>
            <a:r>
              <a:rPr dirty="0" sz="2900" spc="785">
                <a:latin typeface="Verdana"/>
                <a:cs typeface="Verdana"/>
              </a:rPr>
              <a:t>Í</a:t>
            </a:r>
            <a:r>
              <a:rPr dirty="0" sz="2900" spc="-390">
                <a:latin typeface="Verdana"/>
                <a:cs typeface="Verdana"/>
              </a:rPr>
              <a:t>Å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-210">
                <a:latin typeface="Verdana"/>
                <a:cs typeface="Verdana"/>
              </a:rPr>
              <a:t>Â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-520">
                <a:latin typeface="Verdana"/>
                <a:cs typeface="Verdana"/>
              </a:rPr>
              <a:t>×</a:t>
            </a:r>
            <a:r>
              <a:rPr dirty="0" sz="2900" spc="-390">
                <a:latin typeface="Verdana"/>
                <a:cs typeface="Verdana"/>
              </a:rPr>
              <a:t>Å</a:t>
            </a:r>
            <a:r>
              <a:rPr dirty="0" sz="2900" spc="-700">
                <a:latin typeface="Verdana"/>
                <a:cs typeface="Verdana"/>
              </a:rPr>
              <a:t>Ò</a:t>
            </a:r>
            <a:r>
              <a:rPr dirty="0" sz="2900" spc="210">
                <a:latin typeface="Verdana"/>
                <a:cs typeface="Verdana"/>
              </a:rPr>
              <a:t>È</a:t>
            </a:r>
            <a:r>
              <a:rPr dirty="0" sz="2900" spc="-475">
                <a:latin typeface="Verdana"/>
                <a:cs typeface="Verdana"/>
              </a:rPr>
              <a:t>Ð</a:t>
            </a:r>
            <a:r>
              <a:rPr dirty="0" sz="2900" spc="210">
                <a:latin typeface="Verdana"/>
                <a:cs typeface="Verdana"/>
              </a:rPr>
              <a:t>È</a:t>
            </a:r>
            <a:r>
              <a:rPr dirty="0" sz="2900" spc="-700">
                <a:latin typeface="Verdana"/>
                <a:cs typeface="Verdana"/>
              </a:rPr>
              <a:t>Ò</a:t>
            </a:r>
            <a:r>
              <a:rPr dirty="0" sz="2900" spc="-390">
                <a:latin typeface="Verdana"/>
                <a:cs typeface="Verdana"/>
              </a:rPr>
              <a:t>Å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844">
                <a:latin typeface="Verdana"/>
                <a:cs typeface="Verdana"/>
              </a:rPr>
              <a:t>Î</a:t>
            </a:r>
            <a:r>
              <a:rPr dirty="0" sz="2900" spc="-210">
                <a:latin typeface="Verdana"/>
                <a:cs typeface="Verdana"/>
              </a:rPr>
              <a:t>Á</a:t>
            </a:r>
            <a:r>
              <a:rPr dirty="0" sz="2900" spc="590">
                <a:latin typeface="Verdana"/>
                <a:cs typeface="Verdana"/>
              </a:rPr>
              <a:t>Ù</a:t>
            </a:r>
            <a:r>
              <a:rPr dirty="0" sz="2900" spc="210">
                <a:latin typeface="Verdana"/>
                <a:cs typeface="Verdana"/>
              </a:rPr>
              <a:t>È</a:t>
            </a:r>
            <a:r>
              <a:rPr dirty="0" sz="2900" spc="785">
                <a:latin typeface="Verdana"/>
                <a:cs typeface="Verdana"/>
              </a:rPr>
              <a:t>Í</a:t>
            </a:r>
            <a:r>
              <a:rPr dirty="0" sz="2900" spc="210">
                <a:latin typeface="Verdana"/>
                <a:cs typeface="Verdana"/>
              </a:rPr>
              <a:t>È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3258" y="4053491"/>
            <a:ext cx="1390650" cy="1390650"/>
            <a:chOff x="803258" y="4053491"/>
            <a:chExt cx="1390650" cy="1390650"/>
          </a:xfrm>
        </p:grpSpPr>
        <p:sp>
          <p:nvSpPr>
            <p:cNvPr id="6" name="object 6"/>
            <p:cNvSpPr/>
            <p:nvPr/>
          </p:nvSpPr>
          <p:spPr>
            <a:xfrm>
              <a:off x="803258" y="4053491"/>
              <a:ext cx="1343025" cy="1343025"/>
            </a:xfrm>
            <a:custGeom>
              <a:avLst/>
              <a:gdLst/>
              <a:ahLst/>
              <a:cxnLst/>
              <a:rect l="l" t="t" r="r" b="b"/>
              <a:pathLst>
                <a:path w="1343025" h="1343025">
                  <a:moveTo>
                    <a:pt x="632884" y="1265768"/>
                  </a:moveTo>
                  <a:lnTo>
                    <a:pt x="585655" y="1264033"/>
                  </a:lnTo>
                  <a:lnTo>
                    <a:pt x="539368" y="1258911"/>
                  </a:lnTo>
                  <a:lnTo>
                    <a:pt x="494146" y="1250524"/>
                  </a:lnTo>
                  <a:lnTo>
                    <a:pt x="450110" y="1238992"/>
                  </a:lnTo>
                  <a:lnTo>
                    <a:pt x="407384" y="1224439"/>
                  </a:lnTo>
                  <a:lnTo>
                    <a:pt x="366090" y="1206986"/>
                  </a:lnTo>
                  <a:lnTo>
                    <a:pt x="326350" y="1186756"/>
                  </a:lnTo>
                  <a:lnTo>
                    <a:pt x="288286" y="1163869"/>
                  </a:lnTo>
                  <a:lnTo>
                    <a:pt x="252022" y="1138449"/>
                  </a:lnTo>
                  <a:lnTo>
                    <a:pt x="217679" y="1110616"/>
                  </a:lnTo>
                  <a:lnTo>
                    <a:pt x="185379" y="1080494"/>
                  </a:lnTo>
                  <a:lnTo>
                    <a:pt x="155247" y="1048203"/>
                  </a:lnTo>
                  <a:lnTo>
                    <a:pt x="127402" y="1013867"/>
                  </a:lnTo>
                  <a:lnTo>
                    <a:pt x="101969" y="977606"/>
                  </a:lnTo>
                  <a:lnTo>
                    <a:pt x="79070" y="939543"/>
                  </a:lnTo>
                  <a:lnTo>
                    <a:pt x="58827" y="899799"/>
                  </a:lnTo>
                  <a:lnTo>
                    <a:pt x="41362" y="858498"/>
                  </a:lnTo>
                  <a:lnTo>
                    <a:pt x="26798" y="815760"/>
                  </a:lnTo>
                  <a:lnTo>
                    <a:pt x="15257" y="771708"/>
                  </a:lnTo>
                  <a:lnTo>
                    <a:pt x="6862" y="726463"/>
                  </a:lnTo>
                  <a:lnTo>
                    <a:pt x="1736" y="680147"/>
                  </a:lnTo>
                  <a:lnTo>
                    <a:pt x="0" y="632884"/>
                  </a:lnTo>
                  <a:lnTo>
                    <a:pt x="1736" y="585620"/>
                  </a:lnTo>
                  <a:lnTo>
                    <a:pt x="6862" y="539304"/>
                  </a:lnTo>
                  <a:lnTo>
                    <a:pt x="15257" y="494060"/>
                  </a:lnTo>
                  <a:lnTo>
                    <a:pt x="26798" y="450007"/>
                  </a:lnTo>
                  <a:lnTo>
                    <a:pt x="41362" y="407269"/>
                  </a:lnTo>
                  <a:lnTo>
                    <a:pt x="58827" y="365968"/>
                  </a:lnTo>
                  <a:lnTo>
                    <a:pt x="79070" y="326225"/>
                  </a:lnTo>
                  <a:lnTo>
                    <a:pt x="101969" y="288162"/>
                  </a:lnTo>
                  <a:lnTo>
                    <a:pt x="127402" y="251901"/>
                  </a:lnTo>
                  <a:lnTo>
                    <a:pt x="155247" y="217564"/>
                  </a:lnTo>
                  <a:lnTo>
                    <a:pt x="185379" y="185274"/>
                  </a:lnTo>
                  <a:lnTo>
                    <a:pt x="217679" y="155151"/>
                  </a:lnTo>
                  <a:lnTo>
                    <a:pt x="252022" y="127319"/>
                  </a:lnTo>
                  <a:lnTo>
                    <a:pt x="288286" y="101898"/>
                  </a:lnTo>
                  <a:lnTo>
                    <a:pt x="326350" y="79012"/>
                  </a:lnTo>
                  <a:lnTo>
                    <a:pt x="366090" y="58781"/>
                  </a:lnTo>
                  <a:lnTo>
                    <a:pt x="407384" y="41328"/>
                  </a:lnTo>
                  <a:lnTo>
                    <a:pt x="450110" y="26775"/>
                  </a:lnTo>
                  <a:lnTo>
                    <a:pt x="494146" y="15244"/>
                  </a:lnTo>
                  <a:lnTo>
                    <a:pt x="539368" y="6856"/>
                  </a:lnTo>
                  <a:lnTo>
                    <a:pt x="585655" y="1734"/>
                  </a:lnTo>
                  <a:lnTo>
                    <a:pt x="632884" y="0"/>
                  </a:lnTo>
                  <a:lnTo>
                    <a:pt x="680112" y="1736"/>
                  </a:lnTo>
                  <a:lnTo>
                    <a:pt x="726399" y="6862"/>
                  </a:lnTo>
                  <a:lnTo>
                    <a:pt x="771621" y="15257"/>
                  </a:lnTo>
                  <a:lnTo>
                    <a:pt x="815657" y="26798"/>
                  </a:lnTo>
                  <a:lnTo>
                    <a:pt x="858383" y="41362"/>
                  </a:lnTo>
                  <a:lnTo>
                    <a:pt x="899677" y="58827"/>
                  </a:lnTo>
                  <a:lnTo>
                    <a:pt x="939417" y="79070"/>
                  </a:lnTo>
                  <a:lnTo>
                    <a:pt x="977481" y="101969"/>
                  </a:lnTo>
                  <a:lnTo>
                    <a:pt x="1013746" y="127402"/>
                  </a:lnTo>
                  <a:lnTo>
                    <a:pt x="1048089" y="155247"/>
                  </a:lnTo>
                  <a:lnTo>
                    <a:pt x="1080388" y="185379"/>
                  </a:lnTo>
                  <a:lnTo>
                    <a:pt x="1110521" y="217679"/>
                  </a:lnTo>
                  <a:lnTo>
                    <a:pt x="1138365" y="252022"/>
                  </a:lnTo>
                  <a:lnTo>
                    <a:pt x="1163798" y="288286"/>
                  </a:lnTo>
                  <a:lnTo>
                    <a:pt x="1186697" y="326350"/>
                  </a:lnTo>
                  <a:lnTo>
                    <a:pt x="1206941" y="366090"/>
                  </a:lnTo>
                  <a:lnTo>
                    <a:pt x="1224405" y="407384"/>
                  </a:lnTo>
                  <a:lnTo>
                    <a:pt x="1238969" y="450110"/>
                  </a:lnTo>
                  <a:lnTo>
                    <a:pt x="1250510" y="494146"/>
                  </a:lnTo>
                  <a:lnTo>
                    <a:pt x="1258905" y="539368"/>
                  </a:lnTo>
                  <a:lnTo>
                    <a:pt x="1264032" y="585655"/>
                  </a:lnTo>
                  <a:lnTo>
                    <a:pt x="1265768" y="632884"/>
                  </a:lnTo>
                  <a:lnTo>
                    <a:pt x="632884" y="632884"/>
                  </a:lnTo>
                  <a:lnTo>
                    <a:pt x="632884" y="1265768"/>
                  </a:lnTo>
                  <a:close/>
                </a:path>
                <a:path w="1343025" h="1343025">
                  <a:moveTo>
                    <a:pt x="710016" y="1342900"/>
                  </a:moveTo>
                  <a:lnTo>
                    <a:pt x="710016" y="710016"/>
                  </a:lnTo>
                  <a:lnTo>
                    <a:pt x="1342900" y="710016"/>
                  </a:lnTo>
                  <a:lnTo>
                    <a:pt x="1341164" y="757245"/>
                  </a:lnTo>
                  <a:lnTo>
                    <a:pt x="1336038" y="803532"/>
                  </a:lnTo>
                  <a:lnTo>
                    <a:pt x="1327643" y="848754"/>
                  </a:lnTo>
                  <a:lnTo>
                    <a:pt x="1316102" y="892790"/>
                  </a:lnTo>
                  <a:lnTo>
                    <a:pt x="1301538" y="935516"/>
                  </a:lnTo>
                  <a:lnTo>
                    <a:pt x="1284073" y="976810"/>
                  </a:lnTo>
                  <a:lnTo>
                    <a:pt x="1263830" y="1016550"/>
                  </a:lnTo>
                  <a:lnTo>
                    <a:pt x="1240931" y="1054614"/>
                  </a:lnTo>
                  <a:lnTo>
                    <a:pt x="1215498" y="1090878"/>
                  </a:lnTo>
                  <a:lnTo>
                    <a:pt x="1187653" y="1125221"/>
                  </a:lnTo>
                  <a:lnTo>
                    <a:pt x="1157521" y="1157521"/>
                  </a:lnTo>
                  <a:lnTo>
                    <a:pt x="1125221" y="1187653"/>
                  </a:lnTo>
                  <a:lnTo>
                    <a:pt x="1090878" y="1215498"/>
                  </a:lnTo>
                  <a:lnTo>
                    <a:pt x="1054614" y="1240931"/>
                  </a:lnTo>
                  <a:lnTo>
                    <a:pt x="1016550" y="1263830"/>
                  </a:lnTo>
                  <a:lnTo>
                    <a:pt x="976810" y="1284073"/>
                  </a:lnTo>
                  <a:lnTo>
                    <a:pt x="935516" y="1301538"/>
                  </a:lnTo>
                  <a:lnTo>
                    <a:pt x="892790" y="1316102"/>
                  </a:lnTo>
                  <a:lnTo>
                    <a:pt x="848754" y="1327643"/>
                  </a:lnTo>
                  <a:lnTo>
                    <a:pt x="803532" y="1336038"/>
                  </a:lnTo>
                  <a:lnTo>
                    <a:pt x="757245" y="1341164"/>
                  </a:lnTo>
                  <a:lnTo>
                    <a:pt x="710016" y="1342900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50287" y="4800521"/>
              <a:ext cx="643890" cy="643890"/>
            </a:xfrm>
            <a:custGeom>
              <a:avLst/>
              <a:gdLst/>
              <a:ahLst/>
              <a:cxnLst/>
              <a:rect l="l" t="t" r="r" b="b"/>
              <a:pathLst>
                <a:path w="643889" h="643889">
                  <a:moveTo>
                    <a:pt x="5368" y="643620"/>
                  </a:moveTo>
                  <a:lnTo>
                    <a:pt x="2542" y="643620"/>
                  </a:lnTo>
                  <a:lnTo>
                    <a:pt x="0" y="641360"/>
                  </a:lnTo>
                  <a:lnTo>
                    <a:pt x="0" y="2542"/>
                  </a:lnTo>
                  <a:lnTo>
                    <a:pt x="2260" y="0"/>
                  </a:lnTo>
                  <a:lnTo>
                    <a:pt x="641077" y="0"/>
                  </a:lnTo>
                  <a:lnTo>
                    <a:pt x="643620" y="2260"/>
                  </a:lnTo>
                  <a:lnTo>
                    <a:pt x="643620" y="5368"/>
                  </a:lnTo>
                  <a:lnTo>
                    <a:pt x="643422" y="10736"/>
                  </a:lnTo>
                  <a:lnTo>
                    <a:pt x="10736" y="10736"/>
                  </a:lnTo>
                  <a:lnTo>
                    <a:pt x="10736" y="633166"/>
                  </a:lnTo>
                  <a:lnTo>
                    <a:pt x="118523" y="633166"/>
                  </a:lnTo>
                  <a:lnTo>
                    <a:pt x="99581" y="636689"/>
                  </a:lnTo>
                  <a:lnTo>
                    <a:pt x="52945" y="641867"/>
                  </a:lnTo>
                  <a:lnTo>
                    <a:pt x="5368" y="643620"/>
                  </a:lnTo>
                  <a:close/>
                </a:path>
                <a:path w="643889" h="643889">
                  <a:moveTo>
                    <a:pt x="118523" y="633166"/>
                  </a:moveTo>
                  <a:lnTo>
                    <a:pt x="10736" y="633166"/>
                  </a:lnTo>
                  <a:lnTo>
                    <a:pt x="59115" y="630915"/>
                  </a:lnTo>
                  <a:lnTo>
                    <a:pt x="106486" y="625060"/>
                  </a:lnTo>
                  <a:lnTo>
                    <a:pt x="152711" y="615739"/>
                  </a:lnTo>
                  <a:lnTo>
                    <a:pt x="197653" y="603086"/>
                  </a:lnTo>
                  <a:lnTo>
                    <a:pt x="241177" y="587240"/>
                  </a:lnTo>
                  <a:lnTo>
                    <a:pt x="283145" y="568336"/>
                  </a:lnTo>
                  <a:lnTo>
                    <a:pt x="323421" y="546511"/>
                  </a:lnTo>
                  <a:lnTo>
                    <a:pt x="361869" y="521902"/>
                  </a:lnTo>
                  <a:lnTo>
                    <a:pt x="398352" y="494644"/>
                  </a:lnTo>
                  <a:lnTo>
                    <a:pt x="432733" y="464876"/>
                  </a:lnTo>
                  <a:lnTo>
                    <a:pt x="464876" y="432733"/>
                  </a:lnTo>
                  <a:lnTo>
                    <a:pt x="494644" y="398352"/>
                  </a:lnTo>
                  <a:lnTo>
                    <a:pt x="521902" y="361869"/>
                  </a:lnTo>
                  <a:lnTo>
                    <a:pt x="546511" y="323421"/>
                  </a:lnTo>
                  <a:lnTo>
                    <a:pt x="568336" y="283145"/>
                  </a:lnTo>
                  <a:lnTo>
                    <a:pt x="587240" y="241177"/>
                  </a:lnTo>
                  <a:lnTo>
                    <a:pt x="603086" y="197653"/>
                  </a:lnTo>
                  <a:lnTo>
                    <a:pt x="615739" y="152711"/>
                  </a:lnTo>
                  <a:lnTo>
                    <a:pt x="625060" y="106486"/>
                  </a:lnTo>
                  <a:lnTo>
                    <a:pt x="630915" y="59115"/>
                  </a:lnTo>
                  <a:lnTo>
                    <a:pt x="633166" y="10736"/>
                  </a:lnTo>
                  <a:lnTo>
                    <a:pt x="643422" y="10736"/>
                  </a:lnTo>
                  <a:lnTo>
                    <a:pt x="641867" y="52945"/>
                  </a:lnTo>
                  <a:lnTo>
                    <a:pt x="636689" y="99581"/>
                  </a:lnTo>
                  <a:lnTo>
                    <a:pt x="628213" y="145154"/>
                  </a:lnTo>
                  <a:lnTo>
                    <a:pt x="616560" y="189537"/>
                  </a:lnTo>
                  <a:lnTo>
                    <a:pt x="601856" y="232608"/>
                  </a:lnTo>
                  <a:lnTo>
                    <a:pt x="584225" y="274242"/>
                  </a:lnTo>
                  <a:lnTo>
                    <a:pt x="563791" y="314314"/>
                  </a:lnTo>
                  <a:lnTo>
                    <a:pt x="540679" y="352702"/>
                  </a:lnTo>
                  <a:lnTo>
                    <a:pt x="515011" y="389279"/>
                  </a:lnTo>
                  <a:lnTo>
                    <a:pt x="486914" y="423923"/>
                  </a:lnTo>
                  <a:lnTo>
                    <a:pt x="456510" y="456510"/>
                  </a:lnTo>
                  <a:lnTo>
                    <a:pt x="423923" y="486914"/>
                  </a:lnTo>
                  <a:lnTo>
                    <a:pt x="389279" y="515011"/>
                  </a:lnTo>
                  <a:lnTo>
                    <a:pt x="352702" y="540679"/>
                  </a:lnTo>
                  <a:lnTo>
                    <a:pt x="314314" y="563791"/>
                  </a:lnTo>
                  <a:lnTo>
                    <a:pt x="274242" y="584225"/>
                  </a:lnTo>
                  <a:lnTo>
                    <a:pt x="232608" y="601856"/>
                  </a:lnTo>
                  <a:lnTo>
                    <a:pt x="189537" y="616560"/>
                  </a:lnTo>
                  <a:lnTo>
                    <a:pt x="145154" y="628213"/>
                  </a:lnTo>
                  <a:lnTo>
                    <a:pt x="118523" y="633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12483" y="6660514"/>
            <a:ext cx="1482725" cy="1497965"/>
            <a:chOff x="712483" y="6660514"/>
            <a:chExt cx="1482725" cy="1497965"/>
          </a:xfrm>
        </p:grpSpPr>
        <p:sp>
          <p:nvSpPr>
            <p:cNvPr id="9" name="object 9"/>
            <p:cNvSpPr/>
            <p:nvPr/>
          </p:nvSpPr>
          <p:spPr>
            <a:xfrm>
              <a:off x="712483" y="6980988"/>
              <a:ext cx="1207770" cy="1177925"/>
            </a:xfrm>
            <a:custGeom>
              <a:avLst/>
              <a:gdLst/>
              <a:ahLst/>
              <a:cxnLst/>
              <a:rect l="l" t="t" r="r" b="b"/>
              <a:pathLst>
                <a:path w="1207770" h="1177925">
                  <a:moveTo>
                    <a:pt x="1207435" y="817203"/>
                  </a:moveTo>
                  <a:lnTo>
                    <a:pt x="936658" y="817203"/>
                  </a:lnTo>
                  <a:lnTo>
                    <a:pt x="971304" y="809314"/>
                  </a:lnTo>
                  <a:lnTo>
                    <a:pt x="997068" y="793642"/>
                  </a:lnTo>
                  <a:lnTo>
                    <a:pt x="1013697" y="777464"/>
                  </a:lnTo>
                  <a:lnTo>
                    <a:pt x="1020940" y="768057"/>
                  </a:lnTo>
                  <a:lnTo>
                    <a:pt x="1035622" y="733647"/>
                  </a:lnTo>
                  <a:lnTo>
                    <a:pt x="1038424" y="695275"/>
                  </a:lnTo>
                  <a:lnTo>
                    <a:pt x="1029345" y="655835"/>
                  </a:lnTo>
                  <a:lnTo>
                    <a:pt x="1008387" y="618222"/>
                  </a:lnTo>
                  <a:lnTo>
                    <a:pt x="1207435" y="618222"/>
                  </a:lnTo>
                  <a:lnTo>
                    <a:pt x="1207435" y="817203"/>
                  </a:lnTo>
                  <a:close/>
                </a:path>
                <a:path w="1207770" h="1177925">
                  <a:moveTo>
                    <a:pt x="933207" y="816904"/>
                  </a:moveTo>
                  <a:lnTo>
                    <a:pt x="650042" y="816904"/>
                  </a:lnTo>
                  <a:lnTo>
                    <a:pt x="650042" y="618521"/>
                  </a:lnTo>
                  <a:lnTo>
                    <a:pt x="850584" y="618521"/>
                  </a:lnTo>
                  <a:lnTo>
                    <a:pt x="832409" y="664694"/>
                  </a:lnTo>
                  <a:lnTo>
                    <a:pt x="827795" y="710108"/>
                  </a:lnTo>
                  <a:lnTo>
                    <a:pt x="836294" y="751309"/>
                  </a:lnTo>
                  <a:lnTo>
                    <a:pt x="857458" y="784839"/>
                  </a:lnTo>
                  <a:lnTo>
                    <a:pt x="890670" y="807989"/>
                  </a:lnTo>
                  <a:lnTo>
                    <a:pt x="912389" y="815096"/>
                  </a:lnTo>
                  <a:lnTo>
                    <a:pt x="933207" y="816904"/>
                  </a:lnTo>
                  <a:close/>
                </a:path>
                <a:path w="1207770" h="1177925">
                  <a:moveTo>
                    <a:pt x="557453" y="1010707"/>
                  </a:moveTo>
                  <a:lnTo>
                    <a:pt x="494092" y="983441"/>
                  </a:lnTo>
                  <a:lnTo>
                    <a:pt x="459321" y="924397"/>
                  </a:lnTo>
                  <a:lnTo>
                    <a:pt x="457570" y="889424"/>
                  </a:lnTo>
                  <a:lnTo>
                    <a:pt x="469599" y="852850"/>
                  </a:lnTo>
                  <a:lnTo>
                    <a:pt x="492612" y="824957"/>
                  </a:lnTo>
                  <a:lnTo>
                    <a:pt x="521789" y="805774"/>
                  </a:lnTo>
                  <a:lnTo>
                    <a:pt x="552311" y="795327"/>
                  </a:lnTo>
                  <a:lnTo>
                    <a:pt x="587629" y="793600"/>
                  </a:lnTo>
                  <a:lnTo>
                    <a:pt x="616979" y="800160"/>
                  </a:lnTo>
                  <a:lnTo>
                    <a:pt x="638428" y="809698"/>
                  </a:lnTo>
                  <a:lnTo>
                    <a:pt x="650042" y="816904"/>
                  </a:lnTo>
                  <a:lnTo>
                    <a:pt x="933207" y="816904"/>
                  </a:lnTo>
                  <a:lnTo>
                    <a:pt x="936658" y="817203"/>
                  </a:lnTo>
                  <a:lnTo>
                    <a:pt x="1207435" y="817203"/>
                  </a:lnTo>
                  <a:lnTo>
                    <a:pt x="1207435" y="973033"/>
                  </a:lnTo>
                  <a:lnTo>
                    <a:pt x="650042" y="973033"/>
                  </a:lnTo>
                  <a:lnTo>
                    <a:pt x="623064" y="995405"/>
                  </a:lnTo>
                  <a:lnTo>
                    <a:pt x="591351" y="1008169"/>
                  </a:lnTo>
                  <a:lnTo>
                    <a:pt x="557453" y="1010707"/>
                  </a:lnTo>
                  <a:close/>
                </a:path>
                <a:path w="1207770" h="1177925">
                  <a:moveTo>
                    <a:pt x="1133315" y="1177408"/>
                  </a:moveTo>
                  <a:lnTo>
                    <a:pt x="650042" y="1177408"/>
                  </a:lnTo>
                  <a:lnTo>
                    <a:pt x="650042" y="973033"/>
                  </a:lnTo>
                  <a:lnTo>
                    <a:pt x="1207435" y="973033"/>
                  </a:lnTo>
                  <a:lnTo>
                    <a:pt x="1207435" y="1103090"/>
                  </a:lnTo>
                  <a:lnTo>
                    <a:pt x="1201611" y="1132022"/>
                  </a:lnTo>
                  <a:lnTo>
                    <a:pt x="1185729" y="1155645"/>
                  </a:lnTo>
                  <a:lnTo>
                    <a:pt x="1162170" y="1171570"/>
                  </a:lnTo>
                  <a:lnTo>
                    <a:pt x="1133315" y="1177408"/>
                  </a:lnTo>
                  <a:close/>
                </a:path>
                <a:path w="1207770" h="1177925">
                  <a:moveTo>
                    <a:pt x="212792" y="568476"/>
                  </a:moveTo>
                  <a:lnTo>
                    <a:pt x="0" y="568476"/>
                  </a:lnTo>
                  <a:lnTo>
                    <a:pt x="0" y="50644"/>
                  </a:lnTo>
                  <a:lnTo>
                    <a:pt x="3983" y="30973"/>
                  </a:lnTo>
                  <a:lnTo>
                    <a:pt x="14832" y="14871"/>
                  </a:lnTo>
                  <a:lnTo>
                    <a:pt x="30890" y="3994"/>
                  </a:lnTo>
                  <a:lnTo>
                    <a:pt x="50503" y="0"/>
                  </a:lnTo>
                  <a:lnTo>
                    <a:pt x="567249" y="0"/>
                  </a:lnTo>
                  <a:lnTo>
                    <a:pt x="567249" y="220857"/>
                  </a:lnTo>
                  <a:lnTo>
                    <a:pt x="744103" y="220857"/>
                  </a:lnTo>
                  <a:lnTo>
                    <a:pt x="749298" y="226851"/>
                  </a:lnTo>
                  <a:lnTo>
                    <a:pt x="762565" y="255085"/>
                  </a:lnTo>
                  <a:lnTo>
                    <a:pt x="767791" y="286186"/>
                  </a:lnTo>
                  <a:lnTo>
                    <a:pt x="764667" y="315315"/>
                  </a:lnTo>
                  <a:lnTo>
                    <a:pt x="754454" y="342337"/>
                  </a:lnTo>
                  <a:lnTo>
                    <a:pt x="742016" y="359905"/>
                  </a:lnTo>
                  <a:lnTo>
                    <a:pt x="566950" y="359905"/>
                  </a:lnTo>
                  <a:lnTo>
                    <a:pt x="566950" y="382680"/>
                  </a:lnTo>
                  <a:lnTo>
                    <a:pt x="284826" y="382680"/>
                  </a:lnTo>
                  <a:lnTo>
                    <a:pt x="248392" y="391553"/>
                  </a:lnTo>
                  <a:lnTo>
                    <a:pt x="205561" y="426043"/>
                  </a:lnTo>
                  <a:lnTo>
                    <a:pt x="187073" y="467169"/>
                  </a:lnTo>
                  <a:lnTo>
                    <a:pt x="185520" y="501500"/>
                  </a:lnTo>
                  <a:lnTo>
                    <a:pt x="194168" y="536055"/>
                  </a:lnTo>
                  <a:lnTo>
                    <a:pt x="212792" y="568476"/>
                  </a:lnTo>
                  <a:close/>
                </a:path>
                <a:path w="1207770" h="1177925">
                  <a:moveTo>
                    <a:pt x="744103" y="220857"/>
                  </a:moveTo>
                  <a:lnTo>
                    <a:pt x="567249" y="220857"/>
                  </a:lnTo>
                  <a:lnTo>
                    <a:pt x="596216" y="195287"/>
                  </a:lnTo>
                  <a:lnTo>
                    <a:pt x="630423" y="180589"/>
                  </a:lnTo>
                  <a:lnTo>
                    <a:pt x="666815" y="177410"/>
                  </a:lnTo>
                  <a:lnTo>
                    <a:pt x="702338" y="186395"/>
                  </a:lnTo>
                  <a:lnTo>
                    <a:pt x="728914" y="203336"/>
                  </a:lnTo>
                  <a:lnTo>
                    <a:pt x="744103" y="220857"/>
                  </a:lnTo>
                  <a:close/>
                </a:path>
                <a:path w="1207770" h="1177925">
                  <a:moveTo>
                    <a:pt x="640248" y="398300"/>
                  </a:moveTo>
                  <a:lnTo>
                    <a:pt x="601470" y="385606"/>
                  </a:lnTo>
                  <a:lnTo>
                    <a:pt x="566950" y="359905"/>
                  </a:lnTo>
                  <a:lnTo>
                    <a:pt x="742016" y="359905"/>
                  </a:lnTo>
                  <a:lnTo>
                    <a:pt x="737908" y="365706"/>
                  </a:lnTo>
                  <a:lnTo>
                    <a:pt x="715787" y="383879"/>
                  </a:lnTo>
                  <a:lnTo>
                    <a:pt x="679587" y="397790"/>
                  </a:lnTo>
                  <a:lnTo>
                    <a:pt x="640248" y="398300"/>
                  </a:lnTo>
                  <a:close/>
                </a:path>
                <a:path w="1207770" h="1177925">
                  <a:moveTo>
                    <a:pt x="566950" y="568177"/>
                  </a:moveTo>
                  <a:lnTo>
                    <a:pt x="356844" y="568177"/>
                  </a:lnTo>
                  <a:lnTo>
                    <a:pt x="378984" y="542152"/>
                  </a:lnTo>
                  <a:lnTo>
                    <a:pt x="391625" y="511239"/>
                  </a:lnTo>
                  <a:lnTo>
                    <a:pt x="394124" y="478078"/>
                  </a:lnTo>
                  <a:lnTo>
                    <a:pt x="385835" y="445311"/>
                  </a:lnTo>
                  <a:lnTo>
                    <a:pt x="368544" y="418163"/>
                  </a:lnTo>
                  <a:lnTo>
                    <a:pt x="344522" y="398038"/>
                  </a:lnTo>
                  <a:lnTo>
                    <a:pt x="315906" y="385892"/>
                  </a:lnTo>
                  <a:lnTo>
                    <a:pt x="284826" y="382680"/>
                  </a:lnTo>
                  <a:lnTo>
                    <a:pt x="566950" y="382680"/>
                  </a:lnTo>
                  <a:lnTo>
                    <a:pt x="566950" y="568177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53730" y="6660514"/>
              <a:ext cx="1441450" cy="1469390"/>
            </a:xfrm>
            <a:custGeom>
              <a:avLst/>
              <a:gdLst/>
              <a:ahLst/>
              <a:cxnLst/>
              <a:rect l="l" t="t" r="r" b="b"/>
              <a:pathLst>
                <a:path w="1441450" h="1469390">
                  <a:moveTo>
                    <a:pt x="818602" y="330063"/>
                  </a:moveTo>
                  <a:lnTo>
                    <a:pt x="767196" y="118498"/>
                  </a:lnTo>
                  <a:lnTo>
                    <a:pt x="1247480" y="1030"/>
                  </a:lnTo>
                  <a:lnTo>
                    <a:pt x="1271749" y="0"/>
                  </a:lnTo>
                  <a:lnTo>
                    <a:pt x="1293693" y="8105"/>
                  </a:lnTo>
                  <a:lnTo>
                    <a:pt x="1310986" y="23910"/>
                  </a:lnTo>
                  <a:lnTo>
                    <a:pt x="1321301" y="45980"/>
                  </a:lnTo>
                  <a:lnTo>
                    <a:pt x="1374906" y="266471"/>
                  </a:lnTo>
                  <a:lnTo>
                    <a:pt x="917663" y="266471"/>
                  </a:lnTo>
                  <a:lnTo>
                    <a:pt x="879609" y="275486"/>
                  </a:lnTo>
                  <a:lnTo>
                    <a:pt x="845421" y="297030"/>
                  </a:lnTo>
                  <a:lnTo>
                    <a:pt x="818602" y="330063"/>
                  </a:lnTo>
                  <a:close/>
                </a:path>
                <a:path w="1441450" h="1469390">
                  <a:moveTo>
                    <a:pt x="1429362" y="490462"/>
                  </a:moveTo>
                  <a:lnTo>
                    <a:pt x="920666" y="490462"/>
                  </a:lnTo>
                  <a:lnTo>
                    <a:pt x="955634" y="485030"/>
                  </a:lnTo>
                  <a:lnTo>
                    <a:pt x="987463" y="468811"/>
                  </a:lnTo>
                  <a:lnTo>
                    <a:pt x="1009832" y="446696"/>
                  </a:lnTo>
                  <a:lnTo>
                    <a:pt x="1025196" y="419328"/>
                  </a:lnTo>
                  <a:lnTo>
                    <a:pt x="1032602" y="388532"/>
                  </a:lnTo>
                  <a:lnTo>
                    <a:pt x="1031098" y="356134"/>
                  </a:lnTo>
                  <a:lnTo>
                    <a:pt x="1004574" y="302795"/>
                  </a:lnTo>
                  <a:lnTo>
                    <a:pt x="956082" y="271025"/>
                  </a:lnTo>
                  <a:lnTo>
                    <a:pt x="917663" y="266471"/>
                  </a:lnTo>
                  <a:lnTo>
                    <a:pt x="1374906" y="266471"/>
                  </a:lnTo>
                  <a:lnTo>
                    <a:pt x="1429362" y="490462"/>
                  </a:lnTo>
                  <a:close/>
                </a:path>
                <a:path w="1441450" h="1469390">
                  <a:moveTo>
                    <a:pt x="1053218" y="1469114"/>
                  </a:moveTo>
                  <a:lnTo>
                    <a:pt x="567554" y="1469114"/>
                  </a:lnTo>
                  <a:lnTo>
                    <a:pt x="565761" y="1467316"/>
                  </a:lnTo>
                  <a:lnTo>
                    <a:pt x="565761" y="1464919"/>
                  </a:lnTo>
                  <a:lnTo>
                    <a:pt x="65751" y="1464919"/>
                  </a:lnTo>
                  <a:lnTo>
                    <a:pt x="41752" y="1460077"/>
                  </a:lnTo>
                  <a:lnTo>
                    <a:pt x="22184" y="1446863"/>
                  </a:lnTo>
                  <a:lnTo>
                    <a:pt x="9006" y="1427244"/>
                  </a:lnTo>
                  <a:lnTo>
                    <a:pt x="4178" y="1403186"/>
                  </a:lnTo>
                  <a:lnTo>
                    <a:pt x="4178" y="910227"/>
                  </a:lnTo>
                  <a:lnTo>
                    <a:pt x="1784" y="910227"/>
                  </a:lnTo>
                  <a:lnTo>
                    <a:pt x="0" y="908429"/>
                  </a:lnTo>
                  <a:lnTo>
                    <a:pt x="60" y="387600"/>
                  </a:lnTo>
                  <a:lnTo>
                    <a:pt x="4300" y="366562"/>
                  </a:lnTo>
                  <a:lnTo>
                    <a:pt x="16025" y="349129"/>
                  </a:lnTo>
                  <a:lnTo>
                    <a:pt x="33410" y="337372"/>
                  </a:lnTo>
                  <a:lnTo>
                    <a:pt x="54690" y="333060"/>
                  </a:lnTo>
                  <a:lnTo>
                    <a:pt x="574126" y="333060"/>
                  </a:lnTo>
                  <a:lnTo>
                    <a:pt x="575919" y="334858"/>
                  </a:lnTo>
                  <a:lnTo>
                    <a:pt x="575919" y="341151"/>
                  </a:lnTo>
                  <a:lnTo>
                    <a:pt x="54696" y="341151"/>
                  </a:lnTo>
                  <a:lnTo>
                    <a:pt x="36740" y="344826"/>
                  </a:lnTo>
                  <a:lnTo>
                    <a:pt x="22007" y="354823"/>
                  </a:lnTo>
                  <a:lnTo>
                    <a:pt x="12037" y="369596"/>
                  </a:lnTo>
                  <a:lnTo>
                    <a:pt x="8371" y="387600"/>
                  </a:lnTo>
                  <a:lnTo>
                    <a:pt x="8371" y="901237"/>
                  </a:lnTo>
                  <a:lnTo>
                    <a:pt x="372004" y="901237"/>
                  </a:lnTo>
                  <a:lnTo>
                    <a:pt x="371791" y="901536"/>
                  </a:lnTo>
                  <a:lnTo>
                    <a:pt x="575919" y="901536"/>
                  </a:lnTo>
                  <a:lnTo>
                    <a:pt x="575919" y="901836"/>
                  </a:lnTo>
                  <a:lnTo>
                    <a:pt x="772277" y="901836"/>
                  </a:lnTo>
                  <a:lnTo>
                    <a:pt x="773472" y="902735"/>
                  </a:lnTo>
                  <a:lnTo>
                    <a:pt x="774369" y="903934"/>
                  </a:lnTo>
                  <a:lnTo>
                    <a:pt x="774967" y="905132"/>
                  </a:lnTo>
                  <a:lnTo>
                    <a:pt x="774967" y="906930"/>
                  </a:lnTo>
                  <a:lnTo>
                    <a:pt x="774369" y="908129"/>
                  </a:lnTo>
                  <a:lnTo>
                    <a:pt x="773658" y="909927"/>
                  </a:lnTo>
                  <a:lnTo>
                    <a:pt x="574126" y="909927"/>
                  </a:lnTo>
                  <a:lnTo>
                    <a:pt x="574126" y="1080777"/>
                  </a:lnTo>
                  <a:lnTo>
                    <a:pt x="502098" y="1080777"/>
                  </a:lnTo>
                  <a:lnTo>
                    <a:pt x="438439" y="1094225"/>
                  </a:lnTo>
                  <a:lnTo>
                    <a:pt x="405115" y="1120858"/>
                  </a:lnTo>
                  <a:lnTo>
                    <a:pt x="376274" y="1194016"/>
                  </a:lnTo>
                  <a:lnTo>
                    <a:pt x="383031" y="1227602"/>
                  </a:lnTo>
                  <a:lnTo>
                    <a:pt x="400072" y="1256834"/>
                  </a:lnTo>
                  <a:lnTo>
                    <a:pt x="425237" y="1279605"/>
                  </a:lnTo>
                  <a:lnTo>
                    <a:pt x="456371" y="1293806"/>
                  </a:lnTo>
                  <a:lnTo>
                    <a:pt x="485987" y="1297655"/>
                  </a:lnTo>
                  <a:lnTo>
                    <a:pt x="574126" y="1297655"/>
                  </a:lnTo>
                  <a:lnTo>
                    <a:pt x="574126" y="1460424"/>
                  </a:lnTo>
                  <a:lnTo>
                    <a:pt x="1087362" y="1460424"/>
                  </a:lnTo>
                  <a:lnTo>
                    <a:pt x="1083609" y="1462957"/>
                  </a:lnTo>
                  <a:lnTo>
                    <a:pt x="1053218" y="1469114"/>
                  </a:lnTo>
                  <a:close/>
                </a:path>
                <a:path w="1441450" h="1469390">
                  <a:moveTo>
                    <a:pt x="571741" y="562308"/>
                  </a:moveTo>
                  <a:lnTo>
                    <a:pt x="569948" y="561709"/>
                  </a:lnTo>
                  <a:lnTo>
                    <a:pt x="568453" y="561110"/>
                  </a:lnTo>
                  <a:lnTo>
                    <a:pt x="567258" y="559611"/>
                  </a:lnTo>
                  <a:lnTo>
                    <a:pt x="567258" y="341151"/>
                  </a:lnTo>
                  <a:lnTo>
                    <a:pt x="575919" y="341151"/>
                  </a:lnTo>
                  <a:lnTo>
                    <a:pt x="575919" y="547325"/>
                  </a:lnTo>
                  <a:lnTo>
                    <a:pt x="589345" y="547325"/>
                  </a:lnTo>
                  <a:lnTo>
                    <a:pt x="574431" y="560510"/>
                  </a:lnTo>
                  <a:lnTo>
                    <a:pt x="573534" y="561709"/>
                  </a:lnTo>
                  <a:lnTo>
                    <a:pt x="571741" y="562308"/>
                  </a:lnTo>
                  <a:close/>
                </a:path>
                <a:path w="1441450" h="1469390">
                  <a:moveTo>
                    <a:pt x="901389" y="671089"/>
                  </a:moveTo>
                  <a:lnTo>
                    <a:pt x="852075" y="468511"/>
                  </a:lnTo>
                  <a:lnTo>
                    <a:pt x="885250" y="484993"/>
                  </a:lnTo>
                  <a:lnTo>
                    <a:pt x="920666" y="490462"/>
                  </a:lnTo>
                  <a:lnTo>
                    <a:pt x="1429362" y="490462"/>
                  </a:lnTo>
                  <a:lnTo>
                    <a:pt x="1441148" y="538940"/>
                  </a:lnTo>
                  <a:lnTo>
                    <a:pt x="1246883" y="586588"/>
                  </a:lnTo>
                  <a:lnTo>
                    <a:pt x="1273071" y="610093"/>
                  </a:lnTo>
                  <a:lnTo>
                    <a:pt x="1281767" y="623741"/>
                  </a:lnTo>
                  <a:lnTo>
                    <a:pt x="1094160" y="623741"/>
                  </a:lnTo>
                  <a:lnTo>
                    <a:pt x="901389" y="671089"/>
                  </a:lnTo>
                  <a:close/>
                </a:path>
                <a:path w="1441450" h="1469390">
                  <a:moveTo>
                    <a:pt x="589345" y="547325"/>
                  </a:moveTo>
                  <a:lnTo>
                    <a:pt x="575919" y="547325"/>
                  </a:lnTo>
                  <a:lnTo>
                    <a:pt x="605269" y="525111"/>
                  </a:lnTo>
                  <a:lnTo>
                    <a:pt x="638794" y="512787"/>
                  </a:lnTo>
                  <a:lnTo>
                    <a:pt x="674056" y="510915"/>
                  </a:lnTo>
                  <a:lnTo>
                    <a:pt x="703040" y="518580"/>
                  </a:lnTo>
                  <a:lnTo>
                    <a:pt x="670256" y="518580"/>
                  </a:lnTo>
                  <a:lnTo>
                    <a:pt x="635101" y="521740"/>
                  </a:lnTo>
                  <a:lnTo>
                    <a:pt x="602188" y="535970"/>
                  </a:lnTo>
                  <a:lnTo>
                    <a:pt x="589345" y="547325"/>
                  </a:lnTo>
                  <a:close/>
                </a:path>
                <a:path w="1441450" h="1469390">
                  <a:moveTo>
                    <a:pt x="706921" y="731248"/>
                  </a:moveTo>
                  <a:lnTo>
                    <a:pt x="644292" y="731248"/>
                  </a:lnTo>
                  <a:lnTo>
                    <a:pt x="682314" y="730995"/>
                  </a:lnTo>
                  <a:lnTo>
                    <a:pt x="717590" y="717538"/>
                  </a:lnTo>
                  <a:lnTo>
                    <a:pt x="738753" y="700054"/>
                  </a:lnTo>
                  <a:lnTo>
                    <a:pt x="754650" y="677457"/>
                  </a:lnTo>
                  <a:lnTo>
                    <a:pt x="764494" y="651376"/>
                  </a:lnTo>
                  <a:lnTo>
                    <a:pt x="767501" y="623441"/>
                  </a:lnTo>
                  <a:lnTo>
                    <a:pt x="762528" y="593198"/>
                  </a:lnTo>
                  <a:lnTo>
                    <a:pt x="749681" y="566017"/>
                  </a:lnTo>
                  <a:lnTo>
                    <a:pt x="730053" y="543499"/>
                  </a:lnTo>
                  <a:lnTo>
                    <a:pt x="704738" y="527247"/>
                  </a:lnTo>
                  <a:lnTo>
                    <a:pt x="670256" y="518580"/>
                  </a:lnTo>
                  <a:lnTo>
                    <a:pt x="703040" y="518580"/>
                  </a:lnTo>
                  <a:lnTo>
                    <a:pt x="757109" y="561784"/>
                  </a:lnTo>
                  <a:lnTo>
                    <a:pt x="776461" y="623741"/>
                  </a:lnTo>
                  <a:lnTo>
                    <a:pt x="773225" y="654022"/>
                  </a:lnTo>
                  <a:lnTo>
                    <a:pt x="762676" y="681915"/>
                  </a:lnTo>
                  <a:lnTo>
                    <a:pt x="745570" y="706043"/>
                  </a:lnTo>
                  <a:lnTo>
                    <a:pt x="722664" y="725030"/>
                  </a:lnTo>
                  <a:lnTo>
                    <a:pt x="706921" y="731248"/>
                  </a:lnTo>
                  <a:close/>
                </a:path>
                <a:path w="1441450" h="1469390">
                  <a:moveTo>
                    <a:pt x="1184073" y="798463"/>
                  </a:moveTo>
                  <a:lnTo>
                    <a:pt x="1126933" y="771109"/>
                  </a:lnTo>
                  <a:lnTo>
                    <a:pt x="1096345" y="732128"/>
                  </a:lnTo>
                  <a:lnTo>
                    <a:pt x="1084802" y="660956"/>
                  </a:lnTo>
                  <a:lnTo>
                    <a:pt x="1094160" y="623741"/>
                  </a:lnTo>
                  <a:lnTo>
                    <a:pt x="1281767" y="623741"/>
                  </a:lnTo>
                  <a:lnTo>
                    <a:pt x="1291414" y="638880"/>
                  </a:lnTo>
                  <a:lnTo>
                    <a:pt x="1301015" y="671039"/>
                  </a:lnTo>
                  <a:lnTo>
                    <a:pt x="1300976" y="704658"/>
                  </a:lnTo>
                  <a:lnTo>
                    <a:pt x="1277965" y="759380"/>
                  </a:lnTo>
                  <a:lnTo>
                    <a:pt x="1225364" y="796352"/>
                  </a:lnTo>
                  <a:lnTo>
                    <a:pt x="1184073" y="798463"/>
                  </a:lnTo>
                  <a:close/>
                </a:path>
                <a:path w="1441450" h="1469390">
                  <a:moveTo>
                    <a:pt x="575919" y="901536"/>
                  </a:moveTo>
                  <a:lnTo>
                    <a:pt x="567252" y="901536"/>
                  </a:lnTo>
                  <a:lnTo>
                    <a:pt x="567252" y="695662"/>
                  </a:lnTo>
                  <a:lnTo>
                    <a:pt x="568447" y="694164"/>
                  </a:lnTo>
                  <a:lnTo>
                    <a:pt x="569942" y="693564"/>
                  </a:lnTo>
                  <a:lnTo>
                    <a:pt x="571442" y="692665"/>
                  </a:lnTo>
                  <a:lnTo>
                    <a:pt x="573235" y="693265"/>
                  </a:lnTo>
                  <a:lnTo>
                    <a:pt x="574132" y="694164"/>
                  </a:lnTo>
                  <a:lnTo>
                    <a:pt x="591751" y="707349"/>
                  </a:lnTo>
                  <a:lnTo>
                    <a:pt x="575919" y="707349"/>
                  </a:lnTo>
                  <a:lnTo>
                    <a:pt x="575919" y="901536"/>
                  </a:lnTo>
                  <a:close/>
                </a:path>
                <a:path w="1441450" h="1469390">
                  <a:moveTo>
                    <a:pt x="648395" y="740575"/>
                  </a:moveTo>
                  <a:lnTo>
                    <a:pt x="610364" y="729792"/>
                  </a:lnTo>
                  <a:lnTo>
                    <a:pt x="575919" y="707349"/>
                  </a:lnTo>
                  <a:lnTo>
                    <a:pt x="591751" y="707349"/>
                  </a:lnTo>
                  <a:lnTo>
                    <a:pt x="607054" y="718802"/>
                  </a:lnTo>
                  <a:lnTo>
                    <a:pt x="644292" y="731248"/>
                  </a:lnTo>
                  <a:lnTo>
                    <a:pt x="706921" y="731248"/>
                  </a:lnTo>
                  <a:lnTo>
                    <a:pt x="686875" y="739166"/>
                  </a:lnTo>
                  <a:lnTo>
                    <a:pt x="648395" y="740575"/>
                  </a:lnTo>
                  <a:close/>
                </a:path>
                <a:path w="1441450" h="1469390">
                  <a:moveTo>
                    <a:pt x="372004" y="901237"/>
                  </a:moveTo>
                  <a:lnTo>
                    <a:pt x="209209" y="901237"/>
                  </a:lnTo>
                  <a:lnTo>
                    <a:pt x="192711" y="868975"/>
                  </a:lnTo>
                  <a:lnTo>
                    <a:pt x="185520" y="835084"/>
                  </a:lnTo>
                  <a:lnTo>
                    <a:pt x="187856" y="801530"/>
                  </a:lnTo>
                  <a:lnTo>
                    <a:pt x="206171" y="761253"/>
                  </a:lnTo>
                  <a:lnTo>
                    <a:pt x="250796" y="725105"/>
                  </a:lnTo>
                  <a:lnTo>
                    <a:pt x="289303" y="715740"/>
                  </a:lnTo>
                  <a:lnTo>
                    <a:pt x="322085" y="719289"/>
                  </a:lnTo>
                  <a:lnTo>
                    <a:pt x="351841" y="732222"/>
                  </a:lnTo>
                  <a:lnTo>
                    <a:pt x="376554" y="753246"/>
                  </a:lnTo>
                  <a:lnTo>
                    <a:pt x="394206" y="781068"/>
                  </a:lnTo>
                  <a:lnTo>
                    <a:pt x="402472" y="812450"/>
                  </a:lnTo>
                  <a:lnTo>
                    <a:pt x="401155" y="844449"/>
                  </a:lnTo>
                  <a:lnTo>
                    <a:pt x="390760" y="874875"/>
                  </a:lnTo>
                  <a:lnTo>
                    <a:pt x="372004" y="901237"/>
                  </a:lnTo>
                  <a:close/>
                </a:path>
                <a:path w="1441450" h="1469390">
                  <a:moveTo>
                    <a:pt x="892328" y="1100818"/>
                  </a:moveTo>
                  <a:lnTo>
                    <a:pt x="856558" y="1100818"/>
                  </a:lnTo>
                  <a:lnTo>
                    <a:pt x="889551" y="1093167"/>
                  </a:lnTo>
                  <a:lnTo>
                    <a:pt x="914277" y="1078043"/>
                  </a:lnTo>
                  <a:lnTo>
                    <a:pt x="930318" y="1062469"/>
                  </a:lnTo>
                  <a:lnTo>
                    <a:pt x="937253" y="1053470"/>
                  </a:lnTo>
                  <a:lnTo>
                    <a:pt x="951646" y="1019935"/>
                  </a:lnTo>
                  <a:lnTo>
                    <a:pt x="954214" y="982747"/>
                  </a:lnTo>
                  <a:lnTo>
                    <a:pt x="945239" y="944661"/>
                  </a:lnTo>
                  <a:lnTo>
                    <a:pt x="924999" y="908429"/>
                  </a:lnTo>
                  <a:lnTo>
                    <a:pt x="924103" y="906930"/>
                  </a:lnTo>
                  <a:lnTo>
                    <a:pt x="924222" y="905132"/>
                  </a:lnTo>
                  <a:lnTo>
                    <a:pt x="925298" y="902435"/>
                  </a:lnTo>
                  <a:lnTo>
                    <a:pt x="926793" y="901536"/>
                  </a:lnTo>
                  <a:lnTo>
                    <a:pt x="1129729" y="901536"/>
                  </a:lnTo>
                  <a:lnTo>
                    <a:pt x="1131522" y="903334"/>
                  </a:lnTo>
                  <a:lnTo>
                    <a:pt x="1131522" y="909927"/>
                  </a:lnTo>
                  <a:lnTo>
                    <a:pt x="936357" y="909927"/>
                  </a:lnTo>
                  <a:lnTo>
                    <a:pt x="955097" y="947260"/>
                  </a:lnTo>
                  <a:lnTo>
                    <a:pt x="962769" y="986081"/>
                  </a:lnTo>
                  <a:lnTo>
                    <a:pt x="959178" y="1023835"/>
                  </a:lnTo>
                  <a:lnTo>
                    <a:pt x="944127" y="1057965"/>
                  </a:lnTo>
                  <a:lnTo>
                    <a:pt x="935572" y="1069043"/>
                  </a:lnTo>
                  <a:lnTo>
                    <a:pt x="918051" y="1085684"/>
                  </a:lnTo>
                  <a:lnTo>
                    <a:pt x="892328" y="1100818"/>
                  </a:lnTo>
                  <a:close/>
                </a:path>
                <a:path w="1441450" h="1469390">
                  <a:moveTo>
                    <a:pt x="856558" y="1108909"/>
                  </a:moveTo>
                  <a:lnTo>
                    <a:pt x="812213" y="1100631"/>
                  </a:lnTo>
                  <a:lnTo>
                    <a:pt x="774369" y="1075046"/>
                  </a:lnTo>
                  <a:lnTo>
                    <a:pt x="752934" y="1041450"/>
                  </a:lnTo>
                  <a:lnTo>
                    <a:pt x="743884" y="1000465"/>
                  </a:lnTo>
                  <a:lnTo>
                    <a:pt x="747387" y="955491"/>
                  </a:lnTo>
                  <a:lnTo>
                    <a:pt x="763610" y="909927"/>
                  </a:lnTo>
                  <a:lnTo>
                    <a:pt x="773658" y="909927"/>
                  </a:lnTo>
                  <a:lnTo>
                    <a:pt x="756815" y="952541"/>
                  </a:lnTo>
                  <a:lnTo>
                    <a:pt x="752066" y="996644"/>
                  </a:lnTo>
                  <a:lnTo>
                    <a:pt x="760037" y="1036871"/>
                  </a:lnTo>
                  <a:lnTo>
                    <a:pt x="780645" y="1069652"/>
                  </a:lnTo>
                  <a:lnTo>
                    <a:pt x="828348" y="1097802"/>
                  </a:lnTo>
                  <a:lnTo>
                    <a:pt x="856558" y="1100818"/>
                  </a:lnTo>
                  <a:lnTo>
                    <a:pt x="892328" y="1100818"/>
                  </a:lnTo>
                  <a:lnTo>
                    <a:pt x="891676" y="1101202"/>
                  </a:lnTo>
                  <a:lnTo>
                    <a:pt x="856558" y="1108909"/>
                  </a:lnTo>
                  <a:close/>
                </a:path>
                <a:path w="1441450" h="1469390">
                  <a:moveTo>
                    <a:pt x="1087362" y="1460424"/>
                  </a:moveTo>
                  <a:lnTo>
                    <a:pt x="1053514" y="1460424"/>
                  </a:lnTo>
                  <a:lnTo>
                    <a:pt x="1080706" y="1454903"/>
                  </a:lnTo>
                  <a:lnTo>
                    <a:pt x="1102939" y="1439859"/>
                  </a:lnTo>
                  <a:lnTo>
                    <a:pt x="1117943" y="1417566"/>
                  </a:lnTo>
                  <a:lnTo>
                    <a:pt x="1123449" y="1390300"/>
                  </a:lnTo>
                  <a:lnTo>
                    <a:pt x="1123150" y="1390300"/>
                  </a:lnTo>
                  <a:lnTo>
                    <a:pt x="1123150" y="909927"/>
                  </a:lnTo>
                  <a:lnTo>
                    <a:pt x="1131522" y="909927"/>
                  </a:lnTo>
                  <a:lnTo>
                    <a:pt x="1131522" y="1390600"/>
                  </a:lnTo>
                  <a:lnTo>
                    <a:pt x="1125339" y="1421199"/>
                  </a:lnTo>
                  <a:lnTo>
                    <a:pt x="1108509" y="1446152"/>
                  </a:lnTo>
                  <a:lnTo>
                    <a:pt x="1087362" y="1460424"/>
                  </a:lnTo>
                  <a:close/>
                </a:path>
                <a:path w="1441450" h="1469390">
                  <a:moveTo>
                    <a:pt x="574126" y="1297655"/>
                  </a:moveTo>
                  <a:lnTo>
                    <a:pt x="485987" y="1297655"/>
                  </a:lnTo>
                  <a:lnTo>
                    <a:pt x="515099" y="1293357"/>
                  </a:lnTo>
                  <a:lnTo>
                    <a:pt x="542194" y="1281417"/>
                  </a:lnTo>
                  <a:lnTo>
                    <a:pt x="565758" y="1262341"/>
                  </a:lnTo>
                  <a:lnTo>
                    <a:pt x="565758" y="1102616"/>
                  </a:lnTo>
                  <a:lnTo>
                    <a:pt x="534853" y="1087356"/>
                  </a:lnTo>
                  <a:lnTo>
                    <a:pt x="502098" y="1080777"/>
                  </a:lnTo>
                  <a:lnTo>
                    <a:pt x="574126" y="1080777"/>
                  </a:lnTo>
                  <a:lnTo>
                    <a:pt x="574126" y="1297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442456" y="6762913"/>
            <a:ext cx="8547735" cy="156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</a:pPr>
            <a:r>
              <a:rPr dirty="0" sz="2900" spc="55">
                <a:latin typeface="Verdana"/>
                <a:cs typeface="Verdana"/>
              </a:rPr>
              <a:t>Ä</a:t>
            </a:r>
            <a:r>
              <a:rPr dirty="0" sz="2900" spc="-340">
                <a:latin typeface="Verdana"/>
                <a:cs typeface="Verdana"/>
              </a:rPr>
              <a:t>Ú</a:t>
            </a:r>
            <a:r>
              <a:rPr dirty="0" sz="2900" spc="-20">
                <a:latin typeface="Verdana"/>
                <a:cs typeface="Verdana"/>
              </a:rPr>
              <a:t>Ë</a:t>
            </a:r>
            <a:r>
              <a:rPr dirty="0" sz="2900" spc="-215">
                <a:latin typeface="Verdana"/>
                <a:cs typeface="Verdana"/>
              </a:rPr>
              <a:t>Á</a:t>
            </a:r>
            <a:r>
              <a:rPr dirty="0" sz="2900" spc="840">
                <a:latin typeface="Verdana"/>
                <a:cs typeface="Verdana"/>
              </a:rPr>
              <a:t>Î</a:t>
            </a:r>
            <a:r>
              <a:rPr dirty="0" sz="2900" spc="-525">
                <a:latin typeface="Verdana"/>
                <a:cs typeface="Verdana"/>
              </a:rPr>
              <a:t>×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780">
                <a:latin typeface="Verdana"/>
                <a:cs typeface="Verdana"/>
              </a:rPr>
              <a:t>ÍÍ</a:t>
            </a:r>
            <a:r>
              <a:rPr dirty="0" sz="2900" spc="210">
                <a:latin typeface="Verdana"/>
                <a:cs typeface="Verdana"/>
              </a:rPr>
              <a:t>È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780">
                <a:latin typeface="Verdana"/>
                <a:cs typeface="Verdana"/>
              </a:rPr>
              <a:t>Í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395">
                <a:latin typeface="Verdana"/>
                <a:cs typeface="Verdana"/>
              </a:rPr>
              <a:t>Å</a:t>
            </a:r>
            <a:r>
              <a:rPr dirty="0" sz="2900" spc="-480">
                <a:latin typeface="Verdana"/>
                <a:cs typeface="Verdana"/>
              </a:rPr>
              <a:t>Ð</a:t>
            </a:r>
            <a:r>
              <a:rPr dirty="0" sz="2900" spc="-215">
                <a:latin typeface="Verdana"/>
                <a:cs typeface="Verdana"/>
              </a:rPr>
              <a:t>Â</a:t>
            </a:r>
            <a:r>
              <a:rPr dirty="0" sz="2900" spc="905">
                <a:latin typeface="Verdana"/>
                <a:cs typeface="Verdana"/>
              </a:rPr>
              <a:t>Þ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20">
                <a:latin typeface="Verdana"/>
                <a:cs typeface="Verdana"/>
              </a:rPr>
              <a:t>À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-330">
                <a:latin typeface="Verdana"/>
                <a:cs typeface="Verdana"/>
              </a:rPr>
              <a:t>Ñ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780">
                <a:latin typeface="Verdana"/>
                <a:cs typeface="Verdana"/>
              </a:rPr>
              <a:t>Ï</a:t>
            </a:r>
            <a:r>
              <a:rPr dirty="0" sz="2900" spc="-480">
                <a:latin typeface="Verdana"/>
                <a:cs typeface="Verdana"/>
              </a:rPr>
              <a:t>Ð</a:t>
            </a:r>
            <a:r>
              <a:rPr dirty="0" sz="2900" spc="-395">
                <a:latin typeface="Verdana"/>
                <a:cs typeface="Verdana"/>
              </a:rPr>
              <a:t>Å</a:t>
            </a:r>
            <a:r>
              <a:rPr dirty="0" sz="2900" spc="55">
                <a:latin typeface="Verdana"/>
                <a:cs typeface="Verdana"/>
              </a:rPr>
              <a:t>Ä</a:t>
            </a:r>
            <a:r>
              <a:rPr dirty="0" sz="2900" spc="-335">
                <a:latin typeface="Verdana"/>
                <a:cs typeface="Verdana"/>
              </a:rPr>
              <a:t>Ñ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25">
                <a:latin typeface="Verdana"/>
                <a:cs typeface="Verdana"/>
              </a:rPr>
              <a:t>À</a:t>
            </a:r>
            <a:r>
              <a:rPr dirty="0" sz="2900" spc="-215">
                <a:latin typeface="Verdana"/>
                <a:cs typeface="Verdana"/>
              </a:rPr>
              <a:t>Â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395">
                <a:latin typeface="Verdana"/>
                <a:cs typeface="Verdana"/>
              </a:rPr>
              <a:t>Å</a:t>
            </a:r>
            <a:r>
              <a:rPr dirty="0" sz="2900" spc="-20">
                <a:latin typeface="Verdana"/>
                <a:cs typeface="Verdana"/>
              </a:rPr>
              <a:t>Ë</a:t>
            </a:r>
            <a:r>
              <a:rPr dirty="0" sz="2900" spc="145">
                <a:latin typeface="Verdana"/>
                <a:cs typeface="Verdana"/>
              </a:rPr>
              <a:t>È  </a:t>
            </a:r>
            <a:r>
              <a:rPr dirty="0" sz="2900" spc="780">
                <a:latin typeface="Verdana"/>
                <a:cs typeface="Verdana"/>
              </a:rPr>
              <a:t>Í</a:t>
            </a:r>
            <a:r>
              <a:rPr dirty="0" sz="2900" spc="-20">
                <a:latin typeface="Verdana"/>
                <a:cs typeface="Verdana"/>
              </a:rPr>
              <a:t>À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-215">
                <a:latin typeface="Verdana"/>
                <a:cs typeface="Verdana"/>
              </a:rPr>
              <a:t>Á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-295">
                <a:latin typeface="Verdana"/>
                <a:cs typeface="Verdana"/>
              </a:rPr>
              <a:t>Ç</a:t>
            </a:r>
            <a:r>
              <a:rPr dirty="0" sz="2900" spc="780">
                <a:latin typeface="Verdana"/>
                <a:cs typeface="Verdana"/>
              </a:rPr>
              <a:t>Í</a:t>
            </a:r>
            <a:r>
              <a:rPr dirty="0" sz="2900" spc="-395">
                <a:latin typeface="Verdana"/>
                <a:cs typeface="Verdana"/>
              </a:rPr>
              <a:t>Å</a:t>
            </a:r>
            <a:r>
              <a:rPr dirty="0" sz="2900" spc="-335">
                <a:latin typeface="Verdana"/>
                <a:cs typeface="Verdana"/>
              </a:rPr>
              <a:t>Ñ</a:t>
            </a:r>
            <a:r>
              <a:rPr dirty="0" sz="2900" spc="-25">
                <a:latin typeface="Verdana"/>
                <a:cs typeface="Verdana"/>
              </a:rPr>
              <a:t>À</a:t>
            </a:r>
            <a:r>
              <a:rPr dirty="0" sz="2900" spc="-385">
                <a:latin typeface="Verdana"/>
                <a:cs typeface="Verdana"/>
              </a:rPr>
              <a:t>,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-25">
                <a:latin typeface="Verdana"/>
                <a:cs typeface="Verdana"/>
              </a:rPr>
              <a:t>À</a:t>
            </a:r>
            <a:r>
              <a:rPr dirty="0" sz="2900" spc="55">
                <a:latin typeface="Verdana"/>
                <a:cs typeface="Verdana"/>
              </a:rPr>
              <a:t>Ä</a:t>
            </a:r>
            <a:r>
              <a:rPr dirty="0" sz="2900" spc="1405">
                <a:latin typeface="Verdana"/>
                <a:cs typeface="Verdana"/>
              </a:rPr>
              <a:t>Ì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780">
                <a:latin typeface="Verdana"/>
                <a:cs typeface="Verdana"/>
              </a:rPr>
              <a:t>Í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-335">
                <a:latin typeface="Verdana"/>
                <a:cs typeface="Verdana"/>
              </a:rPr>
              <a:t>Ñ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480">
                <a:latin typeface="Verdana"/>
                <a:cs typeface="Verdana"/>
              </a:rPr>
              <a:t>Ð</a:t>
            </a:r>
            <a:r>
              <a:rPr dirty="0" sz="2900" spc="-25">
                <a:latin typeface="Verdana"/>
                <a:cs typeface="Verdana"/>
              </a:rPr>
              <a:t>À</a:t>
            </a:r>
            <a:r>
              <a:rPr dirty="0" sz="2900" spc="-285">
                <a:latin typeface="Verdana"/>
                <a:cs typeface="Verdana"/>
              </a:rPr>
              <a:t>Ö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-10">
                <a:latin typeface="Verdana"/>
                <a:cs typeface="Verdana"/>
              </a:rPr>
              <a:t>ß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20">
                <a:latin typeface="Verdana"/>
                <a:cs typeface="Verdana"/>
              </a:rPr>
              <a:t>À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210">
                <a:latin typeface="Verdana"/>
                <a:cs typeface="Verdana"/>
              </a:rPr>
              <a:t>È</a:t>
            </a:r>
            <a:r>
              <a:rPr dirty="0" sz="2900" spc="-204">
                <a:latin typeface="Verdana"/>
                <a:cs typeface="Verdana"/>
              </a:rPr>
              <a:t> </a:t>
            </a:r>
            <a:r>
              <a:rPr dirty="0" sz="2900" spc="1405">
                <a:latin typeface="Verdana"/>
                <a:cs typeface="Verdana"/>
              </a:rPr>
              <a:t>Ì</a:t>
            </a:r>
            <a:r>
              <a:rPr dirty="0" sz="2900" spc="-395">
                <a:latin typeface="Verdana"/>
                <a:cs typeface="Verdana"/>
              </a:rPr>
              <a:t>Å</a:t>
            </a:r>
            <a:r>
              <a:rPr dirty="0" sz="2900" spc="-335">
                <a:latin typeface="Verdana"/>
                <a:cs typeface="Verdana"/>
              </a:rPr>
              <a:t>Ñ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780">
                <a:latin typeface="Verdana"/>
                <a:cs typeface="Verdana"/>
              </a:rPr>
              <a:t>Í</a:t>
            </a:r>
            <a:r>
              <a:rPr dirty="0" sz="2900" spc="204">
                <a:latin typeface="Verdana"/>
                <a:cs typeface="Verdana"/>
              </a:rPr>
              <a:t>È</a:t>
            </a:r>
            <a:r>
              <a:rPr dirty="0" sz="2900" spc="-705">
                <a:latin typeface="Verdana"/>
                <a:cs typeface="Verdana"/>
              </a:rPr>
              <a:t>Ò</a:t>
            </a:r>
            <a:r>
              <a:rPr dirty="0" sz="2900" spc="-265">
                <a:latin typeface="Verdana"/>
                <a:cs typeface="Verdana"/>
              </a:rPr>
              <a:t>Å  </a:t>
            </a:r>
            <a:r>
              <a:rPr dirty="0" sz="2900" spc="125">
                <a:latin typeface="Verdana"/>
                <a:cs typeface="Verdana"/>
              </a:rPr>
              <a:t>ÈÍÈÖÈÀÒÈÂÍÈ</a:t>
            </a:r>
            <a:r>
              <a:rPr dirty="0" sz="2900" spc="-210">
                <a:latin typeface="Verdana"/>
                <a:cs typeface="Verdana"/>
              </a:rPr>
              <a:t> </a:t>
            </a:r>
            <a:r>
              <a:rPr dirty="0" sz="2900" spc="-160">
                <a:latin typeface="Verdana"/>
                <a:cs typeface="Verdana"/>
              </a:rPr>
              <a:t>ÃÐÓÏÈ</a:t>
            </a:r>
            <a:endParaRPr sz="2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839" y="474807"/>
            <a:ext cx="5700395" cy="23685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  <a:tabLst>
                <a:tab pos="3032125" algn="l"/>
              </a:tabLst>
            </a:pPr>
            <a:r>
              <a:rPr dirty="0" sz="4400"/>
              <a:t>ДЕЙНОСТ	</a:t>
            </a:r>
            <a:r>
              <a:rPr dirty="0" sz="4400" spc="-155">
                <a:latin typeface="Tahoma"/>
                <a:cs typeface="Tahoma"/>
              </a:rPr>
              <a:t>2 </a:t>
            </a:r>
            <a:r>
              <a:rPr dirty="0" sz="4400" spc="-150">
                <a:latin typeface="Tahoma"/>
                <a:cs typeface="Tahoma"/>
              </a:rPr>
              <a:t> </a:t>
            </a:r>
            <a:r>
              <a:rPr dirty="0" sz="4400" spc="465"/>
              <a:t>И</a:t>
            </a:r>
            <a:r>
              <a:rPr dirty="0" sz="4400" spc="190"/>
              <a:t>Н</a:t>
            </a:r>
            <a:r>
              <a:rPr dirty="0" sz="4400" spc="35"/>
              <a:t>Ф</a:t>
            </a:r>
            <a:r>
              <a:rPr dirty="0" sz="4400" spc="85"/>
              <a:t>О</a:t>
            </a:r>
            <a:r>
              <a:rPr dirty="0" sz="4400" spc="-170"/>
              <a:t>Р</a:t>
            </a:r>
            <a:r>
              <a:rPr dirty="0" sz="4400" spc="490"/>
              <a:t>М</a:t>
            </a:r>
            <a:r>
              <a:rPr dirty="0" sz="4400" spc="-140"/>
              <a:t>А</a:t>
            </a:r>
            <a:r>
              <a:rPr dirty="0" sz="4400" spc="225"/>
              <a:t>Ц</a:t>
            </a:r>
            <a:r>
              <a:rPr dirty="0" sz="4400" spc="465"/>
              <a:t>И</a:t>
            </a:r>
            <a:r>
              <a:rPr dirty="0" sz="4400" spc="85"/>
              <a:t>О</a:t>
            </a:r>
            <a:r>
              <a:rPr dirty="0" sz="4400" spc="190"/>
              <a:t>НН</a:t>
            </a:r>
            <a:r>
              <a:rPr dirty="0" sz="4400" spc="-80"/>
              <a:t>А  </a:t>
            </a:r>
            <a:r>
              <a:rPr dirty="0" sz="4400" spc="130"/>
              <a:t>КАМПАНИЯ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3246" y="3401669"/>
            <a:ext cx="8531722" cy="5918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2763" y="3845462"/>
            <a:ext cx="1476375" cy="1019175"/>
            <a:chOff x="292763" y="3845462"/>
            <a:chExt cx="1476375" cy="1019175"/>
          </a:xfrm>
        </p:grpSpPr>
        <p:sp>
          <p:nvSpPr>
            <p:cNvPr id="5" name="object 5"/>
            <p:cNvSpPr/>
            <p:nvPr/>
          </p:nvSpPr>
          <p:spPr>
            <a:xfrm>
              <a:off x="305281" y="3948603"/>
              <a:ext cx="1221105" cy="911225"/>
            </a:xfrm>
            <a:custGeom>
              <a:avLst/>
              <a:gdLst/>
              <a:ahLst/>
              <a:cxnLst/>
              <a:rect l="l" t="t" r="r" b="b"/>
              <a:pathLst>
                <a:path w="1221105" h="911225">
                  <a:moveTo>
                    <a:pt x="1109202" y="543627"/>
                  </a:moveTo>
                  <a:lnTo>
                    <a:pt x="1109202" y="217695"/>
                  </a:lnTo>
                  <a:lnTo>
                    <a:pt x="1152590" y="242614"/>
                  </a:lnTo>
                  <a:lnTo>
                    <a:pt x="1186800" y="277317"/>
                  </a:lnTo>
                  <a:lnTo>
                    <a:pt x="1210121" y="319511"/>
                  </a:lnTo>
                  <a:lnTo>
                    <a:pt x="1220841" y="366902"/>
                  </a:lnTo>
                  <a:lnTo>
                    <a:pt x="1218391" y="411112"/>
                  </a:lnTo>
                  <a:lnTo>
                    <a:pt x="1204890" y="452738"/>
                  </a:lnTo>
                  <a:lnTo>
                    <a:pt x="1181449" y="489932"/>
                  </a:lnTo>
                  <a:lnTo>
                    <a:pt x="1149182" y="520845"/>
                  </a:lnTo>
                  <a:lnTo>
                    <a:pt x="1109202" y="543627"/>
                  </a:lnTo>
                  <a:close/>
                </a:path>
                <a:path w="1221105" h="911225">
                  <a:moveTo>
                    <a:pt x="990997" y="719537"/>
                  </a:moveTo>
                  <a:lnTo>
                    <a:pt x="414334" y="589083"/>
                  </a:lnTo>
                  <a:lnTo>
                    <a:pt x="414334" y="142888"/>
                  </a:lnTo>
                  <a:lnTo>
                    <a:pt x="990997" y="0"/>
                  </a:lnTo>
                  <a:lnTo>
                    <a:pt x="990997" y="719537"/>
                  </a:lnTo>
                  <a:close/>
                </a:path>
                <a:path w="1221105" h="911225">
                  <a:moveTo>
                    <a:pt x="426237" y="911142"/>
                  </a:moveTo>
                  <a:lnTo>
                    <a:pt x="291204" y="910530"/>
                  </a:lnTo>
                  <a:lnTo>
                    <a:pt x="255701" y="881993"/>
                  </a:lnTo>
                  <a:lnTo>
                    <a:pt x="192291" y="592752"/>
                  </a:lnTo>
                  <a:lnTo>
                    <a:pt x="393197" y="592752"/>
                  </a:lnTo>
                  <a:lnTo>
                    <a:pt x="461740" y="866094"/>
                  </a:lnTo>
                  <a:lnTo>
                    <a:pt x="461964" y="882850"/>
                  </a:lnTo>
                  <a:lnTo>
                    <a:pt x="455070" y="897256"/>
                  </a:lnTo>
                  <a:lnTo>
                    <a:pt x="442635" y="907342"/>
                  </a:lnTo>
                  <a:lnTo>
                    <a:pt x="426237" y="911142"/>
                  </a:lnTo>
                  <a:close/>
                </a:path>
                <a:path w="1221105" h="911225">
                  <a:moveTo>
                    <a:pt x="77155" y="529970"/>
                  </a:moveTo>
                  <a:lnTo>
                    <a:pt x="44938" y="529970"/>
                  </a:lnTo>
                  <a:lnTo>
                    <a:pt x="27439" y="526464"/>
                  </a:lnTo>
                  <a:lnTo>
                    <a:pt x="13156" y="516900"/>
                  </a:lnTo>
                  <a:lnTo>
                    <a:pt x="3529" y="502711"/>
                  </a:lnTo>
                  <a:lnTo>
                    <a:pt x="0" y="485331"/>
                  </a:lnTo>
                  <a:lnTo>
                    <a:pt x="0" y="317371"/>
                  </a:lnTo>
                  <a:lnTo>
                    <a:pt x="3561" y="299959"/>
                  </a:lnTo>
                  <a:lnTo>
                    <a:pt x="13260" y="285700"/>
                  </a:lnTo>
                  <a:lnTo>
                    <a:pt x="27616" y="276065"/>
                  </a:lnTo>
                  <a:lnTo>
                    <a:pt x="45147" y="272527"/>
                  </a:lnTo>
                  <a:lnTo>
                    <a:pt x="77155" y="272527"/>
                  </a:lnTo>
                  <a:lnTo>
                    <a:pt x="77155" y="529970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2763" y="3845462"/>
              <a:ext cx="1476375" cy="1019175"/>
            </a:xfrm>
            <a:custGeom>
              <a:avLst/>
              <a:gdLst/>
              <a:ahLst/>
              <a:cxnLst/>
              <a:rect l="l" t="t" r="r" b="b"/>
              <a:pathLst>
                <a:path w="1476375" h="1019175">
                  <a:moveTo>
                    <a:pt x="408588" y="1019174"/>
                  </a:moveTo>
                  <a:lnTo>
                    <a:pt x="273145" y="1018563"/>
                  </a:lnTo>
                  <a:lnTo>
                    <a:pt x="237995" y="999214"/>
                  </a:lnTo>
                  <a:lnTo>
                    <a:pt x="169514" y="696911"/>
                  </a:lnTo>
                  <a:lnTo>
                    <a:pt x="169394" y="694873"/>
                  </a:lnTo>
                  <a:lnTo>
                    <a:pt x="169514" y="694058"/>
                  </a:lnTo>
                  <a:lnTo>
                    <a:pt x="170540" y="692835"/>
                  </a:lnTo>
                  <a:lnTo>
                    <a:pt x="171147" y="692223"/>
                  </a:lnTo>
                  <a:lnTo>
                    <a:pt x="171765" y="691815"/>
                  </a:lnTo>
                  <a:lnTo>
                    <a:pt x="172592" y="691408"/>
                  </a:lnTo>
                  <a:lnTo>
                    <a:pt x="138138" y="676986"/>
                  </a:lnTo>
                  <a:lnTo>
                    <a:pt x="110303" y="653087"/>
                  </a:lnTo>
                  <a:lnTo>
                    <a:pt x="91088" y="621696"/>
                  </a:lnTo>
                  <a:lnTo>
                    <a:pt x="82495" y="584802"/>
                  </a:lnTo>
                  <a:lnTo>
                    <a:pt x="49870" y="584802"/>
                  </a:lnTo>
                  <a:lnTo>
                    <a:pt x="14620" y="570279"/>
                  </a:lnTo>
                  <a:lnTo>
                    <a:pt x="0" y="367310"/>
                  </a:lnTo>
                  <a:lnTo>
                    <a:pt x="3924" y="347933"/>
                  </a:lnTo>
                  <a:lnTo>
                    <a:pt x="14620" y="332149"/>
                  </a:lnTo>
                  <a:lnTo>
                    <a:pt x="30473" y="321562"/>
                  </a:lnTo>
                  <a:lnTo>
                    <a:pt x="49870" y="317778"/>
                  </a:lnTo>
                  <a:lnTo>
                    <a:pt x="82704" y="317778"/>
                  </a:lnTo>
                  <a:lnTo>
                    <a:pt x="94109" y="274578"/>
                  </a:lnTo>
                  <a:lnTo>
                    <a:pt x="119923" y="239557"/>
                  </a:lnTo>
                  <a:lnTo>
                    <a:pt x="156781" y="216077"/>
                  </a:lnTo>
                  <a:lnTo>
                    <a:pt x="201318" y="207504"/>
                  </a:lnTo>
                  <a:lnTo>
                    <a:pt x="421928" y="207504"/>
                  </a:lnTo>
                  <a:lnTo>
                    <a:pt x="421928" y="203627"/>
                  </a:lnTo>
                  <a:lnTo>
                    <a:pt x="423364" y="201796"/>
                  </a:lnTo>
                  <a:lnTo>
                    <a:pt x="425621" y="201183"/>
                  </a:lnTo>
                  <a:lnTo>
                    <a:pt x="1040454" y="45051"/>
                  </a:lnTo>
                  <a:lnTo>
                    <a:pt x="1041686" y="45051"/>
                  </a:lnTo>
                  <a:lnTo>
                    <a:pt x="1041686" y="39747"/>
                  </a:lnTo>
                  <a:lnTo>
                    <a:pt x="1044851" y="24336"/>
                  </a:lnTo>
                  <a:lnTo>
                    <a:pt x="1053460" y="11695"/>
                  </a:lnTo>
                  <a:lnTo>
                    <a:pt x="1066187" y="3143"/>
                  </a:lnTo>
                  <a:lnTo>
                    <a:pt x="1081703" y="0"/>
                  </a:lnTo>
                  <a:lnTo>
                    <a:pt x="1097220" y="3143"/>
                  </a:lnTo>
                  <a:lnTo>
                    <a:pt x="1109946" y="11695"/>
                  </a:lnTo>
                  <a:lnTo>
                    <a:pt x="1118556" y="24336"/>
                  </a:lnTo>
                  <a:lnTo>
                    <a:pt x="1121721" y="39747"/>
                  </a:lnTo>
                  <a:lnTo>
                    <a:pt x="1121721" y="56054"/>
                  </a:lnTo>
                  <a:lnTo>
                    <a:pt x="1036761" y="56054"/>
                  </a:lnTo>
                  <a:lnTo>
                    <a:pt x="431778" y="209746"/>
                  </a:lnTo>
                  <a:lnTo>
                    <a:pt x="431778" y="327562"/>
                  </a:lnTo>
                  <a:lnTo>
                    <a:pt x="49865" y="327562"/>
                  </a:lnTo>
                  <a:lnTo>
                    <a:pt x="34350" y="330677"/>
                  </a:lnTo>
                  <a:lnTo>
                    <a:pt x="21623" y="339181"/>
                  </a:lnTo>
                  <a:lnTo>
                    <a:pt x="13013" y="351812"/>
                  </a:lnTo>
                  <a:lnTo>
                    <a:pt x="9848" y="367310"/>
                  </a:lnTo>
                  <a:lnTo>
                    <a:pt x="9848" y="535270"/>
                  </a:lnTo>
                  <a:lnTo>
                    <a:pt x="12984" y="550682"/>
                  </a:lnTo>
                  <a:lnTo>
                    <a:pt x="21545" y="563323"/>
                  </a:lnTo>
                  <a:lnTo>
                    <a:pt x="34262" y="571874"/>
                  </a:lnTo>
                  <a:lnTo>
                    <a:pt x="49866" y="575018"/>
                  </a:lnTo>
                  <a:lnTo>
                    <a:pt x="431778" y="575018"/>
                  </a:lnTo>
                  <a:lnTo>
                    <a:pt x="431778" y="689573"/>
                  </a:lnTo>
                  <a:lnTo>
                    <a:pt x="454666" y="694873"/>
                  </a:lnTo>
                  <a:lnTo>
                    <a:pt x="380268" y="694873"/>
                  </a:lnTo>
                  <a:lnTo>
                    <a:pt x="381752" y="700784"/>
                  </a:lnTo>
                  <a:lnTo>
                    <a:pt x="180591" y="700784"/>
                  </a:lnTo>
                  <a:lnTo>
                    <a:pt x="242567" y="984115"/>
                  </a:lnTo>
                  <a:lnTo>
                    <a:pt x="273350" y="1008779"/>
                  </a:lnTo>
                  <a:lnTo>
                    <a:pt x="435289" y="1009390"/>
                  </a:lnTo>
                  <a:lnTo>
                    <a:pt x="434532" y="1010145"/>
                  </a:lnTo>
                  <a:lnTo>
                    <a:pt x="426673" y="1015072"/>
                  </a:lnTo>
                  <a:lnTo>
                    <a:pt x="417929" y="1018127"/>
                  </a:lnTo>
                  <a:lnTo>
                    <a:pt x="408588" y="1019174"/>
                  </a:lnTo>
                  <a:close/>
                </a:path>
                <a:path w="1476375" h="1019175">
                  <a:moveTo>
                    <a:pt x="504630" y="267635"/>
                  </a:moveTo>
                  <a:lnTo>
                    <a:pt x="501757" y="267635"/>
                  </a:lnTo>
                  <a:lnTo>
                    <a:pt x="499705" y="266208"/>
                  </a:lnTo>
                  <a:lnTo>
                    <a:pt x="499090" y="263966"/>
                  </a:lnTo>
                  <a:lnTo>
                    <a:pt x="498474" y="261316"/>
                  </a:lnTo>
                  <a:lnTo>
                    <a:pt x="500116" y="258666"/>
                  </a:lnTo>
                  <a:lnTo>
                    <a:pt x="502784" y="258055"/>
                  </a:lnTo>
                  <a:lnTo>
                    <a:pt x="1036761" y="126991"/>
                  </a:lnTo>
                  <a:lnTo>
                    <a:pt x="1036761" y="56054"/>
                  </a:lnTo>
                  <a:lnTo>
                    <a:pt x="1121721" y="56054"/>
                  </a:lnTo>
                  <a:lnTo>
                    <a:pt x="1121721" y="136975"/>
                  </a:lnTo>
                  <a:lnTo>
                    <a:pt x="1036555" y="136975"/>
                  </a:lnTo>
                  <a:lnTo>
                    <a:pt x="505041" y="267431"/>
                  </a:lnTo>
                  <a:lnTo>
                    <a:pt x="504630" y="267635"/>
                  </a:lnTo>
                  <a:close/>
                </a:path>
                <a:path w="1476375" h="1019175">
                  <a:moveTo>
                    <a:pt x="1170973" y="232575"/>
                  </a:moveTo>
                  <a:lnTo>
                    <a:pt x="1169331" y="232575"/>
                  </a:lnTo>
                  <a:lnTo>
                    <a:pt x="1168510" y="232371"/>
                  </a:lnTo>
                  <a:lnTo>
                    <a:pt x="1167484" y="232168"/>
                  </a:lnTo>
                  <a:lnTo>
                    <a:pt x="1166664" y="231556"/>
                  </a:lnTo>
                  <a:lnTo>
                    <a:pt x="1164406" y="230129"/>
                  </a:lnTo>
                  <a:lnTo>
                    <a:pt x="1163790" y="227072"/>
                  </a:lnTo>
                  <a:lnTo>
                    <a:pt x="1165432" y="224829"/>
                  </a:lnTo>
                  <a:lnTo>
                    <a:pt x="1251829" y="98859"/>
                  </a:lnTo>
                  <a:lnTo>
                    <a:pt x="1253471" y="96613"/>
                  </a:lnTo>
                  <a:lnTo>
                    <a:pt x="1256549" y="96010"/>
                  </a:lnTo>
                  <a:lnTo>
                    <a:pt x="1258601" y="97632"/>
                  </a:lnTo>
                  <a:lnTo>
                    <a:pt x="1260859" y="99067"/>
                  </a:lnTo>
                  <a:lnTo>
                    <a:pt x="1261474" y="102125"/>
                  </a:lnTo>
                  <a:lnTo>
                    <a:pt x="1259832" y="104361"/>
                  </a:lnTo>
                  <a:lnTo>
                    <a:pt x="1173436" y="230333"/>
                  </a:lnTo>
                  <a:lnTo>
                    <a:pt x="1172410" y="231760"/>
                  </a:lnTo>
                  <a:lnTo>
                    <a:pt x="1170973" y="232575"/>
                  </a:lnTo>
                  <a:close/>
                </a:path>
                <a:path w="1476375" h="1019175">
                  <a:moveTo>
                    <a:pt x="1121515" y="829606"/>
                  </a:moveTo>
                  <a:lnTo>
                    <a:pt x="1036555" y="829606"/>
                  </a:lnTo>
                  <a:lnTo>
                    <a:pt x="1036555" y="136975"/>
                  </a:lnTo>
                  <a:lnTo>
                    <a:pt x="1121721" y="136975"/>
                  </a:lnTo>
                  <a:lnTo>
                    <a:pt x="1121721" y="278642"/>
                  </a:lnTo>
                  <a:lnTo>
                    <a:pt x="1122952" y="278642"/>
                  </a:lnTo>
                  <a:lnTo>
                    <a:pt x="1123568" y="278846"/>
                  </a:lnTo>
                  <a:lnTo>
                    <a:pt x="1144360" y="290872"/>
                  </a:lnTo>
                  <a:lnTo>
                    <a:pt x="1126646" y="290872"/>
                  </a:lnTo>
                  <a:lnTo>
                    <a:pt x="1126646" y="601924"/>
                  </a:lnTo>
                  <a:lnTo>
                    <a:pt x="1144645" y="601924"/>
                  </a:lnTo>
                  <a:lnTo>
                    <a:pt x="1123362" y="613950"/>
                  </a:lnTo>
                  <a:lnTo>
                    <a:pt x="1122131" y="614358"/>
                  </a:lnTo>
                  <a:lnTo>
                    <a:pt x="1121515" y="614358"/>
                  </a:lnTo>
                  <a:lnTo>
                    <a:pt x="1121515" y="829606"/>
                  </a:lnTo>
                  <a:close/>
                </a:path>
                <a:path w="1476375" h="1019175">
                  <a:moveTo>
                    <a:pt x="1166664" y="231556"/>
                  </a:moveTo>
                  <a:close/>
                </a:path>
                <a:path w="1476375" h="1019175">
                  <a:moveTo>
                    <a:pt x="1273377" y="336531"/>
                  </a:moveTo>
                  <a:lnTo>
                    <a:pt x="1270914" y="336531"/>
                  </a:lnTo>
                  <a:lnTo>
                    <a:pt x="1269273" y="335716"/>
                  </a:lnTo>
                  <a:lnTo>
                    <a:pt x="1268246" y="334493"/>
                  </a:lnTo>
                  <a:lnTo>
                    <a:pt x="1266605" y="332251"/>
                  </a:lnTo>
                  <a:lnTo>
                    <a:pt x="1267220" y="329193"/>
                  </a:lnTo>
                  <a:lnTo>
                    <a:pt x="1269478" y="327562"/>
                  </a:lnTo>
                  <a:lnTo>
                    <a:pt x="1398149" y="238079"/>
                  </a:lnTo>
                  <a:lnTo>
                    <a:pt x="1400407" y="236448"/>
                  </a:lnTo>
                  <a:lnTo>
                    <a:pt x="1403485" y="237060"/>
                  </a:lnTo>
                  <a:lnTo>
                    <a:pt x="1406769" y="241544"/>
                  </a:lnTo>
                  <a:lnTo>
                    <a:pt x="1406153" y="244601"/>
                  </a:lnTo>
                  <a:lnTo>
                    <a:pt x="1403896" y="246232"/>
                  </a:lnTo>
                  <a:lnTo>
                    <a:pt x="1275224" y="335716"/>
                  </a:lnTo>
                  <a:lnTo>
                    <a:pt x="1274403" y="336327"/>
                  </a:lnTo>
                  <a:lnTo>
                    <a:pt x="1273377" y="336531"/>
                  </a:lnTo>
                  <a:close/>
                </a:path>
                <a:path w="1476375" h="1019175">
                  <a:moveTo>
                    <a:pt x="1144645" y="601924"/>
                  </a:moveTo>
                  <a:lnTo>
                    <a:pt x="1126646" y="601924"/>
                  </a:lnTo>
                  <a:lnTo>
                    <a:pt x="1171380" y="572454"/>
                  </a:lnTo>
                  <a:lnTo>
                    <a:pt x="1204552" y="532493"/>
                  </a:lnTo>
                  <a:lnTo>
                    <a:pt x="1224218" y="485003"/>
                  </a:lnTo>
                  <a:lnTo>
                    <a:pt x="1228434" y="432945"/>
                  </a:lnTo>
                  <a:lnTo>
                    <a:pt x="1218619" y="388818"/>
                  </a:lnTo>
                  <a:lnTo>
                    <a:pt x="1197318" y="348990"/>
                  </a:lnTo>
                  <a:lnTo>
                    <a:pt x="1166128" y="315622"/>
                  </a:lnTo>
                  <a:lnTo>
                    <a:pt x="1126646" y="290872"/>
                  </a:lnTo>
                  <a:lnTo>
                    <a:pt x="1144360" y="290872"/>
                  </a:lnTo>
                  <a:lnTo>
                    <a:pt x="1167956" y="304519"/>
                  </a:lnTo>
                  <a:lnTo>
                    <a:pt x="1203167" y="340378"/>
                  </a:lnTo>
                  <a:lnTo>
                    <a:pt x="1227257" y="383843"/>
                  </a:lnTo>
                  <a:lnTo>
                    <a:pt x="1238285" y="432333"/>
                  </a:lnTo>
                  <a:lnTo>
                    <a:pt x="1235809" y="478069"/>
                  </a:lnTo>
                  <a:lnTo>
                    <a:pt x="1221975" y="520889"/>
                  </a:lnTo>
                  <a:lnTo>
                    <a:pt x="1197888" y="559003"/>
                  </a:lnTo>
                  <a:lnTo>
                    <a:pt x="1164649" y="590620"/>
                  </a:lnTo>
                  <a:lnTo>
                    <a:pt x="1144645" y="601924"/>
                  </a:lnTo>
                  <a:close/>
                </a:path>
                <a:path w="1476375" h="1019175">
                  <a:moveTo>
                    <a:pt x="431778" y="575018"/>
                  </a:moveTo>
                  <a:lnTo>
                    <a:pt x="77162" y="575018"/>
                  </a:lnTo>
                  <a:lnTo>
                    <a:pt x="77161" y="327562"/>
                  </a:lnTo>
                  <a:lnTo>
                    <a:pt x="431778" y="327562"/>
                  </a:lnTo>
                  <a:lnTo>
                    <a:pt x="431778" y="575018"/>
                  </a:lnTo>
                  <a:close/>
                </a:path>
                <a:path w="1476375" h="1019175">
                  <a:moveTo>
                    <a:pt x="1473670" y="456182"/>
                  </a:moveTo>
                  <a:lnTo>
                    <a:pt x="1295540" y="456182"/>
                  </a:lnTo>
                  <a:lnTo>
                    <a:pt x="1293283" y="453940"/>
                  </a:lnTo>
                  <a:lnTo>
                    <a:pt x="1293283" y="448640"/>
                  </a:lnTo>
                  <a:lnTo>
                    <a:pt x="1295540" y="446398"/>
                  </a:lnTo>
                  <a:lnTo>
                    <a:pt x="1473670" y="446398"/>
                  </a:lnTo>
                  <a:lnTo>
                    <a:pt x="1475927" y="448436"/>
                  </a:lnTo>
                  <a:lnTo>
                    <a:pt x="1475927" y="453940"/>
                  </a:lnTo>
                  <a:lnTo>
                    <a:pt x="1473670" y="456182"/>
                  </a:lnTo>
                  <a:close/>
                </a:path>
                <a:path w="1476375" h="1019175">
                  <a:moveTo>
                    <a:pt x="1402869" y="648602"/>
                  </a:moveTo>
                  <a:lnTo>
                    <a:pt x="1400202" y="648602"/>
                  </a:lnTo>
                  <a:lnTo>
                    <a:pt x="1399175" y="648399"/>
                  </a:lnTo>
                  <a:lnTo>
                    <a:pt x="1398355" y="647787"/>
                  </a:lnTo>
                  <a:lnTo>
                    <a:pt x="1284459" y="578483"/>
                  </a:lnTo>
                  <a:lnTo>
                    <a:pt x="1282201" y="577056"/>
                  </a:lnTo>
                  <a:lnTo>
                    <a:pt x="1281380" y="573999"/>
                  </a:lnTo>
                  <a:lnTo>
                    <a:pt x="1284254" y="569515"/>
                  </a:lnTo>
                  <a:lnTo>
                    <a:pt x="1287332" y="568699"/>
                  </a:lnTo>
                  <a:lnTo>
                    <a:pt x="1289589" y="570126"/>
                  </a:lnTo>
                  <a:lnTo>
                    <a:pt x="1403485" y="639430"/>
                  </a:lnTo>
                  <a:lnTo>
                    <a:pt x="1405948" y="641061"/>
                  </a:lnTo>
                  <a:lnTo>
                    <a:pt x="1406769" y="644118"/>
                  </a:lnTo>
                  <a:lnTo>
                    <a:pt x="1405332" y="646360"/>
                  </a:lnTo>
                  <a:lnTo>
                    <a:pt x="1404306" y="647787"/>
                  </a:lnTo>
                  <a:lnTo>
                    <a:pt x="1402869" y="648602"/>
                  </a:lnTo>
                  <a:close/>
                </a:path>
                <a:path w="1476375" h="1019175">
                  <a:moveTo>
                    <a:pt x="1273172" y="813097"/>
                  </a:moveTo>
                  <a:lnTo>
                    <a:pt x="1270709" y="813097"/>
                  </a:lnTo>
                  <a:lnTo>
                    <a:pt x="1269067" y="812282"/>
                  </a:lnTo>
                  <a:lnTo>
                    <a:pt x="1268041" y="810651"/>
                  </a:lnTo>
                  <a:lnTo>
                    <a:pt x="1187185" y="671840"/>
                  </a:lnTo>
                  <a:lnTo>
                    <a:pt x="1185749" y="669597"/>
                  </a:lnTo>
                  <a:lnTo>
                    <a:pt x="1186570" y="666540"/>
                  </a:lnTo>
                  <a:lnTo>
                    <a:pt x="1189032" y="665113"/>
                  </a:lnTo>
                  <a:lnTo>
                    <a:pt x="1191290" y="663686"/>
                  </a:lnTo>
                  <a:lnTo>
                    <a:pt x="1194368" y="664502"/>
                  </a:lnTo>
                  <a:lnTo>
                    <a:pt x="1278097" y="808205"/>
                  </a:lnTo>
                  <a:lnTo>
                    <a:pt x="1277276" y="811059"/>
                  </a:lnTo>
                  <a:lnTo>
                    <a:pt x="1274813" y="812486"/>
                  </a:lnTo>
                  <a:lnTo>
                    <a:pt x="1273992" y="812893"/>
                  </a:lnTo>
                  <a:lnTo>
                    <a:pt x="1273172" y="813097"/>
                  </a:lnTo>
                  <a:close/>
                </a:path>
                <a:path w="1476375" h="1019175">
                  <a:moveTo>
                    <a:pt x="1081498" y="893001"/>
                  </a:moveTo>
                  <a:lnTo>
                    <a:pt x="1065981" y="889857"/>
                  </a:lnTo>
                  <a:lnTo>
                    <a:pt x="1053255" y="881305"/>
                  </a:lnTo>
                  <a:lnTo>
                    <a:pt x="1044645" y="868665"/>
                  </a:lnTo>
                  <a:lnTo>
                    <a:pt x="1041480" y="853253"/>
                  </a:lnTo>
                  <a:lnTo>
                    <a:pt x="1041480" y="840819"/>
                  </a:lnTo>
                  <a:lnTo>
                    <a:pt x="1041275" y="840819"/>
                  </a:lnTo>
                  <a:lnTo>
                    <a:pt x="1040865" y="840615"/>
                  </a:lnTo>
                  <a:lnTo>
                    <a:pt x="1040454" y="840615"/>
                  </a:lnTo>
                  <a:lnTo>
                    <a:pt x="425621" y="698134"/>
                  </a:lnTo>
                  <a:lnTo>
                    <a:pt x="423980" y="697727"/>
                  </a:lnTo>
                  <a:lnTo>
                    <a:pt x="422748" y="696504"/>
                  </a:lnTo>
                  <a:lnTo>
                    <a:pt x="422133" y="694873"/>
                  </a:lnTo>
                  <a:lnTo>
                    <a:pt x="454666" y="694873"/>
                  </a:lnTo>
                  <a:lnTo>
                    <a:pt x="1036555" y="829606"/>
                  </a:lnTo>
                  <a:lnTo>
                    <a:pt x="1121515" y="829606"/>
                  </a:lnTo>
                  <a:lnTo>
                    <a:pt x="1121515" y="853253"/>
                  </a:lnTo>
                  <a:lnTo>
                    <a:pt x="1118351" y="868665"/>
                  </a:lnTo>
                  <a:lnTo>
                    <a:pt x="1109741" y="881305"/>
                  </a:lnTo>
                  <a:lnTo>
                    <a:pt x="1097014" y="889857"/>
                  </a:lnTo>
                  <a:lnTo>
                    <a:pt x="1081498" y="893001"/>
                  </a:lnTo>
                  <a:close/>
                </a:path>
                <a:path w="1476375" h="1019175">
                  <a:moveTo>
                    <a:pt x="435289" y="1009390"/>
                  </a:moveTo>
                  <a:lnTo>
                    <a:pt x="408589" y="1009390"/>
                  </a:lnTo>
                  <a:lnTo>
                    <a:pt x="415787" y="1008572"/>
                  </a:lnTo>
                  <a:lnTo>
                    <a:pt x="422466" y="1006205"/>
                  </a:lnTo>
                  <a:lnTo>
                    <a:pt x="440137" y="977395"/>
                  </a:lnTo>
                  <a:lnTo>
                    <a:pt x="439166" y="970254"/>
                  </a:lnTo>
                  <a:lnTo>
                    <a:pt x="424801" y="913384"/>
                  </a:lnTo>
                  <a:lnTo>
                    <a:pt x="345176" y="913384"/>
                  </a:lnTo>
                  <a:lnTo>
                    <a:pt x="342919" y="911142"/>
                  </a:lnTo>
                  <a:lnTo>
                    <a:pt x="342919" y="905842"/>
                  </a:lnTo>
                  <a:lnTo>
                    <a:pt x="345176" y="903600"/>
                  </a:lnTo>
                  <a:lnTo>
                    <a:pt x="422543" y="903600"/>
                  </a:lnTo>
                  <a:lnTo>
                    <a:pt x="406742" y="840615"/>
                  </a:lnTo>
                  <a:lnTo>
                    <a:pt x="315830" y="840615"/>
                  </a:lnTo>
                  <a:lnTo>
                    <a:pt x="313573" y="838373"/>
                  </a:lnTo>
                  <a:lnTo>
                    <a:pt x="313573" y="833073"/>
                  </a:lnTo>
                  <a:lnTo>
                    <a:pt x="315830" y="830831"/>
                  </a:lnTo>
                  <a:lnTo>
                    <a:pt x="404279" y="830831"/>
                  </a:lnTo>
                  <a:lnTo>
                    <a:pt x="389708" y="773146"/>
                  </a:lnTo>
                  <a:lnTo>
                    <a:pt x="299207" y="773146"/>
                  </a:lnTo>
                  <a:lnTo>
                    <a:pt x="296950" y="770903"/>
                  </a:lnTo>
                  <a:lnTo>
                    <a:pt x="296950" y="765604"/>
                  </a:lnTo>
                  <a:lnTo>
                    <a:pt x="299207" y="763362"/>
                  </a:lnTo>
                  <a:lnTo>
                    <a:pt x="387246" y="763362"/>
                  </a:lnTo>
                  <a:lnTo>
                    <a:pt x="371444" y="700784"/>
                  </a:lnTo>
                  <a:lnTo>
                    <a:pt x="381752" y="700784"/>
                  </a:lnTo>
                  <a:lnTo>
                    <a:pt x="448811" y="968012"/>
                  </a:lnTo>
                  <a:lnTo>
                    <a:pt x="450044" y="977442"/>
                  </a:lnTo>
                  <a:lnTo>
                    <a:pt x="449170" y="986663"/>
                  </a:lnTo>
                  <a:lnTo>
                    <a:pt x="446214" y="995472"/>
                  </a:lnTo>
                  <a:lnTo>
                    <a:pt x="441218" y="1003479"/>
                  </a:lnTo>
                  <a:lnTo>
                    <a:pt x="435289" y="1009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364" y="4103313"/>
              <a:ext cx="208086" cy="1538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770" y="4136749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770" y="4593949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770" y="5051149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09566" y="3437601"/>
            <a:ext cx="6050915" cy="18542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600" spc="-5">
                <a:latin typeface="Lucida Sans Unicode"/>
                <a:cs typeface="Lucida Sans Unicode"/>
              </a:rPr>
              <a:t>ТРИ</a:t>
            </a:r>
            <a:r>
              <a:rPr dirty="0" sz="2600" spc="-170">
                <a:latin typeface="Lucida Sans Unicode"/>
                <a:cs typeface="Lucida Sans Unicode"/>
              </a:rPr>
              <a:t> </a:t>
            </a:r>
            <a:r>
              <a:rPr dirty="0" sz="2600" spc="40">
                <a:latin typeface="Lucida Sans Unicode"/>
                <a:cs typeface="Lucida Sans Unicode"/>
              </a:rPr>
              <a:t>ИНФОРМАЦИОННИ</a:t>
            </a:r>
            <a:r>
              <a:rPr dirty="0" sz="2600" spc="-165">
                <a:latin typeface="Lucida Sans Unicode"/>
                <a:cs typeface="Lucida Sans Unicode"/>
              </a:rPr>
              <a:t> </a:t>
            </a:r>
            <a:r>
              <a:rPr dirty="0" sz="2600" spc="-40">
                <a:latin typeface="Lucida Sans Unicode"/>
                <a:cs typeface="Lucida Sans Unicode"/>
              </a:rPr>
              <a:t>КАМПАНИИ</a:t>
            </a:r>
            <a:r>
              <a:rPr dirty="0" sz="2600" spc="-40">
                <a:latin typeface="Tahoma"/>
                <a:cs typeface="Tahoma"/>
              </a:rPr>
              <a:t>:</a:t>
            </a:r>
            <a:endParaRPr sz="2600">
              <a:latin typeface="Tahoma"/>
              <a:cs typeface="Tahoma"/>
            </a:endParaRPr>
          </a:p>
          <a:p>
            <a:pPr marL="1835785" marR="926465" indent="5080">
              <a:lnSpc>
                <a:spcPct val="115399"/>
              </a:lnSpc>
            </a:pPr>
            <a:r>
              <a:rPr dirty="0" sz="2600" spc="5">
                <a:latin typeface="Lucida Sans Unicode"/>
                <a:cs typeface="Lucida Sans Unicode"/>
              </a:rPr>
              <a:t>ДЕКАРБОНИЗАЦИЯ </a:t>
            </a:r>
            <a:r>
              <a:rPr dirty="0" sz="2600" spc="10">
                <a:latin typeface="Lucida Sans Unicode"/>
                <a:cs typeface="Lucida Sans Unicode"/>
              </a:rPr>
              <a:t> </a:t>
            </a:r>
            <a:r>
              <a:rPr dirty="0" sz="2600" spc="-25">
                <a:latin typeface="Lucida Sans Unicode"/>
                <a:cs typeface="Lucida Sans Unicode"/>
              </a:rPr>
              <a:t>ДЕЦЕНТРАЛИЗАЦИЯ </a:t>
            </a:r>
            <a:r>
              <a:rPr dirty="0" sz="2600" spc="-810">
                <a:latin typeface="Lucida Sans Unicode"/>
                <a:cs typeface="Lucida Sans Unicode"/>
              </a:rPr>
              <a:t> </a:t>
            </a:r>
            <a:r>
              <a:rPr dirty="0" sz="2600" spc="-25">
                <a:latin typeface="Lucida Sans Unicode"/>
                <a:cs typeface="Lucida Sans Unicode"/>
              </a:rPr>
              <a:t>ДИГИТАЛИЗАЦИЯ</a:t>
            </a:r>
            <a:endParaRPr sz="26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6264" y="6046846"/>
            <a:ext cx="1574165" cy="1085850"/>
            <a:chOff x="296264" y="6046846"/>
            <a:chExt cx="1574165" cy="1085850"/>
          </a:xfrm>
        </p:grpSpPr>
        <p:sp>
          <p:nvSpPr>
            <p:cNvPr id="13" name="object 13"/>
            <p:cNvSpPr/>
            <p:nvPr/>
          </p:nvSpPr>
          <p:spPr>
            <a:xfrm>
              <a:off x="799467" y="6232678"/>
              <a:ext cx="1016635" cy="835660"/>
            </a:xfrm>
            <a:custGeom>
              <a:avLst/>
              <a:gdLst/>
              <a:ahLst/>
              <a:cxnLst/>
              <a:rect l="l" t="t" r="r" b="b"/>
              <a:pathLst>
                <a:path w="1016635" h="835659">
                  <a:moveTo>
                    <a:pt x="723624" y="835553"/>
                  </a:moveTo>
                  <a:lnTo>
                    <a:pt x="492592" y="596327"/>
                  </a:lnTo>
                  <a:lnTo>
                    <a:pt x="0" y="596327"/>
                  </a:lnTo>
                  <a:lnTo>
                    <a:pt x="0" y="433732"/>
                  </a:lnTo>
                  <a:lnTo>
                    <a:pt x="436080" y="433727"/>
                  </a:lnTo>
                  <a:lnTo>
                    <a:pt x="436080" y="4120"/>
                  </a:lnTo>
                  <a:lnTo>
                    <a:pt x="440410" y="0"/>
                  </a:lnTo>
                  <a:lnTo>
                    <a:pt x="1008570" y="0"/>
                  </a:lnTo>
                  <a:lnTo>
                    <a:pt x="1016148" y="596327"/>
                  </a:lnTo>
                  <a:lnTo>
                    <a:pt x="723624" y="596327"/>
                  </a:lnTo>
                  <a:lnTo>
                    <a:pt x="723624" y="835553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1200" y="6059007"/>
              <a:ext cx="931544" cy="822325"/>
            </a:xfrm>
            <a:custGeom>
              <a:avLst/>
              <a:gdLst/>
              <a:ahLst/>
              <a:cxnLst/>
              <a:rect l="l" t="t" r="r" b="b"/>
              <a:pathLst>
                <a:path w="931544" h="822325">
                  <a:moveTo>
                    <a:pt x="215442" y="822097"/>
                  </a:moveTo>
                  <a:lnTo>
                    <a:pt x="215446" y="598064"/>
                  </a:lnTo>
                  <a:lnTo>
                    <a:pt x="0" y="598064"/>
                  </a:lnTo>
                  <a:lnTo>
                    <a:pt x="0" y="0"/>
                  </a:lnTo>
                  <a:lnTo>
                    <a:pt x="931488" y="3"/>
                  </a:lnTo>
                  <a:lnTo>
                    <a:pt x="931488" y="598284"/>
                  </a:lnTo>
                  <a:lnTo>
                    <a:pt x="407932" y="598284"/>
                  </a:lnTo>
                  <a:lnTo>
                    <a:pt x="215442" y="822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6264" y="6046846"/>
              <a:ext cx="1574165" cy="1085850"/>
            </a:xfrm>
            <a:custGeom>
              <a:avLst/>
              <a:gdLst/>
              <a:ahLst/>
              <a:cxnLst/>
              <a:rect l="l" t="t" r="r" b="b"/>
              <a:pathLst>
                <a:path w="1574164" h="1085850">
                  <a:moveTo>
                    <a:pt x="231030" y="846410"/>
                  </a:moveTo>
                  <a:lnTo>
                    <a:pt x="226267" y="846410"/>
                  </a:lnTo>
                  <a:lnTo>
                    <a:pt x="224751" y="846193"/>
                  </a:lnTo>
                  <a:lnTo>
                    <a:pt x="223452" y="845759"/>
                  </a:lnTo>
                  <a:lnTo>
                    <a:pt x="218688" y="844022"/>
                  </a:lnTo>
                  <a:lnTo>
                    <a:pt x="215661" y="839464"/>
                  </a:lnTo>
                  <a:lnTo>
                    <a:pt x="215661" y="622598"/>
                  </a:lnTo>
                  <a:lnTo>
                    <a:pt x="5413" y="622598"/>
                  </a:lnTo>
                  <a:lnTo>
                    <a:pt x="0" y="617170"/>
                  </a:lnTo>
                  <a:lnTo>
                    <a:pt x="0" y="5427"/>
                  </a:lnTo>
                  <a:lnTo>
                    <a:pt x="5413" y="0"/>
                  </a:lnTo>
                  <a:lnTo>
                    <a:pt x="950108" y="0"/>
                  </a:lnTo>
                  <a:lnTo>
                    <a:pt x="955522" y="5427"/>
                  </a:lnTo>
                  <a:lnTo>
                    <a:pt x="955522" y="24096"/>
                  </a:lnTo>
                  <a:lnTo>
                    <a:pt x="24038" y="24096"/>
                  </a:lnTo>
                  <a:lnTo>
                    <a:pt x="24038" y="598064"/>
                  </a:lnTo>
                  <a:lnTo>
                    <a:pt x="234283" y="598068"/>
                  </a:lnTo>
                  <a:lnTo>
                    <a:pt x="239692" y="603491"/>
                  </a:lnTo>
                  <a:lnTo>
                    <a:pt x="239692" y="801688"/>
                  </a:lnTo>
                  <a:lnTo>
                    <a:pt x="271551" y="801688"/>
                  </a:lnTo>
                  <a:lnTo>
                    <a:pt x="236660" y="842286"/>
                  </a:lnTo>
                  <a:lnTo>
                    <a:pt x="234278" y="844891"/>
                  </a:lnTo>
                  <a:lnTo>
                    <a:pt x="231030" y="846410"/>
                  </a:lnTo>
                  <a:close/>
                </a:path>
                <a:path w="1574164" h="1085850">
                  <a:moveTo>
                    <a:pt x="271551" y="801688"/>
                  </a:moveTo>
                  <a:lnTo>
                    <a:pt x="239692" y="801688"/>
                  </a:lnTo>
                  <a:lnTo>
                    <a:pt x="410963" y="602405"/>
                  </a:lnTo>
                  <a:lnTo>
                    <a:pt x="413128" y="599800"/>
                  </a:lnTo>
                  <a:lnTo>
                    <a:pt x="416592" y="598281"/>
                  </a:lnTo>
                  <a:lnTo>
                    <a:pt x="420057" y="598281"/>
                  </a:lnTo>
                  <a:lnTo>
                    <a:pt x="420061" y="598068"/>
                  </a:lnTo>
                  <a:lnTo>
                    <a:pt x="931492" y="598068"/>
                  </a:lnTo>
                  <a:lnTo>
                    <a:pt x="931492" y="24100"/>
                  </a:lnTo>
                  <a:lnTo>
                    <a:pt x="24038" y="24096"/>
                  </a:lnTo>
                  <a:lnTo>
                    <a:pt x="955522" y="24096"/>
                  </a:lnTo>
                  <a:lnTo>
                    <a:pt x="955522" y="225766"/>
                  </a:lnTo>
                  <a:lnTo>
                    <a:pt x="1560274" y="225766"/>
                  </a:lnTo>
                  <a:lnTo>
                    <a:pt x="1565687" y="231193"/>
                  </a:lnTo>
                  <a:lnTo>
                    <a:pt x="1565687" y="237706"/>
                  </a:lnTo>
                  <a:lnTo>
                    <a:pt x="1565845" y="249428"/>
                  </a:lnTo>
                  <a:lnTo>
                    <a:pt x="955522" y="249428"/>
                  </a:lnTo>
                  <a:lnTo>
                    <a:pt x="955522" y="380546"/>
                  </a:lnTo>
                  <a:lnTo>
                    <a:pt x="1394850" y="380546"/>
                  </a:lnTo>
                  <a:lnTo>
                    <a:pt x="1400263" y="385973"/>
                  </a:lnTo>
                  <a:lnTo>
                    <a:pt x="1400263" y="399433"/>
                  </a:lnTo>
                  <a:lnTo>
                    <a:pt x="1394850" y="404860"/>
                  </a:lnTo>
                  <a:lnTo>
                    <a:pt x="955522" y="404860"/>
                  </a:lnTo>
                  <a:lnTo>
                    <a:pt x="955522" y="508191"/>
                  </a:lnTo>
                  <a:lnTo>
                    <a:pt x="1394850" y="508191"/>
                  </a:lnTo>
                  <a:lnTo>
                    <a:pt x="1400263" y="513618"/>
                  </a:lnTo>
                  <a:lnTo>
                    <a:pt x="1400263" y="527077"/>
                  </a:lnTo>
                  <a:lnTo>
                    <a:pt x="1394850" y="532505"/>
                  </a:lnTo>
                  <a:lnTo>
                    <a:pt x="955522" y="532505"/>
                  </a:lnTo>
                  <a:lnTo>
                    <a:pt x="955522" y="616950"/>
                  </a:lnTo>
                  <a:lnTo>
                    <a:pt x="950109" y="622377"/>
                  </a:lnTo>
                  <a:lnTo>
                    <a:pt x="557117" y="622377"/>
                  </a:lnTo>
                  <a:lnTo>
                    <a:pt x="557117" y="622598"/>
                  </a:lnTo>
                  <a:lnTo>
                    <a:pt x="425469" y="622598"/>
                  </a:lnTo>
                  <a:lnTo>
                    <a:pt x="271551" y="801688"/>
                  </a:lnTo>
                  <a:close/>
                </a:path>
                <a:path w="1574164" h="1085850">
                  <a:moveTo>
                    <a:pt x="794648" y="192122"/>
                  </a:moveTo>
                  <a:lnTo>
                    <a:pt x="173656" y="192122"/>
                  </a:lnTo>
                  <a:lnTo>
                    <a:pt x="167159" y="191901"/>
                  </a:lnTo>
                  <a:lnTo>
                    <a:pt x="161745" y="186695"/>
                  </a:lnTo>
                  <a:lnTo>
                    <a:pt x="161743" y="173238"/>
                  </a:lnTo>
                  <a:lnTo>
                    <a:pt x="167156" y="167811"/>
                  </a:lnTo>
                  <a:lnTo>
                    <a:pt x="794648" y="167811"/>
                  </a:lnTo>
                  <a:lnTo>
                    <a:pt x="800061" y="173238"/>
                  </a:lnTo>
                  <a:lnTo>
                    <a:pt x="800061" y="186695"/>
                  </a:lnTo>
                  <a:lnTo>
                    <a:pt x="794648" y="192122"/>
                  </a:lnTo>
                  <a:close/>
                </a:path>
                <a:path w="1574164" h="1085850">
                  <a:moveTo>
                    <a:pt x="1280957" y="1043735"/>
                  </a:moveTo>
                  <a:lnTo>
                    <a:pt x="1256707" y="1043735"/>
                  </a:lnTo>
                  <a:lnTo>
                    <a:pt x="1256707" y="827521"/>
                  </a:lnTo>
                  <a:lnTo>
                    <a:pt x="1262120" y="822093"/>
                  </a:lnTo>
                  <a:lnTo>
                    <a:pt x="1268832" y="822093"/>
                  </a:lnTo>
                  <a:lnTo>
                    <a:pt x="1268833" y="821659"/>
                  </a:lnTo>
                  <a:lnTo>
                    <a:pt x="1549015" y="821659"/>
                  </a:lnTo>
                  <a:lnTo>
                    <a:pt x="1541653" y="249428"/>
                  </a:lnTo>
                  <a:lnTo>
                    <a:pt x="1565845" y="249428"/>
                  </a:lnTo>
                  <a:lnTo>
                    <a:pt x="1573613" y="827521"/>
                  </a:lnTo>
                  <a:lnTo>
                    <a:pt x="1573698" y="837076"/>
                  </a:lnTo>
                  <a:lnTo>
                    <a:pt x="1572399" y="840115"/>
                  </a:lnTo>
                  <a:lnTo>
                    <a:pt x="1570233" y="842503"/>
                  </a:lnTo>
                  <a:lnTo>
                    <a:pt x="1567852" y="844891"/>
                  </a:lnTo>
                  <a:lnTo>
                    <a:pt x="1564820" y="846193"/>
                  </a:lnTo>
                  <a:lnTo>
                    <a:pt x="1280957" y="846193"/>
                  </a:lnTo>
                  <a:lnTo>
                    <a:pt x="1280957" y="1043735"/>
                  </a:lnTo>
                  <a:close/>
                </a:path>
                <a:path w="1574164" h="1085850">
                  <a:moveTo>
                    <a:pt x="794648" y="313689"/>
                  </a:moveTo>
                  <a:lnTo>
                    <a:pt x="173656" y="313689"/>
                  </a:lnTo>
                  <a:lnTo>
                    <a:pt x="167159" y="313472"/>
                  </a:lnTo>
                  <a:lnTo>
                    <a:pt x="161745" y="308262"/>
                  </a:lnTo>
                  <a:lnTo>
                    <a:pt x="161743" y="294803"/>
                  </a:lnTo>
                  <a:lnTo>
                    <a:pt x="167156" y="289376"/>
                  </a:lnTo>
                  <a:lnTo>
                    <a:pt x="794648" y="289376"/>
                  </a:lnTo>
                  <a:lnTo>
                    <a:pt x="800061" y="294803"/>
                  </a:lnTo>
                  <a:lnTo>
                    <a:pt x="800061" y="308262"/>
                  </a:lnTo>
                  <a:lnTo>
                    <a:pt x="794648" y="313689"/>
                  </a:lnTo>
                  <a:close/>
                </a:path>
                <a:path w="1574164" h="1085850">
                  <a:moveTo>
                    <a:pt x="501687" y="435256"/>
                  </a:moveTo>
                  <a:lnTo>
                    <a:pt x="166944" y="435256"/>
                  </a:lnTo>
                  <a:lnTo>
                    <a:pt x="161531" y="429829"/>
                  </a:lnTo>
                  <a:lnTo>
                    <a:pt x="161531" y="416369"/>
                  </a:lnTo>
                  <a:lnTo>
                    <a:pt x="166944" y="410942"/>
                  </a:lnTo>
                  <a:lnTo>
                    <a:pt x="501684" y="410942"/>
                  </a:lnTo>
                  <a:lnTo>
                    <a:pt x="507097" y="416369"/>
                  </a:lnTo>
                  <a:lnTo>
                    <a:pt x="507100" y="423099"/>
                  </a:lnTo>
                  <a:lnTo>
                    <a:pt x="507100" y="429829"/>
                  </a:lnTo>
                  <a:lnTo>
                    <a:pt x="501687" y="435256"/>
                  </a:lnTo>
                  <a:close/>
                </a:path>
                <a:path w="1574164" h="1085850">
                  <a:moveTo>
                    <a:pt x="1270347" y="1085853"/>
                  </a:moveTo>
                  <a:lnTo>
                    <a:pt x="1265584" y="1085853"/>
                  </a:lnTo>
                  <a:lnTo>
                    <a:pt x="1262552" y="1084551"/>
                  </a:lnTo>
                  <a:lnTo>
                    <a:pt x="1260170" y="1082163"/>
                  </a:lnTo>
                  <a:lnTo>
                    <a:pt x="1032820" y="846627"/>
                  </a:lnTo>
                  <a:lnTo>
                    <a:pt x="538495" y="846627"/>
                  </a:lnTo>
                  <a:lnTo>
                    <a:pt x="533082" y="841200"/>
                  </a:lnTo>
                  <a:lnTo>
                    <a:pt x="533082" y="622598"/>
                  </a:lnTo>
                  <a:lnTo>
                    <a:pt x="557117" y="622598"/>
                  </a:lnTo>
                  <a:lnTo>
                    <a:pt x="557117" y="822093"/>
                  </a:lnTo>
                  <a:lnTo>
                    <a:pt x="1041049" y="822093"/>
                  </a:lnTo>
                  <a:lnTo>
                    <a:pt x="1044297" y="823396"/>
                  </a:lnTo>
                  <a:lnTo>
                    <a:pt x="1046462" y="825784"/>
                  </a:lnTo>
                  <a:lnTo>
                    <a:pt x="1256707" y="1043735"/>
                  </a:lnTo>
                  <a:lnTo>
                    <a:pt x="1280957" y="1043735"/>
                  </a:lnTo>
                  <a:lnTo>
                    <a:pt x="1280957" y="1078689"/>
                  </a:lnTo>
                  <a:lnTo>
                    <a:pt x="1277925" y="1083248"/>
                  </a:lnTo>
                  <a:lnTo>
                    <a:pt x="1273378" y="1084985"/>
                  </a:lnTo>
                  <a:lnTo>
                    <a:pt x="1271863" y="1085636"/>
                  </a:lnTo>
                  <a:lnTo>
                    <a:pt x="1270347" y="1085853"/>
                  </a:lnTo>
                  <a:close/>
                </a:path>
                <a:path w="1574164" h="1085850">
                  <a:moveTo>
                    <a:pt x="1394850" y="667747"/>
                  </a:moveTo>
                  <a:lnTo>
                    <a:pt x="1017664" y="667747"/>
                  </a:lnTo>
                  <a:lnTo>
                    <a:pt x="1012251" y="662320"/>
                  </a:lnTo>
                  <a:lnTo>
                    <a:pt x="1012251" y="648861"/>
                  </a:lnTo>
                  <a:lnTo>
                    <a:pt x="1017664" y="643434"/>
                  </a:lnTo>
                  <a:lnTo>
                    <a:pt x="1394850" y="643434"/>
                  </a:lnTo>
                  <a:lnTo>
                    <a:pt x="1400263" y="648861"/>
                  </a:lnTo>
                  <a:lnTo>
                    <a:pt x="1400263" y="662320"/>
                  </a:lnTo>
                  <a:lnTo>
                    <a:pt x="1394850" y="66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634332" y="6318025"/>
            <a:ext cx="30829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675">
                <a:latin typeface="Verdana"/>
                <a:cs typeface="Verdana"/>
              </a:rPr>
              <a:t>Ò</a:t>
            </a:r>
            <a:r>
              <a:rPr dirty="0" sz="2700" spc="-470">
                <a:latin typeface="Verdana"/>
                <a:cs typeface="Verdana"/>
              </a:rPr>
              <a:t>Ð</a:t>
            </a:r>
            <a:r>
              <a:rPr dirty="0" sz="2700" spc="170">
                <a:latin typeface="Verdana"/>
                <a:cs typeface="Verdana"/>
              </a:rPr>
              <a:t>È</a:t>
            </a:r>
            <a:r>
              <a:rPr dirty="0" sz="2700" spc="-200">
                <a:latin typeface="Verdana"/>
                <a:cs typeface="Verdana"/>
              </a:rPr>
              <a:t> </a:t>
            </a:r>
            <a:r>
              <a:rPr dirty="0" sz="2700" spc="-70">
                <a:latin typeface="Verdana"/>
                <a:cs typeface="Verdana"/>
              </a:rPr>
              <a:t>Ê</a:t>
            </a:r>
            <a:r>
              <a:rPr dirty="0" sz="2700" spc="-470">
                <a:latin typeface="Verdana"/>
                <a:cs typeface="Verdana"/>
              </a:rPr>
              <a:t>Ð</a:t>
            </a:r>
            <a:r>
              <a:rPr dirty="0" sz="2700" spc="-335">
                <a:latin typeface="Verdana"/>
                <a:cs typeface="Verdana"/>
              </a:rPr>
              <a:t>Ú</a:t>
            </a:r>
            <a:r>
              <a:rPr dirty="0" sz="2700" spc="-515">
                <a:latin typeface="Verdana"/>
                <a:cs typeface="Verdana"/>
              </a:rPr>
              <a:t>Ã</a:t>
            </a:r>
            <a:r>
              <a:rPr dirty="0" sz="2700" spc="-45">
                <a:latin typeface="Verdana"/>
                <a:cs typeface="Verdana"/>
              </a:rPr>
              <a:t>Ë</a:t>
            </a:r>
            <a:r>
              <a:rPr dirty="0" sz="2700" spc="170">
                <a:latin typeface="Verdana"/>
                <a:cs typeface="Verdana"/>
              </a:rPr>
              <a:t>È</a:t>
            </a:r>
            <a:r>
              <a:rPr dirty="0" sz="2700" spc="-200">
                <a:latin typeface="Verdana"/>
                <a:cs typeface="Verdana"/>
              </a:rPr>
              <a:t> </a:t>
            </a:r>
            <a:r>
              <a:rPr dirty="0" sz="2700" spc="1280">
                <a:latin typeface="Verdana"/>
                <a:cs typeface="Verdana"/>
              </a:rPr>
              <a:t>Ì</a:t>
            </a:r>
            <a:r>
              <a:rPr dirty="0" sz="2700" spc="-45">
                <a:latin typeface="Verdana"/>
                <a:cs typeface="Verdana"/>
              </a:rPr>
              <a:t>À</a:t>
            </a:r>
            <a:r>
              <a:rPr dirty="0" sz="2700" spc="-335">
                <a:latin typeface="Verdana"/>
                <a:cs typeface="Verdana"/>
              </a:rPr>
              <a:t>Ñ</a:t>
            </a:r>
            <a:r>
              <a:rPr dirty="0" sz="2700" spc="170">
                <a:latin typeface="Verdana"/>
                <a:cs typeface="Verdana"/>
              </a:rPr>
              <a:t>È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9001" y="8228531"/>
            <a:ext cx="56642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700">
                <a:latin typeface="Verdana"/>
                <a:cs typeface="Verdana"/>
              </a:rPr>
              <a:t>Í</a:t>
            </a:r>
            <a:r>
              <a:rPr dirty="0" sz="2700" spc="-45">
                <a:latin typeface="Verdana"/>
                <a:cs typeface="Verdana"/>
              </a:rPr>
              <a:t>À</a:t>
            </a:r>
            <a:r>
              <a:rPr dirty="0" sz="2700" spc="-290">
                <a:latin typeface="Verdana"/>
                <a:cs typeface="Verdana"/>
              </a:rPr>
              <a:t>Ö</a:t>
            </a:r>
            <a:r>
              <a:rPr dirty="0" sz="2700" spc="165">
                <a:latin typeface="Verdana"/>
                <a:cs typeface="Verdana"/>
              </a:rPr>
              <a:t>È</a:t>
            </a:r>
            <a:r>
              <a:rPr dirty="0" sz="2700" spc="755">
                <a:latin typeface="Verdana"/>
                <a:cs typeface="Verdana"/>
              </a:rPr>
              <a:t>Î</a:t>
            </a:r>
            <a:r>
              <a:rPr dirty="0" sz="2700" spc="700">
                <a:latin typeface="Verdana"/>
                <a:cs typeface="Verdana"/>
              </a:rPr>
              <a:t>Í</a:t>
            </a:r>
            <a:r>
              <a:rPr dirty="0" sz="2700" spc="-45">
                <a:latin typeface="Verdana"/>
                <a:cs typeface="Verdana"/>
              </a:rPr>
              <a:t>À</a:t>
            </a:r>
            <a:r>
              <a:rPr dirty="0" sz="2700" spc="-45">
                <a:latin typeface="Verdana"/>
                <a:cs typeface="Verdana"/>
              </a:rPr>
              <a:t>Ë</a:t>
            </a:r>
            <a:r>
              <a:rPr dirty="0" sz="2700" spc="-385">
                <a:latin typeface="Verdana"/>
                <a:cs typeface="Verdana"/>
              </a:rPr>
              <a:t>Å</a:t>
            </a:r>
            <a:r>
              <a:rPr dirty="0" sz="2700" spc="705">
                <a:latin typeface="Verdana"/>
                <a:cs typeface="Verdana"/>
              </a:rPr>
              <a:t>Í</a:t>
            </a:r>
            <a:r>
              <a:rPr dirty="0" sz="2700" spc="-200">
                <a:latin typeface="Verdana"/>
                <a:cs typeface="Verdana"/>
              </a:rPr>
              <a:t> </a:t>
            </a:r>
            <a:r>
              <a:rPr dirty="0" sz="2700" spc="-295">
                <a:latin typeface="Verdana"/>
                <a:cs typeface="Verdana"/>
              </a:rPr>
              <a:t>Ç</a:t>
            </a:r>
            <a:r>
              <a:rPr dirty="0" sz="2700" spc="-385">
                <a:latin typeface="Verdana"/>
                <a:cs typeface="Verdana"/>
              </a:rPr>
              <a:t>Å</a:t>
            </a:r>
            <a:r>
              <a:rPr dirty="0" sz="2700" spc="-45">
                <a:latin typeface="Verdana"/>
                <a:cs typeface="Verdana"/>
              </a:rPr>
              <a:t>Ë</a:t>
            </a:r>
            <a:r>
              <a:rPr dirty="0" sz="2700" spc="-385">
                <a:latin typeface="Verdana"/>
                <a:cs typeface="Verdana"/>
              </a:rPr>
              <a:t>Å</a:t>
            </a:r>
            <a:r>
              <a:rPr dirty="0" sz="2700" spc="705">
                <a:latin typeface="Verdana"/>
                <a:cs typeface="Verdana"/>
              </a:rPr>
              <a:t>Í</a:t>
            </a:r>
            <a:r>
              <a:rPr dirty="0" sz="2700" spc="-200">
                <a:latin typeface="Verdana"/>
                <a:cs typeface="Verdana"/>
              </a:rPr>
              <a:t> </a:t>
            </a:r>
            <a:r>
              <a:rPr dirty="0" sz="2700" spc="165">
                <a:latin typeface="Verdana"/>
                <a:cs typeface="Verdana"/>
              </a:rPr>
              <a:t>Ô</a:t>
            </a:r>
            <a:r>
              <a:rPr dirty="0" sz="2700" spc="755">
                <a:latin typeface="Verdana"/>
                <a:cs typeface="Verdana"/>
              </a:rPr>
              <a:t>Î</a:t>
            </a:r>
            <a:r>
              <a:rPr dirty="0" sz="2700" spc="-470">
                <a:latin typeface="Verdana"/>
                <a:cs typeface="Verdana"/>
              </a:rPr>
              <a:t>Ð</a:t>
            </a:r>
            <a:r>
              <a:rPr dirty="0" sz="2700" spc="-735">
                <a:latin typeface="Verdana"/>
                <a:cs typeface="Verdana"/>
              </a:rPr>
              <a:t>Ó</a:t>
            </a:r>
            <a:r>
              <a:rPr dirty="0" sz="2700" spc="1285">
                <a:latin typeface="Verdana"/>
                <a:cs typeface="Verdana"/>
              </a:rPr>
              <a:t>Ì</a:t>
            </a:r>
            <a:r>
              <a:rPr dirty="0" sz="2700" spc="-200">
                <a:latin typeface="Verdana"/>
                <a:cs typeface="Verdana"/>
              </a:rPr>
              <a:t> </a:t>
            </a:r>
            <a:r>
              <a:rPr dirty="0" sz="2700" spc="-85">
                <a:latin typeface="Verdana"/>
                <a:cs typeface="Verdana"/>
              </a:rPr>
              <a:t>202</a:t>
            </a:r>
            <a:r>
              <a:rPr dirty="0" sz="2700" spc="-80">
                <a:latin typeface="Verdana"/>
                <a:cs typeface="Verdana"/>
              </a:rPr>
              <a:t>3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6177" y="7638674"/>
            <a:ext cx="1755139" cy="1686560"/>
            <a:chOff x="296177" y="7638674"/>
            <a:chExt cx="1755139" cy="1686560"/>
          </a:xfrm>
        </p:grpSpPr>
        <p:sp>
          <p:nvSpPr>
            <p:cNvPr id="19" name="object 19"/>
            <p:cNvSpPr/>
            <p:nvPr/>
          </p:nvSpPr>
          <p:spPr>
            <a:xfrm>
              <a:off x="713857" y="8039593"/>
              <a:ext cx="973455" cy="1285240"/>
            </a:xfrm>
            <a:custGeom>
              <a:avLst/>
              <a:gdLst/>
              <a:ahLst/>
              <a:cxnLst/>
              <a:rect l="l" t="t" r="r" b="b"/>
              <a:pathLst>
                <a:path w="973455" h="1285240">
                  <a:moveTo>
                    <a:pt x="166598" y="854764"/>
                  </a:moveTo>
                  <a:lnTo>
                    <a:pt x="130160" y="819333"/>
                  </a:lnTo>
                  <a:lnTo>
                    <a:pt x="97545" y="780272"/>
                  </a:lnTo>
                  <a:lnTo>
                    <a:pt x="69070" y="737899"/>
                  </a:lnTo>
                  <a:lnTo>
                    <a:pt x="45057" y="692535"/>
                  </a:lnTo>
                  <a:lnTo>
                    <a:pt x="25823" y="644500"/>
                  </a:lnTo>
                  <a:lnTo>
                    <a:pt x="11690" y="594114"/>
                  </a:lnTo>
                  <a:lnTo>
                    <a:pt x="2975" y="541697"/>
                  </a:lnTo>
                  <a:lnTo>
                    <a:pt x="0" y="487569"/>
                  </a:lnTo>
                  <a:lnTo>
                    <a:pt x="2234" y="440592"/>
                  </a:lnTo>
                  <a:lnTo>
                    <a:pt x="8792" y="394883"/>
                  </a:lnTo>
                  <a:lnTo>
                    <a:pt x="19469" y="350645"/>
                  </a:lnTo>
                  <a:lnTo>
                    <a:pt x="33996" y="308223"/>
                  </a:lnTo>
                  <a:lnTo>
                    <a:pt x="52272" y="267549"/>
                  </a:lnTo>
                  <a:lnTo>
                    <a:pt x="74051" y="228951"/>
                  </a:lnTo>
                  <a:lnTo>
                    <a:pt x="99130" y="192634"/>
                  </a:lnTo>
                  <a:lnTo>
                    <a:pt x="127306" y="158802"/>
                  </a:lnTo>
                  <a:lnTo>
                    <a:pt x="158375" y="127660"/>
                  </a:lnTo>
                  <a:lnTo>
                    <a:pt x="192134" y="99414"/>
                  </a:lnTo>
                  <a:lnTo>
                    <a:pt x="228379" y="74269"/>
                  </a:lnTo>
                  <a:lnTo>
                    <a:pt x="266907" y="52430"/>
                  </a:lnTo>
                  <a:lnTo>
                    <a:pt x="307639" y="34059"/>
                  </a:lnTo>
                  <a:lnTo>
                    <a:pt x="350105" y="19464"/>
                  </a:lnTo>
                  <a:lnTo>
                    <a:pt x="394240" y="8786"/>
                  </a:lnTo>
                  <a:lnTo>
                    <a:pt x="439848" y="2230"/>
                  </a:lnTo>
                  <a:lnTo>
                    <a:pt x="486669" y="0"/>
                  </a:lnTo>
                  <a:lnTo>
                    <a:pt x="533582" y="2233"/>
                  </a:lnTo>
                  <a:lnTo>
                    <a:pt x="579235" y="8799"/>
                  </a:lnTo>
                  <a:lnTo>
                    <a:pt x="623415" y="19490"/>
                  </a:lnTo>
                  <a:lnTo>
                    <a:pt x="665918" y="34102"/>
                  </a:lnTo>
                  <a:lnTo>
                    <a:pt x="706539" y="52430"/>
                  </a:lnTo>
                  <a:lnTo>
                    <a:pt x="744958" y="74188"/>
                  </a:lnTo>
                  <a:lnTo>
                    <a:pt x="781203" y="99314"/>
                  </a:lnTo>
                  <a:lnTo>
                    <a:pt x="814962" y="127542"/>
                  </a:lnTo>
                  <a:lnTo>
                    <a:pt x="846031" y="158668"/>
                  </a:lnTo>
                  <a:lnTo>
                    <a:pt x="874207" y="192489"/>
                  </a:lnTo>
                  <a:lnTo>
                    <a:pt x="899286" y="228802"/>
                  </a:lnTo>
                  <a:lnTo>
                    <a:pt x="921065" y="267401"/>
                  </a:lnTo>
                  <a:lnTo>
                    <a:pt x="939341" y="308083"/>
                  </a:lnTo>
                  <a:lnTo>
                    <a:pt x="953938" y="350766"/>
                  </a:lnTo>
                  <a:lnTo>
                    <a:pt x="964580" y="394975"/>
                  </a:lnTo>
                  <a:lnTo>
                    <a:pt x="971114" y="440645"/>
                  </a:lnTo>
                  <a:lnTo>
                    <a:pt x="973338" y="487569"/>
                  </a:lnTo>
                  <a:lnTo>
                    <a:pt x="970765" y="537994"/>
                  </a:lnTo>
                  <a:lnTo>
                    <a:pt x="963216" y="586933"/>
                  </a:lnTo>
                  <a:lnTo>
                    <a:pt x="950947" y="634137"/>
                  </a:lnTo>
                  <a:lnTo>
                    <a:pt x="934210" y="679354"/>
                  </a:lnTo>
                  <a:lnTo>
                    <a:pt x="913261" y="722334"/>
                  </a:lnTo>
                  <a:lnTo>
                    <a:pt x="888354" y="762825"/>
                  </a:lnTo>
                  <a:lnTo>
                    <a:pt x="859744" y="800577"/>
                  </a:lnTo>
                  <a:lnTo>
                    <a:pt x="827684" y="835339"/>
                  </a:lnTo>
                  <a:lnTo>
                    <a:pt x="821044" y="841276"/>
                  </a:lnTo>
                  <a:lnTo>
                    <a:pt x="207995" y="841276"/>
                  </a:lnTo>
                  <a:lnTo>
                    <a:pt x="196652" y="842198"/>
                  </a:lnTo>
                  <a:lnTo>
                    <a:pt x="185908" y="844859"/>
                  </a:lnTo>
                  <a:lnTo>
                    <a:pt x="175859" y="849100"/>
                  </a:lnTo>
                  <a:lnTo>
                    <a:pt x="166598" y="854764"/>
                  </a:lnTo>
                  <a:close/>
                </a:path>
                <a:path w="973455" h="1285240">
                  <a:moveTo>
                    <a:pt x="754236" y="894889"/>
                  </a:moveTo>
                  <a:lnTo>
                    <a:pt x="744880" y="873567"/>
                  </a:lnTo>
                  <a:lnTo>
                    <a:pt x="729372" y="856576"/>
                  </a:lnTo>
                  <a:lnTo>
                    <a:pt x="709131" y="845338"/>
                  </a:lnTo>
                  <a:lnTo>
                    <a:pt x="685577" y="841276"/>
                  </a:lnTo>
                  <a:lnTo>
                    <a:pt x="821044" y="841276"/>
                  </a:lnTo>
                  <a:lnTo>
                    <a:pt x="792430" y="866860"/>
                  </a:lnTo>
                  <a:lnTo>
                    <a:pt x="754236" y="894889"/>
                  </a:lnTo>
                  <a:close/>
                </a:path>
                <a:path w="973455" h="1285240">
                  <a:moveTo>
                    <a:pt x="473879" y="1285012"/>
                  </a:moveTo>
                  <a:lnTo>
                    <a:pt x="429332" y="1280167"/>
                  </a:lnTo>
                  <a:lnTo>
                    <a:pt x="387152" y="1267519"/>
                  </a:lnTo>
                  <a:lnTo>
                    <a:pt x="348222" y="1247729"/>
                  </a:lnTo>
                  <a:lnTo>
                    <a:pt x="313424" y="1221456"/>
                  </a:lnTo>
                  <a:lnTo>
                    <a:pt x="283643" y="1189361"/>
                  </a:lnTo>
                  <a:lnTo>
                    <a:pt x="259761" y="1152106"/>
                  </a:lnTo>
                  <a:lnTo>
                    <a:pt x="242661" y="1110350"/>
                  </a:lnTo>
                  <a:lnTo>
                    <a:pt x="713175" y="1110687"/>
                  </a:lnTo>
                  <a:lnTo>
                    <a:pt x="695345" y="1153450"/>
                  </a:lnTo>
                  <a:lnTo>
                    <a:pt x="670474" y="1191401"/>
                  </a:lnTo>
                  <a:lnTo>
                    <a:pt x="639515" y="1223854"/>
                  </a:lnTo>
                  <a:lnTo>
                    <a:pt x="603422" y="1250126"/>
                  </a:lnTo>
                  <a:lnTo>
                    <a:pt x="563150" y="1269533"/>
                  </a:lnTo>
                  <a:lnTo>
                    <a:pt x="519651" y="1281389"/>
                  </a:lnTo>
                  <a:lnTo>
                    <a:pt x="473879" y="1285012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50838" y="8491421"/>
              <a:ext cx="600710" cy="633730"/>
            </a:xfrm>
            <a:custGeom>
              <a:avLst/>
              <a:gdLst/>
              <a:ahLst/>
              <a:cxnLst/>
              <a:rect l="l" t="t" r="r" b="b"/>
              <a:pathLst>
                <a:path w="600710" h="633729">
                  <a:moveTo>
                    <a:pt x="567107" y="633570"/>
                  </a:moveTo>
                  <a:lnTo>
                    <a:pt x="32983" y="633570"/>
                  </a:lnTo>
                  <a:lnTo>
                    <a:pt x="20162" y="630968"/>
                  </a:lnTo>
                  <a:lnTo>
                    <a:pt x="9676" y="623876"/>
                  </a:lnTo>
                  <a:lnTo>
                    <a:pt x="2597" y="613371"/>
                  </a:lnTo>
                  <a:lnTo>
                    <a:pt x="0" y="600526"/>
                  </a:lnTo>
                  <a:lnTo>
                    <a:pt x="0" y="556692"/>
                  </a:lnTo>
                  <a:lnTo>
                    <a:pt x="2597" y="543847"/>
                  </a:lnTo>
                  <a:lnTo>
                    <a:pt x="9676" y="533342"/>
                  </a:lnTo>
                  <a:lnTo>
                    <a:pt x="20162" y="526251"/>
                  </a:lnTo>
                  <a:lnTo>
                    <a:pt x="32983" y="523648"/>
                  </a:lnTo>
                  <a:lnTo>
                    <a:pt x="567107" y="523648"/>
                  </a:lnTo>
                  <a:lnTo>
                    <a:pt x="579928" y="526251"/>
                  </a:lnTo>
                  <a:lnTo>
                    <a:pt x="590414" y="533342"/>
                  </a:lnTo>
                  <a:lnTo>
                    <a:pt x="597492" y="543847"/>
                  </a:lnTo>
                  <a:lnTo>
                    <a:pt x="600090" y="556692"/>
                  </a:lnTo>
                  <a:lnTo>
                    <a:pt x="600090" y="600526"/>
                  </a:lnTo>
                  <a:lnTo>
                    <a:pt x="597634" y="613229"/>
                  </a:lnTo>
                  <a:lnTo>
                    <a:pt x="590540" y="623750"/>
                  </a:lnTo>
                  <a:lnTo>
                    <a:pt x="579975" y="630920"/>
                  </a:lnTo>
                  <a:lnTo>
                    <a:pt x="567107" y="633570"/>
                  </a:lnTo>
                  <a:close/>
                </a:path>
                <a:path w="600710" h="633729">
                  <a:moveTo>
                    <a:pt x="567107" y="522636"/>
                  </a:moveTo>
                  <a:lnTo>
                    <a:pt x="32983" y="522636"/>
                  </a:lnTo>
                  <a:lnTo>
                    <a:pt x="20162" y="520034"/>
                  </a:lnTo>
                  <a:lnTo>
                    <a:pt x="9676" y="512942"/>
                  </a:lnTo>
                  <a:lnTo>
                    <a:pt x="2597" y="502437"/>
                  </a:lnTo>
                  <a:lnTo>
                    <a:pt x="0" y="489592"/>
                  </a:lnTo>
                  <a:lnTo>
                    <a:pt x="0" y="445758"/>
                  </a:lnTo>
                  <a:lnTo>
                    <a:pt x="2597" y="432914"/>
                  </a:lnTo>
                  <a:lnTo>
                    <a:pt x="9676" y="422408"/>
                  </a:lnTo>
                  <a:lnTo>
                    <a:pt x="20162" y="415317"/>
                  </a:lnTo>
                  <a:lnTo>
                    <a:pt x="32983" y="412714"/>
                  </a:lnTo>
                  <a:lnTo>
                    <a:pt x="567444" y="412714"/>
                  </a:lnTo>
                  <a:lnTo>
                    <a:pt x="580264" y="415317"/>
                  </a:lnTo>
                  <a:lnTo>
                    <a:pt x="590750" y="422408"/>
                  </a:lnTo>
                  <a:lnTo>
                    <a:pt x="597829" y="432914"/>
                  </a:lnTo>
                  <a:lnTo>
                    <a:pt x="600427" y="445758"/>
                  </a:lnTo>
                  <a:lnTo>
                    <a:pt x="600427" y="489592"/>
                  </a:lnTo>
                  <a:lnTo>
                    <a:pt x="597776" y="502484"/>
                  </a:lnTo>
                  <a:lnTo>
                    <a:pt x="590582" y="513069"/>
                  </a:lnTo>
                  <a:lnTo>
                    <a:pt x="579980" y="520176"/>
                  </a:lnTo>
                  <a:lnTo>
                    <a:pt x="567107" y="522636"/>
                  </a:lnTo>
                  <a:close/>
                </a:path>
                <a:path w="600710" h="633729">
                  <a:moveTo>
                    <a:pt x="415654" y="125770"/>
                  </a:moveTo>
                  <a:lnTo>
                    <a:pt x="349688" y="125770"/>
                  </a:lnTo>
                  <a:lnTo>
                    <a:pt x="350024" y="65076"/>
                  </a:lnTo>
                  <a:lnTo>
                    <a:pt x="354894" y="41616"/>
                  </a:lnTo>
                  <a:lnTo>
                    <a:pt x="367778" y="22549"/>
                  </a:lnTo>
                  <a:lnTo>
                    <a:pt x="386846" y="9741"/>
                  </a:lnTo>
                  <a:lnTo>
                    <a:pt x="410269" y="5057"/>
                  </a:lnTo>
                  <a:lnTo>
                    <a:pt x="415654" y="5057"/>
                  </a:lnTo>
                  <a:lnTo>
                    <a:pt x="458397" y="22591"/>
                  </a:lnTo>
                  <a:lnTo>
                    <a:pt x="475898" y="65413"/>
                  </a:lnTo>
                  <a:lnTo>
                    <a:pt x="471171" y="88927"/>
                  </a:lnTo>
                  <a:lnTo>
                    <a:pt x="458271" y="108110"/>
                  </a:lnTo>
                  <a:lnTo>
                    <a:pt x="439124" y="121033"/>
                  </a:lnTo>
                  <a:lnTo>
                    <a:pt x="415654" y="125770"/>
                  </a:lnTo>
                  <a:close/>
                </a:path>
                <a:path w="600710" h="633729">
                  <a:moveTo>
                    <a:pt x="272615" y="125432"/>
                  </a:moveTo>
                  <a:lnTo>
                    <a:pt x="193859" y="125432"/>
                  </a:lnTo>
                  <a:lnTo>
                    <a:pt x="181286" y="124147"/>
                  </a:lnTo>
                  <a:lnTo>
                    <a:pt x="141766" y="97567"/>
                  </a:lnTo>
                  <a:lnTo>
                    <a:pt x="131259" y="62716"/>
                  </a:lnTo>
                  <a:lnTo>
                    <a:pt x="136165" y="38265"/>
                  </a:lnTo>
                  <a:lnTo>
                    <a:pt x="149559" y="18334"/>
                  </a:lnTo>
                  <a:lnTo>
                    <a:pt x="169453" y="4915"/>
                  </a:lnTo>
                  <a:lnTo>
                    <a:pt x="193859" y="0"/>
                  </a:lnTo>
                  <a:lnTo>
                    <a:pt x="210014" y="0"/>
                  </a:lnTo>
                  <a:lnTo>
                    <a:pt x="234278" y="4915"/>
                  </a:lnTo>
                  <a:lnTo>
                    <a:pt x="254188" y="18334"/>
                  </a:lnTo>
                  <a:lnTo>
                    <a:pt x="267661" y="38265"/>
                  </a:lnTo>
                  <a:lnTo>
                    <a:pt x="272615" y="62716"/>
                  </a:lnTo>
                  <a:lnTo>
                    <a:pt x="272615" y="125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6177" y="7638674"/>
              <a:ext cx="1755139" cy="1663700"/>
            </a:xfrm>
            <a:custGeom>
              <a:avLst/>
              <a:gdLst/>
              <a:ahLst/>
              <a:cxnLst/>
              <a:rect l="l" t="t" r="r" b="b"/>
              <a:pathLst>
                <a:path w="1755139" h="1663700">
                  <a:moveTo>
                    <a:pt x="860596" y="279400"/>
                  </a:moveTo>
                  <a:lnTo>
                    <a:pt x="849153" y="279400"/>
                  </a:lnTo>
                  <a:lnTo>
                    <a:pt x="849153" y="0"/>
                  </a:lnTo>
                  <a:lnTo>
                    <a:pt x="860596" y="0"/>
                  </a:lnTo>
                  <a:lnTo>
                    <a:pt x="860596" y="279400"/>
                  </a:lnTo>
                  <a:close/>
                </a:path>
                <a:path w="1755139" h="1663700">
                  <a:moveTo>
                    <a:pt x="372910" y="495300"/>
                  </a:moveTo>
                  <a:lnTo>
                    <a:pt x="369881" y="495300"/>
                  </a:lnTo>
                  <a:lnTo>
                    <a:pt x="368199" y="482600"/>
                  </a:lnTo>
                  <a:lnTo>
                    <a:pt x="173672" y="292100"/>
                  </a:lnTo>
                  <a:lnTo>
                    <a:pt x="171646" y="292100"/>
                  </a:lnTo>
                  <a:lnTo>
                    <a:pt x="171646" y="279400"/>
                  </a:lnTo>
                  <a:lnTo>
                    <a:pt x="181743" y="279400"/>
                  </a:lnTo>
                  <a:lnTo>
                    <a:pt x="375266" y="482600"/>
                  </a:lnTo>
                  <a:lnTo>
                    <a:pt x="374257" y="482600"/>
                  </a:lnTo>
                  <a:lnTo>
                    <a:pt x="372910" y="495300"/>
                  </a:lnTo>
                  <a:close/>
                </a:path>
                <a:path w="1755139" h="1663700">
                  <a:moveTo>
                    <a:pt x="850829" y="1663700"/>
                  </a:moveTo>
                  <a:lnTo>
                    <a:pt x="803230" y="1663700"/>
                  </a:lnTo>
                  <a:lnTo>
                    <a:pt x="758234" y="1651000"/>
                  </a:lnTo>
                  <a:lnTo>
                    <a:pt x="716711" y="1625600"/>
                  </a:lnTo>
                  <a:lnTo>
                    <a:pt x="679533" y="1600200"/>
                  </a:lnTo>
                  <a:lnTo>
                    <a:pt x="647572" y="1574800"/>
                  </a:lnTo>
                  <a:lnTo>
                    <a:pt x="621698" y="1524000"/>
                  </a:lnTo>
                  <a:lnTo>
                    <a:pt x="602783" y="1485900"/>
                  </a:lnTo>
                  <a:lnTo>
                    <a:pt x="581642" y="1473200"/>
                  </a:lnTo>
                  <a:lnTo>
                    <a:pt x="564667" y="1460500"/>
                  </a:lnTo>
                  <a:lnTo>
                    <a:pt x="553371" y="1447800"/>
                  </a:lnTo>
                  <a:lnTo>
                    <a:pt x="549269" y="1422400"/>
                  </a:lnTo>
                  <a:lnTo>
                    <a:pt x="551909" y="1409700"/>
                  </a:lnTo>
                  <a:lnTo>
                    <a:pt x="559282" y="1397000"/>
                  </a:lnTo>
                  <a:lnTo>
                    <a:pt x="570567" y="1384300"/>
                  </a:lnTo>
                  <a:lnTo>
                    <a:pt x="584945" y="1371600"/>
                  </a:lnTo>
                  <a:lnTo>
                    <a:pt x="570425" y="1358900"/>
                  </a:lnTo>
                  <a:lnTo>
                    <a:pt x="559156" y="1346200"/>
                  </a:lnTo>
                  <a:lnTo>
                    <a:pt x="551862" y="1333500"/>
                  </a:lnTo>
                  <a:lnTo>
                    <a:pt x="549269" y="1308100"/>
                  </a:lnTo>
                  <a:lnTo>
                    <a:pt x="551678" y="1295400"/>
                  </a:lnTo>
                  <a:lnTo>
                    <a:pt x="558440" y="1282700"/>
                  </a:lnTo>
                  <a:lnTo>
                    <a:pt x="568863" y="1270000"/>
                  </a:lnTo>
                  <a:lnTo>
                    <a:pt x="582252" y="1257300"/>
                  </a:lnTo>
                  <a:lnTo>
                    <a:pt x="543234" y="1231900"/>
                  </a:lnTo>
                  <a:lnTo>
                    <a:pt x="507662" y="1193800"/>
                  </a:lnTo>
                  <a:lnTo>
                    <a:pt x="475693" y="1168400"/>
                  </a:lnTo>
                  <a:lnTo>
                    <a:pt x="447482" y="1130300"/>
                  </a:lnTo>
                  <a:lnTo>
                    <a:pt x="423184" y="1079500"/>
                  </a:lnTo>
                  <a:lnTo>
                    <a:pt x="402956" y="1041400"/>
                  </a:lnTo>
                  <a:lnTo>
                    <a:pt x="386952" y="990600"/>
                  </a:lnTo>
                  <a:lnTo>
                    <a:pt x="375328" y="952500"/>
                  </a:lnTo>
                  <a:lnTo>
                    <a:pt x="368240" y="901700"/>
                  </a:lnTo>
                  <a:lnTo>
                    <a:pt x="365843" y="850900"/>
                  </a:lnTo>
                  <a:lnTo>
                    <a:pt x="368086" y="800100"/>
                  </a:lnTo>
                  <a:lnTo>
                    <a:pt x="374679" y="762000"/>
                  </a:lnTo>
                  <a:lnTo>
                    <a:pt x="385414" y="711200"/>
                  </a:lnTo>
                  <a:lnTo>
                    <a:pt x="400084" y="673100"/>
                  </a:lnTo>
                  <a:lnTo>
                    <a:pt x="418483" y="635000"/>
                  </a:lnTo>
                  <a:lnTo>
                    <a:pt x="440405" y="596900"/>
                  </a:lnTo>
                  <a:lnTo>
                    <a:pt x="465641" y="558800"/>
                  </a:lnTo>
                  <a:lnTo>
                    <a:pt x="493987" y="520700"/>
                  </a:lnTo>
                  <a:lnTo>
                    <a:pt x="525234" y="495300"/>
                  </a:lnTo>
                  <a:lnTo>
                    <a:pt x="559176" y="457200"/>
                  </a:lnTo>
                  <a:lnTo>
                    <a:pt x="595607" y="431800"/>
                  </a:lnTo>
                  <a:lnTo>
                    <a:pt x="634319" y="419100"/>
                  </a:lnTo>
                  <a:lnTo>
                    <a:pt x="675106" y="393700"/>
                  </a:lnTo>
                  <a:lnTo>
                    <a:pt x="717761" y="381000"/>
                  </a:lnTo>
                  <a:lnTo>
                    <a:pt x="762077" y="368300"/>
                  </a:lnTo>
                  <a:lnTo>
                    <a:pt x="947658" y="368300"/>
                  </a:lnTo>
                  <a:lnTo>
                    <a:pt x="991976" y="381000"/>
                  </a:lnTo>
                  <a:lnTo>
                    <a:pt x="758334" y="381000"/>
                  </a:lnTo>
                  <a:lnTo>
                    <a:pt x="712568" y="393700"/>
                  </a:lnTo>
                  <a:lnTo>
                    <a:pt x="668680" y="406400"/>
                  </a:lnTo>
                  <a:lnTo>
                    <a:pt x="626912" y="431800"/>
                  </a:lnTo>
                  <a:lnTo>
                    <a:pt x="587506" y="457200"/>
                  </a:lnTo>
                  <a:lnTo>
                    <a:pt x="550704" y="482600"/>
                  </a:lnTo>
                  <a:lnTo>
                    <a:pt x="516749" y="520700"/>
                  </a:lnTo>
                  <a:lnTo>
                    <a:pt x="485881" y="546100"/>
                  </a:lnTo>
                  <a:lnTo>
                    <a:pt x="458344" y="584200"/>
                  </a:lnTo>
                  <a:lnTo>
                    <a:pt x="434379" y="622300"/>
                  </a:lnTo>
                  <a:lnTo>
                    <a:pt x="414229" y="673100"/>
                  </a:lnTo>
                  <a:lnTo>
                    <a:pt x="398135" y="711200"/>
                  </a:lnTo>
                  <a:lnTo>
                    <a:pt x="386339" y="762000"/>
                  </a:lnTo>
                  <a:lnTo>
                    <a:pt x="379085" y="800100"/>
                  </a:lnTo>
                  <a:lnTo>
                    <a:pt x="376613" y="850900"/>
                  </a:lnTo>
                  <a:lnTo>
                    <a:pt x="379019" y="901700"/>
                  </a:lnTo>
                  <a:lnTo>
                    <a:pt x="386133" y="952500"/>
                  </a:lnTo>
                  <a:lnTo>
                    <a:pt x="397795" y="990600"/>
                  </a:lnTo>
                  <a:lnTo>
                    <a:pt x="413845" y="1041400"/>
                  </a:lnTo>
                  <a:lnTo>
                    <a:pt x="434123" y="1079500"/>
                  </a:lnTo>
                  <a:lnTo>
                    <a:pt x="458470" y="1117600"/>
                  </a:lnTo>
                  <a:lnTo>
                    <a:pt x="486727" y="1155700"/>
                  </a:lnTo>
                  <a:lnTo>
                    <a:pt x="518733" y="1193800"/>
                  </a:lnTo>
                  <a:lnTo>
                    <a:pt x="554331" y="1231900"/>
                  </a:lnTo>
                  <a:lnTo>
                    <a:pt x="593359" y="1257300"/>
                  </a:lnTo>
                  <a:lnTo>
                    <a:pt x="1127820" y="1257300"/>
                  </a:lnTo>
                  <a:lnTo>
                    <a:pt x="1141209" y="1270000"/>
                  </a:lnTo>
                  <a:lnTo>
                    <a:pt x="591566" y="1270000"/>
                  </a:lnTo>
                  <a:lnTo>
                    <a:pt x="576489" y="1282700"/>
                  </a:lnTo>
                  <a:lnTo>
                    <a:pt x="565640" y="1295400"/>
                  </a:lnTo>
                  <a:lnTo>
                    <a:pt x="560376" y="1308100"/>
                  </a:lnTo>
                  <a:lnTo>
                    <a:pt x="679519" y="1308100"/>
                  </a:lnTo>
                  <a:lnTo>
                    <a:pt x="679519" y="1320800"/>
                  </a:lnTo>
                  <a:lnTo>
                    <a:pt x="560376" y="1320800"/>
                  </a:lnTo>
                  <a:lnTo>
                    <a:pt x="565640" y="1333500"/>
                  </a:lnTo>
                  <a:lnTo>
                    <a:pt x="576489" y="1346200"/>
                  </a:lnTo>
                  <a:lnTo>
                    <a:pt x="591566" y="1358900"/>
                  </a:lnTo>
                  <a:lnTo>
                    <a:pt x="1139505" y="1358900"/>
                  </a:lnTo>
                  <a:lnTo>
                    <a:pt x="1125127" y="1371600"/>
                  </a:lnTo>
                  <a:lnTo>
                    <a:pt x="609514" y="1371600"/>
                  </a:lnTo>
                  <a:lnTo>
                    <a:pt x="591566" y="1384300"/>
                  </a:lnTo>
                  <a:lnTo>
                    <a:pt x="576489" y="1384300"/>
                  </a:lnTo>
                  <a:lnTo>
                    <a:pt x="565640" y="1397000"/>
                  </a:lnTo>
                  <a:lnTo>
                    <a:pt x="560376" y="1422400"/>
                  </a:lnTo>
                  <a:lnTo>
                    <a:pt x="790248" y="1422400"/>
                  </a:lnTo>
                  <a:lnTo>
                    <a:pt x="787555" y="1435100"/>
                  </a:lnTo>
                  <a:lnTo>
                    <a:pt x="560376" y="1435100"/>
                  </a:lnTo>
                  <a:lnTo>
                    <a:pt x="565072" y="1447800"/>
                  </a:lnTo>
                  <a:lnTo>
                    <a:pt x="574469" y="1460500"/>
                  </a:lnTo>
                  <a:lnTo>
                    <a:pt x="587590" y="1473200"/>
                  </a:lnTo>
                  <a:lnTo>
                    <a:pt x="1128572" y="1473200"/>
                  </a:lnTo>
                  <a:lnTo>
                    <a:pt x="1107626" y="1485900"/>
                  </a:lnTo>
                  <a:lnTo>
                    <a:pt x="614226" y="1485900"/>
                  </a:lnTo>
                  <a:lnTo>
                    <a:pt x="632701" y="1524000"/>
                  </a:lnTo>
                  <a:lnTo>
                    <a:pt x="657600" y="1562100"/>
                  </a:lnTo>
                  <a:lnTo>
                    <a:pt x="688133" y="1600200"/>
                  </a:lnTo>
                  <a:lnTo>
                    <a:pt x="723511" y="1625600"/>
                  </a:lnTo>
                  <a:lnTo>
                    <a:pt x="762946" y="1638300"/>
                  </a:lnTo>
                  <a:lnTo>
                    <a:pt x="805648" y="1651000"/>
                  </a:lnTo>
                  <a:lnTo>
                    <a:pt x="850829" y="1663700"/>
                  </a:lnTo>
                  <a:close/>
                </a:path>
                <a:path w="1755139" h="1663700">
                  <a:moveTo>
                    <a:pt x="1127820" y="1257300"/>
                  </a:moveTo>
                  <a:lnTo>
                    <a:pt x="1116040" y="1257300"/>
                  </a:lnTo>
                  <a:lnTo>
                    <a:pt x="1155068" y="1231900"/>
                  </a:lnTo>
                  <a:lnTo>
                    <a:pt x="1190663" y="1193800"/>
                  </a:lnTo>
                  <a:lnTo>
                    <a:pt x="1222663" y="1155700"/>
                  </a:lnTo>
                  <a:lnTo>
                    <a:pt x="1250907" y="1117600"/>
                  </a:lnTo>
                  <a:lnTo>
                    <a:pt x="1275234" y="1079500"/>
                  </a:lnTo>
                  <a:lnTo>
                    <a:pt x="1295482" y="1041400"/>
                  </a:lnTo>
                  <a:lnTo>
                    <a:pt x="1311488" y="990600"/>
                  </a:lnTo>
                  <a:lnTo>
                    <a:pt x="1323093" y="952500"/>
                  </a:lnTo>
                  <a:lnTo>
                    <a:pt x="1330134" y="901700"/>
                  </a:lnTo>
                  <a:lnTo>
                    <a:pt x="1332450" y="850900"/>
                  </a:lnTo>
                  <a:lnTo>
                    <a:pt x="1329977" y="800100"/>
                  </a:lnTo>
                  <a:lnTo>
                    <a:pt x="1322723" y="762000"/>
                  </a:lnTo>
                  <a:lnTo>
                    <a:pt x="1310927" y="711200"/>
                  </a:lnTo>
                  <a:lnTo>
                    <a:pt x="1294833" y="673100"/>
                  </a:lnTo>
                  <a:lnTo>
                    <a:pt x="1274683" y="622300"/>
                  </a:lnTo>
                  <a:lnTo>
                    <a:pt x="1250718" y="584200"/>
                  </a:lnTo>
                  <a:lnTo>
                    <a:pt x="1223181" y="546100"/>
                  </a:lnTo>
                  <a:lnTo>
                    <a:pt x="1192313" y="520700"/>
                  </a:lnTo>
                  <a:lnTo>
                    <a:pt x="1158358" y="482600"/>
                  </a:lnTo>
                  <a:lnTo>
                    <a:pt x="1121556" y="457200"/>
                  </a:lnTo>
                  <a:lnTo>
                    <a:pt x="1082150" y="431800"/>
                  </a:lnTo>
                  <a:lnTo>
                    <a:pt x="1040382" y="406400"/>
                  </a:lnTo>
                  <a:lnTo>
                    <a:pt x="996494" y="393700"/>
                  </a:lnTo>
                  <a:lnTo>
                    <a:pt x="950728" y="381000"/>
                  </a:lnTo>
                  <a:lnTo>
                    <a:pt x="991976" y="381000"/>
                  </a:lnTo>
                  <a:lnTo>
                    <a:pt x="1034634" y="393700"/>
                  </a:lnTo>
                  <a:lnTo>
                    <a:pt x="1075425" y="419100"/>
                  </a:lnTo>
                  <a:lnTo>
                    <a:pt x="1114144" y="431800"/>
                  </a:lnTo>
                  <a:lnTo>
                    <a:pt x="1150583" y="457200"/>
                  </a:lnTo>
                  <a:lnTo>
                    <a:pt x="1184537" y="495300"/>
                  </a:lnTo>
                  <a:lnTo>
                    <a:pt x="1215799" y="520700"/>
                  </a:lnTo>
                  <a:lnTo>
                    <a:pt x="1244163" y="558800"/>
                  </a:lnTo>
                  <a:lnTo>
                    <a:pt x="1269422" y="596900"/>
                  </a:lnTo>
                  <a:lnTo>
                    <a:pt x="1291370" y="635000"/>
                  </a:lnTo>
                  <a:lnTo>
                    <a:pt x="1309802" y="673100"/>
                  </a:lnTo>
                  <a:lnTo>
                    <a:pt x="1324510" y="711200"/>
                  </a:lnTo>
                  <a:lnTo>
                    <a:pt x="1335288" y="762000"/>
                  </a:lnTo>
                  <a:lnTo>
                    <a:pt x="1341930" y="800100"/>
                  </a:lnTo>
                  <a:lnTo>
                    <a:pt x="1344229" y="850900"/>
                  </a:lnTo>
                  <a:lnTo>
                    <a:pt x="1341832" y="901700"/>
                  </a:lnTo>
                  <a:lnTo>
                    <a:pt x="1334744" y="952500"/>
                  </a:lnTo>
                  <a:lnTo>
                    <a:pt x="1323120" y="990600"/>
                  </a:lnTo>
                  <a:lnTo>
                    <a:pt x="1307116" y="1041400"/>
                  </a:lnTo>
                  <a:lnTo>
                    <a:pt x="1286887" y="1079500"/>
                  </a:lnTo>
                  <a:lnTo>
                    <a:pt x="1262590" y="1130300"/>
                  </a:lnTo>
                  <a:lnTo>
                    <a:pt x="1234379" y="1168400"/>
                  </a:lnTo>
                  <a:lnTo>
                    <a:pt x="1202410" y="1193800"/>
                  </a:lnTo>
                  <a:lnTo>
                    <a:pt x="1166838" y="1231900"/>
                  </a:lnTo>
                  <a:lnTo>
                    <a:pt x="1127820" y="1257300"/>
                  </a:lnTo>
                  <a:close/>
                </a:path>
                <a:path w="1755139" h="1663700">
                  <a:moveTo>
                    <a:pt x="457388" y="838200"/>
                  </a:moveTo>
                  <a:lnTo>
                    <a:pt x="445944" y="838200"/>
                  </a:lnTo>
                  <a:lnTo>
                    <a:pt x="446281" y="825500"/>
                  </a:lnTo>
                  <a:lnTo>
                    <a:pt x="452983" y="787400"/>
                  </a:lnTo>
                  <a:lnTo>
                    <a:pt x="464998" y="736600"/>
                  </a:lnTo>
                  <a:lnTo>
                    <a:pt x="482031" y="698500"/>
                  </a:lnTo>
                  <a:lnTo>
                    <a:pt x="503789" y="647700"/>
                  </a:lnTo>
                  <a:lnTo>
                    <a:pt x="529978" y="609600"/>
                  </a:lnTo>
                  <a:lnTo>
                    <a:pt x="560302" y="571500"/>
                  </a:lnTo>
                  <a:lnTo>
                    <a:pt x="594468" y="546100"/>
                  </a:lnTo>
                  <a:lnTo>
                    <a:pt x="632181" y="520700"/>
                  </a:lnTo>
                  <a:lnTo>
                    <a:pt x="673147" y="495300"/>
                  </a:lnTo>
                  <a:lnTo>
                    <a:pt x="717071" y="469900"/>
                  </a:lnTo>
                  <a:lnTo>
                    <a:pt x="763659" y="457200"/>
                  </a:lnTo>
                  <a:lnTo>
                    <a:pt x="769381" y="457200"/>
                  </a:lnTo>
                  <a:lnTo>
                    <a:pt x="770391" y="469900"/>
                  </a:lnTo>
                  <a:lnTo>
                    <a:pt x="766352" y="469900"/>
                  </a:lnTo>
                  <a:lnTo>
                    <a:pt x="721014" y="482600"/>
                  </a:lnTo>
                  <a:lnTo>
                    <a:pt x="678266" y="508000"/>
                  </a:lnTo>
                  <a:lnTo>
                    <a:pt x="638394" y="520700"/>
                  </a:lnTo>
                  <a:lnTo>
                    <a:pt x="601686" y="558800"/>
                  </a:lnTo>
                  <a:lnTo>
                    <a:pt x="568427" y="584200"/>
                  </a:lnTo>
                  <a:lnTo>
                    <a:pt x="538906" y="622300"/>
                  </a:lnTo>
                  <a:lnTo>
                    <a:pt x="513408" y="660400"/>
                  </a:lnTo>
                  <a:lnTo>
                    <a:pt x="492221" y="698500"/>
                  </a:lnTo>
                  <a:lnTo>
                    <a:pt x="475630" y="736600"/>
                  </a:lnTo>
                  <a:lnTo>
                    <a:pt x="463924" y="787400"/>
                  </a:lnTo>
                  <a:lnTo>
                    <a:pt x="457388" y="838200"/>
                  </a:lnTo>
                  <a:close/>
                </a:path>
                <a:path w="1755139" h="1663700">
                  <a:moveTo>
                    <a:pt x="277320" y="901700"/>
                  </a:moveTo>
                  <a:lnTo>
                    <a:pt x="2695" y="901700"/>
                  </a:lnTo>
                  <a:lnTo>
                    <a:pt x="0" y="889000"/>
                  </a:lnTo>
                  <a:lnTo>
                    <a:pt x="279689" y="889000"/>
                  </a:lnTo>
                  <a:lnTo>
                    <a:pt x="277320" y="901700"/>
                  </a:lnTo>
                  <a:close/>
                </a:path>
                <a:path w="1755139" h="1663700">
                  <a:moveTo>
                    <a:pt x="705513" y="990600"/>
                  </a:moveTo>
                  <a:lnTo>
                    <a:pt x="690289" y="990600"/>
                  </a:lnTo>
                  <a:lnTo>
                    <a:pt x="682921" y="977900"/>
                  </a:lnTo>
                  <a:lnTo>
                    <a:pt x="677541" y="965200"/>
                  </a:lnTo>
                  <a:lnTo>
                    <a:pt x="674244" y="952500"/>
                  </a:lnTo>
                  <a:lnTo>
                    <a:pt x="673124" y="939800"/>
                  </a:lnTo>
                  <a:lnTo>
                    <a:pt x="677725" y="927100"/>
                  </a:lnTo>
                  <a:lnTo>
                    <a:pt x="690247" y="901700"/>
                  </a:lnTo>
                  <a:lnTo>
                    <a:pt x="708763" y="889000"/>
                  </a:lnTo>
                  <a:lnTo>
                    <a:pt x="767398" y="889000"/>
                  </a:lnTo>
                  <a:lnTo>
                    <a:pt x="785914" y="901700"/>
                  </a:lnTo>
                  <a:lnTo>
                    <a:pt x="713391" y="901700"/>
                  </a:lnTo>
                  <a:lnTo>
                    <a:pt x="698408" y="914400"/>
                  </a:lnTo>
                  <a:lnTo>
                    <a:pt x="688285" y="927100"/>
                  </a:lnTo>
                  <a:lnTo>
                    <a:pt x="684567" y="939800"/>
                  </a:lnTo>
                  <a:lnTo>
                    <a:pt x="685493" y="952500"/>
                  </a:lnTo>
                  <a:lnTo>
                    <a:pt x="688185" y="965200"/>
                  </a:lnTo>
                  <a:lnTo>
                    <a:pt x="692519" y="965200"/>
                  </a:lnTo>
                  <a:lnTo>
                    <a:pt x="698366" y="977900"/>
                  </a:lnTo>
                  <a:lnTo>
                    <a:pt x="705513" y="990600"/>
                  </a:lnTo>
                  <a:close/>
                </a:path>
                <a:path w="1755139" h="1663700">
                  <a:moveTo>
                    <a:pt x="925882" y="990600"/>
                  </a:moveTo>
                  <a:lnTo>
                    <a:pt x="914103" y="990600"/>
                  </a:lnTo>
                  <a:lnTo>
                    <a:pt x="914439" y="939800"/>
                  </a:lnTo>
                  <a:lnTo>
                    <a:pt x="919041" y="927100"/>
                  </a:lnTo>
                  <a:lnTo>
                    <a:pt x="931562" y="901700"/>
                  </a:lnTo>
                  <a:lnTo>
                    <a:pt x="950078" y="889000"/>
                  </a:lnTo>
                  <a:lnTo>
                    <a:pt x="999842" y="889000"/>
                  </a:lnTo>
                  <a:lnTo>
                    <a:pt x="1009844" y="901700"/>
                  </a:lnTo>
                  <a:lnTo>
                    <a:pt x="955042" y="901700"/>
                  </a:lnTo>
                  <a:lnTo>
                    <a:pt x="940060" y="914400"/>
                  </a:lnTo>
                  <a:lnTo>
                    <a:pt x="929937" y="927100"/>
                  </a:lnTo>
                  <a:lnTo>
                    <a:pt x="926219" y="939800"/>
                  </a:lnTo>
                  <a:lnTo>
                    <a:pt x="925882" y="990600"/>
                  </a:lnTo>
                  <a:close/>
                </a:path>
                <a:path w="1755139" h="1663700">
                  <a:moveTo>
                    <a:pt x="470177" y="977900"/>
                  </a:moveTo>
                  <a:lnTo>
                    <a:pt x="459407" y="977900"/>
                  </a:lnTo>
                  <a:lnTo>
                    <a:pt x="455379" y="965200"/>
                  </a:lnTo>
                  <a:lnTo>
                    <a:pt x="451919" y="939800"/>
                  </a:lnTo>
                  <a:lnTo>
                    <a:pt x="449089" y="927100"/>
                  </a:lnTo>
                  <a:lnTo>
                    <a:pt x="446954" y="914400"/>
                  </a:lnTo>
                  <a:lnTo>
                    <a:pt x="446618" y="901700"/>
                  </a:lnTo>
                  <a:lnTo>
                    <a:pt x="457724" y="901700"/>
                  </a:lnTo>
                  <a:lnTo>
                    <a:pt x="458061" y="914400"/>
                  </a:lnTo>
                  <a:lnTo>
                    <a:pt x="460143" y="927100"/>
                  </a:lnTo>
                  <a:lnTo>
                    <a:pt x="462857" y="939800"/>
                  </a:lnTo>
                  <a:lnTo>
                    <a:pt x="466201" y="952500"/>
                  </a:lnTo>
                  <a:lnTo>
                    <a:pt x="470177" y="977900"/>
                  </a:lnTo>
                  <a:close/>
                </a:path>
                <a:path w="1755139" h="1663700">
                  <a:moveTo>
                    <a:pt x="803037" y="990600"/>
                  </a:moveTo>
                  <a:lnTo>
                    <a:pt x="792267" y="990600"/>
                  </a:lnTo>
                  <a:lnTo>
                    <a:pt x="792267" y="939800"/>
                  </a:lnTo>
                  <a:lnTo>
                    <a:pt x="788549" y="927100"/>
                  </a:lnTo>
                  <a:lnTo>
                    <a:pt x="778426" y="914400"/>
                  </a:lnTo>
                  <a:lnTo>
                    <a:pt x="763444" y="901700"/>
                  </a:lnTo>
                  <a:lnTo>
                    <a:pt x="785914" y="901700"/>
                  </a:lnTo>
                  <a:lnTo>
                    <a:pt x="798436" y="927100"/>
                  </a:lnTo>
                  <a:lnTo>
                    <a:pt x="803037" y="939800"/>
                  </a:lnTo>
                  <a:lnTo>
                    <a:pt x="803037" y="990600"/>
                  </a:lnTo>
                  <a:close/>
                </a:path>
                <a:path w="1755139" h="1663700">
                  <a:moveTo>
                    <a:pt x="1034818" y="939800"/>
                  </a:moveTo>
                  <a:lnTo>
                    <a:pt x="1024243" y="939800"/>
                  </a:lnTo>
                  <a:lnTo>
                    <a:pt x="1021550" y="927100"/>
                  </a:lnTo>
                  <a:lnTo>
                    <a:pt x="1017217" y="914400"/>
                  </a:lnTo>
                  <a:lnTo>
                    <a:pt x="1011369" y="914400"/>
                  </a:lnTo>
                  <a:lnTo>
                    <a:pt x="1004222" y="901700"/>
                  </a:lnTo>
                  <a:lnTo>
                    <a:pt x="1018773" y="901700"/>
                  </a:lnTo>
                  <a:lnTo>
                    <a:pt x="1026141" y="914400"/>
                  </a:lnTo>
                  <a:lnTo>
                    <a:pt x="1031521" y="927100"/>
                  </a:lnTo>
                  <a:lnTo>
                    <a:pt x="1034818" y="939800"/>
                  </a:lnTo>
                  <a:close/>
                </a:path>
                <a:path w="1755139" h="1663700">
                  <a:moveTo>
                    <a:pt x="1000299" y="1003300"/>
                  </a:moveTo>
                  <a:lnTo>
                    <a:pt x="709220" y="1003300"/>
                  </a:lnTo>
                  <a:lnTo>
                    <a:pt x="699218" y="990600"/>
                  </a:lnTo>
                  <a:lnTo>
                    <a:pt x="996345" y="990600"/>
                  </a:lnTo>
                  <a:lnTo>
                    <a:pt x="1011327" y="977900"/>
                  </a:lnTo>
                  <a:lnTo>
                    <a:pt x="1021450" y="965200"/>
                  </a:lnTo>
                  <a:lnTo>
                    <a:pt x="1025168" y="939800"/>
                  </a:lnTo>
                  <a:lnTo>
                    <a:pt x="1035938" y="939800"/>
                  </a:lnTo>
                  <a:lnTo>
                    <a:pt x="1031337" y="965200"/>
                  </a:lnTo>
                  <a:lnTo>
                    <a:pt x="1018816" y="990600"/>
                  </a:lnTo>
                  <a:lnTo>
                    <a:pt x="1000299" y="1003300"/>
                  </a:lnTo>
                  <a:close/>
                </a:path>
                <a:path w="1755139" h="1663700">
                  <a:moveTo>
                    <a:pt x="803374" y="1257300"/>
                  </a:moveTo>
                  <a:lnTo>
                    <a:pt x="792267" y="1257300"/>
                  </a:lnTo>
                  <a:lnTo>
                    <a:pt x="792267" y="1003300"/>
                  </a:lnTo>
                  <a:lnTo>
                    <a:pt x="803374" y="1003300"/>
                  </a:lnTo>
                  <a:lnTo>
                    <a:pt x="803374" y="1257300"/>
                  </a:lnTo>
                  <a:close/>
                </a:path>
                <a:path w="1755139" h="1663700">
                  <a:moveTo>
                    <a:pt x="924199" y="1257300"/>
                  </a:moveTo>
                  <a:lnTo>
                    <a:pt x="913093" y="1257300"/>
                  </a:lnTo>
                  <a:lnTo>
                    <a:pt x="914439" y="1003300"/>
                  </a:lnTo>
                  <a:lnTo>
                    <a:pt x="925546" y="1003300"/>
                  </a:lnTo>
                  <a:lnTo>
                    <a:pt x="924199" y="1257300"/>
                  </a:lnTo>
                  <a:close/>
                </a:path>
                <a:path w="1755139" h="1663700">
                  <a:moveTo>
                    <a:pt x="1139505" y="1358900"/>
                  </a:moveTo>
                  <a:lnTo>
                    <a:pt x="1117833" y="1358900"/>
                  </a:lnTo>
                  <a:lnTo>
                    <a:pt x="1132910" y="1346200"/>
                  </a:lnTo>
                  <a:lnTo>
                    <a:pt x="1143759" y="1333500"/>
                  </a:lnTo>
                  <a:lnTo>
                    <a:pt x="1149023" y="1320800"/>
                  </a:lnTo>
                  <a:lnTo>
                    <a:pt x="1011706" y="1320800"/>
                  </a:lnTo>
                  <a:lnTo>
                    <a:pt x="1011706" y="1308100"/>
                  </a:lnTo>
                  <a:lnTo>
                    <a:pt x="1149023" y="1308100"/>
                  </a:lnTo>
                  <a:lnTo>
                    <a:pt x="1143759" y="1295400"/>
                  </a:lnTo>
                  <a:lnTo>
                    <a:pt x="1132910" y="1282700"/>
                  </a:lnTo>
                  <a:lnTo>
                    <a:pt x="1117833" y="1270000"/>
                  </a:lnTo>
                  <a:lnTo>
                    <a:pt x="1141209" y="1270000"/>
                  </a:lnTo>
                  <a:lnTo>
                    <a:pt x="1151631" y="1282700"/>
                  </a:lnTo>
                  <a:lnTo>
                    <a:pt x="1158394" y="1295400"/>
                  </a:lnTo>
                  <a:lnTo>
                    <a:pt x="1160803" y="1308100"/>
                  </a:lnTo>
                  <a:lnTo>
                    <a:pt x="1158163" y="1333500"/>
                  </a:lnTo>
                  <a:lnTo>
                    <a:pt x="1150790" y="1346200"/>
                  </a:lnTo>
                  <a:lnTo>
                    <a:pt x="1139505" y="1358900"/>
                  </a:lnTo>
                  <a:close/>
                </a:path>
                <a:path w="1755139" h="1663700">
                  <a:moveTo>
                    <a:pt x="961565" y="1320800"/>
                  </a:moveTo>
                  <a:lnTo>
                    <a:pt x="734722" y="1320800"/>
                  </a:lnTo>
                  <a:lnTo>
                    <a:pt x="734722" y="1308100"/>
                  </a:lnTo>
                  <a:lnTo>
                    <a:pt x="961565" y="1308100"/>
                  </a:lnTo>
                  <a:lnTo>
                    <a:pt x="961565" y="1320800"/>
                  </a:lnTo>
                  <a:close/>
                </a:path>
                <a:path w="1755139" h="1663700">
                  <a:moveTo>
                    <a:pt x="1128572" y="1473200"/>
                  </a:moveTo>
                  <a:lnTo>
                    <a:pt x="1117975" y="1473200"/>
                  </a:lnTo>
                  <a:lnTo>
                    <a:pt x="1133036" y="1460500"/>
                  </a:lnTo>
                  <a:lnTo>
                    <a:pt x="1143806" y="1447800"/>
                  </a:lnTo>
                  <a:lnTo>
                    <a:pt x="1149023" y="1435100"/>
                  </a:lnTo>
                  <a:lnTo>
                    <a:pt x="862945" y="1435100"/>
                  </a:lnTo>
                  <a:lnTo>
                    <a:pt x="860589" y="1422400"/>
                  </a:lnTo>
                  <a:lnTo>
                    <a:pt x="1149023" y="1422400"/>
                  </a:lnTo>
                  <a:lnTo>
                    <a:pt x="1143759" y="1397000"/>
                  </a:lnTo>
                  <a:lnTo>
                    <a:pt x="1132910" y="1384300"/>
                  </a:lnTo>
                  <a:lnTo>
                    <a:pt x="1117833" y="1384300"/>
                  </a:lnTo>
                  <a:lnTo>
                    <a:pt x="1099885" y="1371600"/>
                  </a:lnTo>
                  <a:lnTo>
                    <a:pt x="1125127" y="1371600"/>
                  </a:lnTo>
                  <a:lnTo>
                    <a:pt x="1139647" y="1384300"/>
                  </a:lnTo>
                  <a:lnTo>
                    <a:pt x="1150916" y="1397000"/>
                  </a:lnTo>
                  <a:lnTo>
                    <a:pt x="1158210" y="1409700"/>
                  </a:lnTo>
                  <a:lnTo>
                    <a:pt x="1160803" y="1422400"/>
                  </a:lnTo>
                  <a:lnTo>
                    <a:pt x="1156706" y="1447800"/>
                  </a:lnTo>
                  <a:lnTo>
                    <a:pt x="1145447" y="1460500"/>
                  </a:lnTo>
                  <a:lnTo>
                    <a:pt x="1128572" y="1473200"/>
                  </a:lnTo>
                  <a:close/>
                </a:path>
                <a:path w="1755139" h="1663700">
                  <a:moveTo>
                    <a:pt x="902921" y="1663700"/>
                  </a:moveTo>
                  <a:lnTo>
                    <a:pt x="850829" y="1663700"/>
                  </a:lnTo>
                  <a:lnTo>
                    <a:pt x="896952" y="1651000"/>
                  </a:lnTo>
                  <a:lnTo>
                    <a:pt x="940932" y="1638300"/>
                  </a:lnTo>
                  <a:lnTo>
                    <a:pt x="981820" y="1625600"/>
                  </a:lnTo>
                  <a:lnTo>
                    <a:pt x="1018671" y="1600200"/>
                  </a:lnTo>
                  <a:lnTo>
                    <a:pt x="1050534" y="1562100"/>
                  </a:lnTo>
                  <a:lnTo>
                    <a:pt x="1076463" y="1524000"/>
                  </a:lnTo>
                  <a:lnTo>
                    <a:pt x="1095510" y="1485900"/>
                  </a:lnTo>
                  <a:lnTo>
                    <a:pt x="1107626" y="1485900"/>
                  </a:lnTo>
                  <a:lnTo>
                    <a:pt x="1088379" y="1524000"/>
                  </a:lnTo>
                  <a:lnTo>
                    <a:pt x="1061873" y="1574800"/>
                  </a:lnTo>
                  <a:lnTo>
                    <a:pt x="1029091" y="1600200"/>
                  </a:lnTo>
                  <a:lnTo>
                    <a:pt x="991016" y="1625600"/>
                  </a:lnTo>
                  <a:lnTo>
                    <a:pt x="948632" y="1651000"/>
                  </a:lnTo>
                  <a:lnTo>
                    <a:pt x="902921" y="1663700"/>
                  </a:lnTo>
                  <a:close/>
                </a:path>
                <a:path w="1755139" h="1663700">
                  <a:moveTo>
                    <a:pt x="1365439" y="484534"/>
                  </a:moveTo>
                  <a:lnTo>
                    <a:pt x="1362747" y="484534"/>
                  </a:lnTo>
                  <a:lnTo>
                    <a:pt x="1361401" y="483860"/>
                  </a:lnTo>
                  <a:lnTo>
                    <a:pt x="1360054" y="482848"/>
                  </a:lnTo>
                  <a:lnTo>
                    <a:pt x="1357698" y="480825"/>
                  </a:lnTo>
                  <a:lnTo>
                    <a:pt x="1357698" y="477116"/>
                  </a:lnTo>
                  <a:lnTo>
                    <a:pt x="1360054" y="474756"/>
                  </a:lnTo>
                  <a:lnTo>
                    <a:pt x="1553578" y="278177"/>
                  </a:lnTo>
                  <a:lnTo>
                    <a:pt x="1555597" y="275820"/>
                  </a:lnTo>
                  <a:lnTo>
                    <a:pt x="1559299" y="275820"/>
                  </a:lnTo>
                  <a:lnTo>
                    <a:pt x="1564011" y="280534"/>
                  </a:lnTo>
                  <a:lnTo>
                    <a:pt x="1564011" y="283906"/>
                  </a:lnTo>
                  <a:lnTo>
                    <a:pt x="1561655" y="286276"/>
                  </a:lnTo>
                  <a:lnTo>
                    <a:pt x="1367122" y="483860"/>
                  </a:lnTo>
                  <a:lnTo>
                    <a:pt x="1365439" y="484534"/>
                  </a:lnTo>
                  <a:close/>
                </a:path>
                <a:path w="1755139" h="1663700">
                  <a:moveTo>
                    <a:pt x="1561655" y="286276"/>
                  </a:moveTo>
                  <a:close/>
                </a:path>
                <a:path w="1755139" h="1663700">
                  <a:moveTo>
                    <a:pt x="1752486" y="903318"/>
                  </a:moveTo>
                  <a:lnTo>
                    <a:pt x="1470783" y="903318"/>
                  </a:lnTo>
                  <a:lnTo>
                    <a:pt x="1468091" y="900958"/>
                  </a:lnTo>
                  <a:lnTo>
                    <a:pt x="1468091" y="894214"/>
                  </a:lnTo>
                  <a:lnTo>
                    <a:pt x="1470447" y="891854"/>
                  </a:lnTo>
                  <a:lnTo>
                    <a:pt x="1752150" y="891854"/>
                  </a:lnTo>
                  <a:lnTo>
                    <a:pt x="1754842" y="894551"/>
                  </a:lnTo>
                  <a:lnTo>
                    <a:pt x="1754842" y="900621"/>
                  </a:lnTo>
                  <a:lnTo>
                    <a:pt x="1752486" y="903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654" y="152597"/>
            <a:ext cx="9805670" cy="3311525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553335" algn="l"/>
              </a:tabLst>
            </a:pPr>
            <a:r>
              <a:rPr dirty="0" sz="3700"/>
              <a:t>ДЕЙНОСТ	</a:t>
            </a:r>
            <a:r>
              <a:rPr dirty="0" sz="3700" spc="-285">
                <a:latin typeface="Tahoma"/>
                <a:cs typeface="Tahoma"/>
              </a:rPr>
              <a:t>3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ts val="5170"/>
              </a:lnSpc>
              <a:spcBef>
                <a:spcPts val="125"/>
              </a:spcBef>
              <a:tabLst>
                <a:tab pos="6806565" algn="l"/>
              </a:tabLst>
            </a:pPr>
            <a:r>
              <a:rPr dirty="0" sz="3700"/>
              <a:t>ПОВИШАВАНЕ </a:t>
            </a:r>
            <a:r>
              <a:rPr dirty="0" sz="3700" spc="-5"/>
              <a:t>КАПАЦИТЕТА </a:t>
            </a:r>
            <a:r>
              <a:rPr dirty="0" sz="3700" spc="25"/>
              <a:t>НА </a:t>
            </a:r>
            <a:r>
              <a:rPr dirty="0" sz="3700" spc="30"/>
              <a:t> </a:t>
            </a:r>
            <a:r>
              <a:rPr dirty="0" sz="3700" spc="-65"/>
              <a:t>ЗАИНТЕРЕСОВАНИТЕ </a:t>
            </a:r>
            <a:r>
              <a:rPr dirty="0" sz="3700" spc="-20"/>
              <a:t>СТРАНИ </a:t>
            </a:r>
            <a:r>
              <a:rPr dirty="0" sz="3700" spc="-15"/>
              <a:t>ЗА </a:t>
            </a:r>
            <a:r>
              <a:rPr dirty="0" sz="3700" spc="-10"/>
              <a:t> </a:t>
            </a:r>
            <a:r>
              <a:rPr dirty="0" sz="3700" spc="-25"/>
              <a:t>ЕФЕКТИВНО </a:t>
            </a:r>
            <a:r>
              <a:rPr dirty="0" sz="3700" spc="35"/>
              <a:t>ИЗПОЛЗВАНЕ </a:t>
            </a:r>
            <a:r>
              <a:rPr dirty="0" sz="3700" spc="25"/>
              <a:t>НА </a:t>
            </a:r>
            <a:r>
              <a:rPr dirty="0" sz="3700" spc="30"/>
              <a:t> </a:t>
            </a:r>
            <a:r>
              <a:rPr dirty="0" sz="3700" spc="5"/>
              <a:t>ЕНЕРГИЙНИТЕ</a:t>
            </a:r>
            <a:r>
              <a:rPr dirty="0" sz="3700" spc="-165"/>
              <a:t> </a:t>
            </a:r>
            <a:r>
              <a:rPr dirty="0" sz="3700" spc="-110"/>
              <a:t>РЕСУРСИ</a:t>
            </a:r>
            <a:r>
              <a:rPr dirty="0" sz="3700" spc="-160"/>
              <a:t> </a:t>
            </a:r>
            <a:r>
              <a:rPr dirty="0" sz="3700" spc="25"/>
              <a:t>НА	</a:t>
            </a:r>
            <a:r>
              <a:rPr dirty="0" sz="3700" spc="70"/>
              <a:t>ОБЩИНИТЕ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0306" y="3105353"/>
            <a:ext cx="7046064" cy="6153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6851" y="3731618"/>
            <a:ext cx="704215" cy="1353185"/>
            <a:chOff x="806851" y="3731618"/>
            <a:chExt cx="704215" cy="1353185"/>
          </a:xfrm>
        </p:grpSpPr>
        <p:sp>
          <p:nvSpPr>
            <p:cNvPr id="5" name="object 5"/>
            <p:cNvSpPr/>
            <p:nvPr/>
          </p:nvSpPr>
          <p:spPr>
            <a:xfrm>
              <a:off x="827609" y="3936976"/>
              <a:ext cx="617855" cy="969644"/>
            </a:xfrm>
            <a:custGeom>
              <a:avLst/>
              <a:gdLst/>
              <a:ahLst/>
              <a:cxnLst/>
              <a:rect l="l" t="t" r="r" b="b"/>
              <a:pathLst>
                <a:path w="617855" h="969645">
                  <a:moveTo>
                    <a:pt x="359281" y="969259"/>
                  </a:moveTo>
                  <a:lnTo>
                    <a:pt x="118215" y="390637"/>
                  </a:lnTo>
                  <a:lnTo>
                    <a:pt x="0" y="107324"/>
                  </a:lnTo>
                  <a:lnTo>
                    <a:pt x="258538" y="0"/>
                  </a:lnTo>
                  <a:lnTo>
                    <a:pt x="381941" y="296389"/>
                  </a:lnTo>
                  <a:lnTo>
                    <a:pt x="617825" y="861927"/>
                  </a:lnTo>
                  <a:lnTo>
                    <a:pt x="359281" y="969259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6851" y="3731618"/>
              <a:ext cx="704215" cy="1353185"/>
            </a:xfrm>
            <a:custGeom>
              <a:avLst/>
              <a:gdLst/>
              <a:ahLst/>
              <a:cxnLst/>
              <a:rect l="l" t="t" r="r" b="b"/>
              <a:pathLst>
                <a:path w="704215" h="1353185">
                  <a:moveTo>
                    <a:pt x="234399" y="5946"/>
                  </a:moveTo>
                  <a:lnTo>
                    <a:pt x="175545" y="5946"/>
                  </a:lnTo>
                  <a:lnTo>
                    <a:pt x="205368" y="0"/>
                  </a:lnTo>
                  <a:lnTo>
                    <a:pt x="234141" y="5776"/>
                  </a:lnTo>
                  <a:lnTo>
                    <a:pt x="234399" y="5946"/>
                  </a:lnTo>
                  <a:close/>
                </a:path>
                <a:path w="704215" h="1353185">
                  <a:moveTo>
                    <a:pt x="658778" y="1352775"/>
                  </a:moveTo>
                  <a:lnTo>
                    <a:pt x="656320" y="1352503"/>
                  </a:lnTo>
                  <a:lnTo>
                    <a:pt x="654409" y="1351140"/>
                  </a:lnTo>
                  <a:lnTo>
                    <a:pt x="434633" y="1187963"/>
                  </a:lnTo>
                  <a:lnTo>
                    <a:pt x="434360" y="1187963"/>
                  </a:lnTo>
                  <a:lnTo>
                    <a:pt x="434360" y="1187690"/>
                  </a:lnTo>
                  <a:lnTo>
                    <a:pt x="434087" y="1187690"/>
                  </a:lnTo>
                  <a:lnTo>
                    <a:pt x="432449" y="1186056"/>
                  </a:lnTo>
                  <a:lnTo>
                    <a:pt x="432176" y="1185239"/>
                  </a:lnTo>
                  <a:lnTo>
                    <a:pt x="6001" y="162313"/>
                  </a:lnTo>
                  <a:lnTo>
                    <a:pt x="0" y="131300"/>
                  </a:lnTo>
                  <a:lnTo>
                    <a:pt x="6076" y="101392"/>
                  </a:lnTo>
                  <a:lnTo>
                    <a:pt x="22899" y="75928"/>
                  </a:lnTo>
                  <a:lnTo>
                    <a:pt x="49140" y="58253"/>
                  </a:lnTo>
                  <a:lnTo>
                    <a:pt x="175548" y="5940"/>
                  </a:lnTo>
                  <a:lnTo>
                    <a:pt x="234399" y="5946"/>
                  </a:lnTo>
                  <a:lnTo>
                    <a:pt x="245269" y="13102"/>
                  </a:lnTo>
                  <a:lnTo>
                    <a:pt x="205256" y="13102"/>
                  </a:lnTo>
                  <a:lnTo>
                    <a:pt x="180465" y="17932"/>
                  </a:lnTo>
                  <a:lnTo>
                    <a:pt x="54332" y="70511"/>
                  </a:lnTo>
                  <a:lnTo>
                    <a:pt x="32459" y="85154"/>
                  </a:lnTo>
                  <a:lnTo>
                    <a:pt x="18393" y="106362"/>
                  </a:lnTo>
                  <a:lnTo>
                    <a:pt x="13286" y="131302"/>
                  </a:lnTo>
                  <a:lnTo>
                    <a:pt x="18286" y="157132"/>
                  </a:lnTo>
                  <a:lnTo>
                    <a:pt x="59793" y="256564"/>
                  </a:lnTo>
                  <a:lnTo>
                    <a:pt x="94528" y="256564"/>
                  </a:lnTo>
                  <a:lnTo>
                    <a:pt x="64977" y="268823"/>
                  </a:lnTo>
                  <a:lnTo>
                    <a:pt x="82999" y="312409"/>
                  </a:lnTo>
                  <a:lnTo>
                    <a:pt x="117734" y="312409"/>
                  </a:lnTo>
                  <a:lnTo>
                    <a:pt x="88183" y="324668"/>
                  </a:lnTo>
                  <a:lnTo>
                    <a:pt x="442007" y="1174064"/>
                  </a:lnTo>
                  <a:lnTo>
                    <a:pt x="477079" y="1174064"/>
                  </a:lnTo>
                  <a:lnTo>
                    <a:pt x="452114" y="1184424"/>
                  </a:lnTo>
                  <a:lnTo>
                    <a:pt x="543301" y="1252256"/>
                  </a:lnTo>
                  <a:lnTo>
                    <a:pt x="577261" y="1252256"/>
                  </a:lnTo>
                  <a:lnTo>
                    <a:pt x="555586" y="1261246"/>
                  </a:lnTo>
                  <a:lnTo>
                    <a:pt x="572513" y="1274049"/>
                  </a:lnTo>
                  <a:lnTo>
                    <a:pt x="675481" y="1274049"/>
                  </a:lnTo>
                  <a:lnTo>
                    <a:pt x="665057" y="1346782"/>
                  </a:lnTo>
                  <a:lnTo>
                    <a:pt x="664511" y="1349234"/>
                  </a:lnTo>
                  <a:lnTo>
                    <a:pt x="663145" y="1351141"/>
                  </a:lnTo>
                  <a:lnTo>
                    <a:pt x="658778" y="1352775"/>
                  </a:lnTo>
                  <a:close/>
                </a:path>
                <a:path w="704215" h="1353185">
                  <a:moveTo>
                    <a:pt x="94528" y="256564"/>
                  </a:moveTo>
                  <a:lnTo>
                    <a:pt x="59793" y="256564"/>
                  </a:lnTo>
                  <a:lnTo>
                    <a:pt x="306046" y="154683"/>
                  </a:lnTo>
                  <a:lnTo>
                    <a:pt x="263456" y="52251"/>
                  </a:lnTo>
                  <a:lnTo>
                    <a:pt x="249415" y="31336"/>
                  </a:lnTo>
                  <a:lnTo>
                    <a:pt x="229127" y="17928"/>
                  </a:lnTo>
                  <a:lnTo>
                    <a:pt x="205256" y="13102"/>
                  </a:lnTo>
                  <a:lnTo>
                    <a:pt x="245269" y="13102"/>
                  </a:lnTo>
                  <a:lnTo>
                    <a:pt x="258663" y="21921"/>
                  </a:lnTo>
                  <a:lnTo>
                    <a:pt x="275739" y="47081"/>
                  </a:lnTo>
                  <a:lnTo>
                    <a:pt x="325574" y="166666"/>
                  </a:lnTo>
                  <a:lnTo>
                    <a:pt x="311233" y="166666"/>
                  </a:lnTo>
                  <a:lnTo>
                    <a:pt x="94528" y="256564"/>
                  </a:lnTo>
                  <a:close/>
                </a:path>
                <a:path w="704215" h="1353185">
                  <a:moveTo>
                    <a:pt x="147709" y="82217"/>
                  </a:moveTo>
                  <a:lnTo>
                    <a:pt x="143889" y="80588"/>
                  </a:lnTo>
                  <a:lnTo>
                    <a:pt x="141159" y="74045"/>
                  </a:lnTo>
                  <a:lnTo>
                    <a:pt x="142792" y="69958"/>
                  </a:lnTo>
                  <a:lnTo>
                    <a:pt x="174481" y="56887"/>
                  </a:lnTo>
                  <a:lnTo>
                    <a:pt x="194520" y="52956"/>
                  </a:lnTo>
                  <a:lnTo>
                    <a:pt x="213918" y="56890"/>
                  </a:lnTo>
                  <a:lnTo>
                    <a:pt x="227843" y="66056"/>
                  </a:lnTo>
                  <a:lnTo>
                    <a:pt x="194210" y="66056"/>
                  </a:lnTo>
                  <a:lnTo>
                    <a:pt x="179381" y="68871"/>
                  </a:lnTo>
                  <a:lnTo>
                    <a:pt x="150982" y="80588"/>
                  </a:lnTo>
                  <a:lnTo>
                    <a:pt x="147709" y="82217"/>
                  </a:lnTo>
                  <a:close/>
                </a:path>
                <a:path w="704215" h="1353185">
                  <a:moveTo>
                    <a:pt x="244350" y="116822"/>
                  </a:moveTo>
                  <a:lnTo>
                    <a:pt x="240255" y="114907"/>
                  </a:lnTo>
                  <a:lnTo>
                    <a:pt x="238622" y="111638"/>
                  </a:lnTo>
                  <a:lnTo>
                    <a:pt x="229335" y="89581"/>
                  </a:lnTo>
                  <a:lnTo>
                    <a:pt x="220799" y="77073"/>
                  </a:lnTo>
                  <a:lnTo>
                    <a:pt x="208553" y="69010"/>
                  </a:lnTo>
                  <a:lnTo>
                    <a:pt x="194210" y="66056"/>
                  </a:lnTo>
                  <a:lnTo>
                    <a:pt x="227843" y="66056"/>
                  </a:lnTo>
                  <a:lnTo>
                    <a:pt x="230440" y="67766"/>
                  </a:lnTo>
                  <a:lnTo>
                    <a:pt x="241899" y="84674"/>
                  </a:lnTo>
                  <a:lnTo>
                    <a:pt x="252541" y="110012"/>
                  </a:lnTo>
                  <a:lnTo>
                    <a:pt x="250908" y="114098"/>
                  </a:lnTo>
                  <a:lnTo>
                    <a:pt x="244350" y="116822"/>
                  </a:lnTo>
                  <a:close/>
                </a:path>
                <a:path w="704215" h="1353185">
                  <a:moveTo>
                    <a:pt x="117734" y="312409"/>
                  </a:moveTo>
                  <a:lnTo>
                    <a:pt x="82999" y="312409"/>
                  </a:lnTo>
                  <a:lnTo>
                    <a:pt x="329252" y="210253"/>
                  </a:lnTo>
                  <a:lnTo>
                    <a:pt x="311233" y="166666"/>
                  </a:lnTo>
                  <a:lnTo>
                    <a:pt x="325574" y="166666"/>
                  </a:lnTo>
                  <a:lnTo>
                    <a:pt x="348847" y="222512"/>
                  </a:lnTo>
                  <a:lnTo>
                    <a:pt x="334439" y="222512"/>
                  </a:lnTo>
                  <a:lnTo>
                    <a:pt x="117734" y="312409"/>
                  </a:lnTo>
                  <a:close/>
                </a:path>
                <a:path w="704215" h="1353185">
                  <a:moveTo>
                    <a:pt x="477079" y="1174064"/>
                  </a:moveTo>
                  <a:lnTo>
                    <a:pt x="442007" y="1174064"/>
                  </a:lnTo>
                  <a:lnTo>
                    <a:pt x="688539" y="1072180"/>
                  </a:lnTo>
                  <a:lnTo>
                    <a:pt x="334439" y="222512"/>
                  </a:lnTo>
                  <a:lnTo>
                    <a:pt x="348847" y="222512"/>
                  </a:lnTo>
                  <a:lnTo>
                    <a:pt x="703279" y="1073003"/>
                  </a:lnTo>
                  <a:lnTo>
                    <a:pt x="703552" y="1073548"/>
                  </a:lnTo>
                  <a:lnTo>
                    <a:pt x="703825" y="1074365"/>
                  </a:lnTo>
                  <a:lnTo>
                    <a:pt x="703825" y="1076272"/>
                  </a:lnTo>
                  <a:lnTo>
                    <a:pt x="702419" y="1086082"/>
                  </a:lnTo>
                  <a:lnTo>
                    <a:pt x="689090" y="1086082"/>
                  </a:lnTo>
                  <a:lnTo>
                    <a:pt x="477079" y="1174064"/>
                  </a:lnTo>
                  <a:close/>
                </a:path>
                <a:path w="704215" h="1353185">
                  <a:moveTo>
                    <a:pt x="266470" y="568762"/>
                  </a:moveTo>
                  <a:lnTo>
                    <a:pt x="262375" y="567127"/>
                  </a:lnTo>
                  <a:lnTo>
                    <a:pt x="219236" y="463881"/>
                  </a:lnTo>
                  <a:lnTo>
                    <a:pt x="220877" y="459795"/>
                  </a:lnTo>
                  <a:lnTo>
                    <a:pt x="224153" y="458433"/>
                  </a:lnTo>
                  <a:lnTo>
                    <a:pt x="227702" y="456798"/>
                  </a:lnTo>
                  <a:lnTo>
                    <a:pt x="231521" y="458433"/>
                  </a:lnTo>
                  <a:lnTo>
                    <a:pt x="232886" y="461974"/>
                  </a:lnTo>
                  <a:lnTo>
                    <a:pt x="274655" y="561951"/>
                  </a:lnTo>
                  <a:lnTo>
                    <a:pt x="273017" y="566038"/>
                  </a:lnTo>
                  <a:lnTo>
                    <a:pt x="266470" y="568762"/>
                  </a:lnTo>
                  <a:close/>
                </a:path>
                <a:path w="704215" h="1353185">
                  <a:moveTo>
                    <a:pt x="444743" y="996729"/>
                  </a:moveTo>
                  <a:lnTo>
                    <a:pt x="440647" y="995094"/>
                  </a:lnTo>
                  <a:lnTo>
                    <a:pt x="298134" y="653484"/>
                  </a:lnTo>
                  <a:lnTo>
                    <a:pt x="299772" y="649397"/>
                  </a:lnTo>
                  <a:lnTo>
                    <a:pt x="303048" y="648035"/>
                  </a:lnTo>
                  <a:lnTo>
                    <a:pt x="306598" y="646401"/>
                  </a:lnTo>
                  <a:lnTo>
                    <a:pt x="310420" y="648035"/>
                  </a:lnTo>
                  <a:lnTo>
                    <a:pt x="311785" y="651577"/>
                  </a:lnTo>
                  <a:lnTo>
                    <a:pt x="452933" y="989918"/>
                  </a:lnTo>
                  <a:lnTo>
                    <a:pt x="451295" y="994005"/>
                  </a:lnTo>
                  <a:lnTo>
                    <a:pt x="444743" y="996729"/>
                  </a:lnTo>
                  <a:close/>
                </a:path>
                <a:path w="704215" h="1353185">
                  <a:moveTo>
                    <a:pt x="577261" y="1252256"/>
                  </a:moveTo>
                  <a:lnTo>
                    <a:pt x="543301" y="1252256"/>
                  </a:lnTo>
                  <a:lnTo>
                    <a:pt x="672709" y="1198590"/>
                  </a:lnTo>
                  <a:lnTo>
                    <a:pt x="689090" y="1086082"/>
                  </a:lnTo>
                  <a:lnTo>
                    <a:pt x="702419" y="1086082"/>
                  </a:lnTo>
                  <a:lnTo>
                    <a:pt x="684148" y="1213573"/>
                  </a:lnTo>
                  <a:lnTo>
                    <a:pt x="670525" y="1213573"/>
                  </a:lnTo>
                  <a:lnTo>
                    <a:pt x="577261" y="1252256"/>
                  </a:lnTo>
                  <a:close/>
                </a:path>
                <a:path w="704215" h="1353185">
                  <a:moveTo>
                    <a:pt x="675481" y="1274049"/>
                  </a:moveTo>
                  <a:lnTo>
                    <a:pt x="572513" y="1274049"/>
                  </a:lnTo>
                  <a:lnTo>
                    <a:pt x="667522" y="1234549"/>
                  </a:lnTo>
                  <a:lnTo>
                    <a:pt x="670525" y="1213573"/>
                  </a:lnTo>
                  <a:lnTo>
                    <a:pt x="684148" y="1213573"/>
                  </a:lnTo>
                  <a:lnTo>
                    <a:pt x="675481" y="1274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961386" y="4210577"/>
            <a:ext cx="59182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5">
                <a:latin typeface="Lucida Sans Unicode"/>
                <a:cs typeface="Lucida Sans Unicode"/>
              </a:rPr>
              <a:t>О</a:t>
            </a:r>
            <a:r>
              <a:rPr dirty="0" sz="2500" spc="75">
                <a:latin typeface="Lucida Sans Unicode"/>
                <a:cs typeface="Lucida Sans Unicode"/>
              </a:rPr>
              <a:t>Б</a:t>
            </a:r>
            <a:r>
              <a:rPr dirty="0" sz="2500" spc="-50">
                <a:latin typeface="Lucida Sans Unicode"/>
                <a:cs typeface="Lucida Sans Unicode"/>
              </a:rPr>
              <a:t>У</a:t>
            </a:r>
            <a:r>
              <a:rPr dirty="0" sz="2500" spc="165">
                <a:latin typeface="Lucida Sans Unicode"/>
                <a:cs typeface="Lucida Sans Unicode"/>
              </a:rPr>
              <a:t>Ч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45">
                <a:latin typeface="Lucida Sans Unicode"/>
                <a:cs typeface="Lucida Sans Unicode"/>
              </a:rPr>
              <a:t>Я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30">
                <a:latin typeface="Lucida Sans Unicode"/>
                <a:cs typeface="Lucida Sans Unicode"/>
              </a:rPr>
              <a:t>А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5">
                <a:latin typeface="Lucida Sans Unicode"/>
                <a:cs typeface="Lucida Sans Unicode"/>
              </a:rPr>
              <a:t>О</a:t>
            </a:r>
            <a:r>
              <a:rPr dirty="0" sz="2500" spc="75">
                <a:latin typeface="Lucida Sans Unicode"/>
                <a:cs typeface="Lucida Sans Unicode"/>
              </a:rPr>
              <a:t>Б</a:t>
            </a:r>
            <a:r>
              <a:rPr dirty="0" sz="2500" spc="135">
                <a:latin typeface="Lucida Sans Unicode"/>
                <a:cs typeface="Lucida Sans Unicode"/>
              </a:rPr>
              <a:t>Щ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55">
                <a:latin typeface="Lucida Sans Unicode"/>
                <a:cs typeface="Lucida Sans Unicode"/>
              </a:rPr>
              <a:t>С</a:t>
            </a:r>
            <a:r>
              <a:rPr dirty="0" sz="2500" spc="55">
                <a:latin typeface="Lucida Sans Unicode"/>
                <a:cs typeface="Lucida Sans Unicode"/>
              </a:rPr>
              <a:t>К</a:t>
            </a:r>
            <a:r>
              <a:rPr dirty="0" sz="2500" spc="65">
                <a:latin typeface="Lucida Sans Unicode"/>
                <a:cs typeface="Lucida Sans Unicode"/>
              </a:rPr>
              <a:t>И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55">
                <a:latin typeface="Lucida Sans Unicode"/>
                <a:cs typeface="Lucida Sans Unicode"/>
              </a:rPr>
              <a:t>К</a:t>
            </a:r>
            <a:r>
              <a:rPr dirty="0" sz="2500" spc="-155">
                <a:latin typeface="Lucida Sans Unicode"/>
                <a:cs typeface="Lucida Sans Unicode"/>
              </a:rPr>
              <a:t>С</a:t>
            </a:r>
            <a:r>
              <a:rPr dirty="0" sz="2500" spc="-15">
                <a:latin typeface="Lucida Sans Unicode"/>
                <a:cs typeface="Lucida Sans Unicode"/>
              </a:rPr>
              <a:t>П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65">
                <a:latin typeface="Lucida Sans Unicode"/>
                <a:cs typeface="Lucida Sans Unicode"/>
              </a:rPr>
              <a:t>И</a:t>
            </a:r>
            <a:endParaRPr sz="25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1770" y="5685615"/>
            <a:ext cx="1290955" cy="990600"/>
            <a:chOff x="511770" y="5685615"/>
            <a:chExt cx="1290955" cy="990600"/>
          </a:xfrm>
        </p:grpSpPr>
        <p:sp>
          <p:nvSpPr>
            <p:cNvPr id="9" name="object 9"/>
            <p:cNvSpPr/>
            <p:nvPr/>
          </p:nvSpPr>
          <p:spPr>
            <a:xfrm>
              <a:off x="542287" y="5685615"/>
              <a:ext cx="1260475" cy="990600"/>
            </a:xfrm>
            <a:custGeom>
              <a:avLst/>
              <a:gdLst/>
              <a:ahLst/>
              <a:cxnLst/>
              <a:rect l="l" t="t" r="r" b="b"/>
              <a:pathLst>
                <a:path w="1260475" h="990600">
                  <a:moveTo>
                    <a:pt x="753297" y="990603"/>
                  </a:moveTo>
                  <a:lnTo>
                    <a:pt x="454041" y="990603"/>
                  </a:lnTo>
                  <a:lnTo>
                    <a:pt x="449681" y="986245"/>
                  </a:lnTo>
                  <a:lnTo>
                    <a:pt x="449681" y="963263"/>
                  </a:lnTo>
                  <a:lnTo>
                    <a:pt x="454041" y="958904"/>
                  </a:lnTo>
                  <a:lnTo>
                    <a:pt x="498632" y="958904"/>
                  </a:lnTo>
                  <a:lnTo>
                    <a:pt x="503509" y="946646"/>
                  </a:lnTo>
                  <a:lnTo>
                    <a:pt x="508367" y="930078"/>
                  </a:lnTo>
                  <a:lnTo>
                    <a:pt x="511925" y="909647"/>
                  </a:lnTo>
                  <a:lnTo>
                    <a:pt x="512901" y="885798"/>
                  </a:lnTo>
                  <a:lnTo>
                    <a:pt x="511464" y="868586"/>
                  </a:lnTo>
                  <a:lnTo>
                    <a:pt x="508690" y="853306"/>
                  </a:lnTo>
                  <a:lnTo>
                    <a:pt x="505097" y="840107"/>
                  </a:lnTo>
                  <a:lnTo>
                    <a:pt x="501208" y="829132"/>
                  </a:lnTo>
                  <a:lnTo>
                    <a:pt x="86411" y="829132"/>
                  </a:lnTo>
                  <a:lnTo>
                    <a:pt x="52758" y="822349"/>
                  </a:lnTo>
                  <a:lnTo>
                    <a:pt x="25293" y="803847"/>
                  </a:lnTo>
                  <a:lnTo>
                    <a:pt x="6784" y="776392"/>
                  </a:lnTo>
                  <a:lnTo>
                    <a:pt x="0" y="742751"/>
                  </a:lnTo>
                  <a:lnTo>
                    <a:pt x="0" y="86380"/>
                  </a:lnTo>
                  <a:lnTo>
                    <a:pt x="6813" y="52740"/>
                  </a:lnTo>
                  <a:lnTo>
                    <a:pt x="25369" y="25285"/>
                  </a:lnTo>
                  <a:lnTo>
                    <a:pt x="52843" y="6782"/>
                  </a:lnTo>
                  <a:lnTo>
                    <a:pt x="86411" y="0"/>
                  </a:lnTo>
                  <a:lnTo>
                    <a:pt x="1173643" y="0"/>
                  </a:lnTo>
                  <a:lnTo>
                    <a:pt x="1207294" y="6782"/>
                  </a:lnTo>
                  <a:lnTo>
                    <a:pt x="1234757" y="25285"/>
                  </a:lnTo>
                  <a:lnTo>
                    <a:pt x="1253266" y="52741"/>
                  </a:lnTo>
                  <a:lnTo>
                    <a:pt x="1260051" y="86384"/>
                  </a:lnTo>
                  <a:lnTo>
                    <a:pt x="1260051" y="742755"/>
                  </a:lnTo>
                  <a:lnTo>
                    <a:pt x="1253266" y="776396"/>
                  </a:lnTo>
                  <a:lnTo>
                    <a:pt x="1234757" y="803851"/>
                  </a:lnTo>
                  <a:lnTo>
                    <a:pt x="1207294" y="822353"/>
                  </a:lnTo>
                  <a:lnTo>
                    <a:pt x="1173643" y="829136"/>
                  </a:lnTo>
                  <a:lnTo>
                    <a:pt x="734073" y="829136"/>
                  </a:lnTo>
                  <a:lnTo>
                    <a:pt x="739619" y="838909"/>
                  </a:lnTo>
                  <a:lnTo>
                    <a:pt x="745147" y="851746"/>
                  </a:lnTo>
                  <a:lnTo>
                    <a:pt x="749596" y="867444"/>
                  </a:lnTo>
                  <a:lnTo>
                    <a:pt x="751910" y="885798"/>
                  </a:lnTo>
                  <a:lnTo>
                    <a:pt x="749863" y="912572"/>
                  </a:lnTo>
                  <a:lnTo>
                    <a:pt x="743412" y="934164"/>
                  </a:lnTo>
                  <a:lnTo>
                    <a:pt x="735662" y="949850"/>
                  </a:lnTo>
                  <a:lnTo>
                    <a:pt x="729713" y="958904"/>
                  </a:lnTo>
                  <a:lnTo>
                    <a:pt x="753297" y="958904"/>
                  </a:lnTo>
                  <a:lnTo>
                    <a:pt x="757657" y="963263"/>
                  </a:lnTo>
                  <a:lnTo>
                    <a:pt x="757657" y="986245"/>
                  </a:lnTo>
                  <a:lnTo>
                    <a:pt x="753297" y="990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2489" y="5685615"/>
              <a:ext cx="1222375" cy="990600"/>
            </a:xfrm>
            <a:custGeom>
              <a:avLst/>
              <a:gdLst/>
              <a:ahLst/>
              <a:cxnLst/>
              <a:rect l="l" t="t" r="r" b="b"/>
              <a:pathLst>
                <a:path w="1222375" h="990600">
                  <a:moveTo>
                    <a:pt x="669267" y="990603"/>
                  </a:moveTo>
                  <a:lnTo>
                    <a:pt x="453446" y="990603"/>
                  </a:lnTo>
                  <a:lnTo>
                    <a:pt x="449482" y="986641"/>
                  </a:lnTo>
                  <a:lnTo>
                    <a:pt x="449482" y="959102"/>
                  </a:lnTo>
                  <a:lnTo>
                    <a:pt x="453446" y="955140"/>
                  </a:lnTo>
                  <a:lnTo>
                    <a:pt x="500019" y="955140"/>
                  </a:lnTo>
                  <a:lnTo>
                    <a:pt x="504184" y="942717"/>
                  </a:lnTo>
                  <a:lnTo>
                    <a:pt x="508070" y="926784"/>
                  </a:lnTo>
                  <a:lnTo>
                    <a:pt x="510805" y="907693"/>
                  </a:lnTo>
                  <a:lnTo>
                    <a:pt x="511514" y="885798"/>
                  </a:lnTo>
                  <a:lnTo>
                    <a:pt x="510263" y="868586"/>
                  </a:lnTo>
                  <a:lnTo>
                    <a:pt x="507748" y="853306"/>
                  </a:lnTo>
                  <a:lnTo>
                    <a:pt x="504491" y="840107"/>
                  </a:lnTo>
                  <a:lnTo>
                    <a:pt x="501006" y="829132"/>
                  </a:lnTo>
                  <a:lnTo>
                    <a:pt x="77489" y="829132"/>
                  </a:lnTo>
                  <a:lnTo>
                    <a:pt x="47322" y="823046"/>
                  </a:lnTo>
                  <a:lnTo>
                    <a:pt x="22691" y="806447"/>
                  </a:lnTo>
                  <a:lnTo>
                    <a:pt x="6087" y="781824"/>
                  </a:lnTo>
                  <a:lnTo>
                    <a:pt x="0" y="751667"/>
                  </a:lnTo>
                  <a:lnTo>
                    <a:pt x="0" y="77464"/>
                  </a:lnTo>
                  <a:lnTo>
                    <a:pt x="6002" y="47307"/>
                  </a:lnTo>
                  <a:lnTo>
                    <a:pt x="22616" y="22684"/>
                  </a:lnTo>
                  <a:lnTo>
                    <a:pt x="47295" y="6085"/>
                  </a:lnTo>
                  <a:lnTo>
                    <a:pt x="77493" y="0"/>
                  </a:lnTo>
                  <a:lnTo>
                    <a:pt x="1144312" y="0"/>
                  </a:lnTo>
                  <a:lnTo>
                    <a:pt x="1174479" y="6086"/>
                  </a:lnTo>
                  <a:lnTo>
                    <a:pt x="1199109" y="22685"/>
                  </a:lnTo>
                  <a:lnTo>
                    <a:pt x="1215713" y="47309"/>
                  </a:lnTo>
                  <a:lnTo>
                    <a:pt x="1221801" y="77468"/>
                  </a:lnTo>
                  <a:lnTo>
                    <a:pt x="1221801" y="751671"/>
                  </a:lnTo>
                  <a:lnTo>
                    <a:pt x="1215713" y="781828"/>
                  </a:lnTo>
                  <a:lnTo>
                    <a:pt x="1199109" y="806451"/>
                  </a:lnTo>
                  <a:lnTo>
                    <a:pt x="1174479" y="823050"/>
                  </a:lnTo>
                  <a:lnTo>
                    <a:pt x="1144312" y="829136"/>
                  </a:lnTo>
                  <a:lnTo>
                    <a:pt x="711678" y="829136"/>
                  </a:lnTo>
                  <a:lnTo>
                    <a:pt x="716754" y="838909"/>
                  </a:lnTo>
                  <a:lnTo>
                    <a:pt x="721811" y="851746"/>
                  </a:lnTo>
                  <a:lnTo>
                    <a:pt x="725864" y="867444"/>
                  </a:lnTo>
                  <a:lnTo>
                    <a:pt x="727929" y="885798"/>
                  </a:lnTo>
                  <a:lnTo>
                    <a:pt x="726140" y="912489"/>
                  </a:lnTo>
                  <a:lnTo>
                    <a:pt x="720299" y="934090"/>
                  </a:lnTo>
                  <a:lnTo>
                    <a:pt x="713270" y="949822"/>
                  </a:lnTo>
                  <a:lnTo>
                    <a:pt x="707913" y="958904"/>
                  </a:lnTo>
                  <a:lnTo>
                    <a:pt x="671646" y="958904"/>
                  </a:lnTo>
                  <a:lnTo>
                    <a:pt x="672636" y="960291"/>
                  </a:lnTo>
                  <a:lnTo>
                    <a:pt x="673231" y="962074"/>
                  </a:lnTo>
                  <a:lnTo>
                    <a:pt x="673231" y="986641"/>
                  </a:lnTo>
                  <a:lnTo>
                    <a:pt x="669267" y="990603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760" y="5774173"/>
              <a:ext cx="1013460" cy="595630"/>
            </a:xfrm>
            <a:custGeom>
              <a:avLst/>
              <a:gdLst/>
              <a:ahLst/>
              <a:cxnLst/>
              <a:rect l="l" t="t" r="r" b="b"/>
              <a:pathLst>
                <a:path w="1013460" h="595629">
                  <a:moveTo>
                    <a:pt x="1013111" y="595152"/>
                  </a:moveTo>
                  <a:lnTo>
                    <a:pt x="0" y="595152"/>
                  </a:lnTo>
                  <a:lnTo>
                    <a:pt x="3" y="0"/>
                  </a:lnTo>
                  <a:lnTo>
                    <a:pt x="440758" y="0"/>
                  </a:lnTo>
                  <a:lnTo>
                    <a:pt x="1013111" y="0"/>
                  </a:lnTo>
                  <a:lnTo>
                    <a:pt x="1013111" y="595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1770" y="5711370"/>
              <a:ext cx="1212850" cy="935990"/>
            </a:xfrm>
            <a:custGeom>
              <a:avLst/>
              <a:gdLst/>
              <a:ahLst/>
              <a:cxnLst/>
              <a:rect l="l" t="t" r="r" b="b"/>
              <a:pathLst>
                <a:path w="1212850" h="935990">
                  <a:moveTo>
                    <a:pt x="530539" y="834087"/>
                  </a:moveTo>
                  <a:lnTo>
                    <a:pt x="529148" y="834085"/>
                  </a:lnTo>
                  <a:lnTo>
                    <a:pt x="77885" y="834085"/>
                  </a:lnTo>
                  <a:lnTo>
                    <a:pt x="47574" y="827937"/>
                  </a:lnTo>
                  <a:lnTo>
                    <a:pt x="22817" y="811202"/>
                  </a:lnTo>
                  <a:lnTo>
                    <a:pt x="6122" y="786443"/>
                  </a:lnTo>
                  <a:lnTo>
                    <a:pt x="0" y="756226"/>
                  </a:lnTo>
                  <a:lnTo>
                    <a:pt x="0" y="77861"/>
                  </a:lnTo>
                  <a:lnTo>
                    <a:pt x="6122" y="47559"/>
                  </a:lnTo>
                  <a:lnTo>
                    <a:pt x="22817" y="22810"/>
                  </a:lnTo>
                  <a:lnTo>
                    <a:pt x="47575" y="6120"/>
                  </a:lnTo>
                  <a:lnTo>
                    <a:pt x="77887" y="0"/>
                  </a:lnTo>
                  <a:lnTo>
                    <a:pt x="1152039" y="0"/>
                  </a:lnTo>
                  <a:lnTo>
                    <a:pt x="1157984" y="394"/>
                  </a:lnTo>
                  <a:lnTo>
                    <a:pt x="1159372" y="596"/>
                  </a:lnTo>
                  <a:lnTo>
                    <a:pt x="1160363" y="1779"/>
                  </a:lnTo>
                  <a:lnTo>
                    <a:pt x="1159966" y="4558"/>
                  </a:lnTo>
                  <a:lnTo>
                    <a:pt x="1159493" y="4953"/>
                  </a:lnTo>
                  <a:lnTo>
                    <a:pt x="77887" y="4953"/>
                  </a:lnTo>
                  <a:lnTo>
                    <a:pt x="49519" y="10689"/>
                  </a:lnTo>
                  <a:lnTo>
                    <a:pt x="26335" y="26325"/>
                  </a:lnTo>
                  <a:lnTo>
                    <a:pt x="10694" y="49502"/>
                  </a:lnTo>
                  <a:lnTo>
                    <a:pt x="4956" y="77861"/>
                  </a:lnTo>
                  <a:lnTo>
                    <a:pt x="4956" y="756226"/>
                  </a:lnTo>
                  <a:lnTo>
                    <a:pt x="10694" y="784585"/>
                  </a:lnTo>
                  <a:lnTo>
                    <a:pt x="26335" y="807762"/>
                  </a:lnTo>
                  <a:lnTo>
                    <a:pt x="49520" y="823398"/>
                  </a:lnTo>
                  <a:lnTo>
                    <a:pt x="77889" y="829134"/>
                  </a:lnTo>
                  <a:lnTo>
                    <a:pt x="530539" y="829134"/>
                  </a:lnTo>
                  <a:lnTo>
                    <a:pt x="531528" y="830320"/>
                  </a:lnTo>
                  <a:lnTo>
                    <a:pt x="531588" y="831918"/>
                  </a:lnTo>
                  <a:lnTo>
                    <a:pt x="531728" y="832898"/>
                  </a:lnTo>
                  <a:lnTo>
                    <a:pt x="530539" y="834087"/>
                  </a:lnTo>
                  <a:close/>
                </a:path>
                <a:path w="1212850" h="935990">
                  <a:moveTo>
                    <a:pt x="1158777" y="5549"/>
                  </a:moveTo>
                  <a:lnTo>
                    <a:pt x="1154615" y="4953"/>
                  </a:lnTo>
                  <a:lnTo>
                    <a:pt x="1159493" y="4953"/>
                  </a:lnTo>
                  <a:lnTo>
                    <a:pt x="1158777" y="5549"/>
                  </a:lnTo>
                  <a:close/>
                </a:path>
                <a:path w="1212850" h="935990">
                  <a:moveTo>
                    <a:pt x="635770" y="757016"/>
                  </a:moveTo>
                  <a:lnTo>
                    <a:pt x="623635" y="754580"/>
                  </a:lnTo>
                  <a:lnTo>
                    <a:pt x="613747" y="747927"/>
                  </a:lnTo>
                  <a:lnTo>
                    <a:pt x="607093" y="738043"/>
                  </a:lnTo>
                  <a:lnTo>
                    <a:pt x="604656" y="725911"/>
                  </a:lnTo>
                  <a:lnTo>
                    <a:pt x="607093" y="713779"/>
                  </a:lnTo>
                  <a:lnTo>
                    <a:pt x="613747" y="703895"/>
                  </a:lnTo>
                  <a:lnTo>
                    <a:pt x="623635" y="697243"/>
                  </a:lnTo>
                  <a:lnTo>
                    <a:pt x="635770" y="694806"/>
                  </a:lnTo>
                  <a:lnTo>
                    <a:pt x="647906" y="697243"/>
                  </a:lnTo>
                  <a:lnTo>
                    <a:pt x="657793" y="703895"/>
                  </a:lnTo>
                  <a:lnTo>
                    <a:pt x="664448" y="713779"/>
                  </a:lnTo>
                  <a:lnTo>
                    <a:pt x="666885" y="725911"/>
                  </a:lnTo>
                  <a:lnTo>
                    <a:pt x="664448" y="738043"/>
                  </a:lnTo>
                  <a:lnTo>
                    <a:pt x="657793" y="747927"/>
                  </a:lnTo>
                  <a:lnTo>
                    <a:pt x="647906" y="754580"/>
                  </a:lnTo>
                  <a:lnTo>
                    <a:pt x="635770" y="757016"/>
                  </a:lnTo>
                  <a:close/>
                </a:path>
                <a:path w="1212850" h="935990">
                  <a:moveTo>
                    <a:pt x="1149064" y="834085"/>
                  </a:moveTo>
                  <a:lnTo>
                    <a:pt x="776084" y="834085"/>
                  </a:lnTo>
                  <a:lnTo>
                    <a:pt x="775095" y="832898"/>
                  </a:lnTo>
                  <a:lnTo>
                    <a:pt x="775093" y="830320"/>
                  </a:lnTo>
                  <a:lnTo>
                    <a:pt x="776282" y="829330"/>
                  </a:lnTo>
                  <a:lnTo>
                    <a:pt x="1148866" y="829330"/>
                  </a:lnTo>
                  <a:lnTo>
                    <a:pt x="1165807" y="827305"/>
                  </a:lnTo>
                  <a:lnTo>
                    <a:pt x="1181690" y="821454"/>
                  </a:lnTo>
                  <a:lnTo>
                    <a:pt x="1195826" y="812112"/>
                  </a:lnTo>
                  <a:lnTo>
                    <a:pt x="1207528" y="799612"/>
                  </a:lnTo>
                  <a:lnTo>
                    <a:pt x="1208321" y="798423"/>
                  </a:lnTo>
                  <a:lnTo>
                    <a:pt x="1209906" y="798225"/>
                  </a:lnTo>
                  <a:lnTo>
                    <a:pt x="1210897" y="799017"/>
                  </a:lnTo>
                  <a:lnTo>
                    <a:pt x="1212086" y="799810"/>
                  </a:lnTo>
                  <a:lnTo>
                    <a:pt x="1212284" y="801395"/>
                  </a:lnTo>
                  <a:lnTo>
                    <a:pt x="1211492" y="802385"/>
                  </a:lnTo>
                  <a:lnTo>
                    <a:pt x="1199090" y="815697"/>
                  </a:lnTo>
                  <a:lnTo>
                    <a:pt x="1184068" y="825665"/>
                  </a:lnTo>
                  <a:lnTo>
                    <a:pt x="1167151" y="831918"/>
                  </a:lnTo>
                  <a:lnTo>
                    <a:pt x="1149064" y="834085"/>
                  </a:lnTo>
                  <a:close/>
                </a:path>
                <a:path w="1212850" h="935990">
                  <a:moveTo>
                    <a:pt x="762607" y="805952"/>
                  </a:moveTo>
                  <a:lnTo>
                    <a:pt x="761418" y="805754"/>
                  </a:lnTo>
                  <a:lnTo>
                    <a:pt x="549363" y="805754"/>
                  </a:lnTo>
                  <a:lnTo>
                    <a:pt x="548173" y="804763"/>
                  </a:lnTo>
                  <a:lnTo>
                    <a:pt x="548173" y="802187"/>
                  </a:lnTo>
                  <a:lnTo>
                    <a:pt x="549164" y="800999"/>
                  </a:lnTo>
                  <a:lnTo>
                    <a:pt x="762607" y="800999"/>
                  </a:lnTo>
                  <a:lnTo>
                    <a:pt x="763796" y="801989"/>
                  </a:lnTo>
                  <a:lnTo>
                    <a:pt x="763796" y="804763"/>
                  </a:lnTo>
                  <a:lnTo>
                    <a:pt x="762607" y="805952"/>
                  </a:lnTo>
                  <a:close/>
                </a:path>
                <a:path w="1212850" h="935990">
                  <a:moveTo>
                    <a:pt x="743780" y="935720"/>
                  </a:moveTo>
                  <a:lnTo>
                    <a:pt x="554713" y="935720"/>
                  </a:lnTo>
                  <a:lnTo>
                    <a:pt x="553723" y="934531"/>
                  </a:lnTo>
                  <a:lnTo>
                    <a:pt x="553723" y="931956"/>
                  </a:lnTo>
                  <a:lnTo>
                    <a:pt x="554912" y="930965"/>
                  </a:lnTo>
                  <a:lnTo>
                    <a:pt x="743780" y="930965"/>
                  </a:lnTo>
                  <a:lnTo>
                    <a:pt x="744771" y="932154"/>
                  </a:lnTo>
                  <a:lnTo>
                    <a:pt x="744771" y="933343"/>
                  </a:lnTo>
                  <a:lnTo>
                    <a:pt x="744969" y="934531"/>
                  </a:lnTo>
                  <a:lnTo>
                    <a:pt x="743780" y="935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124130" y="5708560"/>
            <a:ext cx="6320155" cy="430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500" spc="-50">
                <a:latin typeface="Lucida Sans Unicode"/>
                <a:cs typeface="Lucida Sans Unicode"/>
              </a:rPr>
              <a:t>У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75">
                <a:latin typeface="Lucida Sans Unicode"/>
                <a:cs typeface="Lucida Sans Unicode"/>
              </a:rPr>
              <a:t>Б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130">
                <a:latin typeface="Lucida Sans Unicode"/>
                <a:cs typeface="Lucida Sans Unicode"/>
              </a:rPr>
              <a:t>Р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10">
                <a:latin typeface="Lucida Sans Unicode"/>
                <a:cs typeface="Lucida Sans Unicode"/>
              </a:rPr>
              <a:t>З</a:t>
            </a:r>
            <a:r>
              <a:rPr dirty="0" sz="2500" spc="-130">
                <a:latin typeface="Lucida Sans Unicode"/>
                <a:cs typeface="Lucida Sans Unicode"/>
              </a:rPr>
              <a:t>А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-15">
                <a:latin typeface="Lucida Sans Unicode"/>
                <a:cs typeface="Lucida Sans Unicode"/>
              </a:rPr>
              <a:t>П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-185">
                <a:latin typeface="Lucida Sans Unicode"/>
                <a:cs typeface="Lucida Sans Unicode"/>
              </a:rPr>
              <a:t>Д</a:t>
            </a:r>
            <a:r>
              <a:rPr dirty="0" sz="2500" spc="-155">
                <a:latin typeface="Lucida Sans Unicode"/>
                <a:cs typeface="Lucida Sans Unicode"/>
              </a:rPr>
              <a:t>С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180">
                <a:latin typeface="Lucida Sans Unicode"/>
                <a:cs typeface="Lucida Sans Unicode"/>
              </a:rPr>
              <a:t>В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10">
                <a:latin typeface="Lucida Sans Unicode"/>
                <a:cs typeface="Lucida Sans Unicode"/>
              </a:rPr>
              <a:t>Л</a:t>
            </a:r>
            <a:r>
              <a:rPr dirty="0" sz="2500" spc="65">
                <a:latin typeface="Lucida Sans Unicode"/>
                <a:cs typeface="Lucida Sans Unicode"/>
              </a:rPr>
              <a:t>И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30">
                <a:latin typeface="Lucida Sans Unicode"/>
                <a:cs typeface="Lucida Sans Unicode"/>
              </a:rPr>
              <a:t>А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5">
                <a:latin typeface="Lucida Sans Unicode"/>
                <a:cs typeface="Lucida Sans Unicode"/>
              </a:rPr>
              <a:t>М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35">
                <a:latin typeface="Lucida Sans Unicode"/>
                <a:cs typeface="Lucida Sans Unicode"/>
              </a:rPr>
              <a:t>Г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40">
                <a:latin typeface="Lucida Sans Unicode"/>
                <a:cs typeface="Lucida Sans Unicode"/>
              </a:rPr>
              <a:t>И  </a:t>
            </a:r>
            <a:r>
              <a:rPr dirty="0" sz="2500">
                <a:latin typeface="Lucida Sans Unicode"/>
                <a:cs typeface="Lucida Sans Unicode"/>
              </a:rPr>
              <a:t>НПО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93980" marR="142875">
              <a:lnSpc>
                <a:spcPct val="114999"/>
              </a:lnSpc>
              <a:spcBef>
                <a:spcPts val="5"/>
              </a:spcBef>
            </a:pPr>
            <a:r>
              <a:rPr dirty="0" sz="2500" spc="90">
                <a:latin typeface="Lucida Sans Unicode"/>
                <a:cs typeface="Lucida Sans Unicode"/>
              </a:rPr>
              <a:t>ФОРУМ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5">
                <a:latin typeface="Tahoma"/>
                <a:cs typeface="Tahoma"/>
              </a:rPr>
              <a:t>"</a:t>
            </a:r>
            <a:r>
              <a:rPr dirty="0" sz="2500" spc="15">
                <a:latin typeface="Lucida Sans Unicode"/>
                <a:cs typeface="Lucida Sans Unicode"/>
              </a:rPr>
              <a:t>ПРОСЮМЪРИТЕ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">
                <a:latin typeface="Tahoma"/>
                <a:cs typeface="Tahoma"/>
              </a:rPr>
              <a:t>-</a:t>
            </a:r>
            <a:r>
              <a:rPr dirty="0" sz="2500" spc="-140">
                <a:latin typeface="Tahoma"/>
                <a:cs typeface="Tahoma"/>
              </a:rPr>
              <a:t> </a:t>
            </a:r>
            <a:r>
              <a:rPr dirty="0" sz="2500" spc="45">
                <a:latin typeface="Lucida Sans Unicode"/>
                <a:cs typeface="Lucida Sans Unicode"/>
              </a:rPr>
              <a:t>ЕНЕРГИЙНИ </a:t>
            </a:r>
            <a:r>
              <a:rPr dirty="0" sz="2500" spc="-775">
                <a:latin typeface="Lucida Sans Unicode"/>
                <a:cs typeface="Lucida Sans Unicode"/>
              </a:rPr>
              <a:t> </a:t>
            </a:r>
            <a:r>
              <a:rPr dirty="0" sz="2500" spc="-15">
                <a:latin typeface="Lucida Sans Unicode"/>
                <a:cs typeface="Lucida Sans Unicode"/>
              </a:rPr>
              <a:t>П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-185">
                <a:latin typeface="Lucida Sans Unicode"/>
                <a:cs typeface="Lucida Sans Unicode"/>
              </a:rPr>
              <a:t>Д</a:t>
            </a:r>
            <a:r>
              <a:rPr dirty="0" sz="2500" spc="-15">
                <a:latin typeface="Lucida Sans Unicode"/>
                <a:cs typeface="Lucida Sans Unicode"/>
              </a:rPr>
              <a:t>П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105">
                <a:latin typeface="Lucida Sans Unicode"/>
                <a:cs typeface="Lucida Sans Unicode"/>
              </a:rPr>
              <a:t>М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165">
                <a:latin typeface="Lucida Sans Unicode"/>
                <a:cs typeface="Lucida Sans Unicode"/>
              </a:rPr>
              <a:t>Ч</a:t>
            </a:r>
            <a:r>
              <a:rPr dirty="0" sz="2500" spc="65">
                <a:latin typeface="Lucida Sans Unicode"/>
                <a:cs typeface="Lucida Sans Unicode"/>
              </a:rPr>
              <a:t>И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30">
                <a:latin typeface="Lucida Sans Unicode"/>
                <a:cs typeface="Lucida Sans Unicode"/>
              </a:rPr>
              <a:t>А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75">
                <a:latin typeface="Lucida Sans Unicode"/>
                <a:cs typeface="Lucida Sans Unicode"/>
              </a:rPr>
              <a:t>Б</a:t>
            </a:r>
            <a:r>
              <a:rPr dirty="0" sz="2500" spc="30">
                <a:latin typeface="Lucida Sans Unicode"/>
                <a:cs typeface="Lucida Sans Unicode"/>
              </a:rPr>
              <a:t>Ъ</a:t>
            </a:r>
            <a:r>
              <a:rPr dirty="0" sz="2500" spc="-185">
                <a:latin typeface="Lucida Sans Unicode"/>
                <a:cs typeface="Lucida Sans Unicode"/>
              </a:rPr>
              <a:t>Д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135">
                <a:latin typeface="Lucida Sans Unicode"/>
                <a:cs typeface="Lucida Sans Unicode"/>
              </a:rPr>
              <a:t>Щ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5">
                <a:latin typeface="Lucida Sans Unicode"/>
                <a:cs typeface="Lucida Sans Unicode"/>
              </a:rPr>
              <a:t>О</a:t>
            </a:r>
            <a:r>
              <a:rPr dirty="0" sz="2500" spc="-100">
                <a:latin typeface="Tahoma"/>
                <a:cs typeface="Tahoma"/>
              </a:rPr>
              <a:t>"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ahoma"/>
              <a:cs typeface="Tahoma"/>
            </a:endParaRPr>
          </a:p>
          <a:p>
            <a:pPr marL="191135" marR="161290">
              <a:lnSpc>
                <a:spcPct val="114999"/>
              </a:lnSpc>
            </a:pP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110">
                <a:latin typeface="Lucida Sans Unicode"/>
                <a:cs typeface="Lucida Sans Unicode"/>
              </a:rPr>
              <a:t>З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75">
                <a:latin typeface="Lucida Sans Unicode"/>
                <a:cs typeface="Lucida Sans Unicode"/>
              </a:rPr>
              <a:t>Б</a:t>
            </a:r>
            <a:r>
              <a:rPr dirty="0" sz="2500" spc="5">
                <a:latin typeface="Lucida Sans Unicode"/>
                <a:cs typeface="Lucida Sans Unicode"/>
              </a:rPr>
              <a:t>О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180">
                <a:latin typeface="Lucida Sans Unicode"/>
                <a:cs typeface="Lucida Sans Unicode"/>
              </a:rPr>
              <a:t>В</a:t>
            </a:r>
            <a:r>
              <a:rPr dirty="0" sz="2500" spc="-135">
                <a:latin typeface="Lucida Sans Unicode"/>
                <a:cs typeface="Lucida Sans Unicode"/>
              </a:rPr>
              <a:t>А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35">
                <a:latin typeface="Lucida Sans Unicode"/>
                <a:cs typeface="Lucida Sans Unicode"/>
              </a:rPr>
              <a:t>Е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-130">
                <a:latin typeface="Lucida Sans Unicode"/>
                <a:cs typeface="Lucida Sans Unicode"/>
              </a:rPr>
              <a:t>А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165">
                <a:latin typeface="Lucida Sans Unicode"/>
                <a:cs typeface="Lucida Sans Unicode"/>
              </a:rPr>
              <a:t>Ч</a:t>
            </a:r>
            <a:r>
              <a:rPr dirty="0" sz="2500" spc="30">
                <a:latin typeface="Lucida Sans Unicode"/>
                <a:cs typeface="Lucida Sans Unicode"/>
              </a:rPr>
              <a:t>Е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125">
                <a:latin typeface="Lucida Sans Unicode"/>
                <a:cs typeface="Lucida Sans Unicode"/>
              </a:rPr>
              <a:t>Р</a:t>
            </a:r>
            <a:r>
              <a:rPr dirty="0" sz="2500" spc="65">
                <a:latin typeface="Lucida Sans Unicode"/>
                <a:cs typeface="Lucida Sans Unicode"/>
              </a:rPr>
              <a:t>И</a:t>
            </a:r>
            <a:r>
              <a:rPr dirty="0" sz="2500" spc="-150">
                <a:latin typeface="Lucida Sans Unicode"/>
                <a:cs typeface="Lucida Sans Unicode"/>
              </a:rPr>
              <a:t> </a:t>
            </a:r>
            <a:r>
              <a:rPr dirty="0" sz="2500" spc="-15">
                <a:latin typeface="Lucida Sans Unicode"/>
                <a:cs typeface="Lucida Sans Unicode"/>
              </a:rPr>
              <a:t>П</a:t>
            </a:r>
            <a:r>
              <a:rPr dirty="0" sz="2500" spc="60">
                <a:latin typeface="Lucida Sans Unicode"/>
                <a:cs typeface="Lucida Sans Unicode"/>
              </a:rPr>
              <a:t>И</a:t>
            </a:r>
            <a:r>
              <a:rPr dirty="0" sz="2500" spc="10">
                <a:latin typeface="Lucida Sans Unicode"/>
                <a:cs typeface="Lucida Sans Unicode"/>
              </a:rPr>
              <a:t>Л</a:t>
            </a:r>
            <a:r>
              <a:rPr dirty="0" sz="2500" spc="5">
                <a:latin typeface="Lucida Sans Unicode"/>
                <a:cs typeface="Lucida Sans Unicode"/>
              </a:rPr>
              <a:t>О</a:t>
            </a:r>
            <a:r>
              <a:rPr dirty="0" sz="2500" spc="-200">
                <a:latin typeface="Lucida Sans Unicode"/>
                <a:cs typeface="Lucida Sans Unicode"/>
              </a:rPr>
              <a:t>Т</a:t>
            </a:r>
            <a:r>
              <a:rPr dirty="0" sz="2500" spc="10">
                <a:latin typeface="Lucida Sans Unicode"/>
                <a:cs typeface="Lucida Sans Unicode"/>
              </a:rPr>
              <a:t>Н</a:t>
            </a:r>
            <a:r>
              <a:rPr dirty="0" sz="2500" spc="40">
                <a:latin typeface="Lucida Sans Unicode"/>
                <a:cs typeface="Lucida Sans Unicode"/>
              </a:rPr>
              <a:t>И  </a:t>
            </a:r>
            <a:r>
              <a:rPr dirty="0" sz="2500" spc="-30">
                <a:latin typeface="Lucida Sans Unicode"/>
                <a:cs typeface="Lucida Sans Unicode"/>
              </a:rPr>
              <a:t>МОДЕЛА </a:t>
            </a:r>
            <a:r>
              <a:rPr dirty="0" sz="2500" spc="-10">
                <a:latin typeface="Lucida Sans Unicode"/>
                <a:cs typeface="Lucida Sans Unicode"/>
              </a:rPr>
              <a:t>ЗА </a:t>
            </a:r>
            <a:r>
              <a:rPr dirty="0" sz="2500" spc="5">
                <a:latin typeface="Lucida Sans Unicode"/>
                <a:cs typeface="Lucida Sans Unicode"/>
              </a:rPr>
              <a:t>РАЗРАБОТВАНЕ </a:t>
            </a:r>
            <a:r>
              <a:rPr dirty="0" sz="2500" spc="-60">
                <a:latin typeface="Lucida Sans Unicode"/>
                <a:cs typeface="Lucida Sans Unicode"/>
              </a:rPr>
              <a:t>НА </a:t>
            </a:r>
            <a:r>
              <a:rPr dirty="0" sz="2500" spc="-55">
                <a:latin typeface="Lucida Sans Unicode"/>
                <a:cs typeface="Lucida Sans Unicode"/>
              </a:rPr>
              <a:t> </a:t>
            </a:r>
            <a:r>
              <a:rPr dirty="0" sz="2500" spc="45">
                <a:latin typeface="Lucida Sans Unicode"/>
                <a:cs typeface="Lucida Sans Unicode"/>
              </a:rPr>
              <a:t>ЕНЕРГИЙНИ</a:t>
            </a:r>
            <a:r>
              <a:rPr dirty="0" sz="2500" spc="-155">
                <a:latin typeface="Lucida Sans Unicode"/>
                <a:cs typeface="Lucida Sans Unicode"/>
              </a:rPr>
              <a:t> </a:t>
            </a:r>
            <a:r>
              <a:rPr dirty="0" sz="2500" spc="-10">
                <a:latin typeface="Lucida Sans Unicode"/>
                <a:cs typeface="Lucida Sans Unicode"/>
              </a:rPr>
              <a:t>ОБЩНОСТИ</a:t>
            </a:r>
            <a:endParaRPr sz="25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2431" y="7338990"/>
            <a:ext cx="1289685" cy="885825"/>
            <a:chOff x="512431" y="7338990"/>
            <a:chExt cx="1289685" cy="885825"/>
          </a:xfrm>
        </p:grpSpPr>
        <p:sp>
          <p:nvSpPr>
            <p:cNvPr id="15" name="object 15"/>
            <p:cNvSpPr/>
            <p:nvPr/>
          </p:nvSpPr>
          <p:spPr>
            <a:xfrm>
              <a:off x="924678" y="7490590"/>
              <a:ext cx="832485" cy="681990"/>
            </a:xfrm>
            <a:custGeom>
              <a:avLst/>
              <a:gdLst/>
              <a:ahLst/>
              <a:cxnLst/>
              <a:rect l="l" t="t" r="r" b="b"/>
              <a:pathLst>
                <a:path w="832485" h="681990">
                  <a:moveTo>
                    <a:pt x="592826" y="681635"/>
                  </a:moveTo>
                  <a:lnTo>
                    <a:pt x="403554" y="486477"/>
                  </a:lnTo>
                  <a:lnTo>
                    <a:pt x="0" y="486477"/>
                  </a:lnTo>
                  <a:lnTo>
                    <a:pt x="0" y="353834"/>
                  </a:lnTo>
                  <a:lnTo>
                    <a:pt x="357257" y="353830"/>
                  </a:lnTo>
                  <a:lnTo>
                    <a:pt x="357257" y="3361"/>
                  </a:lnTo>
                  <a:lnTo>
                    <a:pt x="360804" y="0"/>
                  </a:lnTo>
                  <a:lnTo>
                    <a:pt x="826267" y="0"/>
                  </a:lnTo>
                  <a:lnTo>
                    <a:pt x="832476" y="486477"/>
                  </a:lnTo>
                  <a:lnTo>
                    <a:pt x="592826" y="486477"/>
                  </a:lnTo>
                  <a:lnTo>
                    <a:pt x="592826" y="681635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4667" y="7348911"/>
              <a:ext cx="763270" cy="671195"/>
            </a:xfrm>
            <a:custGeom>
              <a:avLst/>
              <a:gdLst/>
              <a:ahLst/>
              <a:cxnLst/>
              <a:rect l="l" t="t" r="r" b="b"/>
              <a:pathLst>
                <a:path w="763269" h="671195">
                  <a:moveTo>
                    <a:pt x="176500" y="670658"/>
                  </a:moveTo>
                  <a:lnTo>
                    <a:pt x="176503" y="487894"/>
                  </a:lnTo>
                  <a:lnTo>
                    <a:pt x="0" y="487894"/>
                  </a:lnTo>
                  <a:lnTo>
                    <a:pt x="0" y="0"/>
                  </a:lnTo>
                  <a:lnTo>
                    <a:pt x="763118" y="2"/>
                  </a:lnTo>
                  <a:lnTo>
                    <a:pt x="763118" y="488074"/>
                  </a:lnTo>
                  <a:lnTo>
                    <a:pt x="334197" y="488074"/>
                  </a:lnTo>
                  <a:lnTo>
                    <a:pt x="176500" y="670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12431" y="7338990"/>
              <a:ext cx="1289685" cy="885825"/>
            </a:xfrm>
            <a:custGeom>
              <a:avLst/>
              <a:gdLst/>
              <a:ahLst/>
              <a:cxnLst/>
              <a:rect l="l" t="t" r="r" b="b"/>
              <a:pathLst>
                <a:path w="1289685" h="885825">
                  <a:moveTo>
                    <a:pt x="189271" y="690492"/>
                  </a:moveTo>
                  <a:lnTo>
                    <a:pt x="185368" y="690492"/>
                  </a:lnTo>
                  <a:lnTo>
                    <a:pt x="184126" y="690315"/>
                  </a:lnTo>
                  <a:lnTo>
                    <a:pt x="183062" y="689961"/>
                  </a:lnTo>
                  <a:lnTo>
                    <a:pt x="179159" y="688544"/>
                  </a:lnTo>
                  <a:lnTo>
                    <a:pt x="176680" y="684825"/>
                  </a:lnTo>
                  <a:lnTo>
                    <a:pt x="176680" y="507908"/>
                  </a:lnTo>
                  <a:lnTo>
                    <a:pt x="4434" y="507908"/>
                  </a:lnTo>
                  <a:lnTo>
                    <a:pt x="0" y="503481"/>
                  </a:lnTo>
                  <a:lnTo>
                    <a:pt x="0" y="4427"/>
                  </a:lnTo>
                  <a:lnTo>
                    <a:pt x="4434" y="0"/>
                  </a:lnTo>
                  <a:lnTo>
                    <a:pt x="778373" y="0"/>
                  </a:lnTo>
                  <a:lnTo>
                    <a:pt x="782807" y="4427"/>
                  </a:lnTo>
                  <a:lnTo>
                    <a:pt x="782807" y="19657"/>
                  </a:lnTo>
                  <a:lnTo>
                    <a:pt x="19693" y="19657"/>
                  </a:lnTo>
                  <a:lnTo>
                    <a:pt x="19693" y="487894"/>
                  </a:lnTo>
                  <a:lnTo>
                    <a:pt x="191936" y="487897"/>
                  </a:lnTo>
                  <a:lnTo>
                    <a:pt x="196367" y="492321"/>
                  </a:lnTo>
                  <a:lnTo>
                    <a:pt x="196367" y="654008"/>
                  </a:lnTo>
                  <a:lnTo>
                    <a:pt x="222467" y="654008"/>
                  </a:lnTo>
                  <a:lnTo>
                    <a:pt x="193883" y="687128"/>
                  </a:lnTo>
                  <a:lnTo>
                    <a:pt x="191931" y="689253"/>
                  </a:lnTo>
                  <a:lnTo>
                    <a:pt x="189271" y="690492"/>
                  </a:lnTo>
                  <a:close/>
                </a:path>
                <a:path w="1289685" h="885825">
                  <a:moveTo>
                    <a:pt x="222467" y="654008"/>
                  </a:moveTo>
                  <a:lnTo>
                    <a:pt x="196367" y="654008"/>
                  </a:lnTo>
                  <a:lnTo>
                    <a:pt x="336680" y="491436"/>
                  </a:lnTo>
                  <a:lnTo>
                    <a:pt x="338454" y="489311"/>
                  </a:lnTo>
                  <a:lnTo>
                    <a:pt x="341292" y="488071"/>
                  </a:lnTo>
                  <a:lnTo>
                    <a:pt x="344130" y="488071"/>
                  </a:lnTo>
                  <a:lnTo>
                    <a:pt x="344134" y="487897"/>
                  </a:lnTo>
                  <a:lnTo>
                    <a:pt x="763121" y="487897"/>
                  </a:lnTo>
                  <a:lnTo>
                    <a:pt x="763121" y="19660"/>
                  </a:lnTo>
                  <a:lnTo>
                    <a:pt x="19693" y="19657"/>
                  </a:lnTo>
                  <a:lnTo>
                    <a:pt x="782807" y="19657"/>
                  </a:lnTo>
                  <a:lnTo>
                    <a:pt x="782807" y="184177"/>
                  </a:lnTo>
                  <a:lnTo>
                    <a:pt x="1278249" y="184177"/>
                  </a:lnTo>
                  <a:lnTo>
                    <a:pt x="1282683" y="188605"/>
                  </a:lnTo>
                  <a:lnTo>
                    <a:pt x="1282683" y="193918"/>
                  </a:lnTo>
                  <a:lnTo>
                    <a:pt x="1282813" y="203481"/>
                  </a:lnTo>
                  <a:lnTo>
                    <a:pt x="782808" y="203481"/>
                  </a:lnTo>
                  <a:lnTo>
                    <a:pt x="782808" y="310446"/>
                  </a:lnTo>
                  <a:lnTo>
                    <a:pt x="1142725" y="310446"/>
                  </a:lnTo>
                  <a:lnTo>
                    <a:pt x="1147160" y="314873"/>
                  </a:lnTo>
                  <a:lnTo>
                    <a:pt x="1147160" y="325853"/>
                  </a:lnTo>
                  <a:lnTo>
                    <a:pt x="1142725" y="330280"/>
                  </a:lnTo>
                  <a:lnTo>
                    <a:pt x="782808" y="330280"/>
                  </a:lnTo>
                  <a:lnTo>
                    <a:pt x="782808" y="414577"/>
                  </a:lnTo>
                  <a:lnTo>
                    <a:pt x="1142725" y="414577"/>
                  </a:lnTo>
                  <a:lnTo>
                    <a:pt x="1147160" y="419004"/>
                  </a:lnTo>
                  <a:lnTo>
                    <a:pt x="1147160" y="429984"/>
                  </a:lnTo>
                  <a:lnTo>
                    <a:pt x="1142725" y="434411"/>
                  </a:lnTo>
                  <a:lnTo>
                    <a:pt x="782808" y="434411"/>
                  </a:lnTo>
                  <a:lnTo>
                    <a:pt x="782808" y="503301"/>
                  </a:lnTo>
                  <a:lnTo>
                    <a:pt x="778373" y="507728"/>
                  </a:lnTo>
                  <a:lnTo>
                    <a:pt x="456416" y="507728"/>
                  </a:lnTo>
                  <a:lnTo>
                    <a:pt x="456416" y="507908"/>
                  </a:lnTo>
                  <a:lnTo>
                    <a:pt x="348564" y="507908"/>
                  </a:lnTo>
                  <a:lnTo>
                    <a:pt x="222467" y="654008"/>
                  </a:lnTo>
                  <a:close/>
                </a:path>
                <a:path w="1289685" h="885825">
                  <a:moveTo>
                    <a:pt x="651013" y="156731"/>
                  </a:moveTo>
                  <a:lnTo>
                    <a:pt x="142267" y="156731"/>
                  </a:lnTo>
                  <a:lnTo>
                    <a:pt x="136944" y="156551"/>
                  </a:lnTo>
                  <a:lnTo>
                    <a:pt x="132509" y="152304"/>
                  </a:lnTo>
                  <a:lnTo>
                    <a:pt x="132507" y="141326"/>
                  </a:lnTo>
                  <a:lnTo>
                    <a:pt x="136942" y="136899"/>
                  </a:lnTo>
                  <a:lnTo>
                    <a:pt x="651013" y="136899"/>
                  </a:lnTo>
                  <a:lnTo>
                    <a:pt x="655447" y="141326"/>
                  </a:lnTo>
                  <a:lnTo>
                    <a:pt x="655447" y="152304"/>
                  </a:lnTo>
                  <a:lnTo>
                    <a:pt x="651013" y="156731"/>
                  </a:lnTo>
                  <a:close/>
                </a:path>
                <a:path w="1289685" h="885825">
                  <a:moveTo>
                    <a:pt x="1049419" y="851468"/>
                  </a:moveTo>
                  <a:lnTo>
                    <a:pt x="1029553" y="851468"/>
                  </a:lnTo>
                  <a:lnTo>
                    <a:pt x="1029553" y="675082"/>
                  </a:lnTo>
                  <a:lnTo>
                    <a:pt x="1033987" y="670655"/>
                  </a:lnTo>
                  <a:lnTo>
                    <a:pt x="1039486" y="670655"/>
                  </a:lnTo>
                  <a:lnTo>
                    <a:pt x="1039486" y="670301"/>
                  </a:lnTo>
                  <a:lnTo>
                    <a:pt x="1269025" y="670301"/>
                  </a:lnTo>
                  <a:lnTo>
                    <a:pt x="1262994" y="203481"/>
                  </a:lnTo>
                  <a:lnTo>
                    <a:pt x="1282813" y="203481"/>
                  </a:lnTo>
                  <a:lnTo>
                    <a:pt x="1289177" y="675082"/>
                  </a:lnTo>
                  <a:lnTo>
                    <a:pt x="1289246" y="682877"/>
                  </a:lnTo>
                  <a:lnTo>
                    <a:pt x="1288182" y="685357"/>
                  </a:lnTo>
                  <a:lnTo>
                    <a:pt x="1286408" y="687305"/>
                  </a:lnTo>
                  <a:lnTo>
                    <a:pt x="1284457" y="689253"/>
                  </a:lnTo>
                  <a:lnTo>
                    <a:pt x="1281973" y="690315"/>
                  </a:lnTo>
                  <a:lnTo>
                    <a:pt x="1049419" y="690315"/>
                  </a:lnTo>
                  <a:lnTo>
                    <a:pt x="1049419" y="851468"/>
                  </a:lnTo>
                  <a:close/>
                </a:path>
                <a:path w="1289685" h="885825">
                  <a:moveTo>
                    <a:pt x="651013" y="255904"/>
                  </a:moveTo>
                  <a:lnTo>
                    <a:pt x="142267" y="255904"/>
                  </a:lnTo>
                  <a:lnTo>
                    <a:pt x="136944" y="255727"/>
                  </a:lnTo>
                  <a:lnTo>
                    <a:pt x="132509" y="251477"/>
                  </a:lnTo>
                  <a:lnTo>
                    <a:pt x="132507" y="240497"/>
                  </a:lnTo>
                  <a:lnTo>
                    <a:pt x="136942" y="236070"/>
                  </a:lnTo>
                  <a:lnTo>
                    <a:pt x="651013" y="236070"/>
                  </a:lnTo>
                  <a:lnTo>
                    <a:pt x="655447" y="240497"/>
                  </a:lnTo>
                  <a:lnTo>
                    <a:pt x="655447" y="251477"/>
                  </a:lnTo>
                  <a:lnTo>
                    <a:pt x="651013" y="255904"/>
                  </a:lnTo>
                  <a:close/>
                </a:path>
                <a:path w="1289685" h="885825">
                  <a:moveTo>
                    <a:pt x="411005" y="355077"/>
                  </a:moveTo>
                  <a:lnTo>
                    <a:pt x="136768" y="355077"/>
                  </a:lnTo>
                  <a:lnTo>
                    <a:pt x="132334" y="350650"/>
                  </a:lnTo>
                  <a:lnTo>
                    <a:pt x="132334" y="339670"/>
                  </a:lnTo>
                  <a:lnTo>
                    <a:pt x="136768" y="335242"/>
                  </a:lnTo>
                  <a:lnTo>
                    <a:pt x="411003" y="335242"/>
                  </a:lnTo>
                  <a:lnTo>
                    <a:pt x="415438" y="339670"/>
                  </a:lnTo>
                  <a:lnTo>
                    <a:pt x="415439" y="345160"/>
                  </a:lnTo>
                  <a:lnTo>
                    <a:pt x="415439" y="350650"/>
                  </a:lnTo>
                  <a:lnTo>
                    <a:pt x="411005" y="355077"/>
                  </a:lnTo>
                  <a:close/>
                </a:path>
                <a:path w="1289685" h="885825">
                  <a:moveTo>
                    <a:pt x="1040727" y="885827"/>
                  </a:moveTo>
                  <a:lnTo>
                    <a:pt x="1036825" y="885827"/>
                  </a:lnTo>
                  <a:lnTo>
                    <a:pt x="1034341" y="884765"/>
                  </a:lnTo>
                  <a:lnTo>
                    <a:pt x="1032390" y="882817"/>
                  </a:lnTo>
                  <a:lnTo>
                    <a:pt x="846134" y="690670"/>
                  </a:lnTo>
                  <a:lnTo>
                    <a:pt x="441160" y="690670"/>
                  </a:lnTo>
                  <a:lnTo>
                    <a:pt x="436725" y="686242"/>
                  </a:lnTo>
                  <a:lnTo>
                    <a:pt x="436725" y="507908"/>
                  </a:lnTo>
                  <a:lnTo>
                    <a:pt x="456416" y="507908"/>
                  </a:lnTo>
                  <a:lnTo>
                    <a:pt x="456416" y="670655"/>
                  </a:lnTo>
                  <a:lnTo>
                    <a:pt x="852875" y="670655"/>
                  </a:lnTo>
                  <a:lnTo>
                    <a:pt x="855536" y="671718"/>
                  </a:lnTo>
                  <a:lnTo>
                    <a:pt x="857310" y="673666"/>
                  </a:lnTo>
                  <a:lnTo>
                    <a:pt x="1029553" y="851468"/>
                  </a:lnTo>
                  <a:lnTo>
                    <a:pt x="1049419" y="851468"/>
                  </a:lnTo>
                  <a:lnTo>
                    <a:pt x="1049419" y="879983"/>
                  </a:lnTo>
                  <a:lnTo>
                    <a:pt x="1046936" y="883702"/>
                  </a:lnTo>
                  <a:lnTo>
                    <a:pt x="1043211" y="885119"/>
                  </a:lnTo>
                  <a:lnTo>
                    <a:pt x="1041969" y="885650"/>
                  </a:lnTo>
                  <a:lnTo>
                    <a:pt x="1040727" y="885827"/>
                  </a:lnTo>
                  <a:close/>
                </a:path>
                <a:path w="1289685" h="885825">
                  <a:moveTo>
                    <a:pt x="1142725" y="544741"/>
                  </a:moveTo>
                  <a:lnTo>
                    <a:pt x="833718" y="544741"/>
                  </a:lnTo>
                  <a:lnTo>
                    <a:pt x="829283" y="540314"/>
                  </a:lnTo>
                  <a:lnTo>
                    <a:pt x="829283" y="529334"/>
                  </a:lnTo>
                  <a:lnTo>
                    <a:pt x="833718" y="524907"/>
                  </a:lnTo>
                  <a:lnTo>
                    <a:pt x="1142725" y="524907"/>
                  </a:lnTo>
                  <a:lnTo>
                    <a:pt x="1147160" y="529334"/>
                  </a:lnTo>
                  <a:lnTo>
                    <a:pt x="1147160" y="540314"/>
                  </a:lnTo>
                  <a:lnTo>
                    <a:pt x="1142725" y="544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44668" y="8527125"/>
            <a:ext cx="1377950" cy="1466850"/>
            <a:chOff x="544668" y="8527125"/>
            <a:chExt cx="1377950" cy="1466850"/>
          </a:xfrm>
        </p:grpSpPr>
        <p:sp>
          <p:nvSpPr>
            <p:cNvPr id="19" name="object 19"/>
            <p:cNvSpPr/>
            <p:nvPr/>
          </p:nvSpPr>
          <p:spPr>
            <a:xfrm>
              <a:off x="758786" y="8875948"/>
              <a:ext cx="847090" cy="1118235"/>
            </a:xfrm>
            <a:custGeom>
              <a:avLst/>
              <a:gdLst/>
              <a:ahLst/>
              <a:cxnLst/>
              <a:rect l="l" t="t" r="r" b="b"/>
              <a:pathLst>
                <a:path w="847090" h="1118234">
                  <a:moveTo>
                    <a:pt x="144986" y="743692"/>
                  </a:moveTo>
                  <a:lnTo>
                    <a:pt x="109010" y="708198"/>
                  </a:lnTo>
                  <a:lnTo>
                    <a:pt x="77431" y="668629"/>
                  </a:lnTo>
                  <a:lnTo>
                    <a:pt x="50662" y="625401"/>
                  </a:lnTo>
                  <a:lnTo>
                    <a:pt x="29120" y="578930"/>
                  </a:lnTo>
                  <a:lnTo>
                    <a:pt x="13219" y="529631"/>
                  </a:lnTo>
                  <a:lnTo>
                    <a:pt x="3373" y="477920"/>
                  </a:lnTo>
                  <a:lnTo>
                    <a:pt x="0" y="424213"/>
                  </a:lnTo>
                  <a:lnTo>
                    <a:pt x="2847" y="374773"/>
                  </a:lnTo>
                  <a:lnTo>
                    <a:pt x="11179" y="327000"/>
                  </a:lnTo>
                  <a:lnTo>
                    <a:pt x="24679" y="281213"/>
                  </a:lnTo>
                  <a:lnTo>
                    <a:pt x="43028" y="237732"/>
                  </a:lnTo>
                  <a:lnTo>
                    <a:pt x="65910" y="196875"/>
                  </a:lnTo>
                  <a:lnTo>
                    <a:pt x="93009" y="158963"/>
                  </a:lnTo>
                  <a:lnTo>
                    <a:pt x="124007" y="124315"/>
                  </a:lnTo>
                  <a:lnTo>
                    <a:pt x="158587" y="93250"/>
                  </a:lnTo>
                  <a:lnTo>
                    <a:pt x="196432" y="66088"/>
                  </a:lnTo>
                  <a:lnTo>
                    <a:pt x="237225" y="43148"/>
                  </a:lnTo>
                  <a:lnTo>
                    <a:pt x="280648" y="24750"/>
                  </a:lnTo>
                  <a:lnTo>
                    <a:pt x="326386" y="11213"/>
                  </a:lnTo>
                  <a:lnTo>
                    <a:pt x="374121" y="2856"/>
                  </a:lnTo>
                  <a:lnTo>
                    <a:pt x="423536" y="0"/>
                  </a:lnTo>
                  <a:lnTo>
                    <a:pt x="469705" y="2487"/>
                  </a:lnTo>
                  <a:lnTo>
                    <a:pt x="514429" y="9779"/>
                  </a:lnTo>
                  <a:lnTo>
                    <a:pt x="557451" y="21615"/>
                  </a:lnTo>
                  <a:lnTo>
                    <a:pt x="598512" y="37739"/>
                  </a:lnTo>
                  <a:lnTo>
                    <a:pt x="637354" y="57891"/>
                  </a:lnTo>
                  <a:lnTo>
                    <a:pt x="673721" y="81815"/>
                  </a:lnTo>
                  <a:lnTo>
                    <a:pt x="707354" y="109250"/>
                  </a:lnTo>
                  <a:lnTo>
                    <a:pt x="737995" y="139941"/>
                  </a:lnTo>
                  <a:lnTo>
                    <a:pt x="765388" y="173628"/>
                  </a:lnTo>
                  <a:lnTo>
                    <a:pt x="789273" y="210052"/>
                  </a:lnTo>
                  <a:lnTo>
                    <a:pt x="809393" y="248957"/>
                  </a:lnTo>
                  <a:lnTo>
                    <a:pt x="825491" y="290084"/>
                  </a:lnTo>
                  <a:lnTo>
                    <a:pt x="837309" y="333174"/>
                  </a:lnTo>
                  <a:lnTo>
                    <a:pt x="844588" y="377970"/>
                  </a:lnTo>
                  <a:lnTo>
                    <a:pt x="847072" y="424213"/>
                  </a:lnTo>
                  <a:lnTo>
                    <a:pt x="844313" y="472884"/>
                  </a:lnTo>
                  <a:lnTo>
                    <a:pt x="836238" y="519930"/>
                  </a:lnTo>
                  <a:lnTo>
                    <a:pt x="823152" y="565052"/>
                  </a:lnTo>
                  <a:lnTo>
                    <a:pt x="805357" y="607950"/>
                  </a:lnTo>
                  <a:lnTo>
                    <a:pt x="783158" y="648325"/>
                  </a:lnTo>
                  <a:lnTo>
                    <a:pt x="756858" y="685877"/>
                  </a:lnTo>
                  <a:lnTo>
                    <a:pt x="726762" y="720307"/>
                  </a:lnTo>
                  <a:lnTo>
                    <a:pt x="714141" y="731958"/>
                  </a:lnTo>
                  <a:lnTo>
                    <a:pt x="181013" y="731958"/>
                  </a:lnTo>
                  <a:lnTo>
                    <a:pt x="171141" y="732760"/>
                  </a:lnTo>
                  <a:lnTo>
                    <a:pt x="161791" y="735075"/>
                  </a:lnTo>
                  <a:lnTo>
                    <a:pt x="153045" y="738765"/>
                  </a:lnTo>
                  <a:lnTo>
                    <a:pt x="144986" y="743692"/>
                  </a:lnTo>
                  <a:close/>
                </a:path>
                <a:path w="847090" h="1118234">
                  <a:moveTo>
                    <a:pt x="656393" y="778603"/>
                  </a:moveTo>
                  <a:lnTo>
                    <a:pt x="648251" y="760052"/>
                  </a:lnTo>
                  <a:lnTo>
                    <a:pt x="634755" y="745269"/>
                  </a:lnTo>
                  <a:lnTo>
                    <a:pt x="617140" y="735492"/>
                  </a:lnTo>
                  <a:lnTo>
                    <a:pt x="596641" y="731958"/>
                  </a:lnTo>
                  <a:lnTo>
                    <a:pt x="714141" y="731958"/>
                  </a:lnTo>
                  <a:lnTo>
                    <a:pt x="693172" y="751316"/>
                  </a:lnTo>
                  <a:lnTo>
                    <a:pt x="656393" y="778603"/>
                  </a:lnTo>
                  <a:close/>
                </a:path>
                <a:path w="847090" h="1118234">
                  <a:moveTo>
                    <a:pt x="412406" y="1118032"/>
                  </a:moveTo>
                  <a:lnTo>
                    <a:pt x="367356" y="1112439"/>
                  </a:lnTo>
                  <a:lnTo>
                    <a:pt x="325283" y="1097736"/>
                  </a:lnTo>
                  <a:lnTo>
                    <a:pt x="287410" y="1074834"/>
                  </a:lnTo>
                  <a:lnTo>
                    <a:pt x="254954" y="1044647"/>
                  </a:lnTo>
                  <a:lnTo>
                    <a:pt x="229138" y="1008087"/>
                  </a:lnTo>
                  <a:lnTo>
                    <a:pt x="211182" y="966067"/>
                  </a:lnTo>
                  <a:lnTo>
                    <a:pt x="620659" y="966360"/>
                  </a:lnTo>
                  <a:lnTo>
                    <a:pt x="601938" y="1009377"/>
                  </a:lnTo>
                  <a:lnTo>
                    <a:pt x="575064" y="1046559"/>
                  </a:lnTo>
                  <a:lnTo>
                    <a:pt x="541356" y="1076961"/>
                  </a:lnTo>
                  <a:lnTo>
                    <a:pt x="502131" y="1099637"/>
                  </a:lnTo>
                  <a:lnTo>
                    <a:pt x="458709" y="1113643"/>
                  </a:lnTo>
                  <a:lnTo>
                    <a:pt x="412406" y="1118032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7997" y="9269063"/>
              <a:ext cx="522605" cy="551815"/>
            </a:xfrm>
            <a:custGeom>
              <a:avLst/>
              <a:gdLst/>
              <a:ahLst/>
              <a:cxnLst/>
              <a:rect l="l" t="t" r="r" b="b"/>
              <a:pathLst>
                <a:path w="522605" h="551815">
                  <a:moveTo>
                    <a:pt x="493539" y="551242"/>
                  </a:moveTo>
                  <a:lnTo>
                    <a:pt x="28704" y="551242"/>
                  </a:lnTo>
                  <a:lnTo>
                    <a:pt x="17546" y="548977"/>
                  </a:lnTo>
                  <a:lnTo>
                    <a:pt x="8420" y="542807"/>
                  </a:lnTo>
                  <a:lnTo>
                    <a:pt x="2260" y="533667"/>
                  </a:lnTo>
                  <a:lnTo>
                    <a:pt x="0" y="522492"/>
                  </a:lnTo>
                  <a:lnTo>
                    <a:pt x="0" y="484353"/>
                  </a:lnTo>
                  <a:lnTo>
                    <a:pt x="2260" y="473178"/>
                  </a:lnTo>
                  <a:lnTo>
                    <a:pt x="8420" y="464038"/>
                  </a:lnTo>
                  <a:lnTo>
                    <a:pt x="17546" y="457868"/>
                  </a:lnTo>
                  <a:lnTo>
                    <a:pt x="28704" y="455603"/>
                  </a:lnTo>
                  <a:lnTo>
                    <a:pt x="493539" y="455603"/>
                  </a:lnTo>
                  <a:lnTo>
                    <a:pt x="504697" y="457868"/>
                  </a:lnTo>
                  <a:lnTo>
                    <a:pt x="513823" y="464038"/>
                  </a:lnTo>
                  <a:lnTo>
                    <a:pt x="519983" y="473178"/>
                  </a:lnTo>
                  <a:lnTo>
                    <a:pt x="522244" y="484353"/>
                  </a:lnTo>
                  <a:lnTo>
                    <a:pt x="522244" y="522492"/>
                  </a:lnTo>
                  <a:lnTo>
                    <a:pt x="520107" y="533543"/>
                  </a:lnTo>
                  <a:lnTo>
                    <a:pt x="513933" y="542697"/>
                  </a:lnTo>
                  <a:lnTo>
                    <a:pt x="504738" y="548936"/>
                  </a:lnTo>
                  <a:lnTo>
                    <a:pt x="493539" y="551242"/>
                  </a:lnTo>
                  <a:close/>
                </a:path>
                <a:path w="522605" h="551815">
                  <a:moveTo>
                    <a:pt x="493539" y="454723"/>
                  </a:moveTo>
                  <a:lnTo>
                    <a:pt x="28704" y="454723"/>
                  </a:lnTo>
                  <a:lnTo>
                    <a:pt x="17546" y="452459"/>
                  </a:lnTo>
                  <a:lnTo>
                    <a:pt x="8420" y="446289"/>
                  </a:lnTo>
                  <a:lnTo>
                    <a:pt x="2260" y="437148"/>
                  </a:lnTo>
                  <a:lnTo>
                    <a:pt x="0" y="425973"/>
                  </a:lnTo>
                  <a:lnTo>
                    <a:pt x="0" y="387835"/>
                  </a:lnTo>
                  <a:lnTo>
                    <a:pt x="2260" y="376659"/>
                  </a:lnTo>
                  <a:lnTo>
                    <a:pt x="8420" y="367519"/>
                  </a:lnTo>
                  <a:lnTo>
                    <a:pt x="17546" y="361349"/>
                  </a:lnTo>
                  <a:lnTo>
                    <a:pt x="28704" y="359084"/>
                  </a:lnTo>
                  <a:lnTo>
                    <a:pt x="493832" y="359084"/>
                  </a:lnTo>
                  <a:lnTo>
                    <a:pt x="504990" y="361349"/>
                  </a:lnTo>
                  <a:lnTo>
                    <a:pt x="514116" y="367519"/>
                  </a:lnTo>
                  <a:lnTo>
                    <a:pt x="520276" y="376659"/>
                  </a:lnTo>
                  <a:lnTo>
                    <a:pt x="522537" y="387835"/>
                  </a:lnTo>
                  <a:lnTo>
                    <a:pt x="522537" y="425973"/>
                  </a:lnTo>
                  <a:lnTo>
                    <a:pt x="520230" y="437190"/>
                  </a:lnTo>
                  <a:lnTo>
                    <a:pt x="513969" y="446399"/>
                  </a:lnTo>
                  <a:lnTo>
                    <a:pt x="504743" y="452582"/>
                  </a:lnTo>
                  <a:lnTo>
                    <a:pt x="493539" y="454723"/>
                  </a:lnTo>
                  <a:close/>
                </a:path>
                <a:path w="522605" h="551815">
                  <a:moveTo>
                    <a:pt x="361733" y="109427"/>
                  </a:moveTo>
                  <a:lnTo>
                    <a:pt x="304325" y="109427"/>
                  </a:lnTo>
                  <a:lnTo>
                    <a:pt x="304618" y="56620"/>
                  </a:lnTo>
                  <a:lnTo>
                    <a:pt x="308855" y="36208"/>
                  </a:lnTo>
                  <a:lnTo>
                    <a:pt x="320068" y="19619"/>
                  </a:lnTo>
                  <a:lnTo>
                    <a:pt x="336663" y="8475"/>
                  </a:lnTo>
                  <a:lnTo>
                    <a:pt x="357047" y="4400"/>
                  </a:lnTo>
                  <a:lnTo>
                    <a:pt x="361733" y="4400"/>
                  </a:lnTo>
                  <a:lnTo>
                    <a:pt x="398932" y="19655"/>
                  </a:lnTo>
                  <a:lnTo>
                    <a:pt x="414163" y="56913"/>
                  </a:lnTo>
                  <a:lnTo>
                    <a:pt x="410049" y="77371"/>
                  </a:lnTo>
                  <a:lnTo>
                    <a:pt x="398822" y="94061"/>
                  </a:lnTo>
                  <a:lnTo>
                    <a:pt x="382159" y="105306"/>
                  </a:lnTo>
                  <a:lnTo>
                    <a:pt x="361733" y="109427"/>
                  </a:lnTo>
                  <a:close/>
                </a:path>
                <a:path w="522605" h="551815">
                  <a:moveTo>
                    <a:pt x="237250" y="109133"/>
                  </a:moveTo>
                  <a:lnTo>
                    <a:pt x="168711" y="109133"/>
                  </a:lnTo>
                  <a:lnTo>
                    <a:pt x="157768" y="108015"/>
                  </a:lnTo>
                  <a:lnTo>
                    <a:pt x="123375" y="84889"/>
                  </a:lnTo>
                  <a:lnTo>
                    <a:pt x="114231" y="54566"/>
                  </a:lnTo>
                  <a:lnTo>
                    <a:pt x="118501" y="33292"/>
                  </a:lnTo>
                  <a:lnTo>
                    <a:pt x="130158" y="15951"/>
                  </a:lnTo>
                  <a:lnTo>
                    <a:pt x="147471" y="4276"/>
                  </a:lnTo>
                  <a:lnTo>
                    <a:pt x="168711" y="0"/>
                  </a:lnTo>
                  <a:lnTo>
                    <a:pt x="182770" y="0"/>
                  </a:lnTo>
                  <a:lnTo>
                    <a:pt x="203887" y="4276"/>
                  </a:lnTo>
                  <a:lnTo>
                    <a:pt x="221214" y="15952"/>
                  </a:lnTo>
                  <a:lnTo>
                    <a:pt x="232939" y="33292"/>
                  </a:lnTo>
                  <a:lnTo>
                    <a:pt x="237250" y="54566"/>
                  </a:lnTo>
                  <a:lnTo>
                    <a:pt x="237250" y="109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4668" y="8527125"/>
              <a:ext cx="1377950" cy="1447800"/>
            </a:xfrm>
            <a:custGeom>
              <a:avLst/>
              <a:gdLst/>
              <a:ahLst/>
              <a:cxnLst/>
              <a:rect l="l" t="t" r="r" b="b"/>
              <a:pathLst>
                <a:path w="1377950" h="1447800">
                  <a:moveTo>
                    <a:pt x="599576" y="241299"/>
                  </a:moveTo>
                  <a:lnTo>
                    <a:pt x="589617" y="241299"/>
                  </a:lnTo>
                  <a:lnTo>
                    <a:pt x="589617" y="0"/>
                  </a:lnTo>
                  <a:lnTo>
                    <a:pt x="599576" y="0"/>
                  </a:lnTo>
                  <a:lnTo>
                    <a:pt x="599576" y="241299"/>
                  </a:lnTo>
                  <a:close/>
                </a:path>
                <a:path w="1377950" h="1447800">
                  <a:moveTo>
                    <a:pt x="177205" y="419099"/>
                  </a:moveTo>
                  <a:lnTo>
                    <a:pt x="171054" y="419099"/>
                  </a:lnTo>
                  <a:lnTo>
                    <a:pt x="1763" y="253999"/>
                  </a:lnTo>
                  <a:lnTo>
                    <a:pt x="0" y="253999"/>
                  </a:lnTo>
                  <a:lnTo>
                    <a:pt x="0" y="241299"/>
                  </a:lnTo>
                  <a:lnTo>
                    <a:pt x="8787" y="241299"/>
                  </a:lnTo>
                  <a:lnTo>
                    <a:pt x="177205" y="419099"/>
                  </a:lnTo>
                  <a:close/>
                </a:path>
                <a:path w="1377950" h="1447800">
                  <a:moveTo>
                    <a:pt x="685760" y="330199"/>
                  </a:moveTo>
                  <a:lnTo>
                    <a:pt x="503422" y="330199"/>
                  </a:lnTo>
                  <a:lnTo>
                    <a:pt x="548293" y="317499"/>
                  </a:lnTo>
                  <a:lnTo>
                    <a:pt x="640888" y="317499"/>
                  </a:lnTo>
                  <a:lnTo>
                    <a:pt x="685760" y="330199"/>
                  </a:lnTo>
                  <a:close/>
                </a:path>
                <a:path w="1377950" h="1447800">
                  <a:moveTo>
                    <a:pt x="494313" y="332878"/>
                  </a:moveTo>
                  <a:lnTo>
                    <a:pt x="499046" y="330199"/>
                  </a:lnTo>
                  <a:lnTo>
                    <a:pt x="503422" y="330199"/>
                  </a:lnTo>
                  <a:lnTo>
                    <a:pt x="494313" y="332878"/>
                  </a:lnTo>
                  <a:close/>
                </a:path>
                <a:path w="1377950" h="1447800">
                  <a:moveTo>
                    <a:pt x="693648" y="332519"/>
                  </a:moveTo>
                  <a:lnTo>
                    <a:pt x="685760" y="330199"/>
                  </a:lnTo>
                  <a:lnTo>
                    <a:pt x="689550" y="330199"/>
                  </a:lnTo>
                  <a:lnTo>
                    <a:pt x="693648" y="332519"/>
                  </a:lnTo>
                  <a:close/>
                </a:path>
                <a:path w="1377950" h="1447800">
                  <a:moveTo>
                    <a:pt x="832134" y="1092199"/>
                  </a:moveTo>
                  <a:lnTo>
                    <a:pt x="821883" y="1092199"/>
                  </a:lnTo>
                  <a:lnTo>
                    <a:pt x="863878" y="1054099"/>
                  </a:lnTo>
                  <a:lnTo>
                    <a:pt x="901149" y="1028699"/>
                  </a:lnTo>
                  <a:lnTo>
                    <a:pt x="933423" y="977899"/>
                  </a:lnTo>
                  <a:lnTo>
                    <a:pt x="960425" y="939799"/>
                  </a:lnTo>
                  <a:lnTo>
                    <a:pt x="981880" y="888999"/>
                  </a:lnTo>
                  <a:lnTo>
                    <a:pt x="997514" y="850899"/>
                  </a:lnTo>
                  <a:lnTo>
                    <a:pt x="1007052" y="800099"/>
                  </a:lnTo>
                  <a:lnTo>
                    <a:pt x="1010219" y="736599"/>
                  </a:lnTo>
                  <a:lnTo>
                    <a:pt x="1007415" y="698499"/>
                  </a:lnTo>
                  <a:lnTo>
                    <a:pt x="999215" y="647699"/>
                  </a:lnTo>
                  <a:lnTo>
                    <a:pt x="985932" y="596899"/>
                  </a:lnTo>
                  <a:lnTo>
                    <a:pt x="967880" y="558799"/>
                  </a:lnTo>
                  <a:lnTo>
                    <a:pt x="945375" y="520699"/>
                  </a:lnTo>
                  <a:lnTo>
                    <a:pt x="918731" y="482599"/>
                  </a:lnTo>
                  <a:lnTo>
                    <a:pt x="888262" y="444499"/>
                  </a:lnTo>
                  <a:lnTo>
                    <a:pt x="854282" y="419099"/>
                  </a:lnTo>
                  <a:lnTo>
                    <a:pt x="817107" y="393699"/>
                  </a:lnTo>
                  <a:lnTo>
                    <a:pt x="777050" y="368299"/>
                  </a:lnTo>
                  <a:lnTo>
                    <a:pt x="734426" y="355599"/>
                  </a:lnTo>
                  <a:lnTo>
                    <a:pt x="693648" y="332519"/>
                  </a:lnTo>
                  <a:lnTo>
                    <a:pt x="770184" y="355599"/>
                  </a:lnTo>
                  <a:lnTo>
                    <a:pt x="809212" y="368299"/>
                  </a:lnTo>
                  <a:lnTo>
                    <a:pt x="845769" y="393699"/>
                  </a:lnTo>
                  <a:lnTo>
                    <a:pt x="879595" y="419099"/>
                  </a:lnTo>
                  <a:lnTo>
                    <a:pt x="910426" y="457199"/>
                  </a:lnTo>
                  <a:lnTo>
                    <a:pt x="938003" y="495299"/>
                  </a:lnTo>
                  <a:lnTo>
                    <a:pt x="962063" y="520699"/>
                  </a:lnTo>
                  <a:lnTo>
                    <a:pt x="982346" y="571499"/>
                  </a:lnTo>
                  <a:lnTo>
                    <a:pt x="998589" y="609599"/>
                  </a:lnTo>
                  <a:lnTo>
                    <a:pt x="1010532" y="647699"/>
                  </a:lnTo>
                  <a:lnTo>
                    <a:pt x="1017913" y="698499"/>
                  </a:lnTo>
                  <a:lnTo>
                    <a:pt x="1020470" y="736599"/>
                  </a:lnTo>
                  <a:lnTo>
                    <a:pt x="1017898" y="787399"/>
                  </a:lnTo>
                  <a:lnTo>
                    <a:pt x="1010304" y="838199"/>
                  </a:lnTo>
                  <a:lnTo>
                    <a:pt x="997873" y="876299"/>
                  </a:lnTo>
                  <a:lnTo>
                    <a:pt x="980793" y="927099"/>
                  </a:lnTo>
                  <a:lnTo>
                    <a:pt x="959248" y="965199"/>
                  </a:lnTo>
                  <a:lnTo>
                    <a:pt x="933424" y="1003299"/>
                  </a:lnTo>
                  <a:lnTo>
                    <a:pt x="903507" y="1028699"/>
                  </a:lnTo>
                  <a:lnTo>
                    <a:pt x="869682" y="1066799"/>
                  </a:lnTo>
                  <a:lnTo>
                    <a:pt x="832134" y="1092199"/>
                  </a:lnTo>
                  <a:close/>
                </a:path>
                <a:path w="1377950" h="1447800">
                  <a:moveTo>
                    <a:pt x="829791" y="1193799"/>
                  </a:moveTo>
                  <a:lnTo>
                    <a:pt x="359683" y="1193799"/>
                  </a:lnTo>
                  <a:lnTo>
                    <a:pt x="347047" y="1181099"/>
                  </a:lnTo>
                  <a:lnTo>
                    <a:pt x="337240" y="1168399"/>
                  </a:lnTo>
                  <a:lnTo>
                    <a:pt x="330892" y="1155699"/>
                  </a:lnTo>
                  <a:lnTo>
                    <a:pt x="328636" y="1142999"/>
                  </a:lnTo>
                  <a:lnTo>
                    <a:pt x="330732" y="1130299"/>
                  </a:lnTo>
                  <a:lnTo>
                    <a:pt x="336617" y="1117599"/>
                  </a:lnTo>
                  <a:lnTo>
                    <a:pt x="345688" y="1104899"/>
                  </a:lnTo>
                  <a:lnTo>
                    <a:pt x="357340" y="1092199"/>
                  </a:lnTo>
                  <a:lnTo>
                    <a:pt x="319793" y="1066799"/>
                  </a:lnTo>
                  <a:lnTo>
                    <a:pt x="285968" y="1028699"/>
                  </a:lnTo>
                  <a:lnTo>
                    <a:pt x="256050" y="1003299"/>
                  </a:lnTo>
                  <a:lnTo>
                    <a:pt x="230226" y="965199"/>
                  </a:lnTo>
                  <a:lnTo>
                    <a:pt x="208681" y="927099"/>
                  </a:lnTo>
                  <a:lnTo>
                    <a:pt x="191601" y="876299"/>
                  </a:lnTo>
                  <a:lnTo>
                    <a:pt x="179171" y="838199"/>
                  </a:lnTo>
                  <a:lnTo>
                    <a:pt x="171577" y="787399"/>
                  </a:lnTo>
                  <a:lnTo>
                    <a:pt x="169004" y="736599"/>
                  </a:lnTo>
                  <a:lnTo>
                    <a:pt x="171507" y="698499"/>
                  </a:lnTo>
                  <a:lnTo>
                    <a:pt x="178840" y="647699"/>
                  </a:lnTo>
                  <a:lnTo>
                    <a:pt x="190742" y="609599"/>
                  </a:lnTo>
                  <a:lnTo>
                    <a:pt x="206951" y="571499"/>
                  </a:lnTo>
                  <a:lnTo>
                    <a:pt x="227205" y="520699"/>
                  </a:lnTo>
                  <a:lnTo>
                    <a:pt x="251242" y="495299"/>
                  </a:lnTo>
                  <a:lnTo>
                    <a:pt x="278799" y="457199"/>
                  </a:lnTo>
                  <a:lnTo>
                    <a:pt x="309617" y="419099"/>
                  </a:lnTo>
                  <a:lnTo>
                    <a:pt x="343431" y="393699"/>
                  </a:lnTo>
                  <a:lnTo>
                    <a:pt x="379980" y="368299"/>
                  </a:lnTo>
                  <a:lnTo>
                    <a:pt x="419003" y="355599"/>
                  </a:lnTo>
                  <a:lnTo>
                    <a:pt x="460238" y="342899"/>
                  </a:lnTo>
                  <a:lnTo>
                    <a:pt x="494313" y="332878"/>
                  </a:lnTo>
                  <a:lnTo>
                    <a:pt x="454169" y="355599"/>
                  </a:lnTo>
                  <a:lnTo>
                    <a:pt x="411546" y="368299"/>
                  </a:lnTo>
                  <a:lnTo>
                    <a:pt x="371489" y="393699"/>
                  </a:lnTo>
                  <a:lnTo>
                    <a:pt x="334314" y="419099"/>
                  </a:lnTo>
                  <a:lnTo>
                    <a:pt x="300334" y="444499"/>
                  </a:lnTo>
                  <a:lnTo>
                    <a:pt x="269865" y="482599"/>
                  </a:lnTo>
                  <a:lnTo>
                    <a:pt x="243220" y="520699"/>
                  </a:lnTo>
                  <a:lnTo>
                    <a:pt x="220715" y="558799"/>
                  </a:lnTo>
                  <a:lnTo>
                    <a:pt x="202664" y="596899"/>
                  </a:lnTo>
                  <a:lnTo>
                    <a:pt x="189381" y="647699"/>
                  </a:lnTo>
                  <a:lnTo>
                    <a:pt x="181180" y="698499"/>
                  </a:lnTo>
                  <a:lnTo>
                    <a:pt x="178377" y="736599"/>
                  </a:lnTo>
                  <a:lnTo>
                    <a:pt x="181641" y="800099"/>
                  </a:lnTo>
                  <a:lnTo>
                    <a:pt x="191251" y="850899"/>
                  </a:lnTo>
                  <a:lnTo>
                    <a:pt x="206937" y="888999"/>
                  </a:lnTo>
                  <a:lnTo>
                    <a:pt x="228427" y="939799"/>
                  </a:lnTo>
                  <a:lnTo>
                    <a:pt x="255450" y="977899"/>
                  </a:lnTo>
                  <a:lnTo>
                    <a:pt x="287735" y="1028699"/>
                  </a:lnTo>
                  <a:lnTo>
                    <a:pt x="325010" y="1054099"/>
                  </a:lnTo>
                  <a:lnTo>
                    <a:pt x="367006" y="1092199"/>
                  </a:lnTo>
                  <a:lnTo>
                    <a:pt x="832134" y="1092199"/>
                  </a:lnTo>
                  <a:lnTo>
                    <a:pt x="843786" y="1104899"/>
                  </a:lnTo>
                  <a:lnTo>
                    <a:pt x="352324" y="1104899"/>
                  </a:lnTo>
                  <a:lnTo>
                    <a:pt x="342883" y="1117599"/>
                  </a:lnTo>
                  <a:lnTo>
                    <a:pt x="338301" y="1142999"/>
                  </a:lnTo>
                  <a:lnTo>
                    <a:pt x="342883" y="1168399"/>
                  </a:lnTo>
                  <a:lnTo>
                    <a:pt x="352324" y="1181099"/>
                  </a:lnTo>
                  <a:lnTo>
                    <a:pt x="842303" y="1181099"/>
                  </a:lnTo>
                  <a:lnTo>
                    <a:pt x="829791" y="1193799"/>
                  </a:lnTo>
                  <a:close/>
                </a:path>
                <a:path w="1377950" h="1447800">
                  <a:moveTo>
                    <a:pt x="485019" y="415022"/>
                  </a:moveTo>
                  <a:lnTo>
                    <a:pt x="515214" y="406399"/>
                  </a:lnTo>
                  <a:lnTo>
                    <a:pt x="517558" y="393699"/>
                  </a:lnTo>
                  <a:lnTo>
                    <a:pt x="520194" y="406399"/>
                  </a:lnTo>
                  <a:lnTo>
                    <a:pt x="517558" y="406399"/>
                  </a:lnTo>
                  <a:lnTo>
                    <a:pt x="485019" y="415022"/>
                  </a:lnTo>
                  <a:close/>
                </a:path>
                <a:path w="1377950" h="1447800">
                  <a:moveTo>
                    <a:pt x="468360" y="419825"/>
                  </a:moveTo>
                  <a:lnTo>
                    <a:pt x="469630" y="419099"/>
                  </a:lnTo>
                  <a:lnTo>
                    <a:pt x="485019" y="415022"/>
                  </a:lnTo>
                  <a:lnTo>
                    <a:pt x="470738" y="419099"/>
                  </a:lnTo>
                  <a:lnTo>
                    <a:pt x="468360" y="419825"/>
                  </a:lnTo>
                  <a:close/>
                </a:path>
                <a:path w="1377950" h="1447800">
                  <a:moveTo>
                    <a:pt x="248673" y="723899"/>
                  </a:moveTo>
                  <a:lnTo>
                    <a:pt x="239008" y="723899"/>
                  </a:lnTo>
                  <a:lnTo>
                    <a:pt x="245682" y="673099"/>
                  </a:lnTo>
                  <a:lnTo>
                    <a:pt x="257920" y="634999"/>
                  </a:lnTo>
                  <a:lnTo>
                    <a:pt x="275381" y="596899"/>
                  </a:lnTo>
                  <a:lnTo>
                    <a:pt x="297724" y="546099"/>
                  </a:lnTo>
                  <a:lnTo>
                    <a:pt x="324608" y="520699"/>
                  </a:lnTo>
                  <a:lnTo>
                    <a:pt x="355693" y="482599"/>
                  </a:lnTo>
                  <a:lnTo>
                    <a:pt x="390637" y="457199"/>
                  </a:lnTo>
                  <a:lnTo>
                    <a:pt x="429099" y="431799"/>
                  </a:lnTo>
                  <a:lnTo>
                    <a:pt x="468360" y="419825"/>
                  </a:lnTo>
                  <a:lnTo>
                    <a:pt x="425152" y="444499"/>
                  </a:lnTo>
                  <a:lnTo>
                    <a:pt x="384580" y="469899"/>
                  </a:lnTo>
                  <a:lnTo>
                    <a:pt x="348369" y="507999"/>
                  </a:lnTo>
                  <a:lnTo>
                    <a:pt x="316974" y="546099"/>
                  </a:lnTo>
                  <a:lnTo>
                    <a:pt x="290851" y="584199"/>
                  </a:lnTo>
                  <a:lnTo>
                    <a:pt x="270457" y="622299"/>
                  </a:lnTo>
                  <a:lnTo>
                    <a:pt x="256245" y="673099"/>
                  </a:lnTo>
                  <a:lnTo>
                    <a:pt x="248673" y="723899"/>
                  </a:lnTo>
                  <a:close/>
                </a:path>
                <a:path w="1377950" h="1447800">
                  <a:moveTo>
                    <a:pt x="446382" y="825499"/>
                  </a:moveTo>
                  <a:lnTo>
                    <a:pt x="436424" y="825499"/>
                  </a:lnTo>
                  <a:lnTo>
                    <a:pt x="440428" y="800099"/>
                  </a:lnTo>
                  <a:lnTo>
                    <a:pt x="451325" y="787399"/>
                  </a:lnTo>
                  <a:lnTo>
                    <a:pt x="467439" y="774699"/>
                  </a:lnTo>
                  <a:lnTo>
                    <a:pt x="487389" y="774699"/>
                  </a:lnTo>
                  <a:lnTo>
                    <a:pt x="471467" y="787399"/>
                  </a:lnTo>
                  <a:lnTo>
                    <a:pt x="458428" y="787399"/>
                  </a:lnTo>
                  <a:lnTo>
                    <a:pt x="449618" y="800099"/>
                  </a:lnTo>
                  <a:lnTo>
                    <a:pt x="446382" y="825499"/>
                  </a:lnTo>
                  <a:close/>
                </a:path>
                <a:path w="1377950" h="1447800">
                  <a:moveTo>
                    <a:pt x="549484" y="863599"/>
                  </a:moveTo>
                  <a:lnTo>
                    <a:pt x="540111" y="863599"/>
                  </a:lnTo>
                  <a:lnTo>
                    <a:pt x="540111" y="825499"/>
                  </a:lnTo>
                  <a:lnTo>
                    <a:pt x="536875" y="800099"/>
                  </a:lnTo>
                  <a:lnTo>
                    <a:pt x="528065" y="787399"/>
                  </a:lnTo>
                  <a:lnTo>
                    <a:pt x="515027" y="787399"/>
                  </a:lnTo>
                  <a:lnTo>
                    <a:pt x="499105" y="774699"/>
                  </a:lnTo>
                  <a:lnTo>
                    <a:pt x="518468" y="774699"/>
                  </a:lnTo>
                  <a:lnTo>
                    <a:pt x="534582" y="787399"/>
                  </a:lnTo>
                  <a:lnTo>
                    <a:pt x="545479" y="800099"/>
                  </a:lnTo>
                  <a:lnTo>
                    <a:pt x="549484" y="825499"/>
                  </a:lnTo>
                  <a:lnTo>
                    <a:pt x="549484" y="863599"/>
                  </a:lnTo>
                  <a:close/>
                </a:path>
                <a:path w="1377950" h="1447800">
                  <a:moveTo>
                    <a:pt x="656393" y="863599"/>
                  </a:moveTo>
                  <a:lnTo>
                    <a:pt x="646141" y="863599"/>
                  </a:lnTo>
                  <a:lnTo>
                    <a:pt x="646434" y="825499"/>
                  </a:lnTo>
                  <a:lnTo>
                    <a:pt x="650439" y="800099"/>
                  </a:lnTo>
                  <a:lnTo>
                    <a:pt x="661336" y="787399"/>
                  </a:lnTo>
                  <a:lnTo>
                    <a:pt x="677450" y="774699"/>
                  </a:lnTo>
                  <a:lnTo>
                    <a:pt x="697692" y="774699"/>
                  </a:lnTo>
                  <a:lnTo>
                    <a:pt x="681770" y="787399"/>
                  </a:lnTo>
                  <a:lnTo>
                    <a:pt x="668732" y="787399"/>
                  </a:lnTo>
                  <a:lnTo>
                    <a:pt x="659922" y="800099"/>
                  </a:lnTo>
                  <a:lnTo>
                    <a:pt x="656686" y="825499"/>
                  </a:lnTo>
                  <a:lnTo>
                    <a:pt x="656393" y="863599"/>
                  </a:lnTo>
                  <a:close/>
                </a:path>
                <a:path w="1377950" h="1447800">
                  <a:moveTo>
                    <a:pt x="737234" y="787399"/>
                  </a:moveTo>
                  <a:lnTo>
                    <a:pt x="709825" y="787399"/>
                  </a:lnTo>
                  <a:lnTo>
                    <a:pt x="701793" y="774699"/>
                  </a:lnTo>
                  <a:lnTo>
                    <a:pt x="729463" y="774699"/>
                  </a:lnTo>
                  <a:lnTo>
                    <a:pt x="737234" y="787399"/>
                  </a:lnTo>
                  <a:close/>
                </a:path>
                <a:path w="1377950" h="1447800">
                  <a:moveTo>
                    <a:pt x="259804" y="850899"/>
                  </a:moveTo>
                  <a:lnTo>
                    <a:pt x="250431" y="850899"/>
                  </a:lnTo>
                  <a:lnTo>
                    <a:pt x="246925" y="838199"/>
                  </a:lnTo>
                  <a:lnTo>
                    <a:pt x="243914" y="825499"/>
                  </a:lnTo>
                  <a:lnTo>
                    <a:pt x="241452" y="800099"/>
                  </a:lnTo>
                  <a:lnTo>
                    <a:pt x="239593" y="787399"/>
                  </a:lnTo>
                  <a:lnTo>
                    <a:pt x="249259" y="787399"/>
                  </a:lnTo>
                  <a:lnTo>
                    <a:pt x="251072" y="800099"/>
                  </a:lnTo>
                  <a:lnTo>
                    <a:pt x="253433" y="812799"/>
                  </a:lnTo>
                  <a:lnTo>
                    <a:pt x="256344" y="825499"/>
                  </a:lnTo>
                  <a:lnTo>
                    <a:pt x="259804" y="850899"/>
                  </a:lnTo>
                  <a:close/>
                </a:path>
                <a:path w="1377950" h="1447800">
                  <a:moveTo>
                    <a:pt x="737271" y="863599"/>
                  </a:moveTo>
                  <a:lnTo>
                    <a:pt x="717715" y="863599"/>
                  </a:lnTo>
                  <a:lnTo>
                    <a:pt x="730754" y="850899"/>
                  </a:lnTo>
                  <a:lnTo>
                    <a:pt x="739564" y="838199"/>
                  </a:lnTo>
                  <a:lnTo>
                    <a:pt x="742799" y="825499"/>
                  </a:lnTo>
                  <a:lnTo>
                    <a:pt x="741994" y="812799"/>
                  </a:lnTo>
                  <a:lnTo>
                    <a:pt x="739650" y="800099"/>
                  </a:lnTo>
                  <a:lnTo>
                    <a:pt x="735879" y="800099"/>
                  </a:lnTo>
                  <a:lnTo>
                    <a:pt x="730790" y="787399"/>
                  </a:lnTo>
                  <a:lnTo>
                    <a:pt x="743646" y="787399"/>
                  </a:lnTo>
                  <a:lnTo>
                    <a:pt x="748328" y="800099"/>
                  </a:lnTo>
                  <a:lnTo>
                    <a:pt x="751197" y="812799"/>
                  </a:lnTo>
                  <a:lnTo>
                    <a:pt x="752172" y="825499"/>
                  </a:lnTo>
                  <a:lnTo>
                    <a:pt x="748167" y="838199"/>
                  </a:lnTo>
                  <a:lnTo>
                    <a:pt x="737271" y="863599"/>
                  </a:lnTo>
                  <a:close/>
                </a:path>
                <a:path w="1377950" h="1447800">
                  <a:moveTo>
                    <a:pt x="471682" y="863599"/>
                  </a:moveTo>
                  <a:lnTo>
                    <a:pt x="451362" y="863599"/>
                  </a:lnTo>
                  <a:lnTo>
                    <a:pt x="444950" y="850899"/>
                  </a:lnTo>
                  <a:lnTo>
                    <a:pt x="440268" y="838199"/>
                  </a:lnTo>
                  <a:lnTo>
                    <a:pt x="437398" y="825499"/>
                  </a:lnTo>
                  <a:lnTo>
                    <a:pt x="447188" y="825499"/>
                  </a:lnTo>
                  <a:lnTo>
                    <a:pt x="449531" y="838199"/>
                  </a:lnTo>
                  <a:lnTo>
                    <a:pt x="453302" y="838199"/>
                  </a:lnTo>
                  <a:lnTo>
                    <a:pt x="458391" y="850899"/>
                  </a:lnTo>
                  <a:lnTo>
                    <a:pt x="464611" y="850899"/>
                  </a:lnTo>
                  <a:lnTo>
                    <a:pt x="471682" y="863599"/>
                  </a:lnTo>
                  <a:close/>
                </a:path>
                <a:path w="1377950" h="1447800">
                  <a:moveTo>
                    <a:pt x="701500" y="876299"/>
                  </a:moveTo>
                  <a:lnTo>
                    <a:pt x="477311" y="876299"/>
                  </a:lnTo>
                  <a:lnTo>
                    <a:pt x="467837" y="863599"/>
                  </a:lnTo>
                  <a:lnTo>
                    <a:pt x="721156" y="863599"/>
                  </a:lnTo>
                  <a:lnTo>
                    <a:pt x="701500" y="876299"/>
                  </a:lnTo>
                  <a:close/>
                </a:path>
                <a:path w="1377950" h="1447800">
                  <a:moveTo>
                    <a:pt x="549777" y="1092199"/>
                  </a:moveTo>
                  <a:lnTo>
                    <a:pt x="540111" y="1092199"/>
                  </a:lnTo>
                  <a:lnTo>
                    <a:pt x="540111" y="876299"/>
                  </a:lnTo>
                  <a:lnTo>
                    <a:pt x="549777" y="876299"/>
                  </a:lnTo>
                  <a:lnTo>
                    <a:pt x="549777" y="1092199"/>
                  </a:lnTo>
                  <a:close/>
                </a:path>
                <a:path w="1377950" h="1447800">
                  <a:moveTo>
                    <a:pt x="654929" y="1092199"/>
                  </a:moveTo>
                  <a:lnTo>
                    <a:pt x="645263" y="1092199"/>
                  </a:lnTo>
                  <a:lnTo>
                    <a:pt x="646434" y="876299"/>
                  </a:lnTo>
                  <a:lnTo>
                    <a:pt x="656100" y="876299"/>
                  </a:lnTo>
                  <a:lnTo>
                    <a:pt x="654929" y="1092199"/>
                  </a:lnTo>
                  <a:close/>
                </a:path>
                <a:path w="1377950" h="1447800">
                  <a:moveTo>
                    <a:pt x="842303" y="1181099"/>
                  </a:moveTo>
                  <a:lnTo>
                    <a:pt x="836565" y="1181099"/>
                  </a:lnTo>
                  <a:lnTo>
                    <a:pt x="846006" y="1168399"/>
                  </a:lnTo>
                  <a:lnTo>
                    <a:pt x="850587" y="1142999"/>
                  </a:lnTo>
                  <a:lnTo>
                    <a:pt x="846006" y="1117599"/>
                  </a:lnTo>
                  <a:lnTo>
                    <a:pt x="836564" y="1104899"/>
                  </a:lnTo>
                  <a:lnTo>
                    <a:pt x="843786" y="1104899"/>
                  </a:lnTo>
                  <a:lnTo>
                    <a:pt x="852857" y="1117599"/>
                  </a:lnTo>
                  <a:lnTo>
                    <a:pt x="858743" y="1130299"/>
                  </a:lnTo>
                  <a:lnTo>
                    <a:pt x="860839" y="1142999"/>
                  </a:lnTo>
                  <a:lnTo>
                    <a:pt x="858541" y="1155699"/>
                  </a:lnTo>
                  <a:lnTo>
                    <a:pt x="852125" y="1168399"/>
                  </a:lnTo>
                  <a:lnTo>
                    <a:pt x="842303" y="1181099"/>
                  </a:lnTo>
                  <a:close/>
                </a:path>
                <a:path w="1377950" h="1447800">
                  <a:moveTo>
                    <a:pt x="591076" y="1447799"/>
                  </a:moveTo>
                  <a:lnTo>
                    <a:pt x="542948" y="1447799"/>
                  </a:lnTo>
                  <a:lnTo>
                    <a:pt x="498074" y="1435099"/>
                  </a:lnTo>
                  <a:lnTo>
                    <a:pt x="457659" y="1409699"/>
                  </a:lnTo>
                  <a:lnTo>
                    <a:pt x="422907" y="1371599"/>
                  </a:lnTo>
                  <a:lnTo>
                    <a:pt x="395021" y="1333499"/>
                  </a:lnTo>
                  <a:lnTo>
                    <a:pt x="375207" y="1295399"/>
                  </a:lnTo>
                  <a:lnTo>
                    <a:pt x="356809" y="1282699"/>
                  </a:lnTo>
                  <a:lnTo>
                    <a:pt x="342036" y="1269999"/>
                  </a:lnTo>
                  <a:lnTo>
                    <a:pt x="332205" y="1257299"/>
                  </a:lnTo>
                  <a:lnTo>
                    <a:pt x="328636" y="1244599"/>
                  </a:lnTo>
                  <a:lnTo>
                    <a:pt x="330933" y="1219199"/>
                  </a:lnTo>
                  <a:lnTo>
                    <a:pt x="337350" y="1206499"/>
                  </a:lnTo>
                  <a:lnTo>
                    <a:pt x="347171" y="1193799"/>
                  </a:lnTo>
                  <a:lnTo>
                    <a:pt x="365445" y="1193799"/>
                  </a:lnTo>
                  <a:lnTo>
                    <a:pt x="352324" y="1206499"/>
                  </a:lnTo>
                  <a:lnTo>
                    <a:pt x="342883" y="1219199"/>
                  </a:lnTo>
                  <a:lnTo>
                    <a:pt x="338301" y="1231899"/>
                  </a:lnTo>
                  <a:lnTo>
                    <a:pt x="538354" y="1231899"/>
                  </a:lnTo>
                  <a:lnTo>
                    <a:pt x="538354" y="1244599"/>
                  </a:lnTo>
                  <a:lnTo>
                    <a:pt x="338301" y="1244599"/>
                  </a:lnTo>
                  <a:lnTo>
                    <a:pt x="342388" y="1257299"/>
                  </a:lnTo>
                  <a:lnTo>
                    <a:pt x="350567" y="1269999"/>
                  </a:lnTo>
                  <a:lnTo>
                    <a:pt x="361985" y="1282699"/>
                  </a:lnTo>
                  <a:lnTo>
                    <a:pt x="832789" y="1282699"/>
                  </a:lnTo>
                  <a:lnTo>
                    <a:pt x="814560" y="1295399"/>
                  </a:lnTo>
                  <a:lnTo>
                    <a:pt x="385166" y="1295399"/>
                  </a:lnTo>
                  <a:lnTo>
                    <a:pt x="404486" y="1333499"/>
                  </a:lnTo>
                  <a:lnTo>
                    <a:pt x="431260" y="1371599"/>
                  </a:lnTo>
                  <a:lnTo>
                    <a:pt x="464396" y="1396999"/>
                  </a:lnTo>
                  <a:lnTo>
                    <a:pt x="502804" y="1422399"/>
                  </a:lnTo>
                  <a:lnTo>
                    <a:pt x="545394" y="1435099"/>
                  </a:lnTo>
                  <a:lnTo>
                    <a:pt x="591076" y="1447799"/>
                  </a:lnTo>
                  <a:close/>
                </a:path>
                <a:path w="1377950" h="1447800">
                  <a:moveTo>
                    <a:pt x="832789" y="1282699"/>
                  </a:moveTo>
                  <a:lnTo>
                    <a:pt x="823567" y="1282699"/>
                  </a:lnTo>
                  <a:lnTo>
                    <a:pt x="836674" y="1269999"/>
                  </a:lnTo>
                  <a:lnTo>
                    <a:pt x="846047" y="1257299"/>
                  </a:lnTo>
                  <a:lnTo>
                    <a:pt x="850587" y="1244599"/>
                  </a:lnTo>
                  <a:lnTo>
                    <a:pt x="599570" y="1244599"/>
                  </a:lnTo>
                  <a:lnTo>
                    <a:pt x="599570" y="1231899"/>
                  </a:lnTo>
                  <a:lnTo>
                    <a:pt x="850587" y="1231899"/>
                  </a:lnTo>
                  <a:lnTo>
                    <a:pt x="846006" y="1219199"/>
                  </a:lnTo>
                  <a:lnTo>
                    <a:pt x="836564" y="1206499"/>
                  </a:lnTo>
                  <a:lnTo>
                    <a:pt x="823443" y="1193799"/>
                  </a:lnTo>
                  <a:lnTo>
                    <a:pt x="842427" y="1193799"/>
                  </a:lnTo>
                  <a:lnTo>
                    <a:pt x="852235" y="1206499"/>
                  </a:lnTo>
                  <a:lnTo>
                    <a:pt x="858582" y="1219199"/>
                  </a:lnTo>
                  <a:lnTo>
                    <a:pt x="860839" y="1244599"/>
                  </a:lnTo>
                  <a:lnTo>
                    <a:pt x="857274" y="1257299"/>
                  </a:lnTo>
                  <a:lnTo>
                    <a:pt x="847475" y="1269999"/>
                  </a:lnTo>
                  <a:lnTo>
                    <a:pt x="832789" y="1282699"/>
                  </a:lnTo>
                  <a:close/>
                </a:path>
                <a:path w="1377950" h="1447800">
                  <a:moveTo>
                    <a:pt x="643206" y="1447799"/>
                  </a:moveTo>
                  <a:lnTo>
                    <a:pt x="591076" y="1447799"/>
                  </a:lnTo>
                  <a:lnTo>
                    <a:pt x="637746" y="1435099"/>
                  </a:lnTo>
                  <a:lnTo>
                    <a:pt x="681691" y="1422399"/>
                  </a:lnTo>
                  <a:lnTo>
                    <a:pt x="721600" y="1396999"/>
                  </a:lnTo>
                  <a:lnTo>
                    <a:pt x="756164" y="1371599"/>
                  </a:lnTo>
                  <a:lnTo>
                    <a:pt x="784073" y="1333499"/>
                  </a:lnTo>
                  <a:lnTo>
                    <a:pt x="804016" y="1295399"/>
                  </a:lnTo>
                  <a:lnTo>
                    <a:pt x="814560" y="1295399"/>
                  </a:lnTo>
                  <a:lnTo>
                    <a:pt x="794381" y="1333499"/>
                  </a:lnTo>
                  <a:lnTo>
                    <a:pt x="765797" y="1371599"/>
                  </a:lnTo>
                  <a:lnTo>
                    <a:pt x="730168" y="1409699"/>
                  </a:lnTo>
                  <a:lnTo>
                    <a:pt x="688851" y="1435099"/>
                  </a:lnTo>
                  <a:lnTo>
                    <a:pt x="643206" y="1447799"/>
                  </a:lnTo>
                  <a:close/>
                </a:path>
                <a:path w="1377950" h="1447800">
                  <a:moveTo>
                    <a:pt x="1038929" y="421572"/>
                  </a:moveTo>
                  <a:lnTo>
                    <a:pt x="1036586" y="421572"/>
                  </a:lnTo>
                  <a:lnTo>
                    <a:pt x="1035414" y="420985"/>
                  </a:lnTo>
                  <a:lnTo>
                    <a:pt x="1034242" y="420105"/>
                  </a:lnTo>
                  <a:lnTo>
                    <a:pt x="1032192" y="418345"/>
                  </a:lnTo>
                  <a:lnTo>
                    <a:pt x="1032192" y="415118"/>
                  </a:lnTo>
                  <a:lnTo>
                    <a:pt x="1034242" y="413064"/>
                  </a:lnTo>
                  <a:lnTo>
                    <a:pt x="1202661" y="242030"/>
                  </a:lnTo>
                  <a:lnTo>
                    <a:pt x="1204419" y="239979"/>
                  </a:lnTo>
                  <a:lnTo>
                    <a:pt x="1207641" y="239979"/>
                  </a:lnTo>
                  <a:lnTo>
                    <a:pt x="1211741" y="244080"/>
                  </a:lnTo>
                  <a:lnTo>
                    <a:pt x="1211741" y="247014"/>
                  </a:lnTo>
                  <a:lnTo>
                    <a:pt x="1209691" y="249076"/>
                  </a:lnTo>
                  <a:lnTo>
                    <a:pt x="1040394" y="420985"/>
                  </a:lnTo>
                  <a:lnTo>
                    <a:pt x="1038929" y="421572"/>
                  </a:lnTo>
                  <a:close/>
                </a:path>
                <a:path w="1377950" h="1447800">
                  <a:moveTo>
                    <a:pt x="1209691" y="249077"/>
                  </a:moveTo>
                  <a:close/>
                </a:path>
                <a:path w="1377950" h="1447800">
                  <a:moveTo>
                    <a:pt x="1375766" y="785938"/>
                  </a:moveTo>
                  <a:lnTo>
                    <a:pt x="1130607" y="785938"/>
                  </a:lnTo>
                  <a:lnTo>
                    <a:pt x="1128264" y="783884"/>
                  </a:lnTo>
                  <a:lnTo>
                    <a:pt x="1128264" y="778017"/>
                  </a:lnTo>
                  <a:lnTo>
                    <a:pt x="1130314" y="775963"/>
                  </a:lnTo>
                  <a:lnTo>
                    <a:pt x="1375474" y="775963"/>
                  </a:lnTo>
                  <a:lnTo>
                    <a:pt x="1377817" y="778310"/>
                  </a:lnTo>
                  <a:lnTo>
                    <a:pt x="1377817" y="783591"/>
                  </a:lnTo>
                  <a:lnTo>
                    <a:pt x="1375766" y="785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73790" y="1028742"/>
            <a:ext cx="6885940" cy="5257800"/>
            <a:chOff x="10373790" y="1028742"/>
            <a:chExt cx="6885940" cy="525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3790" y="2756728"/>
              <a:ext cx="6885789" cy="3465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37084" y="5540538"/>
              <a:ext cx="1962785" cy="725170"/>
            </a:xfrm>
            <a:custGeom>
              <a:avLst/>
              <a:gdLst/>
              <a:ahLst/>
              <a:cxnLst/>
              <a:rect l="l" t="t" r="r" b="b"/>
              <a:pathLst>
                <a:path w="1962784" h="725170">
                  <a:moveTo>
                    <a:pt x="1675631" y="724929"/>
                  </a:moveTo>
                  <a:lnTo>
                    <a:pt x="285595" y="724929"/>
                  </a:lnTo>
                  <a:lnTo>
                    <a:pt x="287702" y="270900"/>
                  </a:lnTo>
                  <a:lnTo>
                    <a:pt x="287702" y="0"/>
                  </a:lnTo>
                  <a:lnTo>
                    <a:pt x="1962279" y="0"/>
                  </a:lnTo>
                  <a:lnTo>
                    <a:pt x="1962279" y="454134"/>
                  </a:lnTo>
                  <a:lnTo>
                    <a:pt x="1675631" y="454134"/>
                  </a:lnTo>
                  <a:lnTo>
                    <a:pt x="1675631" y="724929"/>
                  </a:lnTo>
                  <a:close/>
                </a:path>
                <a:path w="1962784" h="725170">
                  <a:moveTo>
                    <a:pt x="284541" y="724929"/>
                  </a:moveTo>
                  <a:lnTo>
                    <a:pt x="0" y="724929"/>
                  </a:lnTo>
                  <a:lnTo>
                    <a:pt x="0" y="270900"/>
                  </a:lnTo>
                  <a:lnTo>
                    <a:pt x="287702" y="270900"/>
                  </a:lnTo>
                  <a:lnTo>
                    <a:pt x="284541" y="724929"/>
                  </a:lnTo>
                  <a:close/>
                </a:path>
                <a:path w="1962784" h="725170">
                  <a:moveTo>
                    <a:pt x="285595" y="724929"/>
                  </a:moveTo>
                  <a:lnTo>
                    <a:pt x="284541" y="724929"/>
                  </a:lnTo>
                  <a:lnTo>
                    <a:pt x="287702" y="270900"/>
                  </a:lnTo>
                  <a:lnTo>
                    <a:pt x="285595" y="724929"/>
                  </a:lnTo>
                  <a:close/>
                </a:path>
              </a:pathLst>
            </a:custGeom>
            <a:solidFill>
              <a:srgbClr val="6EAC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4467" y="1028742"/>
              <a:ext cx="4728652" cy="52577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3598" y="1186082"/>
            <a:ext cx="7921625" cy="1997075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553335" algn="l"/>
              </a:tabLst>
            </a:pPr>
            <a:r>
              <a:rPr dirty="0" sz="3700"/>
              <a:t>ДЕЙНОСТ	</a:t>
            </a:r>
            <a:r>
              <a:rPr dirty="0" sz="3700" spc="-5">
                <a:latin typeface="Tahoma"/>
                <a:cs typeface="Tahoma"/>
              </a:rPr>
              <a:t>4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ts val="5180"/>
              </a:lnSpc>
              <a:spcBef>
                <a:spcPts val="95"/>
              </a:spcBef>
            </a:pPr>
            <a:r>
              <a:rPr dirty="0" sz="3700" spc="-10"/>
              <a:t>ОБМЕН</a:t>
            </a:r>
            <a:r>
              <a:rPr dirty="0" sz="3700" spc="-180"/>
              <a:t> </a:t>
            </a:r>
            <a:r>
              <a:rPr dirty="0" sz="3700" spc="25"/>
              <a:t>НА</a:t>
            </a:r>
            <a:r>
              <a:rPr dirty="0" sz="3700" spc="-180"/>
              <a:t> </a:t>
            </a:r>
            <a:r>
              <a:rPr dirty="0" sz="3700" spc="45"/>
              <a:t>ДОБРИ</a:t>
            </a:r>
            <a:r>
              <a:rPr dirty="0" sz="3700" spc="-180"/>
              <a:t> </a:t>
            </a:r>
            <a:r>
              <a:rPr dirty="0" sz="3700" spc="120"/>
              <a:t>ПРАКТИКИ</a:t>
            </a:r>
            <a:r>
              <a:rPr dirty="0" sz="3700" spc="-180"/>
              <a:t> </a:t>
            </a:r>
            <a:r>
              <a:rPr dirty="0" sz="3700" spc="-20"/>
              <a:t>ОТ </a:t>
            </a:r>
            <a:r>
              <a:rPr dirty="0" sz="3700" spc="-1010"/>
              <a:t> </a:t>
            </a:r>
            <a:r>
              <a:rPr dirty="0" sz="3700" spc="-40"/>
              <a:t>НОРВЕГИЯ</a:t>
            </a:r>
            <a:r>
              <a:rPr dirty="0" sz="3700" spc="-175"/>
              <a:t> </a:t>
            </a:r>
            <a:r>
              <a:rPr dirty="0" sz="3700" spc="395"/>
              <a:t>И</a:t>
            </a:r>
            <a:r>
              <a:rPr dirty="0" sz="3700" spc="-170"/>
              <a:t> </a:t>
            </a:r>
            <a:r>
              <a:rPr dirty="0" sz="3700" spc="-110"/>
              <a:t>ЕВРОПА</a:t>
            </a:r>
            <a:endParaRPr sz="3700"/>
          </a:p>
        </p:txBody>
      </p:sp>
      <p:sp>
        <p:nvSpPr>
          <p:cNvPr id="7" name="object 7"/>
          <p:cNvSpPr txBox="1"/>
          <p:nvPr/>
        </p:nvSpPr>
        <p:spPr>
          <a:xfrm>
            <a:off x="603598" y="3842670"/>
            <a:ext cx="9632315" cy="1568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dirty="0" sz="2900" spc="-20">
                <a:latin typeface="Lucida Sans Unicode"/>
                <a:cs typeface="Lucida Sans Unicode"/>
              </a:rPr>
              <a:t>П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10">
                <a:latin typeface="Lucida Sans Unicode"/>
                <a:cs typeface="Lucida Sans Unicode"/>
              </a:rPr>
              <a:t>Л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35">
                <a:latin typeface="Lucida Sans Unicode"/>
                <a:cs typeface="Lucida Sans Unicode"/>
              </a:rPr>
              <a:t>Г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40">
                <a:latin typeface="Lucida Sans Unicode"/>
                <a:cs typeface="Lucida Sans Unicode"/>
              </a:rPr>
              <a:t>Е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-150">
                <a:latin typeface="Lucida Sans Unicode"/>
                <a:cs typeface="Lucida Sans Unicode"/>
              </a:rPr>
              <a:t>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-180">
                <a:latin typeface="Lucida Sans Unicode"/>
                <a:cs typeface="Lucida Sans Unicode"/>
              </a:rPr>
              <a:t>С</a:t>
            </a:r>
            <a:r>
              <a:rPr dirty="0" sz="2900" spc="-229">
                <a:latin typeface="Lucida Sans Unicode"/>
                <a:cs typeface="Lucida Sans Unicode"/>
              </a:rPr>
              <a:t>Т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-60">
                <a:latin typeface="Lucida Sans Unicode"/>
                <a:cs typeface="Lucida Sans Unicode"/>
              </a:rPr>
              <a:t>У</a:t>
            </a:r>
            <a:r>
              <a:rPr dirty="0" sz="2900" spc="125">
                <a:latin typeface="Lucida Sans Unicode"/>
                <a:cs typeface="Lucida Sans Unicode"/>
              </a:rPr>
              <a:t>М</a:t>
            </a:r>
            <a:r>
              <a:rPr dirty="0" sz="2900" spc="35">
                <a:latin typeface="Lucida Sans Unicode"/>
                <a:cs typeface="Lucida Sans Unicode"/>
              </a:rPr>
              <a:t>Е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-229">
                <a:latin typeface="Lucida Sans Unicode"/>
                <a:cs typeface="Lucida Sans Unicode"/>
              </a:rPr>
              <a:t>Т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-60">
                <a:latin typeface="Lucida Sans Unicode"/>
                <a:cs typeface="Lucida Sans Unicode"/>
              </a:rPr>
              <a:t>У</a:t>
            </a:r>
            <a:r>
              <a:rPr dirty="0" sz="2900" spc="130">
                <a:latin typeface="Lucida Sans Unicode"/>
                <a:cs typeface="Lucida Sans Unicode"/>
              </a:rPr>
              <a:t>М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30">
                <a:latin typeface="Lucida Sans Unicode"/>
                <a:cs typeface="Lucida Sans Unicode"/>
              </a:rPr>
              <a:t>З</a:t>
            </a:r>
            <a:r>
              <a:rPr dirty="0" sz="2900" spc="-150">
                <a:latin typeface="Lucida Sans Unicode"/>
                <a:cs typeface="Lucida Sans Unicode"/>
              </a:rPr>
              <a:t>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210">
                <a:latin typeface="Lucida Sans Unicode"/>
                <a:cs typeface="Lucida Sans Unicode"/>
              </a:rPr>
              <a:t>В</a:t>
            </a:r>
            <a:r>
              <a:rPr dirty="0" sz="2900" spc="65">
                <a:latin typeface="Lucida Sans Unicode"/>
                <a:cs typeface="Lucida Sans Unicode"/>
              </a:rPr>
              <a:t>К</a:t>
            </a:r>
            <a:r>
              <a:rPr dirty="0" sz="2900" spc="10">
                <a:latin typeface="Lucida Sans Unicode"/>
                <a:cs typeface="Lucida Sans Unicode"/>
              </a:rPr>
              <a:t>Л</a:t>
            </a:r>
            <a:r>
              <a:rPr dirty="0" sz="2900" spc="245">
                <a:latin typeface="Lucida Sans Unicode"/>
                <a:cs typeface="Lucida Sans Unicode"/>
              </a:rPr>
              <a:t>Ю</a:t>
            </a:r>
            <a:r>
              <a:rPr dirty="0" sz="2900" spc="190">
                <a:latin typeface="Lucida Sans Unicode"/>
                <a:cs typeface="Lucida Sans Unicode"/>
              </a:rPr>
              <a:t>Ч</a:t>
            </a:r>
            <a:r>
              <a:rPr dirty="0" sz="2900" spc="210">
                <a:latin typeface="Lucida Sans Unicode"/>
                <a:cs typeface="Lucida Sans Unicode"/>
              </a:rPr>
              <a:t>В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25">
                <a:latin typeface="Lucida Sans Unicode"/>
                <a:cs typeface="Lucida Sans Unicode"/>
              </a:rPr>
              <a:t>Е  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-150">
                <a:latin typeface="Lucida Sans Unicode"/>
                <a:cs typeface="Lucida Sans Unicode"/>
              </a:rPr>
              <a:t>А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30">
                <a:latin typeface="Lucida Sans Unicode"/>
                <a:cs typeface="Lucida Sans Unicode"/>
              </a:rPr>
              <a:t>З</a:t>
            </a:r>
            <a:r>
              <a:rPr dirty="0" sz="2900" spc="10">
                <a:latin typeface="Lucida Sans Unicode"/>
                <a:cs typeface="Lucida Sans Unicode"/>
              </a:rPr>
              <a:t>Л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190">
                <a:latin typeface="Lucida Sans Unicode"/>
                <a:cs typeface="Lucida Sans Unicode"/>
              </a:rPr>
              <a:t>Ч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7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130">
                <a:latin typeface="Lucida Sans Unicode"/>
                <a:cs typeface="Lucida Sans Unicode"/>
              </a:rPr>
              <a:t>З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70">
                <a:latin typeface="Lucida Sans Unicode"/>
                <a:cs typeface="Lucida Sans Unicode"/>
              </a:rPr>
              <a:t>И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-229">
                <a:latin typeface="Lucida Sans Unicode"/>
                <a:cs typeface="Lucida Sans Unicode"/>
              </a:rPr>
              <a:t>Т</a:t>
            </a:r>
            <a:r>
              <a:rPr dirty="0" sz="2900" spc="35">
                <a:latin typeface="Lucida Sans Unicode"/>
                <a:cs typeface="Lucida Sans Unicode"/>
              </a:rPr>
              <a:t>Е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35">
                <a:latin typeface="Lucida Sans Unicode"/>
                <a:cs typeface="Lucida Sans Unicode"/>
              </a:rPr>
              <a:t>Е</a:t>
            </a:r>
            <a:r>
              <a:rPr dirty="0" sz="2900" spc="-180">
                <a:latin typeface="Lucida Sans Unicode"/>
                <a:cs typeface="Lucida Sans Unicode"/>
              </a:rPr>
              <a:t>С</a:t>
            </a:r>
            <a:r>
              <a:rPr dirty="0" sz="2900" spc="5">
                <a:latin typeface="Lucida Sans Unicode"/>
                <a:cs typeface="Lucida Sans Unicode"/>
              </a:rPr>
              <a:t>О</a:t>
            </a:r>
            <a:r>
              <a:rPr dirty="0" sz="2900" spc="210">
                <a:latin typeface="Lucida Sans Unicode"/>
                <a:cs typeface="Lucida Sans Unicode"/>
              </a:rPr>
              <a:t>В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7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80">
                <a:latin typeface="Lucida Sans Unicode"/>
                <a:cs typeface="Lucida Sans Unicode"/>
              </a:rPr>
              <a:t>С</a:t>
            </a:r>
            <a:r>
              <a:rPr dirty="0" sz="2900" spc="-229">
                <a:latin typeface="Lucida Sans Unicode"/>
                <a:cs typeface="Lucida Sans Unicode"/>
              </a:rPr>
              <a:t>Т</a:t>
            </a:r>
            <a:r>
              <a:rPr dirty="0" sz="2900" spc="145">
                <a:latin typeface="Lucida Sans Unicode"/>
                <a:cs typeface="Lucida Sans Unicode"/>
              </a:rPr>
              <a:t>Р</a:t>
            </a:r>
            <a:r>
              <a:rPr dirty="0" sz="2900" spc="-155">
                <a:latin typeface="Lucida Sans Unicode"/>
                <a:cs typeface="Lucida Sans Unicode"/>
              </a:rPr>
              <a:t>А</a:t>
            </a:r>
            <a:r>
              <a:rPr dirty="0" sz="2900" spc="10">
                <a:latin typeface="Lucida Sans Unicode"/>
                <a:cs typeface="Lucida Sans Unicode"/>
              </a:rPr>
              <a:t>Н</a:t>
            </a:r>
            <a:r>
              <a:rPr dirty="0" sz="2900" spc="75">
                <a:latin typeface="Lucida Sans Unicode"/>
                <a:cs typeface="Lucida Sans Unicode"/>
              </a:rPr>
              <a:t>И</a:t>
            </a:r>
            <a:r>
              <a:rPr dirty="0" sz="2900" spc="-170">
                <a:latin typeface="Lucida Sans Unicode"/>
                <a:cs typeface="Lucida Sans Unicode"/>
              </a:rPr>
              <a:t> </a:t>
            </a:r>
            <a:r>
              <a:rPr dirty="0" sz="2900" spc="-195">
                <a:latin typeface="Tahoma"/>
                <a:cs typeface="Tahoma"/>
              </a:rPr>
              <a:t>(</a:t>
            </a:r>
            <a:r>
              <a:rPr dirty="0" sz="2900" spc="440">
                <a:latin typeface="Tahoma"/>
                <a:cs typeface="Tahoma"/>
              </a:rPr>
              <a:t>M</a:t>
            </a:r>
            <a:r>
              <a:rPr dirty="0" sz="2900" spc="305">
                <a:latin typeface="Tahoma"/>
                <a:cs typeface="Tahoma"/>
              </a:rPr>
              <a:t>U</a:t>
            </a:r>
            <a:r>
              <a:rPr dirty="0" sz="2900" spc="100">
                <a:latin typeface="Tahoma"/>
                <a:cs typeface="Tahoma"/>
              </a:rPr>
              <a:t>L</a:t>
            </a:r>
            <a:r>
              <a:rPr dirty="0" sz="2900" spc="-20">
                <a:latin typeface="Tahoma"/>
                <a:cs typeface="Tahoma"/>
              </a:rPr>
              <a:t>T</a:t>
            </a:r>
            <a:r>
              <a:rPr dirty="0" sz="2900" spc="-215">
                <a:latin typeface="Tahoma"/>
                <a:cs typeface="Tahoma"/>
              </a:rPr>
              <a:t>I</a:t>
            </a:r>
            <a:r>
              <a:rPr dirty="0" sz="2900" spc="10">
                <a:latin typeface="Tahoma"/>
                <a:cs typeface="Tahoma"/>
              </a:rPr>
              <a:t>-  </a:t>
            </a:r>
            <a:r>
              <a:rPr dirty="0" sz="2900" spc="250">
                <a:latin typeface="Tahoma"/>
                <a:cs typeface="Tahoma"/>
              </a:rPr>
              <a:t>STAKEHOLDER</a:t>
            </a:r>
            <a:r>
              <a:rPr dirty="0" sz="2900" spc="-165">
                <a:latin typeface="Tahoma"/>
                <a:cs typeface="Tahoma"/>
              </a:rPr>
              <a:t> </a:t>
            </a:r>
            <a:r>
              <a:rPr dirty="0" sz="2900" spc="280">
                <a:latin typeface="Tahoma"/>
                <a:cs typeface="Tahoma"/>
              </a:rPr>
              <a:t>ENGAGEMENT</a:t>
            </a:r>
            <a:r>
              <a:rPr dirty="0" sz="2900" spc="-160">
                <a:latin typeface="Tahoma"/>
                <a:cs typeface="Tahoma"/>
              </a:rPr>
              <a:t> </a:t>
            </a:r>
            <a:r>
              <a:rPr dirty="0" sz="2900" spc="120">
                <a:latin typeface="Tahoma"/>
                <a:cs typeface="Tahoma"/>
              </a:rPr>
              <a:t>TOOLS)</a:t>
            </a:r>
            <a:endParaRPr sz="29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366" y="6714028"/>
            <a:ext cx="114300" cy="1142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1671" y="6533117"/>
            <a:ext cx="7549515" cy="165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">
                <a:latin typeface="Lucida Sans Unicode"/>
                <a:cs typeface="Lucida Sans Unicode"/>
              </a:rPr>
              <a:t>разработване</a:t>
            </a:r>
            <a:r>
              <a:rPr dirty="0" sz="2600" spc="-170">
                <a:latin typeface="Lucida Sans Unicode"/>
                <a:cs typeface="Lucida Sans Unicode"/>
              </a:rPr>
              <a:t> </a:t>
            </a:r>
            <a:r>
              <a:rPr dirty="0" sz="2600" spc="20">
                <a:latin typeface="Lucida Sans Unicode"/>
                <a:cs typeface="Lucida Sans Unicode"/>
              </a:rPr>
              <a:t>на</a:t>
            </a:r>
            <a:r>
              <a:rPr dirty="0" sz="2600" spc="-165">
                <a:latin typeface="Lucida Sans Unicode"/>
                <a:cs typeface="Lucida Sans Unicode"/>
              </a:rPr>
              <a:t> </a:t>
            </a:r>
            <a:r>
              <a:rPr dirty="0" sz="2600" spc="35">
                <a:latin typeface="Lucida Sans Unicode"/>
                <a:cs typeface="Lucida Sans Unicode"/>
              </a:rPr>
              <a:t>четири</a:t>
            </a:r>
            <a:r>
              <a:rPr dirty="0" sz="2600" spc="-170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общински</a:t>
            </a:r>
            <a:r>
              <a:rPr dirty="0" sz="2600" spc="-165">
                <a:latin typeface="Lucida Sans Unicode"/>
                <a:cs typeface="Lucida Sans Unicode"/>
              </a:rPr>
              <a:t> </a:t>
            </a:r>
            <a:r>
              <a:rPr dirty="0" sz="2600" spc="-65">
                <a:latin typeface="Lucida Sans Unicode"/>
                <a:cs typeface="Lucida Sans Unicode"/>
              </a:rPr>
              <a:t>стратегии</a:t>
            </a:r>
            <a:r>
              <a:rPr dirty="0" sz="2600" spc="-65">
                <a:latin typeface="Tahoma"/>
                <a:cs typeface="Tahoma"/>
              </a:rPr>
              <a:t>;</a:t>
            </a:r>
            <a:endParaRPr sz="2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500">
              <a:latin typeface="Tahoma"/>
              <a:cs typeface="Tahoma"/>
            </a:endParaRPr>
          </a:p>
          <a:p>
            <a:pPr marL="154940">
              <a:lnSpc>
                <a:spcPct val="100000"/>
              </a:lnSpc>
              <a:spcBef>
                <a:spcPts val="2335"/>
              </a:spcBef>
            </a:pPr>
            <a:r>
              <a:rPr dirty="0" sz="2600" spc="5">
                <a:latin typeface="Lucida Sans Unicode"/>
                <a:cs typeface="Lucida Sans Unicode"/>
              </a:rPr>
              <a:t>разработване</a:t>
            </a:r>
            <a:r>
              <a:rPr dirty="0" sz="2600" spc="-160">
                <a:latin typeface="Lucida Sans Unicode"/>
                <a:cs typeface="Lucida Sans Unicode"/>
              </a:rPr>
              <a:t> </a:t>
            </a:r>
            <a:r>
              <a:rPr dirty="0" sz="2600" spc="20">
                <a:latin typeface="Lucida Sans Unicode"/>
                <a:cs typeface="Lucida Sans Unicode"/>
              </a:rPr>
              <a:t>на</a:t>
            </a:r>
            <a:r>
              <a:rPr dirty="0" sz="2600" spc="-160">
                <a:latin typeface="Lucida Sans Unicode"/>
                <a:cs typeface="Lucida Sans Unicode"/>
              </a:rPr>
              <a:t> </a:t>
            </a:r>
            <a:r>
              <a:rPr dirty="0" sz="2600" spc="35">
                <a:latin typeface="Lucida Sans Unicode"/>
                <a:cs typeface="Lucida Sans Unicode"/>
              </a:rPr>
              <a:t>четири</a:t>
            </a:r>
            <a:r>
              <a:rPr dirty="0" sz="2600" spc="-160">
                <a:latin typeface="Lucida Sans Unicode"/>
                <a:cs typeface="Lucida Sans Unicode"/>
              </a:rPr>
              <a:t> </a:t>
            </a:r>
            <a:r>
              <a:rPr dirty="0" sz="2600" spc="65">
                <a:latin typeface="Lucida Sans Unicode"/>
                <a:cs typeface="Lucida Sans Unicode"/>
              </a:rPr>
              <a:t>пътни</a:t>
            </a:r>
            <a:r>
              <a:rPr dirty="0" sz="2600" spc="-160">
                <a:latin typeface="Lucida Sans Unicode"/>
                <a:cs typeface="Lucida Sans Unicode"/>
              </a:rPr>
              <a:t> </a:t>
            </a:r>
            <a:r>
              <a:rPr dirty="0" sz="2600" spc="-50">
                <a:latin typeface="Lucida Sans Unicode"/>
                <a:cs typeface="Lucida Sans Unicode"/>
              </a:rPr>
              <a:t>карти</a:t>
            </a:r>
            <a:r>
              <a:rPr dirty="0" sz="2600" spc="-50">
                <a:latin typeface="Tahoma"/>
                <a:cs typeface="Tahoma"/>
              </a:rPr>
              <a:t>.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841" y="7943850"/>
            <a:ext cx="114300" cy="114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892" y="1080676"/>
            <a:ext cx="7437120" cy="2654300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553335" algn="l"/>
              </a:tabLst>
            </a:pPr>
            <a:r>
              <a:rPr dirty="0" sz="3700"/>
              <a:t>ДЕЙНОСТ	</a:t>
            </a:r>
            <a:r>
              <a:rPr dirty="0" sz="3700" spc="-150">
                <a:latin typeface="Tahoma"/>
                <a:cs typeface="Tahoma"/>
              </a:rPr>
              <a:t>5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ts val="5180"/>
              </a:lnSpc>
              <a:spcBef>
                <a:spcPts val="90"/>
              </a:spcBef>
            </a:pPr>
            <a:r>
              <a:rPr dirty="0" sz="3700" spc="50"/>
              <a:t>МЕХАНИЗЪМ</a:t>
            </a:r>
            <a:r>
              <a:rPr dirty="0" sz="3700" spc="-204"/>
              <a:t> </a:t>
            </a:r>
            <a:r>
              <a:rPr dirty="0" sz="3700" spc="-15"/>
              <a:t>ЗА</a:t>
            </a:r>
            <a:r>
              <a:rPr dirty="0" sz="3700" spc="-204"/>
              <a:t> </a:t>
            </a:r>
            <a:r>
              <a:rPr dirty="0" sz="3700" spc="10"/>
              <a:t>ГРАЖДАНСКО </a:t>
            </a:r>
            <a:r>
              <a:rPr dirty="0" sz="3700" spc="-1010"/>
              <a:t> </a:t>
            </a:r>
            <a:r>
              <a:rPr dirty="0" sz="3700" spc="155"/>
              <a:t>У</a:t>
            </a:r>
            <a:r>
              <a:rPr dirty="0" sz="3700" spc="95"/>
              <a:t>Ч</a:t>
            </a:r>
            <a:r>
              <a:rPr dirty="0" sz="3700" spc="-114"/>
              <a:t>А</a:t>
            </a:r>
            <a:r>
              <a:rPr dirty="0" sz="3700" spc="-315"/>
              <a:t>С</a:t>
            </a:r>
            <a:r>
              <a:rPr dirty="0" sz="3700" spc="-114"/>
              <a:t>Т</a:t>
            </a:r>
            <a:r>
              <a:rPr dirty="0" sz="3700" spc="390"/>
              <a:t>И</a:t>
            </a:r>
            <a:r>
              <a:rPr dirty="0" sz="3700" spc="-390"/>
              <a:t>Е</a:t>
            </a:r>
            <a:r>
              <a:rPr dirty="0" sz="3700" spc="-170"/>
              <a:t> </a:t>
            </a:r>
            <a:r>
              <a:rPr dirty="0" sz="3700" spc="-180"/>
              <a:t>В</a:t>
            </a:r>
            <a:r>
              <a:rPr dirty="0" sz="3700" spc="-170"/>
              <a:t> </a:t>
            </a:r>
            <a:r>
              <a:rPr dirty="0" sz="3700" spc="-395"/>
              <a:t>Е</a:t>
            </a:r>
            <a:r>
              <a:rPr dirty="0" sz="3700" spc="160"/>
              <a:t>Н</a:t>
            </a:r>
            <a:r>
              <a:rPr dirty="0" sz="3700" spc="-395"/>
              <a:t>Е</a:t>
            </a:r>
            <a:r>
              <a:rPr dirty="0" sz="3700" spc="-145"/>
              <a:t>Р</a:t>
            </a:r>
            <a:r>
              <a:rPr dirty="0" sz="3700" spc="-20"/>
              <a:t>Г</a:t>
            </a:r>
            <a:r>
              <a:rPr dirty="0" sz="3700" spc="390"/>
              <a:t>ИЙ</a:t>
            </a:r>
            <a:r>
              <a:rPr dirty="0" sz="3700" spc="160"/>
              <a:t>Н</a:t>
            </a:r>
            <a:r>
              <a:rPr dirty="0" sz="3700" spc="390"/>
              <a:t>И</a:t>
            </a:r>
            <a:r>
              <a:rPr dirty="0" sz="3700" spc="-114"/>
              <a:t>Т</a:t>
            </a:r>
            <a:r>
              <a:rPr dirty="0" sz="3700" spc="-240"/>
              <a:t>Е  </a:t>
            </a:r>
            <a:r>
              <a:rPr dirty="0" sz="3700" spc="204"/>
              <a:t>ПОЛИТИКИ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2197" y="2105531"/>
            <a:ext cx="6978862" cy="6619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47" y="8887181"/>
            <a:ext cx="114300" cy="114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29" y="5579441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47" y="7253888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892" y="4142102"/>
            <a:ext cx="8824595" cy="546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27025">
              <a:lnSpc>
                <a:spcPct val="116100"/>
              </a:lnSpc>
              <a:spcBef>
                <a:spcPts val="100"/>
              </a:spcBef>
            </a:pPr>
            <a:r>
              <a:rPr dirty="0" sz="2800" spc="140">
                <a:latin typeface="Lucida Sans Unicode"/>
                <a:cs typeface="Lucida Sans Unicode"/>
              </a:rPr>
              <a:t>Р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 spc="20">
                <a:latin typeface="Lucida Sans Unicode"/>
                <a:cs typeface="Lucida Sans Unicode"/>
              </a:rPr>
              <a:t>з</a:t>
            </a:r>
            <a:r>
              <a:rPr dirty="0" sz="2800" spc="-50">
                <a:latin typeface="Lucida Sans Unicode"/>
                <a:cs typeface="Lucida Sans Unicode"/>
              </a:rPr>
              <a:t>р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>
                <a:latin typeface="Lucida Sans Unicode"/>
                <a:cs typeface="Lucida Sans Unicode"/>
              </a:rPr>
              <a:t>б</a:t>
            </a:r>
            <a:r>
              <a:rPr dirty="0" sz="2800" spc="-35">
                <a:latin typeface="Lucida Sans Unicode"/>
                <a:cs typeface="Lucida Sans Unicode"/>
              </a:rPr>
              <a:t>о</a:t>
            </a:r>
            <a:r>
              <a:rPr dirty="0" sz="2800" spc="-60">
                <a:latin typeface="Lucida Sans Unicode"/>
                <a:cs typeface="Lucida Sans Unicode"/>
              </a:rPr>
              <a:t>т</a:t>
            </a:r>
            <a:r>
              <a:rPr dirty="0" sz="2800" spc="10">
                <a:latin typeface="Lucida Sans Unicode"/>
                <a:cs typeface="Lucida Sans Unicode"/>
              </a:rPr>
              <a:t>е</a:t>
            </a:r>
            <a:r>
              <a:rPr dirty="0" sz="2800" spc="25">
                <a:latin typeface="Lucida Sans Unicode"/>
                <a:cs typeface="Lucida Sans Unicode"/>
              </a:rPr>
              <a:t>н</a:t>
            </a:r>
            <a:r>
              <a:rPr dirty="0" sz="2800" spc="-165">
                <a:latin typeface="Lucida Sans Unicode"/>
                <a:cs typeface="Lucida Sans Unicode"/>
              </a:rPr>
              <a:t> </a:t>
            </a:r>
            <a:r>
              <a:rPr dirty="0" sz="2800" spc="50">
                <a:latin typeface="Lucida Sans Unicode"/>
                <a:cs typeface="Lucida Sans Unicode"/>
              </a:rPr>
              <a:t>м</a:t>
            </a:r>
            <a:r>
              <a:rPr dirty="0" sz="2800" spc="10">
                <a:latin typeface="Lucida Sans Unicode"/>
                <a:cs typeface="Lucida Sans Unicode"/>
              </a:rPr>
              <a:t>е</a:t>
            </a:r>
            <a:r>
              <a:rPr dirty="0" sz="2800" spc="-245">
                <a:latin typeface="Lucida Sans Unicode"/>
                <a:cs typeface="Lucida Sans Unicode"/>
              </a:rPr>
              <a:t>х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 spc="20">
                <a:latin typeface="Lucida Sans Unicode"/>
                <a:cs typeface="Lucida Sans Unicode"/>
              </a:rPr>
              <a:t>н</a:t>
            </a:r>
            <a:r>
              <a:rPr dirty="0" sz="2800" spc="40">
                <a:latin typeface="Lucida Sans Unicode"/>
                <a:cs typeface="Lucida Sans Unicode"/>
              </a:rPr>
              <a:t>и</a:t>
            </a:r>
            <a:r>
              <a:rPr dirty="0" sz="2800" spc="20">
                <a:latin typeface="Lucida Sans Unicode"/>
                <a:cs typeface="Lucida Sans Unicode"/>
              </a:rPr>
              <a:t>з</a:t>
            </a:r>
            <a:r>
              <a:rPr dirty="0" sz="2800" spc="370">
                <a:latin typeface="Lucida Sans Unicode"/>
                <a:cs typeface="Lucida Sans Unicode"/>
              </a:rPr>
              <a:t>ъ</a:t>
            </a:r>
            <a:r>
              <a:rPr dirty="0" sz="2800" spc="55">
                <a:latin typeface="Lucida Sans Unicode"/>
                <a:cs typeface="Lucida Sans Unicode"/>
              </a:rPr>
              <a:t>м</a:t>
            </a:r>
            <a:r>
              <a:rPr dirty="0" sz="2800" spc="-165">
                <a:latin typeface="Lucida Sans Unicode"/>
                <a:cs typeface="Lucida Sans Unicode"/>
              </a:rPr>
              <a:t> </a:t>
            </a:r>
            <a:r>
              <a:rPr dirty="0" sz="2800" spc="20">
                <a:latin typeface="Lucida Sans Unicode"/>
                <a:cs typeface="Lucida Sans Unicode"/>
              </a:rPr>
              <a:t>з</a:t>
            </a:r>
            <a:r>
              <a:rPr dirty="0" sz="2800" spc="20">
                <a:latin typeface="Lucida Sans Unicode"/>
                <a:cs typeface="Lucida Sans Unicode"/>
              </a:rPr>
              <a:t>а</a:t>
            </a:r>
            <a:r>
              <a:rPr dirty="0" sz="2800" spc="-165">
                <a:latin typeface="Lucida Sans Unicode"/>
                <a:cs typeface="Lucida Sans Unicode"/>
              </a:rPr>
              <a:t> </a:t>
            </a:r>
            <a:r>
              <a:rPr dirty="0" sz="2800" spc="-180">
                <a:latin typeface="Lucida Sans Unicode"/>
                <a:cs typeface="Lucida Sans Unicode"/>
              </a:rPr>
              <a:t>г</a:t>
            </a:r>
            <a:r>
              <a:rPr dirty="0" sz="2800" spc="-50">
                <a:latin typeface="Lucida Sans Unicode"/>
                <a:cs typeface="Lucida Sans Unicode"/>
              </a:rPr>
              <a:t>р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 spc="55">
                <a:latin typeface="Lucida Sans Unicode"/>
                <a:cs typeface="Lucida Sans Unicode"/>
              </a:rPr>
              <a:t>ж</a:t>
            </a:r>
            <a:r>
              <a:rPr dirty="0" sz="2800" spc="-260">
                <a:latin typeface="Lucida Sans Unicode"/>
                <a:cs typeface="Lucida Sans Unicode"/>
              </a:rPr>
              <a:t>д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 spc="20">
                <a:latin typeface="Lucida Sans Unicode"/>
                <a:cs typeface="Lucida Sans Unicode"/>
              </a:rPr>
              <a:t>н</a:t>
            </a:r>
            <a:r>
              <a:rPr dirty="0" sz="2800" spc="-100">
                <a:latin typeface="Lucida Sans Unicode"/>
                <a:cs typeface="Lucida Sans Unicode"/>
              </a:rPr>
              <a:t>с</a:t>
            </a:r>
            <a:r>
              <a:rPr dirty="0" sz="2800" spc="-30">
                <a:latin typeface="Lucida Sans Unicode"/>
                <a:cs typeface="Lucida Sans Unicode"/>
              </a:rPr>
              <a:t>к</a:t>
            </a:r>
            <a:r>
              <a:rPr dirty="0" sz="2800" spc="-30">
                <a:latin typeface="Lucida Sans Unicode"/>
                <a:cs typeface="Lucida Sans Unicode"/>
              </a:rPr>
              <a:t>о</a:t>
            </a:r>
            <a:r>
              <a:rPr dirty="0" sz="2800" spc="-165">
                <a:latin typeface="Lucida Sans Unicode"/>
                <a:cs typeface="Lucida Sans Unicode"/>
              </a:rPr>
              <a:t> </a:t>
            </a:r>
            <a:r>
              <a:rPr dirty="0" sz="2800" spc="-50">
                <a:latin typeface="Lucida Sans Unicode"/>
                <a:cs typeface="Lucida Sans Unicode"/>
              </a:rPr>
              <a:t>у</a:t>
            </a:r>
            <a:r>
              <a:rPr dirty="0" sz="2800" spc="240">
                <a:latin typeface="Lucida Sans Unicode"/>
                <a:cs typeface="Lucida Sans Unicode"/>
              </a:rPr>
              <a:t>ч</a:t>
            </a:r>
            <a:r>
              <a:rPr dirty="0" sz="2800" spc="15">
                <a:latin typeface="Lucida Sans Unicode"/>
                <a:cs typeface="Lucida Sans Unicode"/>
              </a:rPr>
              <a:t>а</a:t>
            </a:r>
            <a:r>
              <a:rPr dirty="0" sz="2800" spc="-100">
                <a:latin typeface="Lucida Sans Unicode"/>
                <a:cs typeface="Lucida Sans Unicode"/>
              </a:rPr>
              <a:t>с</a:t>
            </a:r>
            <a:r>
              <a:rPr dirty="0" sz="2800" spc="-60">
                <a:latin typeface="Lucida Sans Unicode"/>
                <a:cs typeface="Lucida Sans Unicode"/>
              </a:rPr>
              <a:t>т</a:t>
            </a:r>
            <a:r>
              <a:rPr dirty="0" sz="2800" spc="40">
                <a:latin typeface="Lucida Sans Unicode"/>
                <a:cs typeface="Lucida Sans Unicode"/>
              </a:rPr>
              <a:t>и</a:t>
            </a:r>
            <a:r>
              <a:rPr dirty="0" sz="2800" spc="15">
                <a:latin typeface="Lucida Sans Unicode"/>
                <a:cs typeface="Lucida Sans Unicode"/>
              </a:rPr>
              <a:t>е</a:t>
            </a:r>
            <a:r>
              <a:rPr dirty="0" sz="2800" spc="-16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в  </a:t>
            </a:r>
            <a:r>
              <a:rPr dirty="0" sz="2800" spc="45">
                <a:latin typeface="Lucida Sans Unicode"/>
                <a:cs typeface="Lucida Sans Unicode"/>
              </a:rPr>
              <a:t>Зеления</a:t>
            </a:r>
            <a:r>
              <a:rPr dirty="0" sz="2800" spc="-170">
                <a:latin typeface="Lucida Sans Unicode"/>
                <a:cs typeface="Lucida Sans Unicode"/>
              </a:rPr>
              <a:t> </a:t>
            </a:r>
            <a:r>
              <a:rPr dirty="0" sz="2800" spc="-140">
                <a:latin typeface="Lucida Sans Unicode"/>
                <a:cs typeface="Lucida Sans Unicode"/>
              </a:rPr>
              <a:t>преход</a:t>
            </a:r>
            <a:r>
              <a:rPr dirty="0" sz="2800" spc="-140"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algn="just" marL="344805" marR="5080">
              <a:lnSpc>
                <a:spcPct val="115599"/>
              </a:lnSpc>
              <a:spcBef>
                <a:spcPts val="1620"/>
              </a:spcBef>
            </a:pPr>
            <a:r>
              <a:rPr dirty="0" sz="2650" spc="25">
                <a:latin typeface="Lucida Sans Unicode"/>
                <a:cs typeface="Lucida Sans Unicode"/>
              </a:rPr>
              <a:t>Създава</a:t>
            </a:r>
            <a:r>
              <a:rPr dirty="0" sz="2650" spc="-150">
                <a:latin typeface="Lucida Sans Unicode"/>
                <a:cs typeface="Lucida Sans Unicode"/>
              </a:rPr>
              <a:t> </a:t>
            </a:r>
            <a:r>
              <a:rPr dirty="0" sz="2650" spc="50">
                <a:latin typeface="Lucida Sans Unicode"/>
                <a:cs typeface="Lucida Sans Unicode"/>
              </a:rPr>
              <a:t>възможност</a:t>
            </a:r>
            <a:r>
              <a:rPr dirty="0" sz="2650" spc="-150">
                <a:latin typeface="Lucida Sans Unicode"/>
                <a:cs typeface="Lucida Sans Unicode"/>
              </a:rPr>
              <a:t> </a:t>
            </a:r>
            <a:r>
              <a:rPr dirty="0" sz="2650" spc="25">
                <a:latin typeface="Lucida Sans Unicode"/>
                <a:cs typeface="Lucida Sans Unicode"/>
              </a:rPr>
              <a:t>за</a:t>
            </a:r>
            <a:r>
              <a:rPr dirty="0" sz="2650" spc="-150">
                <a:latin typeface="Lucida Sans Unicode"/>
                <a:cs typeface="Lucida Sans Unicode"/>
              </a:rPr>
              <a:t> </a:t>
            </a:r>
            <a:r>
              <a:rPr dirty="0" sz="2650" spc="15">
                <a:latin typeface="Lucida Sans Unicode"/>
                <a:cs typeface="Lucida Sans Unicode"/>
              </a:rPr>
              <a:t>обединяване</a:t>
            </a:r>
            <a:r>
              <a:rPr dirty="0" sz="2650" spc="-145">
                <a:latin typeface="Lucida Sans Unicode"/>
                <a:cs typeface="Lucida Sans Unicode"/>
              </a:rPr>
              <a:t> </a:t>
            </a:r>
            <a:r>
              <a:rPr dirty="0" sz="2650" spc="30">
                <a:latin typeface="Lucida Sans Unicode"/>
                <a:cs typeface="Lucida Sans Unicode"/>
              </a:rPr>
              <a:t>на</a:t>
            </a:r>
            <a:r>
              <a:rPr dirty="0" sz="2650" spc="-150">
                <a:latin typeface="Lucida Sans Unicode"/>
                <a:cs typeface="Lucida Sans Unicode"/>
              </a:rPr>
              <a:t> </a:t>
            </a:r>
            <a:r>
              <a:rPr dirty="0" sz="2650" spc="45">
                <a:latin typeface="Lucida Sans Unicode"/>
                <a:cs typeface="Lucida Sans Unicode"/>
              </a:rPr>
              <a:t>различни </a:t>
            </a:r>
            <a:r>
              <a:rPr dirty="0" sz="2650" spc="-825">
                <a:latin typeface="Lucida Sans Unicode"/>
                <a:cs typeface="Lucida Sans Unicode"/>
              </a:rPr>
              <a:t> </a:t>
            </a:r>
            <a:r>
              <a:rPr dirty="0" sz="2650" spc="15">
                <a:latin typeface="Lucida Sans Unicode"/>
                <a:cs typeface="Lucida Sans Unicode"/>
              </a:rPr>
              <a:t>заинтересовани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-10">
                <a:latin typeface="Lucida Sans Unicode"/>
                <a:cs typeface="Lucida Sans Unicode"/>
              </a:rPr>
              <a:t>страни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-30">
                <a:latin typeface="Lucida Sans Unicode"/>
                <a:cs typeface="Lucida Sans Unicode"/>
              </a:rPr>
              <a:t>посредством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>
                <a:latin typeface="Lucida Sans Unicode"/>
                <a:cs typeface="Lucida Sans Unicode"/>
              </a:rPr>
              <a:t>инструменти </a:t>
            </a:r>
            <a:r>
              <a:rPr dirty="0" sz="2650" spc="-825">
                <a:latin typeface="Lucida Sans Unicode"/>
                <a:cs typeface="Lucida Sans Unicode"/>
              </a:rPr>
              <a:t> </a:t>
            </a:r>
            <a:r>
              <a:rPr dirty="0" sz="2650" spc="25">
                <a:latin typeface="Lucida Sans Unicode"/>
                <a:cs typeface="Lucida Sans Unicode"/>
              </a:rPr>
              <a:t>за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40">
                <a:latin typeface="Lucida Sans Unicode"/>
                <a:cs typeface="Lucida Sans Unicode"/>
              </a:rPr>
              <a:t>съвместно</a:t>
            </a:r>
            <a:r>
              <a:rPr dirty="0" sz="2650" spc="-155">
                <a:latin typeface="Lucida Sans Unicode"/>
                <a:cs typeface="Lucida Sans Unicode"/>
              </a:rPr>
              <a:t> </a:t>
            </a:r>
            <a:r>
              <a:rPr dirty="0" sz="2650" spc="50">
                <a:latin typeface="Lucida Sans Unicode"/>
                <a:cs typeface="Lucida Sans Unicode"/>
              </a:rPr>
              <a:t>взимане</a:t>
            </a:r>
            <a:r>
              <a:rPr dirty="0" sz="2650" spc="-155">
                <a:latin typeface="Lucida Sans Unicode"/>
                <a:cs typeface="Lucida Sans Unicode"/>
              </a:rPr>
              <a:t> </a:t>
            </a:r>
            <a:r>
              <a:rPr dirty="0" sz="2650" spc="30">
                <a:latin typeface="Lucida Sans Unicode"/>
                <a:cs typeface="Lucida Sans Unicode"/>
              </a:rPr>
              <a:t>на</a:t>
            </a:r>
            <a:r>
              <a:rPr dirty="0" sz="2650" spc="-155">
                <a:latin typeface="Lucida Sans Unicode"/>
                <a:cs typeface="Lucida Sans Unicode"/>
              </a:rPr>
              <a:t> </a:t>
            </a:r>
            <a:r>
              <a:rPr dirty="0" sz="2650" spc="50">
                <a:latin typeface="Lucida Sans Unicode"/>
                <a:cs typeface="Lucida Sans Unicode"/>
              </a:rPr>
              <a:t>решения</a:t>
            </a:r>
            <a:endParaRPr sz="2650">
              <a:latin typeface="Lucida Sans Unicode"/>
              <a:cs typeface="Lucida Sans Unicode"/>
            </a:endParaRPr>
          </a:p>
          <a:p>
            <a:pPr marL="328930" marR="624205">
              <a:lnSpc>
                <a:spcPct val="115399"/>
              </a:lnSpc>
              <a:spcBef>
                <a:spcPts val="2150"/>
              </a:spcBef>
            </a:pPr>
            <a:r>
              <a:rPr dirty="0" sz="2600" spc="-10">
                <a:latin typeface="Lucida Sans Unicode"/>
                <a:cs typeface="Lucida Sans Unicode"/>
              </a:rPr>
              <a:t>Дава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40">
                <a:latin typeface="Lucida Sans Unicode"/>
                <a:cs typeface="Lucida Sans Unicode"/>
              </a:rPr>
              <a:t>възможност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20">
                <a:latin typeface="Lucida Sans Unicode"/>
                <a:cs typeface="Lucida Sans Unicode"/>
              </a:rPr>
              <a:t>за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25">
                <a:latin typeface="Lucida Sans Unicode"/>
                <a:cs typeface="Lucida Sans Unicode"/>
              </a:rPr>
              <a:t>разрешаване</a:t>
            </a:r>
            <a:r>
              <a:rPr dirty="0" sz="2600" spc="-150">
                <a:latin typeface="Lucida Sans Unicode"/>
                <a:cs typeface="Lucida Sans Unicode"/>
              </a:rPr>
              <a:t> </a:t>
            </a:r>
            <a:r>
              <a:rPr dirty="0" sz="2600" spc="20">
                <a:latin typeface="Lucida Sans Unicode"/>
                <a:cs typeface="Lucida Sans Unicode"/>
              </a:rPr>
              <a:t>на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-30">
                <a:latin typeface="Lucida Sans Unicode"/>
                <a:cs typeface="Lucida Sans Unicode"/>
              </a:rPr>
              <a:t>проблеми</a:t>
            </a:r>
            <a:r>
              <a:rPr dirty="0" sz="2600" spc="-30">
                <a:latin typeface="Tahoma"/>
                <a:cs typeface="Tahoma"/>
              </a:rPr>
              <a:t>, </a:t>
            </a:r>
            <a:r>
              <a:rPr dirty="0" sz="2600" spc="-800">
                <a:latin typeface="Tahoma"/>
                <a:cs typeface="Tahoma"/>
              </a:rPr>
              <a:t> </a:t>
            </a:r>
            <a:r>
              <a:rPr dirty="0" sz="2600" spc="-90">
                <a:latin typeface="Lucida Sans Unicode"/>
                <a:cs typeface="Lucida Sans Unicode"/>
              </a:rPr>
              <a:t>с</a:t>
            </a:r>
            <a:r>
              <a:rPr dirty="0" sz="2600" spc="125">
                <a:latin typeface="Lucida Sans Unicode"/>
                <a:cs typeface="Lucida Sans Unicode"/>
              </a:rPr>
              <a:t>в</a:t>
            </a:r>
            <a:r>
              <a:rPr dirty="0" sz="2600" spc="345">
                <a:latin typeface="Lucida Sans Unicode"/>
                <a:cs typeface="Lucida Sans Unicode"/>
              </a:rPr>
              <a:t>ъ</a:t>
            </a:r>
            <a:r>
              <a:rPr dirty="0" sz="2600" spc="-45">
                <a:latin typeface="Lucida Sans Unicode"/>
                <a:cs typeface="Lucida Sans Unicode"/>
              </a:rPr>
              <a:t>р</a:t>
            </a:r>
            <a:r>
              <a:rPr dirty="0" sz="2600" spc="15">
                <a:latin typeface="Lucida Sans Unicode"/>
                <a:cs typeface="Lucida Sans Unicode"/>
              </a:rPr>
              <a:t>з</a:t>
            </a:r>
            <a:r>
              <a:rPr dirty="0" sz="2600" spc="15">
                <a:latin typeface="Lucida Sans Unicode"/>
                <a:cs typeface="Lucida Sans Unicode"/>
              </a:rPr>
              <a:t>а</a:t>
            </a:r>
            <a:r>
              <a:rPr dirty="0" sz="2600" spc="20">
                <a:latin typeface="Lucida Sans Unicode"/>
                <a:cs typeface="Lucida Sans Unicode"/>
              </a:rPr>
              <a:t>н</a:t>
            </a:r>
            <a:r>
              <a:rPr dirty="0" sz="2600" spc="40">
                <a:latin typeface="Lucida Sans Unicode"/>
                <a:cs typeface="Lucida Sans Unicode"/>
              </a:rPr>
              <a:t>и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-85">
                <a:latin typeface="Lucida Sans Unicode"/>
                <a:cs typeface="Lucida Sans Unicode"/>
              </a:rPr>
              <a:t>с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-50">
                <a:latin typeface="Lucida Sans Unicode"/>
                <a:cs typeface="Lucida Sans Unicode"/>
              </a:rPr>
              <a:t>у</a:t>
            </a:r>
            <a:r>
              <a:rPr dirty="0" sz="2600" spc="225">
                <a:latin typeface="Lucida Sans Unicode"/>
                <a:cs typeface="Lucida Sans Unicode"/>
              </a:rPr>
              <a:t>ч</a:t>
            </a:r>
            <a:r>
              <a:rPr dirty="0" sz="2600" spc="15">
                <a:latin typeface="Lucida Sans Unicode"/>
                <a:cs typeface="Lucida Sans Unicode"/>
              </a:rPr>
              <a:t>а</a:t>
            </a:r>
            <a:r>
              <a:rPr dirty="0" sz="2600" spc="-90">
                <a:latin typeface="Lucida Sans Unicode"/>
                <a:cs typeface="Lucida Sans Unicode"/>
              </a:rPr>
              <a:t>с</a:t>
            </a:r>
            <a:r>
              <a:rPr dirty="0" sz="2600" spc="-55">
                <a:latin typeface="Lucida Sans Unicode"/>
                <a:cs typeface="Lucida Sans Unicode"/>
              </a:rPr>
              <a:t>т</a:t>
            </a:r>
            <a:r>
              <a:rPr dirty="0" sz="2600" spc="35">
                <a:latin typeface="Lucida Sans Unicode"/>
                <a:cs typeface="Lucida Sans Unicode"/>
              </a:rPr>
              <a:t>и</a:t>
            </a:r>
            <a:r>
              <a:rPr dirty="0" sz="2600" spc="15">
                <a:latin typeface="Lucida Sans Unicode"/>
                <a:cs typeface="Lucida Sans Unicode"/>
              </a:rPr>
              <a:t>е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20">
                <a:latin typeface="Lucida Sans Unicode"/>
                <a:cs typeface="Lucida Sans Unicode"/>
              </a:rPr>
              <a:t>н</a:t>
            </a:r>
            <a:r>
              <a:rPr dirty="0" sz="2600" spc="20">
                <a:latin typeface="Lucida Sans Unicode"/>
                <a:cs typeface="Lucida Sans Unicode"/>
              </a:rPr>
              <a:t>а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-165">
                <a:latin typeface="Lucida Sans Unicode"/>
                <a:cs typeface="Lucida Sans Unicode"/>
              </a:rPr>
              <a:t>г</a:t>
            </a:r>
            <a:r>
              <a:rPr dirty="0" sz="2600" spc="-45">
                <a:latin typeface="Lucida Sans Unicode"/>
                <a:cs typeface="Lucida Sans Unicode"/>
              </a:rPr>
              <a:t>р</a:t>
            </a:r>
            <a:r>
              <a:rPr dirty="0" sz="2600" spc="15">
                <a:latin typeface="Lucida Sans Unicode"/>
                <a:cs typeface="Lucida Sans Unicode"/>
              </a:rPr>
              <a:t>а</a:t>
            </a:r>
            <a:r>
              <a:rPr dirty="0" sz="2600" spc="50">
                <a:latin typeface="Lucida Sans Unicode"/>
                <a:cs typeface="Lucida Sans Unicode"/>
              </a:rPr>
              <a:t>ж</a:t>
            </a:r>
            <a:r>
              <a:rPr dirty="0" sz="2600" spc="-245">
                <a:latin typeface="Lucida Sans Unicode"/>
                <a:cs typeface="Lucida Sans Unicode"/>
              </a:rPr>
              <a:t>д</a:t>
            </a:r>
            <a:r>
              <a:rPr dirty="0" sz="2600" spc="15">
                <a:latin typeface="Lucida Sans Unicode"/>
                <a:cs typeface="Lucida Sans Unicode"/>
              </a:rPr>
              <a:t>а</a:t>
            </a:r>
            <a:r>
              <a:rPr dirty="0" sz="2600" spc="20">
                <a:latin typeface="Lucida Sans Unicode"/>
                <a:cs typeface="Lucida Sans Unicode"/>
              </a:rPr>
              <a:t>н</a:t>
            </a:r>
            <a:r>
              <a:rPr dirty="0" sz="2600" spc="35">
                <a:latin typeface="Lucida Sans Unicode"/>
                <a:cs typeface="Lucida Sans Unicode"/>
              </a:rPr>
              <a:t>и</a:t>
            </a:r>
            <a:r>
              <a:rPr dirty="0" sz="2600" spc="-55">
                <a:latin typeface="Lucida Sans Unicode"/>
                <a:cs typeface="Lucida Sans Unicode"/>
              </a:rPr>
              <a:t>т</a:t>
            </a:r>
            <a:r>
              <a:rPr dirty="0" sz="2600" spc="15">
                <a:latin typeface="Lucida Sans Unicode"/>
                <a:cs typeface="Lucida Sans Unicode"/>
              </a:rPr>
              <a:t>е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130">
                <a:latin typeface="Lucida Sans Unicode"/>
                <a:cs typeface="Lucida Sans Unicode"/>
              </a:rPr>
              <a:t>в</a:t>
            </a:r>
            <a:r>
              <a:rPr dirty="0" sz="2600" spc="-155">
                <a:latin typeface="Lucida Sans Unicode"/>
                <a:cs typeface="Lucida Sans Unicode"/>
              </a:rPr>
              <a:t> </a:t>
            </a:r>
            <a:r>
              <a:rPr dirty="0" sz="2600" spc="15">
                <a:latin typeface="Lucida Sans Unicode"/>
                <a:cs typeface="Lucida Sans Unicode"/>
              </a:rPr>
              <a:t>з</a:t>
            </a:r>
            <a:r>
              <a:rPr dirty="0" sz="2600" spc="10">
                <a:latin typeface="Lucida Sans Unicode"/>
                <a:cs typeface="Lucida Sans Unicode"/>
              </a:rPr>
              <a:t>е</a:t>
            </a:r>
            <a:r>
              <a:rPr dirty="0" sz="2600" spc="-30">
                <a:latin typeface="Lucida Sans Unicode"/>
                <a:cs typeface="Lucida Sans Unicode"/>
              </a:rPr>
              <a:t>л</a:t>
            </a:r>
            <a:r>
              <a:rPr dirty="0" sz="2600" spc="10">
                <a:latin typeface="Lucida Sans Unicode"/>
                <a:cs typeface="Lucida Sans Unicode"/>
              </a:rPr>
              <a:t>е</a:t>
            </a:r>
            <a:r>
              <a:rPr dirty="0" sz="2600" spc="20">
                <a:latin typeface="Lucida Sans Unicode"/>
                <a:cs typeface="Lucida Sans Unicode"/>
              </a:rPr>
              <a:t>н</a:t>
            </a:r>
            <a:r>
              <a:rPr dirty="0" sz="2600" spc="25">
                <a:latin typeface="Lucida Sans Unicode"/>
                <a:cs typeface="Lucida Sans Unicode"/>
              </a:rPr>
              <a:t>и  </a:t>
            </a:r>
            <a:r>
              <a:rPr dirty="0" sz="2600" spc="20">
                <a:latin typeface="Lucida Sans Unicode"/>
                <a:cs typeface="Lucida Sans Unicode"/>
              </a:rPr>
              <a:t>инициативи</a:t>
            </a:r>
            <a:endParaRPr sz="2600">
              <a:latin typeface="Lucida Sans Unicode"/>
              <a:cs typeface="Lucida Sans Unicode"/>
            </a:endParaRPr>
          </a:p>
          <a:p>
            <a:pPr marL="343535" marR="1024255">
              <a:lnSpc>
                <a:spcPct val="115599"/>
              </a:lnSpc>
              <a:spcBef>
                <a:spcPts val="2070"/>
              </a:spcBef>
            </a:pPr>
            <a:r>
              <a:rPr dirty="0" sz="2650" spc="30">
                <a:latin typeface="Lucida Sans Unicode"/>
                <a:cs typeface="Lucida Sans Unicode"/>
              </a:rPr>
              <a:t>Обучителна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40">
                <a:latin typeface="Lucida Sans Unicode"/>
                <a:cs typeface="Lucida Sans Unicode"/>
              </a:rPr>
              <a:t>визита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30">
                <a:latin typeface="Lucida Sans Unicode"/>
                <a:cs typeface="Lucida Sans Unicode"/>
              </a:rPr>
              <a:t>на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-15">
                <a:latin typeface="Lucida Sans Unicode"/>
                <a:cs typeface="Lucida Sans Unicode"/>
              </a:rPr>
              <a:t>експерти</a:t>
            </a:r>
            <a:r>
              <a:rPr dirty="0" sz="2650" spc="-155">
                <a:latin typeface="Lucida Sans Unicode"/>
                <a:cs typeface="Lucida Sans Unicode"/>
              </a:rPr>
              <a:t> </a:t>
            </a:r>
            <a:r>
              <a:rPr dirty="0" sz="2650" spc="-35">
                <a:latin typeface="Lucida Sans Unicode"/>
                <a:cs typeface="Lucida Sans Unicode"/>
              </a:rPr>
              <a:t>от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30">
                <a:latin typeface="Lucida Sans Unicode"/>
                <a:cs typeface="Lucida Sans Unicode"/>
              </a:rPr>
              <a:t>четирите </a:t>
            </a:r>
            <a:r>
              <a:rPr dirty="0" sz="2650" spc="-825">
                <a:latin typeface="Lucida Sans Unicode"/>
                <a:cs typeface="Lucida Sans Unicode"/>
              </a:rPr>
              <a:t> </a:t>
            </a:r>
            <a:r>
              <a:rPr dirty="0" sz="2650" spc="30">
                <a:latin typeface="Lucida Sans Unicode"/>
                <a:cs typeface="Lucida Sans Unicode"/>
              </a:rPr>
              <a:t>общини</a:t>
            </a:r>
            <a:r>
              <a:rPr dirty="0" sz="2650" spc="-160">
                <a:latin typeface="Lucida Sans Unicode"/>
                <a:cs typeface="Lucida Sans Unicode"/>
              </a:rPr>
              <a:t> </a:t>
            </a:r>
            <a:r>
              <a:rPr dirty="0" sz="2650" spc="140">
                <a:latin typeface="Lucida Sans Unicode"/>
                <a:cs typeface="Lucida Sans Unicode"/>
              </a:rPr>
              <a:t>в</a:t>
            </a:r>
            <a:r>
              <a:rPr dirty="0" sz="2650" spc="-155">
                <a:latin typeface="Lucida Sans Unicode"/>
                <a:cs typeface="Lucida Sans Unicode"/>
              </a:rPr>
              <a:t> </a:t>
            </a:r>
            <a:r>
              <a:rPr dirty="0" sz="2650" spc="15">
                <a:latin typeface="Lucida Sans Unicode"/>
                <a:cs typeface="Lucida Sans Unicode"/>
              </a:rPr>
              <a:t>Норвегия</a:t>
            </a:r>
            <a:endParaRPr sz="2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abbasamaliya</dc:creator>
  <cp:keywords>DAE9BoR0vdY,BAAo7_zQD6s</cp:keywords>
  <dc:title>АКТИВНИ ГРАЖДАНИ ЗА ЕНЕРГИЙНО НЕЗАВИСИМИ ОБЩИНИ</dc:title>
  <dcterms:created xsi:type="dcterms:W3CDTF">2022-04-12T11:23:33Z</dcterms:created>
  <dcterms:modified xsi:type="dcterms:W3CDTF">2022-04-12T11:23:33Z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2022-04-11T00:00:00Z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2022-04-12T00:00:00Z</vt:filetime>
  </property>
</Properties>
</file>