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6256000" cy="9144000"/>
  <p:notesSz cx="16256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19200" y="2834640"/>
            <a:ext cx="13817600" cy="1920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16256000" y="0"/>
                </a:moveTo>
                <a:lnTo>
                  <a:pt x="0" y="0"/>
                </a:lnTo>
                <a:lnTo>
                  <a:pt x="0" y="9144000"/>
                </a:lnTo>
                <a:lnTo>
                  <a:pt x="16256000" y="9144000"/>
                </a:lnTo>
                <a:lnTo>
                  <a:pt x="1625600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406400" y="457200"/>
            <a:ext cx="15387319" cy="8229600"/>
          </a:xfrm>
          <a:custGeom>
            <a:avLst/>
            <a:gdLst/>
            <a:ahLst/>
            <a:cxnLst/>
            <a:rect l="l" t="t" r="r" b="b"/>
            <a:pathLst>
              <a:path w="15387319" h="8229600">
                <a:moveTo>
                  <a:pt x="15387129" y="0"/>
                </a:moveTo>
                <a:lnTo>
                  <a:pt x="0" y="0"/>
                </a:lnTo>
                <a:lnTo>
                  <a:pt x="0" y="8229600"/>
                </a:lnTo>
                <a:lnTo>
                  <a:pt x="15387129" y="8229600"/>
                </a:lnTo>
                <a:lnTo>
                  <a:pt x="15387129" y="0"/>
                </a:lnTo>
                <a:close/>
              </a:path>
            </a:pathLst>
          </a:custGeom>
          <a:solidFill>
            <a:srgbClr val="50554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469900" y="438150"/>
            <a:ext cx="7010400" cy="8267700"/>
          </a:xfrm>
          <a:custGeom>
            <a:avLst/>
            <a:gdLst/>
            <a:ahLst/>
            <a:cxnLst/>
            <a:rect l="l" t="t" r="r" b="b"/>
            <a:pathLst>
              <a:path w="7010400" h="8267700">
                <a:moveTo>
                  <a:pt x="7010400" y="0"/>
                </a:moveTo>
                <a:lnTo>
                  <a:pt x="0" y="0"/>
                </a:lnTo>
                <a:lnTo>
                  <a:pt x="0" y="8267700"/>
                </a:lnTo>
                <a:lnTo>
                  <a:pt x="7010400" y="8267700"/>
                </a:lnTo>
                <a:lnTo>
                  <a:pt x="7010400" y="0"/>
                </a:lnTo>
                <a:close/>
              </a:path>
            </a:pathLst>
          </a:custGeom>
          <a:solidFill>
            <a:srgbClr val="50554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6741688" y="7076597"/>
            <a:ext cx="492125" cy="492125"/>
          </a:xfrm>
          <a:custGeom>
            <a:avLst/>
            <a:gdLst/>
            <a:ahLst/>
            <a:cxnLst/>
            <a:rect l="l" t="t" r="r" b="b"/>
            <a:pathLst>
              <a:path w="492125" h="492125">
                <a:moveTo>
                  <a:pt x="0" y="492125"/>
                </a:moveTo>
                <a:lnTo>
                  <a:pt x="0" y="0"/>
                </a:lnTo>
                <a:lnTo>
                  <a:pt x="4921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6740531" y="1575282"/>
            <a:ext cx="493395" cy="493395"/>
          </a:xfrm>
          <a:custGeom>
            <a:avLst/>
            <a:gdLst/>
            <a:ahLst/>
            <a:cxnLst/>
            <a:rect l="l" t="t" r="r" b="b"/>
            <a:pathLst>
              <a:path w="493395" h="493394">
                <a:moveTo>
                  <a:pt x="493280" y="493280"/>
                </a:moveTo>
                <a:lnTo>
                  <a:pt x="0" y="493280"/>
                </a:ln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685798" y="1583373"/>
            <a:ext cx="492125" cy="492125"/>
          </a:xfrm>
          <a:custGeom>
            <a:avLst/>
            <a:gdLst/>
            <a:ahLst/>
            <a:cxnLst/>
            <a:rect l="l" t="t" r="r" b="b"/>
            <a:pathLst>
              <a:path w="492125" h="492125">
                <a:moveTo>
                  <a:pt x="492125" y="0"/>
                </a:moveTo>
                <a:lnTo>
                  <a:pt x="492125" y="492125"/>
                </a:lnTo>
                <a:lnTo>
                  <a:pt x="0" y="49212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685800" y="7080357"/>
            <a:ext cx="492125" cy="492125"/>
          </a:xfrm>
          <a:custGeom>
            <a:avLst/>
            <a:gdLst/>
            <a:ahLst/>
            <a:cxnLst/>
            <a:rect l="l" t="t" r="r" b="b"/>
            <a:pathLst>
              <a:path w="492125" h="492125">
                <a:moveTo>
                  <a:pt x="0" y="0"/>
                </a:moveTo>
                <a:lnTo>
                  <a:pt x="492125" y="0"/>
                </a:lnTo>
                <a:lnTo>
                  <a:pt x="492125" y="49212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269482" y="2030989"/>
            <a:ext cx="5281930" cy="5816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16256000" y="0"/>
                </a:moveTo>
                <a:lnTo>
                  <a:pt x="0" y="0"/>
                </a:lnTo>
                <a:lnTo>
                  <a:pt x="0" y="9144000"/>
                </a:lnTo>
                <a:lnTo>
                  <a:pt x="16256000" y="9144000"/>
                </a:lnTo>
                <a:lnTo>
                  <a:pt x="1625600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482600" y="438150"/>
            <a:ext cx="15303500" cy="8267700"/>
          </a:xfrm>
          <a:custGeom>
            <a:avLst/>
            <a:gdLst/>
            <a:ahLst/>
            <a:cxnLst/>
            <a:rect l="l" t="t" r="r" b="b"/>
            <a:pathLst>
              <a:path w="15303500" h="8267700">
                <a:moveTo>
                  <a:pt x="15303500" y="0"/>
                </a:moveTo>
                <a:lnTo>
                  <a:pt x="0" y="0"/>
                </a:lnTo>
                <a:lnTo>
                  <a:pt x="0" y="8267700"/>
                </a:lnTo>
                <a:lnTo>
                  <a:pt x="15303500" y="8267700"/>
                </a:lnTo>
                <a:lnTo>
                  <a:pt x="15303500" y="0"/>
                </a:lnTo>
                <a:close/>
              </a:path>
            </a:pathLst>
          </a:custGeom>
          <a:solidFill>
            <a:srgbClr val="50554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15075481" y="7076597"/>
            <a:ext cx="492125" cy="492125"/>
          </a:xfrm>
          <a:custGeom>
            <a:avLst/>
            <a:gdLst/>
            <a:ahLst/>
            <a:cxnLst/>
            <a:rect l="l" t="t" r="r" b="b"/>
            <a:pathLst>
              <a:path w="492125" h="492125">
                <a:moveTo>
                  <a:pt x="0" y="492125"/>
                </a:moveTo>
                <a:lnTo>
                  <a:pt x="0" y="0"/>
                </a:lnTo>
                <a:lnTo>
                  <a:pt x="4921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15074313" y="1575282"/>
            <a:ext cx="493395" cy="493395"/>
          </a:xfrm>
          <a:custGeom>
            <a:avLst/>
            <a:gdLst/>
            <a:ahLst/>
            <a:cxnLst/>
            <a:rect l="l" t="t" r="r" b="b"/>
            <a:pathLst>
              <a:path w="493394" h="493394">
                <a:moveTo>
                  <a:pt x="493293" y="493280"/>
                </a:moveTo>
                <a:lnTo>
                  <a:pt x="0" y="493280"/>
                </a:ln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9019593" y="1583373"/>
            <a:ext cx="492125" cy="492125"/>
          </a:xfrm>
          <a:custGeom>
            <a:avLst/>
            <a:gdLst/>
            <a:ahLst/>
            <a:cxnLst/>
            <a:rect l="l" t="t" r="r" b="b"/>
            <a:pathLst>
              <a:path w="492125" h="492125">
                <a:moveTo>
                  <a:pt x="492125" y="0"/>
                </a:moveTo>
                <a:lnTo>
                  <a:pt x="492125" y="492125"/>
                </a:lnTo>
                <a:lnTo>
                  <a:pt x="0" y="49212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bg object 21"/>
          <p:cNvSpPr/>
          <p:nvPr/>
        </p:nvSpPr>
        <p:spPr>
          <a:xfrm>
            <a:off x="9019594" y="7080357"/>
            <a:ext cx="492125" cy="492125"/>
          </a:xfrm>
          <a:custGeom>
            <a:avLst/>
            <a:gdLst/>
            <a:ahLst/>
            <a:cxnLst/>
            <a:rect l="l" t="t" r="r" b="b"/>
            <a:pathLst>
              <a:path w="492125" h="492125">
                <a:moveTo>
                  <a:pt x="0" y="0"/>
                </a:moveTo>
                <a:lnTo>
                  <a:pt x="492125" y="0"/>
                </a:lnTo>
                <a:lnTo>
                  <a:pt x="492125" y="49212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16256000" y="0"/>
                </a:moveTo>
                <a:lnTo>
                  <a:pt x="0" y="0"/>
                </a:lnTo>
                <a:lnTo>
                  <a:pt x="0" y="9144000"/>
                </a:lnTo>
                <a:lnTo>
                  <a:pt x="16256000" y="9144000"/>
                </a:lnTo>
                <a:lnTo>
                  <a:pt x="1625600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54300" y="2758900"/>
            <a:ext cx="3144520" cy="391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54300" y="3063700"/>
            <a:ext cx="11306810" cy="2829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75" y="0"/>
            <a:ext cx="16252825" cy="9144000"/>
            <a:chOff x="3175" y="0"/>
            <a:chExt cx="16252825" cy="9144000"/>
          </a:xfrm>
        </p:grpSpPr>
        <p:sp>
          <p:nvSpPr>
            <p:cNvPr id="3" name="object 3"/>
            <p:cNvSpPr/>
            <p:nvPr/>
          </p:nvSpPr>
          <p:spPr>
            <a:xfrm>
              <a:off x="9163050" y="0"/>
              <a:ext cx="7092950" cy="9144000"/>
            </a:xfrm>
            <a:custGeom>
              <a:avLst/>
              <a:gdLst/>
              <a:ahLst/>
              <a:cxnLst/>
              <a:rect l="l" t="t" r="r" b="b"/>
              <a:pathLst>
                <a:path w="7092950" h="9144000">
                  <a:moveTo>
                    <a:pt x="7092937" y="0"/>
                  </a:moveTo>
                  <a:lnTo>
                    <a:pt x="0" y="0"/>
                  </a:lnTo>
                  <a:lnTo>
                    <a:pt x="0" y="9144000"/>
                  </a:lnTo>
                  <a:lnTo>
                    <a:pt x="7092937" y="9144000"/>
                  </a:lnTo>
                  <a:lnTo>
                    <a:pt x="7092937" y="0"/>
                  </a:lnTo>
                  <a:close/>
                </a:path>
              </a:pathLst>
            </a:custGeom>
            <a:solidFill>
              <a:srgbClr val="5A5A5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75" y="0"/>
              <a:ext cx="9159875" cy="9144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776023" y="3186196"/>
            <a:ext cx="298704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0" b="1">
                <a:latin typeface="Arial"/>
                <a:cs typeface="Arial"/>
              </a:rPr>
              <a:t>A</a:t>
            </a:r>
            <a:r>
              <a:rPr dirty="0" cap="small" spc="140" b="1">
                <a:latin typeface="Arial"/>
                <a:cs typeface="Arial"/>
              </a:rPr>
              <a:t>n</a:t>
            </a:r>
            <a:r>
              <a:rPr dirty="0" b="1">
                <a:latin typeface="Arial"/>
                <a:cs typeface="Arial"/>
              </a:rPr>
              <a:t> </a:t>
            </a:r>
            <a:r>
              <a:rPr dirty="0" cap="small" spc="105" b="1">
                <a:latin typeface="Arial"/>
                <a:cs typeface="Arial"/>
              </a:rPr>
              <a:t>introductio</a:t>
            </a:r>
            <a:r>
              <a:rPr dirty="0" cap="small" spc="125" b="1">
                <a:latin typeface="Arial"/>
                <a:cs typeface="Arial"/>
              </a:rPr>
              <a:t>n</a:t>
            </a:r>
            <a:r>
              <a:rPr dirty="0" b="1">
                <a:latin typeface="Arial"/>
                <a:cs typeface="Arial"/>
              </a:rPr>
              <a:t> </a:t>
            </a:r>
            <a:r>
              <a:rPr dirty="0" cap="small" spc="20" b="1">
                <a:latin typeface="Arial"/>
                <a:cs typeface="Arial"/>
              </a:rPr>
              <a:t>t</a:t>
            </a:r>
            <a:r>
              <a:rPr dirty="0" cap="small" spc="105" b="1">
                <a:latin typeface="Arial"/>
                <a:cs typeface="Arial"/>
              </a:rPr>
              <a:t>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436399" y="3871996"/>
            <a:ext cx="3276600" cy="1701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ts val="6600"/>
              </a:lnSpc>
              <a:spcBef>
                <a:spcPts val="100"/>
              </a:spcBef>
            </a:pPr>
            <a:r>
              <a:rPr dirty="0" sz="6000" spc="210" b="1">
                <a:solidFill>
                  <a:srgbClr val="FFFFFF"/>
                </a:solidFill>
                <a:latin typeface="Arial"/>
                <a:cs typeface="Arial"/>
              </a:rPr>
              <a:t>FUTURE</a:t>
            </a:r>
            <a:endParaRPr sz="6000">
              <a:latin typeface="Arial"/>
              <a:cs typeface="Arial"/>
            </a:endParaRPr>
          </a:p>
          <a:p>
            <a:pPr algn="r" marR="6350">
              <a:lnSpc>
                <a:spcPts val="6600"/>
              </a:lnSpc>
            </a:pPr>
            <a:r>
              <a:rPr dirty="0" sz="6000" spc="204" b="1">
                <a:solidFill>
                  <a:srgbClr val="FFFFFF"/>
                </a:solidFill>
                <a:latin typeface="Arial"/>
                <a:cs typeface="Arial"/>
              </a:rPr>
              <a:t>CITIES</a:t>
            </a:r>
            <a:endParaRPr sz="6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9100" y="443481"/>
            <a:ext cx="1238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75">
                <a:solidFill>
                  <a:srgbClr val="FF0061"/>
                </a:solidFill>
                <a:latin typeface="Trebuchet MS"/>
                <a:cs typeface="Trebuchet MS"/>
              </a:rPr>
              <a:t>1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16256000" y="0"/>
                </a:moveTo>
                <a:lnTo>
                  <a:pt x="0" y="0"/>
                </a:lnTo>
                <a:lnTo>
                  <a:pt x="0" y="9144000"/>
                </a:lnTo>
                <a:lnTo>
                  <a:pt x="16256000" y="9144000"/>
                </a:lnTo>
                <a:lnTo>
                  <a:pt x="1625600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06400" y="457200"/>
            <a:ext cx="15387319" cy="8229600"/>
          </a:xfrm>
          <a:custGeom>
            <a:avLst/>
            <a:gdLst/>
            <a:ahLst/>
            <a:cxnLst/>
            <a:rect l="l" t="t" r="r" b="b"/>
            <a:pathLst>
              <a:path w="15387319" h="8229600">
                <a:moveTo>
                  <a:pt x="15387129" y="0"/>
                </a:moveTo>
                <a:lnTo>
                  <a:pt x="0" y="0"/>
                </a:lnTo>
                <a:lnTo>
                  <a:pt x="0" y="8229600"/>
                </a:lnTo>
                <a:lnTo>
                  <a:pt x="15387129" y="8229600"/>
                </a:lnTo>
                <a:lnTo>
                  <a:pt x="15387129" y="0"/>
                </a:lnTo>
                <a:close/>
              </a:path>
            </a:pathLst>
          </a:custGeom>
          <a:solidFill>
            <a:srgbClr val="50554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138328" y="3835053"/>
            <a:ext cx="4384675" cy="1366520"/>
          </a:xfrm>
          <a:prstGeom prst="rect">
            <a:avLst/>
          </a:prstGeom>
        </p:spPr>
        <p:txBody>
          <a:bodyPr wrap="square" lIns="0" tIns="134620" rIns="0" bIns="0" rtlCol="0" vert="horz">
            <a:spAutoFit/>
          </a:bodyPr>
          <a:lstStyle/>
          <a:p>
            <a:pPr marL="1004569" marR="5080" indent="-992505">
              <a:lnSpc>
                <a:spcPts val="4800"/>
              </a:lnSpc>
              <a:spcBef>
                <a:spcPts val="1060"/>
              </a:spcBef>
            </a:pPr>
            <a:r>
              <a:rPr dirty="0" sz="4800" spc="150" b="1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dirty="0" sz="4800" spc="-2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800" spc="215" b="1">
                <a:solidFill>
                  <a:srgbClr val="FFFFFF"/>
                </a:solidFill>
                <a:latin typeface="Arial"/>
                <a:cs typeface="Arial"/>
              </a:rPr>
              <a:t>ABOUT </a:t>
            </a:r>
            <a:r>
              <a:rPr dirty="0" sz="4800" spc="-13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800" spc="175" b="1">
                <a:solidFill>
                  <a:srgbClr val="FFFFFF"/>
                </a:solidFill>
                <a:latin typeface="Arial"/>
                <a:cs typeface="Arial"/>
              </a:rPr>
              <a:t>SOFIA?</a:t>
            </a:r>
            <a:endParaRPr sz="4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6100" y="411731"/>
            <a:ext cx="2635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FF0061"/>
                </a:solidFill>
                <a:latin typeface="Trebuchet MS"/>
                <a:cs typeface="Trebuchet MS"/>
              </a:rPr>
              <a:t>10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50012" y="457200"/>
            <a:ext cx="9436087" cy="815797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9000" y="1770639"/>
            <a:ext cx="3876675" cy="1854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000" spc="110" b="1">
                <a:latin typeface="Arial"/>
                <a:cs typeface="Arial"/>
              </a:rPr>
              <a:t>T</a:t>
            </a:r>
            <a:r>
              <a:rPr dirty="0" cap="small" sz="3000" spc="250" b="1">
                <a:latin typeface="Arial"/>
                <a:cs typeface="Arial"/>
              </a:rPr>
              <a:t>h</a:t>
            </a:r>
            <a:r>
              <a:rPr dirty="0" cap="small" sz="3000" spc="260" b="1">
                <a:latin typeface="Arial"/>
                <a:cs typeface="Arial"/>
              </a:rPr>
              <a:t>e</a:t>
            </a:r>
            <a:r>
              <a:rPr dirty="0" sz="3000" spc="30" b="1">
                <a:latin typeface="Arial"/>
                <a:cs typeface="Arial"/>
              </a:rPr>
              <a:t> </a:t>
            </a:r>
            <a:r>
              <a:rPr dirty="0" cap="small" sz="3000" spc="345" b="1">
                <a:latin typeface="Arial"/>
                <a:cs typeface="Arial"/>
              </a:rPr>
              <a:t>im</a:t>
            </a:r>
            <a:r>
              <a:rPr dirty="0" cap="small" sz="3000" spc="-35" b="1">
                <a:latin typeface="Arial"/>
                <a:cs typeface="Arial"/>
              </a:rPr>
              <a:t>p</a:t>
            </a:r>
            <a:r>
              <a:rPr dirty="0" cap="small" sz="3000" spc="165" b="1">
                <a:latin typeface="Arial"/>
                <a:cs typeface="Arial"/>
              </a:rPr>
              <a:t>act</a:t>
            </a:r>
            <a:r>
              <a:rPr dirty="0" sz="3000" spc="65" b="1">
                <a:latin typeface="Arial"/>
                <a:cs typeface="Arial"/>
              </a:rPr>
              <a:t> </a:t>
            </a:r>
            <a:r>
              <a:rPr dirty="0" cap="small" sz="3000" spc="455" b="1">
                <a:latin typeface="Arial"/>
                <a:cs typeface="Arial"/>
              </a:rPr>
              <a:t>m</a:t>
            </a:r>
            <a:r>
              <a:rPr dirty="0" cap="small" sz="3000" spc="229" b="1">
                <a:latin typeface="Arial"/>
                <a:cs typeface="Arial"/>
              </a:rPr>
              <a:t>igr</a:t>
            </a:r>
            <a:r>
              <a:rPr dirty="0" cap="small" sz="3000" spc="-60" b="1">
                <a:latin typeface="Arial"/>
                <a:cs typeface="Arial"/>
              </a:rPr>
              <a:t>a</a:t>
            </a:r>
            <a:r>
              <a:rPr dirty="0" cap="small" sz="3000" spc="204" b="1">
                <a:latin typeface="Arial"/>
                <a:cs typeface="Arial"/>
              </a:rPr>
              <a:t>tio</a:t>
            </a:r>
            <a:r>
              <a:rPr dirty="0" cap="small" sz="3000" spc="315" b="1">
                <a:latin typeface="Arial"/>
                <a:cs typeface="Arial"/>
              </a:rPr>
              <a:t>n</a:t>
            </a:r>
            <a:r>
              <a:rPr dirty="0" sz="3000" spc="30" b="1">
                <a:latin typeface="Arial"/>
                <a:cs typeface="Arial"/>
              </a:rPr>
              <a:t> </a:t>
            </a:r>
            <a:r>
              <a:rPr dirty="0" cap="small" sz="3000" spc="204" b="1">
                <a:latin typeface="Arial"/>
                <a:cs typeface="Arial"/>
              </a:rPr>
              <a:t>can</a:t>
            </a:r>
            <a:r>
              <a:rPr dirty="0" sz="3000" spc="80" b="1">
                <a:latin typeface="Arial"/>
                <a:cs typeface="Arial"/>
              </a:rPr>
              <a:t> </a:t>
            </a:r>
            <a:r>
              <a:rPr dirty="0" cap="small" sz="3000" spc="285" b="1">
                <a:latin typeface="Arial"/>
                <a:cs typeface="Arial"/>
              </a:rPr>
              <a:t>h</a:t>
            </a:r>
            <a:r>
              <a:rPr dirty="0" cap="small" sz="3000" spc="-60" b="1">
                <a:latin typeface="Arial"/>
                <a:cs typeface="Arial"/>
              </a:rPr>
              <a:t>a</a:t>
            </a:r>
            <a:r>
              <a:rPr dirty="0" cap="small" sz="3000" spc="204" b="1">
                <a:latin typeface="Arial"/>
                <a:cs typeface="Arial"/>
              </a:rPr>
              <a:t>v</a:t>
            </a:r>
            <a:r>
              <a:rPr dirty="0" cap="small" sz="3000" spc="240" b="1">
                <a:latin typeface="Arial"/>
                <a:cs typeface="Arial"/>
              </a:rPr>
              <a:t>e</a:t>
            </a:r>
            <a:r>
              <a:rPr dirty="0" sz="3000" spc="30" b="1">
                <a:latin typeface="Arial"/>
                <a:cs typeface="Arial"/>
              </a:rPr>
              <a:t> </a:t>
            </a:r>
            <a:r>
              <a:rPr dirty="0" cap="small" sz="3000" spc="265" b="1">
                <a:latin typeface="Arial"/>
                <a:cs typeface="Arial"/>
              </a:rPr>
              <a:t>o</a:t>
            </a:r>
            <a:r>
              <a:rPr dirty="0" cap="small" sz="3000" spc="280" b="1">
                <a:latin typeface="Arial"/>
                <a:cs typeface="Arial"/>
              </a:rPr>
              <a:t>n</a:t>
            </a:r>
            <a:r>
              <a:rPr dirty="0" sz="3000" spc="30" b="1">
                <a:latin typeface="Arial"/>
                <a:cs typeface="Arial"/>
              </a:rPr>
              <a:t> </a:t>
            </a:r>
            <a:r>
              <a:rPr dirty="0" cap="small" sz="3000" spc="215" b="1">
                <a:latin typeface="Arial"/>
                <a:cs typeface="Arial"/>
              </a:rPr>
              <a:t>unplanned</a:t>
            </a:r>
            <a:r>
              <a:rPr dirty="0" sz="3000" spc="95" b="1">
                <a:latin typeface="Arial"/>
                <a:cs typeface="Arial"/>
              </a:rPr>
              <a:t> </a:t>
            </a:r>
            <a:r>
              <a:rPr dirty="0" cap="small" sz="3000" spc="195" b="1">
                <a:latin typeface="Arial"/>
                <a:cs typeface="Arial"/>
              </a:rPr>
              <a:t>citie</a:t>
            </a:r>
            <a:r>
              <a:rPr dirty="0" sz="3000" spc="110" b="1">
                <a:latin typeface="Arial"/>
                <a:cs typeface="Arial"/>
              </a:rPr>
              <a:t>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9000" y="4056639"/>
            <a:ext cx="3453765" cy="2768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000" spc="11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dirty="0" cap="small" sz="3000" spc="200">
                <a:solidFill>
                  <a:srgbClr val="FFFFFF"/>
                </a:solidFill>
                <a:latin typeface="Arial MT"/>
                <a:cs typeface="Arial MT"/>
              </a:rPr>
              <a:t>h</a:t>
            </a:r>
            <a:r>
              <a:rPr dirty="0" cap="small" sz="3000" spc="22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000" spc="135">
                <a:solidFill>
                  <a:srgbClr val="FFFFFF"/>
                </a:solidFill>
                <a:latin typeface="Arial MT"/>
                <a:cs typeface="Arial MT"/>
              </a:rPr>
              <a:t>U</a:t>
            </a:r>
            <a:r>
              <a:rPr dirty="0" sz="3000" spc="17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dirty="0" sz="30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70">
                <a:solidFill>
                  <a:srgbClr val="FFFFFF"/>
                </a:solidFill>
                <a:latin typeface="Arial MT"/>
                <a:cs typeface="Arial MT"/>
              </a:rPr>
              <a:t>recent</a:t>
            </a:r>
            <a:r>
              <a:rPr dirty="0" cap="small" sz="3000" spc="-10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dirty="0" cap="small" sz="3000" spc="19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dirty="0" sz="3000" spc="9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000" spc="254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cap="small" sz="3000" spc="120">
                <a:solidFill>
                  <a:srgbClr val="FFFFFF"/>
                </a:solidFill>
                <a:latin typeface="Arial MT"/>
                <a:cs typeface="Arial MT"/>
              </a:rPr>
              <a:t>ai</a:t>
            </a:r>
            <a:r>
              <a:rPr dirty="0" cap="small" sz="3000" spc="240">
                <a:solidFill>
                  <a:srgbClr val="FFFFFF"/>
                </a:solidFill>
                <a:latin typeface="Arial MT"/>
                <a:cs typeface="Arial MT"/>
              </a:rPr>
              <a:t>d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85">
                <a:solidFill>
                  <a:srgbClr val="FFFFFF"/>
                </a:solidFill>
                <a:latin typeface="Arial MT"/>
                <a:cs typeface="Arial MT"/>
              </a:rPr>
              <a:t>th</a:t>
            </a:r>
            <a:r>
              <a:rPr dirty="0" cap="small" sz="3000" spc="-3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cap="small" sz="3000" spc="175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dirty="0" sz="3000" spc="-6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000" spc="75">
                <a:solidFill>
                  <a:srgbClr val="FFFFFF"/>
                </a:solidFill>
                <a:latin typeface="Arial MT"/>
                <a:cs typeface="Arial MT"/>
              </a:rPr>
              <a:t>1/3</a:t>
            </a:r>
            <a:r>
              <a:rPr dirty="0" cap="small" sz="3000" spc="204">
                <a:solidFill>
                  <a:srgbClr val="FFFFFF"/>
                </a:solidFill>
                <a:latin typeface="Arial MT"/>
                <a:cs typeface="Arial MT"/>
              </a:rPr>
              <a:t>rd</a:t>
            </a:r>
            <a:r>
              <a:rPr dirty="0" sz="3000" spc="8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20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dirty="0" sz="3000" spc="795">
                <a:solidFill>
                  <a:srgbClr val="FFFFFF"/>
                </a:solidFill>
                <a:latin typeface="Arial MT"/>
                <a:cs typeface="Arial MT"/>
              </a:rPr>
              <a:t>f</a:t>
            </a:r>
            <a:r>
              <a:rPr dirty="0" sz="30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75">
                <a:solidFill>
                  <a:srgbClr val="FFFFFF"/>
                </a:solidFill>
                <a:latin typeface="Arial MT"/>
                <a:cs typeface="Arial MT"/>
              </a:rPr>
              <a:t>th</a:t>
            </a:r>
            <a:r>
              <a:rPr dirty="0" cap="small" sz="3000" spc="21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204">
                <a:solidFill>
                  <a:srgbClr val="FFFFFF"/>
                </a:solidFill>
                <a:latin typeface="Arial MT"/>
                <a:cs typeface="Arial MT"/>
              </a:rPr>
              <a:t>world</a:t>
            </a:r>
            <a:r>
              <a:rPr dirty="0" sz="3000" spc="120">
                <a:solidFill>
                  <a:srgbClr val="FFFFFF"/>
                </a:solidFill>
                <a:latin typeface="Arial MT"/>
                <a:cs typeface="Arial MT"/>
              </a:rPr>
              <a:t>’s </a:t>
            </a:r>
            <a:r>
              <a:rPr dirty="0" cap="small" sz="3000" spc="170">
                <a:solidFill>
                  <a:srgbClr val="FFFFFF"/>
                </a:solidFill>
                <a:latin typeface="Arial MT"/>
                <a:cs typeface="Arial MT"/>
              </a:rPr>
              <a:t>popul</a:t>
            </a:r>
            <a:r>
              <a:rPr dirty="0" cap="small" sz="3000" spc="-35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cap="small" sz="3000" spc="145">
                <a:solidFill>
                  <a:srgbClr val="FFFFFF"/>
                </a:solidFill>
                <a:latin typeface="Arial MT"/>
                <a:cs typeface="Arial MT"/>
              </a:rPr>
              <a:t>tio</a:t>
            </a:r>
            <a:r>
              <a:rPr dirty="0" cap="small" sz="3000" spc="235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30">
                <a:solidFill>
                  <a:srgbClr val="FFFFFF"/>
                </a:solidFill>
                <a:latin typeface="Arial MT"/>
                <a:cs typeface="Arial MT"/>
              </a:rPr>
              <a:t>live</a:t>
            </a:r>
            <a:r>
              <a:rPr dirty="0" sz="3000" spc="190">
                <a:solidFill>
                  <a:srgbClr val="FFFFFF"/>
                </a:solidFill>
                <a:latin typeface="Arial MT"/>
                <a:cs typeface="Arial MT"/>
              </a:rPr>
              <a:t>s </a:t>
            </a:r>
            <a:r>
              <a:rPr dirty="0" cap="small" sz="3000" spc="65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dirty="0" cap="small" sz="3000" spc="265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85">
                <a:solidFill>
                  <a:srgbClr val="FFFFFF"/>
                </a:solidFill>
                <a:latin typeface="Arial MT"/>
                <a:cs typeface="Arial MT"/>
              </a:rPr>
              <a:t>unplanne</a:t>
            </a:r>
            <a:r>
              <a:rPr dirty="0" cap="small" sz="3000" spc="235">
                <a:solidFill>
                  <a:srgbClr val="FFFFFF"/>
                </a:solidFill>
                <a:latin typeface="Arial MT"/>
                <a:cs typeface="Arial MT"/>
              </a:rPr>
              <a:t>d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10">
                <a:solidFill>
                  <a:srgbClr val="FFFFFF"/>
                </a:solidFill>
                <a:latin typeface="Arial MT"/>
                <a:cs typeface="Arial MT"/>
              </a:rPr>
              <a:t>city</a:t>
            </a:r>
            <a:r>
              <a:rPr dirty="0" sz="3000" spc="6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85">
                <a:solidFill>
                  <a:srgbClr val="FFFFFF"/>
                </a:solidFill>
                <a:latin typeface="Arial MT"/>
                <a:cs typeface="Arial MT"/>
              </a:rPr>
              <a:t>environment</a:t>
            </a:r>
            <a:r>
              <a:rPr dirty="0" sz="3000" spc="254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endParaRPr sz="30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35600" y="444512"/>
            <a:ext cx="10332529" cy="822958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46100" y="411731"/>
            <a:ext cx="22161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75">
                <a:solidFill>
                  <a:srgbClr val="FF0061"/>
                </a:solidFill>
                <a:latin typeface="Trebuchet MS"/>
                <a:cs typeface="Trebuchet MS"/>
              </a:rPr>
              <a:t>11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639300" y="2704089"/>
            <a:ext cx="5050790" cy="3683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690880">
              <a:lnSpc>
                <a:spcPct val="100000"/>
              </a:lnSpc>
              <a:spcBef>
                <a:spcPts val="100"/>
              </a:spcBef>
            </a:pPr>
            <a:r>
              <a:rPr dirty="0" sz="3000" spc="110"/>
              <a:t>T</a:t>
            </a:r>
            <a:r>
              <a:rPr dirty="0" cap="small" sz="3000" spc="200"/>
              <a:t>h</a:t>
            </a:r>
            <a:r>
              <a:rPr dirty="0" cap="small" sz="3000" spc="220"/>
              <a:t>e</a:t>
            </a:r>
            <a:r>
              <a:rPr dirty="0" sz="3000" spc="30"/>
              <a:t> </a:t>
            </a:r>
            <a:r>
              <a:rPr dirty="0" cap="small" sz="3000" spc="160"/>
              <a:t>previou</a:t>
            </a:r>
            <a:r>
              <a:rPr dirty="0" sz="3000" spc="290"/>
              <a:t>s</a:t>
            </a:r>
            <a:r>
              <a:rPr dirty="0" sz="3000"/>
              <a:t> </a:t>
            </a:r>
            <a:r>
              <a:rPr dirty="0" cap="small" sz="3000" spc="180"/>
              <a:t>ima</a:t>
            </a:r>
            <a:r>
              <a:rPr dirty="0" sz="3000" spc="-270"/>
              <a:t>G</a:t>
            </a:r>
            <a:r>
              <a:rPr dirty="0" cap="small" sz="3000" spc="155"/>
              <a:t>e</a:t>
            </a:r>
            <a:r>
              <a:rPr dirty="0" sz="3000" spc="65"/>
              <a:t> </a:t>
            </a:r>
            <a:r>
              <a:rPr dirty="0" cap="small" sz="3000" spc="200"/>
              <a:t>o</a:t>
            </a:r>
            <a:r>
              <a:rPr dirty="0" sz="3000" spc="795"/>
              <a:t>f</a:t>
            </a:r>
            <a:r>
              <a:rPr dirty="0" sz="3000"/>
              <a:t> </a:t>
            </a:r>
            <a:r>
              <a:rPr dirty="0" sz="3000" spc="160"/>
              <a:t>M</a:t>
            </a:r>
            <a:r>
              <a:rPr dirty="0" cap="small" sz="3000" spc="220"/>
              <a:t>umba</a:t>
            </a:r>
            <a:r>
              <a:rPr dirty="0" cap="small" sz="3000" spc="95"/>
              <a:t>i</a:t>
            </a:r>
            <a:r>
              <a:rPr dirty="0" sz="3000" spc="30"/>
              <a:t> </a:t>
            </a:r>
            <a:r>
              <a:rPr dirty="0" sz="3000" spc="254"/>
              <a:t>s</a:t>
            </a:r>
            <a:r>
              <a:rPr dirty="0" cap="small" sz="3000" spc="229"/>
              <a:t>how</a:t>
            </a:r>
            <a:r>
              <a:rPr dirty="0" sz="3000" spc="290"/>
              <a:t>s</a:t>
            </a:r>
            <a:r>
              <a:rPr dirty="0" sz="3000"/>
              <a:t> </a:t>
            </a:r>
            <a:r>
              <a:rPr dirty="0" cap="small" sz="3000" spc="229"/>
              <a:t>how</a:t>
            </a:r>
            <a:endParaRPr sz="3000"/>
          </a:p>
          <a:p>
            <a:pPr marL="12700" marR="5080">
              <a:lnSpc>
                <a:spcPct val="100000"/>
              </a:lnSpc>
            </a:pPr>
            <a:r>
              <a:rPr dirty="0" cap="small" sz="3000" spc="185"/>
              <a:t>unplanne</a:t>
            </a:r>
            <a:r>
              <a:rPr dirty="0" cap="small" sz="3000" spc="235"/>
              <a:t>d</a:t>
            </a:r>
            <a:r>
              <a:rPr dirty="0" sz="3000" spc="30"/>
              <a:t> </a:t>
            </a:r>
            <a:r>
              <a:rPr dirty="0" cap="small" sz="3000" spc="120"/>
              <a:t>cit</a:t>
            </a:r>
            <a:r>
              <a:rPr dirty="0" cap="small" sz="3000" spc="195"/>
              <a:t>y</a:t>
            </a:r>
            <a:r>
              <a:rPr dirty="0" sz="3000" spc="-25"/>
              <a:t> </a:t>
            </a:r>
            <a:r>
              <a:rPr dirty="0" cap="small" sz="3000" spc="155"/>
              <a:t>ex</a:t>
            </a:r>
            <a:r>
              <a:rPr dirty="0" cap="small" sz="3000" spc="-55"/>
              <a:t>p</a:t>
            </a:r>
            <a:r>
              <a:rPr dirty="0" cap="small" sz="3000" spc="190"/>
              <a:t>an</a:t>
            </a:r>
            <a:r>
              <a:rPr dirty="0" sz="3000" spc="254"/>
              <a:t>s</a:t>
            </a:r>
            <a:r>
              <a:rPr dirty="0" cap="small" sz="3000" spc="165"/>
              <a:t>ion</a:t>
            </a:r>
            <a:r>
              <a:rPr dirty="0" sz="3000" spc="80"/>
              <a:t> </a:t>
            </a:r>
            <a:r>
              <a:rPr dirty="0" sz="3000" spc="760"/>
              <a:t>f</a:t>
            </a:r>
            <a:r>
              <a:rPr dirty="0" cap="small" sz="3000" spc="70"/>
              <a:t>i</a:t>
            </a:r>
            <a:r>
              <a:rPr dirty="0" cap="small" sz="3000" spc="-100"/>
              <a:t>l</a:t>
            </a:r>
            <a:r>
              <a:rPr dirty="0" cap="small" sz="3000" spc="165"/>
              <a:t>ter</a:t>
            </a:r>
            <a:r>
              <a:rPr dirty="0" sz="3000" spc="290"/>
              <a:t>s</a:t>
            </a:r>
            <a:r>
              <a:rPr dirty="0" sz="3000"/>
              <a:t> </a:t>
            </a:r>
            <a:r>
              <a:rPr dirty="0" cap="small" sz="3000" spc="155"/>
              <a:t>direct</a:t>
            </a:r>
            <a:r>
              <a:rPr dirty="0" cap="small" sz="3000" spc="-100"/>
              <a:t>l</a:t>
            </a:r>
            <a:r>
              <a:rPr dirty="0" cap="small" sz="3000" spc="190"/>
              <a:t>y</a:t>
            </a:r>
            <a:r>
              <a:rPr dirty="0" sz="3000" spc="-60"/>
              <a:t> </a:t>
            </a:r>
            <a:r>
              <a:rPr dirty="0" cap="small" sz="3000" spc="135"/>
              <a:t>in</a:t>
            </a:r>
            <a:r>
              <a:rPr dirty="0" cap="small" sz="3000" spc="110"/>
              <a:t>t</a:t>
            </a:r>
            <a:r>
              <a:rPr dirty="0" cap="small" sz="3000" spc="235"/>
              <a:t>o</a:t>
            </a:r>
            <a:r>
              <a:rPr dirty="0" sz="3000"/>
              <a:t> </a:t>
            </a:r>
            <a:r>
              <a:rPr dirty="0" cap="small" sz="3000" spc="175"/>
              <a:t>the</a:t>
            </a:r>
            <a:r>
              <a:rPr dirty="0" sz="3000" spc="75"/>
              <a:t> </a:t>
            </a:r>
            <a:r>
              <a:rPr dirty="0" cap="small" sz="3000" spc="150"/>
              <a:t>w</a:t>
            </a:r>
            <a:r>
              <a:rPr dirty="0" cap="small" sz="3000" spc="-35"/>
              <a:t>a</a:t>
            </a:r>
            <a:r>
              <a:rPr dirty="0" cap="small" sz="3000" spc="155"/>
              <a:t>te</a:t>
            </a:r>
            <a:r>
              <a:rPr dirty="0" cap="small" sz="3000" spc="120"/>
              <a:t>r</a:t>
            </a:r>
            <a:r>
              <a:rPr dirty="0" cap="small" sz="3000" spc="150"/>
              <a:t>w</a:t>
            </a:r>
            <a:r>
              <a:rPr dirty="0" cap="small" sz="3000" spc="-80"/>
              <a:t>a</a:t>
            </a:r>
            <a:r>
              <a:rPr dirty="0" cap="small" sz="3000" spc="155"/>
              <a:t>y</a:t>
            </a:r>
            <a:r>
              <a:rPr dirty="0" sz="3000" spc="155"/>
              <a:t>s….</a:t>
            </a:r>
            <a:r>
              <a:rPr dirty="0" sz="3000" spc="90"/>
              <a:t>.</a:t>
            </a:r>
            <a:r>
              <a:rPr dirty="0" sz="3000" spc="-180"/>
              <a:t> </a:t>
            </a:r>
            <a:r>
              <a:rPr dirty="0" sz="3000" spc="125"/>
              <a:t>A</a:t>
            </a:r>
            <a:r>
              <a:rPr dirty="0" cap="small" sz="3000" spc="220"/>
              <a:t>n</a:t>
            </a:r>
            <a:r>
              <a:rPr dirty="0" cap="small" sz="3000" spc="254"/>
              <a:t>d</a:t>
            </a:r>
            <a:r>
              <a:rPr dirty="0" sz="3000" spc="30"/>
              <a:t> </a:t>
            </a:r>
            <a:r>
              <a:rPr dirty="0" sz="3000" spc="760"/>
              <a:t>f</a:t>
            </a:r>
            <a:r>
              <a:rPr dirty="0" cap="small" sz="3000" spc="170"/>
              <a:t>ind</a:t>
            </a:r>
            <a:r>
              <a:rPr dirty="0" sz="3000" spc="190"/>
              <a:t>s </a:t>
            </a:r>
            <a:r>
              <a:rPr dirty="0" cap="small" sz="3000" spc="105"/>
              <a:t>it</a:t>
            </a:r>
            <a:r>
              <a:rPr dirty="0" sz="3000" spc="290"/>
              <a:t>s</a:t>
            </a:r>
            <a:r>
              <a:rPr dirty="0" sz="3000"/>
              <a:t> </a:t>
            </a:r>
            <a:r>
              <a:rPr dirty="0" cap="small" sz="3000" spc="150"/>
              <a:t>w</a:t>
            </a:r>
            <a:r>
              <a:rPr dirty="0" cap="small" sz="3000" spc="-80"/>
              <a:t>a</a:t>
            </a:r>
            <a:r>
              <a:rPr dirty="0" cap="small" sz="3000" spc="190"/>
              <a:t>y</a:t>
            </a:r>
            <a:r>
              <a:rPr dirty="0" sz="3000" spc="-60"/>
              <a:t> </a:t>
            </a:r>
            <a:r>
              <a:rPr dirty="0" cap="small" sz="3000" spc="135"/>
              <a:t>in</a:t>
            </a:r>
            <a:r>
              <a:rPr dirty="0" cap="small" sz="3000" spc="110"/>
              <a:t>t</a:t>
            </a:r>
            <a:r>
              <a:rPr dirty="0" cap="small" sz="3000" spc="235"/>
              <a:t>o</a:t>
            </a:r>
            <a:r>
              <a:rPr dirty="0" sz="3000"/>
              <a:t> </a:t>
            </a:r>
            <a:r>
              <a:rPr dirty="0" cap="small" sz="3000" spc="175"/>
              <a:t>th</a:t>
            </a:r>
            <a:r>
              <a:rPr dirty="0" cap="small" sz="3000" spc="210"/>
              <a:t>e</a:t>
            </a:r>
            <a:r>
              <a:rPr dirty="0" sz="3000" spc="30"/>
              <a:t> </a:t>
            </a:r>
            <a:r>
              <a:rPr dirty="0" sz="3000" spc="254"/>
              <a:t>s</a:t>
            </a:r>
            <a:r>
              <a:rPr dirty="0" cap="small" sz="3000" spc="160"/>
              <a:t>ea</a:t>
            </a:r>
            <a:r>
              <a:rPr dirty="0" sz="3000" spc="65"/>
              <a:t>.</a:t>
            </a:r>
            <a:r>
              <a:rPr dirty="0" sz="3000"/>
              <a:t> </a:t>
            </a:r>
            <a:r>
              <a:rPr dirty="0" sz="3000" spc="100"/>
              <a:t>90% </a:t>
            </a:r>
            <a:r>
              <a:rPr dirty="0" cap="small" sz="3000" spc="200"/>
              <a:t>o</a:t>
            </a:r>
            <a:r>
              <a:rPr dirty="0" sz="3000" spc="795"/>
              <a:t>f</a:t>
            </a:r>
            <a:r>
              <a:rPr dirty="0" sz="3000"/>
              <a:t> </a:t>
            </a:r>
            <a:r>
              <a:rPr dirty="0" sz="3000" spc="254"/>
              <a:t>s</a:t>
            </a:r>
            <a:r>
              <a:rPr dirty="0" cap="small" sz="3000" spc="160"/>
              <a:t>e</a:t>
            </a:r>
            <a:r>
              <a:rPr dirty="0" cap="small" sz="3000" spc="195"/>
              <a:t>a</a:t>
            </a:r>
            <a:r>
              <a:rPr dirty="0" sz="3000" spc="-145"/>
              <a:t> </a:t>
            </a:r>
            <a:r>
              <a:rPr dirty="0" cap="small" sz="3000" spc="150"/>
              <a:t>pla</a:t>
            </a:r>
            <a:r>
              <a:rPr dirty="0" sz="3000" spc="254"/>
              <a:t>s</a:t>
            </a:r>
            <a:r>
              <a:rPr dirty="0" cap="small" sz="3000" spc="125"/>
              <a:t>tic</a:t>
            </a:r>
            <a:r>
              <a:rPr dirty="0" sz="3000" spc="290"/>
              <a:t>s</a:t>
            </a:r>
            <a:r>
              <a:rPr dirty="0" sz="3000"/>
              <a:t> </a:t>
            </a:r>
            <a:r>
              <a:rPr dirty="0" cap="small" sz="3000" spc="155"/>
              <a:t>ori</a:t>
            </a:r>
            <a:r>
              <a:rPr dirty="0" sz="3000" spc="-270"/>
              <a:t>G</a:t>
            </a:r>
            <a:r>
              <a:rPr dirty="0" cap="small" sz="3000" spc="145"/>
              <a:t>in</a:t>
            </a:r>
            <a:r>
              <a:rPr dirty="0" cap="small" sz="3000" spc="-30"/>
              <a:t>a</a:t>
            </a:r>
            <a:r>
              <a:rPr dirty="0" cap="small" sz="3000" spc="150"/>
              <a:t>te</a:t>
            </a:r>
            <a:r>
              <a:rPr dirty="0" sz="3000" spc="65"/>
              <a:t> </a:t>
            </a:r>
            <a:r>
              <a:rPr dirty="0" sz="3000" spc="760"/>
              <a:t>f</a:t>
            </a:r>
            <a:r>
              <a:rPr dirty="0" cap="small" sz="3000" spc="225"/>
              <a:t>ro</a:t>
            </a:r>
            <a:r>
              <a:rPr dirty="0" cap="small" sz="3000" spc="285"/>
              <a:t>m</a:t>
            </a:r>
            <a:r>
              <a:rPr dirty="0" sz="3000" spc="30"/>
              <a:t> </a:t>
            </a:r>
            <a:r>
              <a:rPr dirty="0" cap="small" sz="3000" spc="185"/>
              <a:t>unplanne</a:t>
            </a:r>
            <a:r>
              <a:rPr dirty="0" cap="small" sz="3000" spc="235"/>
              <a:t>d</a:t>
            </a:r>
            <a:r>
              <a:rPr dirty="0" sz="3000" spc="30"/>
              <a:t> </a:t>
            </a:r>
            <a:r>
              <a:rPr dirty="0" cap="small" sz="3000" spc="120"/>
              <a:t>citie</a:t>
            </a:r>
            <a:r>
              <a:rPr dirty="0" sz="3000" spc="140"/>
              <a:t>s.</a:t>
            </a:r>
            <a:endParaRPr sz="3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2600" y="438150"/>
            <a:ext cx="8255000" cy="82296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46100" y="411731"/>
            <a:ext cx="2425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90">
                <a:solidFill>
                  <a:srgbClr val="FF0061"/>
                </a:solidFill>
                <a:latin typeface="Trebuchet MS"/>
                <a:cs typeface="Trebuchet MS"/>
              </a:rPr>
              <a:t>12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92300" y="2331777"/>
            <a:ext cx="780859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150" b="1">
                <a:latin typeface="Arial"/>
                <a:cs typeface="Arial"/>
              </a:rPr>
              <a:t>S</a:t>
            </a:r>
            <a:r>
              <a:rPr dirty="0" cap="small" sz="3600" spc="365" b="1">
                <a:latin typeface="Arial"/>
                <a:cs typeface="Arial"/>
              </a:rPr>
              <a:t>u</a:t>
            </a:r>
            <a:r>
              <a:rPr dirty="0" cap="small" sz="3600" spc="420" b="1">
                <a:latin typeface="Arial"/>
                <a:cs typeface="Arial"/>
              </a:rPr>
              <a:t>m</a:t>
            </a:r>
            <a:r>
              <a:rPr dirty="0" cap="small" sz="3600" spc="370" b="1">
                <a:latin typeface="Arial"/>
                <a:cs typeface="Arial"/>
              </a:rPr>
              <a:t>ma</a:t>
            </a:r>
            <a:r>
              <a:rPr dirty="0" cap="small" sz="3600" spc="130" b="1">
                <a:latin typeface="Arial"/>
                <a:cs typeface="Arial"/>
              </a:rPr>
              <a:t>r</a:t>
            </a:r>
            <a:r>
              <a:rPr dirty="0" cap="small" sz="3600" spc="320" b="1">
                <a:latin typeface="Arial"/>
                <a:cs typeface="Arial"/>
              </a:rPr>
              <a:t>y</a:t>
            </a:r>
            <a:r>
              <a:rPr dirty="0" sz="3600" spc="-70" b="1">
                <a:latin typeface="Arial"/>
                <a:cs typeface="Arial"/>
              </a:rPr>
              <a:t> </a:t>
            </a:r>
            <a:r>
              <a:rPr dirty="0" cap="small" sz="3600" spc="275" b="1">
                <a:latin typeface="Arial"/>
                <a:cs typeface="Arial"/>
              </a:rPr>
              <a:t>o</a:t>
            </a:r>
            <a:r>
              <a:rPr dirty="0" cap="small" sz="3600" spc="245" b="1">
                <a:latin typeface="Arial"/>
                <a:cs typeface="Arial"/>
              </a:rPr>
              <a:t>f</a:t>
            </a:r>
            <a:r>
              <a:rPr dirty="0" sz="3600" spc="40" b="1">
                <a:latin typeface="Arial"/>
                <a:cs typeface="Arial"/>
              </a:rPr>
              <a:t> </a:t>
            </a:r>
            <a:r>
              <a:rPr dirty="0" cap="small" sz="3600" spc="235" b="1">
                <a:latin typeface="Arial"/>
                <a:cs typeface="Arial"/>
              </a:rPr>
              <a:t>th</a:t>
            </a:r>
            <a:r>
              <a:rPr dirty="0" cap="small" sz="3600" spc="280" b="1">
                <a:latin typeface="Arial"/>
                <a:cs typeface="Arial"/>
              </a:rPr>
              <a:t>e</a:t>
            </a:r>
            <a:r>
              <a:rPr dirty="0" sz="3600" spc="40" b="1">
                <a:latin typeface="Arial"/>
                <a:cs typeface="Arial"/>
              </a:rPr>
              <a:t> </a:t>
            </a:r>
            <a:r>
              <a:rPr dirty="0" cap="small" sz="3600" spc="240" b="1">
                <a:latin typeface="Arial"/>
                <a:cs typeface="Arial"/>
              </a:rPr>
              <a:t>ch</a:t>
            </a:r>
            <a:r>
              <a:rPr dirty="0" cap="small" sz="3600" spc="235" b="1">
                <a:latin typeface="Arial"/>
                <a:cs typeface="Arial"/>
              </a:rPr>
              <a:t>a</a:t>
            </a:r>
            <a:r>
              <a:rPr dirty="0" cap="small" sz="3600" spc="235" b="1">
                <a:latin typeface="Arial"/>
                <a:cs typeface="Arial"/>
              </a:rPr>
              <a:t>llenge</a:t>
            </a:r>
            <a:r>
              <a:rPr dirty="0" sz="3600" spc="45" b="1">
                <a:latin typeface="Arial"/>
                <a:cs typeface="Arial"/>
              </a:rPr>
              <a:t>s.......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92300" y="3246177"/>
            <a:ext cx="11744960" cy="3134360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marL="241300" marR="379095" indent="-228600">
              <a:lnSpc>
                <a:spcPts val="2400"/>
              </a:lnSpc>
              <a:spcBef>
                <a:spcPts val="580"/>
              </a:spcBef>
              <a:buChar char="•"/>
              <a:tabLst>
                <a:tab pos="241300" algn="l"/>
              </a:tabLst>
            </a:pPr>
            <a:r>
              <a:rPr dirty="0" sz="2400" spc="160">
                <a:solidFill>
                  <a:srgbClr val="FFFFFF"/>
                </a:solidFill>
                <a:latin typeface="Arial MT"/>
                <a:cs typeface="Arial MT"/>
              </a:rPr>
              <a:t>W</a:t>
            </a:r>
            <a:r>
              <a:rPr dirty="0" cap="small" sz="2400" spc="16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dirty="0" sz="2400" spc="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6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dirty="0" sz="24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95">
                <a:solidFill>
                  <a:srgbClr val="FFFFFF"/>
                </a:solidFill>
                <a:latin typeface="Arial MT"/>
                <a:cs typeface="Arial MT"/>
              </a:rPr>
              <a:t>hopin</a:t>
            </a:r>
            <a:r>
              <a:rPr dirty="0" sz="2400" spc="95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dirty="0" sz="2400" spc="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2400" spc="325">
                <a:solidFill>
                  <a:srgbClr val="FFFFFF"/>
                </a:solidFill>
                <a:latin typeface="Arial MT"/>
                <a:cs typeface="Arial MT"/>
              </a:rPr>
              <a:t>f</a:t>
            </a:r>
            <a:r>
              <a:rPr dirty="0" cap="small" sz="2400" spc="325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dirty="0" sz="2400" spc="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2400" spc="105">
                <a:solidFill>
                  <a:srgbClr val="FFFFFF"/>
                </a:solidFill>
                <a:latin typeface="Arial MT"/>
                <a:cs typeface="Arial MT"/>
              </a:rPr>
              <a:t>2</a:t>
            </a:r>
            <a:r>
              <a:rPr dirty="0" sz="2400" spc="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0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dirty="0" sz="2400" spc="100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dirty="0" cap="small" sz="2400" spc="100">
                <a:solidFill>
                  <a:srgbClr val="FFFFFF"/>
                </a:solidFill>
                <a:latin typeface="Arial MT"/>
                <a:cs typeface="Arial MT"/>
              </a:rPr>
              <a:t>ree</a:t>
            </a:r>
            <a:r>
              <a:rPr dirty="0" sz="24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50">
                <a:solidFill>
                  <a:srgbClr val="FFFFFF"/>
                </a:solidFill>
                <a:latin typeface="Arial MT"/>
                <a:cs typeface="Arial MT"/>
              </a:rPr>
              <a:t>ri</a:t>
            </a:r>
            <a:r>
              <a:rPr dirty="0" sz="2400" spc="15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cap="small" sz="2400" spc="15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dirty="0" sz="2400" spc="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2400" spc="140">
                <a:solidFill>
                  <a:srgbClr val="FFFFFF"/>
                </a:solidFill>
                <a:latin typeface="Arial MT"/>
                <a:cs typeface="Arial MT"/>
              </a:rPr>
              <a:t>Gl</a:t>
            </a:r>
            <a:r>
              <a:rPr dirty="0" cap="small" sz="2400" spc="140">
                <a:solidFill>
                  <a:srgbClr val="FFFFFF"/>
                </a:solidFill>
                <a:latin typeface="Arial MT"/>
                <a:cs typeface="Arial MT"/>
              </a:rPr>
              <a:t>obally</a:t>
            </a:r>
            <a:r>
              <a:rPr dirty="0" sz="2400" spc="-4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95">
                <a:solidFill>
                  <a:srgbClr val="FFFFFF"/>
                </a:solidFill>
                <a:latin typeface="Arial MT"/>
                <a:cs typeface="Arial MT"/>
              </a:rPr>
              <a:t>likely</a:t>
            </a:r>
            <a:r>
              <a:rPr dirty="0" sz="2400" spc="-4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200">
                <a:solidFill>
                  <a:srgbClr val="FFFFFF"/>
                </a:solidFill>
                <a:latin typeface="Arial MT"/>
                <a:cs typeface="Arial MT"/>
              </a:rPr>
              <a:t>we</a:t>
            </a:r>
            <a:r>
              <a:rPr dirty="0" sz="2400" spc="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4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dirty="0" sz="2400" spc="-6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35">
                <a:solidFill>
                  <a:srgbClr val="FFFFFF"/>
                </a:solidFill>
                <a:latin typeface="Arial MT"/>
                <a:cs typeface="Arial MT"/>
              </a:rPr>
              <a:t>hit</a:t>
            </a:r>
            <a:r>
              <a:rPr dirty="0" sz="2400" spc="-1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7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sz="2400" spc="-14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2400" spc="105">
                <a:solidFill>
                  <a:srgbClr val="FFFFFF"/>
                </a:solidFill>
                <a:latin typeface="Arial MT"/>
                <a:cs typeface="Arial MT"/>
              </a:rPr>
              <a:t>4</a:t>
            </a:r>
            <a:r>
              <a:rPr dirty="0" sz="2400" spc="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75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dirty="0" sz="2400" spc="75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dirty="0" cap="small" sz="2400" spc="75">
                <a:solidFill>
                  <a:srgbClr val="FFFFFF"/>
                </a:solidFill>
                <a:latin typeface="Arial MT"/>
                <a:cs typeface="Arial MT"/>
              </a:rPr>
              <a:t>ree </a:t>
            </a:r>
            <a:r>
              <a:rPr dirty="0" sz="2400" spc="-65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45">
                <a:solidFill>
                  <a:srgbClr val="FFFFFF"/>
                </a:solidFill>
                <a:latin typeface="Arial MT"/>
                <a:cs typeface="Arial MT"/>
              </a:rPr>
              <a:t>increa</a:t>
            </a:r>
            <a:r>
              <a:rPr dirty="0" sz="2400" spc="145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cap="small" sz="2400" spc="145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endParaRPr sz="2400">
              <a:latin typeface="Arial MT"/>
              <a:cs typeface="Arial MT"/>
            </a:endParaRPr>
          </a:p>
          <a:p>
            <a:pPr marL="241300" marR="1100455" indent="-228600">
              <a:lnSpc>
                <a:spcPts val="2400"/>
              </a:lnSpc>
              <a:buChar char="•"/>
              <a:tabLst>
                <a:tab pos="241300" algn="l"/>
              </a:tabLst>
            </a:pPr>
            <a:r>
              <a:rPr dirty="0" sz="2400" spc="155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dirty="0" cap="small" sz="2400" spc="155">
                <a:solidFill>
                  <a:srgbClr val="FFFFFF"/>
                </a:solidFill>
                <a:latin typeface="Arial MT"/>
                <a:cs typeface="Arial MT"/>
              </a:rPr>
              <a:t>he</a:t>
            </a:r>
            <a:r>
              <a:rPr dirty="0" sz="2400" spc="155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cap="small" sz="2400" spc="155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dirty="0" sz="2400" spc="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45">
                <a:solidFill>
                  <a:srgbClr val="FFFFFF"/>
                </a:solidFill>
                <a:latin typeface="Arial MT"/>
                <a:cs typeface="Arial MT"/>
              </a:rPr>
              <a:t>people</a:t>
            </a:r>
            <a:r>
              <a:rPr dirty="0" sz="24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6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dirty="0" sz="24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05">
                <a:solidFill>
                  <a:srgbClr val="FFFFFF"/>
                </a:solidFill>
                <a:latin typeface="Arial MT"/>
                <a:cs typeface="Arial MT"/>
              </a:rPr>
              <a:t>comin</a:t>
            </a:r>
            <a:r>
              <a:rPr dirty="0" sz="2400" spc="105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dirty="0" sz="2400" spc="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4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80">
                <a:solidFill>
                  <a:srgbClr val="FFFFFF"/>
                </a:solidFill>
                <a:latin typeface="Arial MT"/>
                <a:cs typeface="Arial MT"/>
              </a:rPr>
              <a:t>our</a:t>
            </a:r>
            <a:r>
              <a:rPr dirty="0" sz="24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25">
                <a:solidFill>
                  <a:srgbClr val="FFFFFF"/>
                </a:solidFill>
                <a:latin typeface="Arial MT"/>
                <a:cs typeface="Arial MT"/>
              </a:rPr>
              <a:t>citie</a:t>
            </a:r>
            <a:r>
              <a:rPr dirty="0" sz="2400" spc="125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sz="2400" spc="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8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dirty="0" sz="2400" spc="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25">
                <a:solidFill>
                  <a:srgbClr val="FFFFFF"/>
                </a:solidFill>
                <a:latin typeface="Arial MT"/>
                <a:cs typeface="Arial MT"/>
              </a:rPr>
              <a:t>citie</a:t>
            </a:r>
            <a:r>
              <a:rPr dirty="0" sz="2400" spc="125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sz="2400" spc="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6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dirty="0" sz="24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45">
                <a:solidFill>
                  <a:srgbClr val="FFFFFF"/>
                </a:solidFill>
                <a:latin typeface="Arial MT"/>
                <a:cs typeface="Arial MT"/>
              </a:rPr>
              <a:t>increa</a:t>
            </a:r>
            <a:r>
              <a:rPr dirty="0" sz="2400" spc="145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cap="small" sz="2400" spc="145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dirty="0" sz="2400" spc="145">
                <a:solidFill>
                  <a:srgbClr val="FFFFFF"/>
                </a:solidFill>
                <a:latin typeface="Arial MT"/>
                <a:cs typeface="Arial MT"/>
              </a:rPr>
              <a:t>Gly </a:t>
            </a:r>
            <a:r>
              <a:rPr dirty="0" sz="2400" spc="-65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45">
                <a:solidFill>
                  <a:srgbClr val="FFFFFF"/>
                </a:solidFill>
                <a:latin typeface="Arial MT"/>
                <a:cs typeface="Arial MT"/>
              </a:rPr>
              <a:t>unprepared</a:t>
            </a:r>
            <a:r>
              <a:rPr dirty="0" sz="2400" spc="2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2400" spc="325">
                <a:solidFill>
                  <a:srgbClr val="FFFFFF"/>
                </a:solidFill>
                <a:latin typeface="Arial MT"/>
                <a:cs typeface="Arial MT"/>
              </a:rPr>
              <a:t>f</a:t>
            </a:r>
            <a:r>
              <a:rPr dirty="0" cap="small" sz="2400" spc="325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dirty="0" sz="2400" spc="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80">
                <a:solidFill>
                  <a:srgbClr val="FFFFFF"/>
                </a:solidFill>
                <a:latin typeface="Arial MT"/>
                <a:cs typeface="Arial MT"/>
              </a:rPr>
              <a:t>them</a:t>
            </a:r>
            <a:endParaRPr sz="2400">
              <a:latin typeface="Arial MT"/>
              <a:cs typeface="Arial MT"/>
            </a:endParaRPr>
          </a:p>
          <a:p>
            <a:pPr marL="241300" marR="5080" indent="-228600">
              <a:lnSpc>
                <a:spcPts val="2400"/>
              </a:lnSpc>
              <a:buChar char="•"/>
              <a:tabLst>
                <a:tab pos="241300" algn="l"/>
              </a:tabLst>
            </a:pPr>
            <a:r>
              <a:rPr dirty="0" sz="2400" spc="16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dirty="0" cap="small" sz="2400" spc="160">
                <a:solidFill>
                  <a:srgbClr val="FFFFFF"/>
                </a:solidFill>
                <a:latin typeface="Arial MT"/>
                <a:cs typeface="Arial MT"/>
              </a:rPr>
              <a:t>ore</a:t>
            </a:r>
            <a:r>
              <a:rPr dirty="0" sz="2400" spc="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25">
                <a:solidFill>
                  <a:srgbClr val="FFFFFF"/>
                </a:solidFill>
                <a:latin typeface="Arial MT"/>
                <a:cs typeface="Arial MT"/>
              </a:rPr>
              <a:t>citie</a:t>
            </a:r>
            <a:r>
              <a:rPr dirty="0" sz="2400" spc="125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60">
                <a:solidFill>
                  <a:srgbClr val="FFFFFF"/>
                </a:solidFill>
                <a:latin typeface="Arial MT"/>
                <a:cs typeface="Arial MT"/>
              </a:rPr>
              <a:t>havin</a:t>
            </a:r>
            <a:r>
              <a:rPr dirty="0" sz="2400" spc="60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dirty="0" sz="2400" spc="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4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55">
                <a:solidFill>
                  <a:srgbClr val="FFFFFF"/>
                </a:solidFill>
                <a:latin typeface="Arial MT"/>
                <a:cs typeface="Arial MT"/>
              </a:rPr>
              <a:t>deal</a:t>
            </a:r>
            <a:r>
              <a:rPr dirty="0" sz="2400" spc="-6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60">
                <a:solidFill>
                  <a:srgbClr val="FFFFFF"/>
                </a:solidFill>
                <a:latin typeface="Arial MT"/>
                <a:cs typeface="Arial MT"/>
              </a:rPr>
              <a:t>with</a:t>
            </a:r>
            <a:r>
              <a:rPr dirty="0" sz="2400" spc="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2400" spc="204">
                <a:solidFill>
                  <a:srgbClr val="FFFFFF"/>
                </a:solidFill>
                <a:latin typeface="Arial MT"/>
                <a:cs typeface="Arial MT"/>
              </a:rPr>
              <a:t>fl</a:t>
            </a:r>
            <a:r>
              <a:rPr dirty="0" cap="small" sz="2400" spc="204">
                <a:solidFill>
                  <a:srgbClr val="FFFFFF"/>
                </a:solidFill>
                <a:latin typeface="Arial MT"/>
                <a:cs typeface="Arial MT"/>
              </a:rPr>
              <a:t>oodin</a:t>
            </a:r>
            <a:r>
              <a:rPr dirty="0" sz="2400" spc="204">
                <a:solidFill>
                  <a:srgbClr val="FFFFFF"/>
                </a:solidFill>
                <a:latin typeface="Arial MT"/>
                <a:cs typeface="Arial MT"/>
              </a:rPr>
              <a:t>G,</a:t>
            </a:r>
            <a:r>
              <a:rPr dirty="0" sz="2400" spc="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2400" spc="105">
                <a:solidFill>
                  <a:srgbClr val="FFFFFF"/>
                </a:solidFill>
                <a:latin typeface="Arial MT"/>
                <a:cs typeface="Arial MT"/>
              </a:rPr>
              <a:t>80%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405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dirty="0" sz="2400" spc="405">
                <a:solidFill>
                  <a:srgbClr val="FFFFFF"/>
                </a:solidFill>
                <a:latin typeface="Arial MT"/>
                <a:cs typeface="Arial MT"/>
              </a:rPr>
              <a:t>f</a:t>
            </a:r>
            <a:r>
              <a:rPr dirty="0" sz="2400" spc="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80">
                <a:solidFill>
                  <a:srgbClr val="FFFFFF"/>
                </a:solidFill>
                <a:latin typeface="Arial MT"/>
                <a:cs typeface="Arial MT"/>
              </a:rPr>
              <a:t>our</a:t>
            </a:r>
            <a:r>
              <a:rPr dirty="0" sz="2400" spc="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25">
                <a:solidFill>
                  <a:srgbClr val="FFFFFF"/>
                </a:solidFill>
                <a:latin typeface="Arial MT"/>
                <a:cs typeface="Arial MT"/>
              </a:rPr>
              <a:t>citie</a:t>
            </a:r>
            <a:r>
              <a:rPr dirty="0" sz="2400" spc="125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sz="2400" spc="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2400" spc="140">
                <a:solidFill>
                  <a:srgbClr val="FFFFFF"/>
                </a:solidFill>
                <a:latin typeface="Arial MT"/>
                <a:cs typeface="Arial MT"/>
              </a:rPr>
              <a:t>Gl</a:t>
            </a:r>
            <a:r>
              <a:rPr dirty="0" cap="small" sz="2400" spc="140">
                <a:solidFill>
                  <a:srgbClr val="FFFFFF"/>
                </a:solidFill>
                <a:latin typeface="Arial MT"/>
                <a:cs typeface="Arial MT"/>
              </a:rPr>
              <a:t>obally</a:t>
            </a:r>
            <a:r>
              <a:rPr dirty="0" sz="2400" spc="-5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50">
                <a:solidFill>
                  <a:srgbClr val="FFFFFF"/>
                </a:solidFill>
                <a:latin typeface="Arial MT"/>
                <a:cs typeface="Arial MT"/>
              </a:rPr>
              <a:t>are </a:t>
            </a:r>
            <a:r>
              <a:rPr dirty="0" sz="2400" spc="-65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95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dirty="0" sz="2400" spc="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65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dirty="0" sz="2400" spc="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90">
                <a:solidFill>
                  <a:srgbClr val="FFFFFF"/>
                </a:solidFill>
                <a:latin typeface="Arial MT"/>
                <a:cs typeface="Arial MT"/>
              </a:rPr>
              <a:t>coa</a:t>
            </a:r>
            <a:r>
              <a:rPr dirty="0" sz="2400" spc="9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cap="small" sz="2400" spc="9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dirty="0" sz="2400" spc="90">
                <a:solidFill>
                  <a:srgbClr val="FFFFFF"/>
                </a:solidFill>
                <a:latin typeface="Arial MT"/>
                <a:cs typeface="Arial MT"/>
              </a:rPr>
              <a:t>,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80">
                <a:solidFill>
                  <a:srgbClr val="FFFFFF"/>
                </a:solidFill>
                <a:latin typeface="Arial MT"/>
                <a:cs typeface="Arial MT"/>
              </a:rPr>
              <a:t>none</a:t>
            </a:r>
            <a:r>
              <a:rPr dirty="0" sz="2400" spc="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405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dirty="0" sz="2400" spc="405">
                <a:solidFill>
                  <a:srgbClr val="FFFFFF"/>
                </a:solidFill>
                <a:latin typeface="Arial MT"/>
                <a:cs typeface="Arial MT"/>
              </a:rPr>
              <a:t>f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70">
                <a:solidFill>
                  <a:srgbClr val="FFFFFF"/>
                </a:solidFill>
                <a:latin typeface="Arial MT"/>
                <a:cs typeface="Arial MT"/>
              </a:rPr>
              <a:t>which</a:t>
            </a:r>
            <a:r>
              <a:rPr dirty="0" sz="2400" spc="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6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dirty="0" sz="2400" spc="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10">
                <a:solidFill>
                  <a:srgbClr val="FFFFFF"/>
                </a:solidFill>
                <a:latin typeface="Arial MT"/>
                <a:cs typeface="Arial MT"/>
              </a:rPr>
              <a:t>really</a:t>
            </a:r>
            <a:r>
              <a:rPr dirty="0" sz="2400" spc="-4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14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dirty="0" sz="2400" spc="114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cap="small" sz="2400" spc="114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dirty="0" sz="2400" spc="114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dirty="0" cap="small" sz="2400" spc="114">
                <a:solidFill>
                  <a:srgbClr val="FFFFFF"/>
                </a:solidFill>
                <a:latin typeface="Arial MT"/>
                <a:cs typeface="Arial MT"/>
              </a:rPr>
              <a:t>ned</a:t>
            </a:r>
            <a:r>
              <a:rPr dirty="0" sz="2400" spc="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4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2400" spc="315">
                <a:solidFill>
                  <a:srgbClr val="FFFFFF"/>
                </a:solidFill>
                <a:latin typeface="Arial MT"/>
                <a:cs typeface="Arial MT"/>
              </a:rPr>
              <a:t>fl</a:t>
            </a:r>
            <a:r>
              <a:rPr dirty="0" cap="small" sz="2400" spc="315">
                <a:solidFill>
                  <a:srgbClr val="FFFFFF"/>
                </a:solidFill>
                <a:latin typeface="Arial MT"/>
                <a:cs typeface="Arial MT"/>
              </a:rPr>
              <a:t>oat</a:t>
            </a:r>
            <a:endParaRPr sz="2400">
              <a:latin typeface="Arial MT"/>
              <a:cs typeface="Arial MT"/>
            </a:endParaRPr>
          </a:p>
          <a:p>
            <a:pPr marL="241300" marR="409575" indent="-228600">
              <a:lnSpc>
                <a:spcPts val="2400"/>
              </a:lnSpc>
              <a:buChar char="•"/>
              <a:tabLst>
                <a:tab pos="241300" algn="l"/>
              </a:tabLst>
            </a:pPr>
            <a:r>
              <a:rPr dirty="0" sz="2400" spc="165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dirty="0" cap="small" sz="2400" spc="165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dirty="0" sz="2400" spc="165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cap="small" sz="2400" spc="165">
                <a:solidFill>
                  <a:srgbClr val="FFFFFF"/>
                </a:solidFill>
                <a:latin typeface="Arial MT"/>
                <a:cs typeface="Arial MT"/>
              </a:rPr>
              <a:t>urer</a:t>
            </a:r>
            <a:r>
              <a:rPr dirty="0" sz="2400" spc="165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6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dirty="0" sz="24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95">
                <a:solidFill>
                  <a:srgbClr val="FFFFFF"/>
                </a:solidFill>
                <a:latin typeface="Arial MT"/>
                <a:cs typeface="Arial MT"/>
              </a:rPr>
              <a:t>no</a:t>
            </a:r>
            <a:r>
              <a:rPr dirty="0" sz="24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05">
                <a:solidFill>
                  <a:srgbClr val="FFFFFF"/>
                </a:solidFill>
                <a:latin typeface="Arial MT"/>
                <a:cs typeface="Arial MT"/>
              </a:rPr>
              <a:t>lon</a:t>
            </a:r>
            <a:r>
              <a:rPr dirty="0" sz="2400" spc="105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dirty="0" cap="small" sz="2400" spc="105">
                <a:solidFill>
                  <a:srgbClr val="FFFFFF"/>
                </a:solidFill>
                <a:latin typeface="Arial MT"/>
                <a:cs typeface="Arial MT"/>
              </a:rPr>
              <a:t>er</a:t>
            </a:r>
            <a:r>
              <a:rPr dirty="0" sz="2400" spc="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05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dirty="0" sz="2400" spc="105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cap="small" sz="2400" spc="105">
                <a:solidFill>
                  <a:srgbClr val="FFFFFF"/>
                </a:solidFill>
                <a:latin typeface="Arial MT"/>
                <a:cs typeface="Arial MT"/>
              </a:rPr>
              <a:t>urin</a:t>
            </a:r>
            <a:r>
              <a:rPr dirty="0" sz="2400" spc="105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dirty="0" sz="2400" spc="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25">
                <a:solidFill>
                  <a:srgbClr val="FFFFFF"/>
                </a:solidFill>
                <a:latin typeface="Arial MT"/>
                <a:cs typeface="Arial MT"/>
              </a:rPr>
              <a:t>citie</a:t>
            </a:r>
            <a:r>
              <a:rPr dirty="0" sz="2400" spc="125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sz="2400" spc="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2400" spc="265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dirty="0" cap="small" sz="2400" spc="265">
                <a:solidFill>
                  <a:srgbClr val="FFFFFF"/>
                </a:solidFill>
                <a:latin typeface="Arial MT"/>
                <a:cs typeface="Arial MT"/>
              </a:rPr>
              <a:t>ike</a:t>
            </a:r>
            <a:r>
              <a:rPr dirty="0" sz="2400" spc="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2400" spc="17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dirty="0" cap="small" sz="2400" spc="170">
                <a:solidFill>
                  <a:srgbClr val="FFFFFF"/>
                </a:solidFill>
                <a:latin typeface="Arial MT"/>
                <a:cs typeface="Arial MT"/>
              </a:rPr>
              <a:t>ew</a:t>
            </a:r>
            <a:r>
              <a:rPr dirty="0" sz="2400" spc="-1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2400" spc="13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dirty="0" cap="small" sz="2400" spc="130">
                <a:solidFill>
                  <a:srgbClr val="FFFFFF"/>
                </a:solidFill>
                <a:latin typeface="Arial MT"/>
                <a:cs typeface="Arial MT"/>
              </a:rPr>
              <a:t>ork</a:t>
            </a:r>
            <a:r>
              <a:rPr dirty="0" sz="24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85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dirty="0" sz="2400" spc="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2400" spc="114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dirty="0" cap="small" sz="2400" spc="114">
                <a:solidFill>
                  <a:srgbClr val="FFFFFF"/>
                </a:solidFill>
                <a:latin typeface="Arial MT"/>
                <a:cs typeface="Arial MT"/>
              </a:rPr>
              <a:t>iami</a:t>
            </a:r>
            <a:r>
              <a:rPr dirty="0" sz="2400" spc="114">
                <a:solidFill>
                  <a:srgbClr val="FFFFFF"/>
                </a:solidFill>
                <a:latin typeface="Arial MT"/>
                <a:cs typeface="Arial MT"/>
              </a:rPr>
              <a:t>,</a:t>
            </a:r>
            <a:r>
              <a:rPr dirty="0" sz="2400" spc="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2400" spc="20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cap="small" sz="2400" spc="20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dirty="0" sz="24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10">
                <a:solidFill>
                  <a:srgbClr val="FFFFFF"/>
                </a:solidFill>
                <a:latin typeface="Arial MT"/>
                <a:cs typeface="Arial MT"/>
              </a:rPr>
              <a:t>the </a:t>
            </a:r>
            <a:r>
              <a:rPr dirty="0" sz="2400" spc="-65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2400" spc="17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dirty="0" cap="small" sz="2400" spc="170">
                <a:solidFill>
                  <a:srgbClr val="FFFFFF"/>
                </a:solidFill>
                <a:latin typeface="Arial MT"/>
                <a:cs typeface="Arial MT"/>
              </a:rPr>
              <a:t>iability</a:t>
            </a:r>
            <a:r>
              <a:rPr dirty="0" sz="2400" spc="-2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45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dirty="0" sz="2400" spc="145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10">
                <a:solidFill>
                  <a:srgbClr val="FFFFFF"/>
                </a:solidFill>
                <a:latin typeface="Arial MT"/>
                <a:cs typeface="Arial MT"/>
              </a:rPr>
              <a:t>really</a:t>
            </a:r>
            <a:r>
              <a:rPr dirty="0" sz="2400" spc="-4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2400" spc="8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cap="small" sz="2400" spc="80">
                <a:solidFill>
                  <a:srgbClr val="FFFFFF"/>
                </a:solidFill>
                <a:latin typeface="Arial MT"/>
                <a:cs typeface="Arial MT"/>
              </a:rPr>
              <a:t>tartin</a:t>
            </a:r>
            <a:r>
              <a:rPr dirty="0" sz="2400" spc="80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4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2400" spc="220">
                <a:solidFill>
                  <a:srgbClr val="FFFFFF"/>
                </a:solidFill>
                <a:latin typeface="Arial MT"/>
                <a:cs typeface="Arial MT"/>
              </a:rPr>
              <a:t>f</a:t>
            </a:r>
            <a:r>
              <a:rPr dirty="0" cap="small" sz="2400" spc="220">
                <a:solidFill>
                  <a:srgbClr val="FFFFFF"/>
                </a:solidFill>
                <a:latin typeface="Arial MT"/>
                <a:cs typeface="Arial MT"/>
              </a:rPr>
              <a:t>all</a:t>
            </a:r>
            <a:r>
              <a:rPr dirty="0" sz="2400" spc="-6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95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dirty="0" sz="2400" spc="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65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dirty="0" sz="2400" spc="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65">
                <a:solidFill>
                  <a:srgbClr val="FFFFFF"/>
                </a:solidFill>
                <a:latin typeface="Arial MT"/>
                <a:cs typeface="Arial MT"/>
              </a:rPr>
              <a:t>leader</a:t>
            </a:r>
            <a:r>
              <a:rPr dirty="0" sz="2400" spc="165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405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dirty="0" sz="2400" spc="405">
                <a:solidFill>
                  <a:srgbClr val="FFFFFF"/>
                </a:solidFill>
                <a:latin typeface="Arial MT"/>
                <a:cs typeface="Arial MT"/>
              </a:rPr>
              <a:t>f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7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dirty="0" sz="2400" spc="17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cap="small" sz="2400" spc="17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dirty="0" sz="24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20">
                <a:solidFill>
                  <a:srgbClr val="FFFFFF"/>
                </a:solidFill>
                <a:latin typeface="Arial MT"/>
                <a:cs typeface="Arial MT"/>
              </a:rPr>
              <a:t>citie</a:t>
            </a:r>
            <a:r>
              <a:rPr dirty="0" sz="2400" spc="12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endParaRPr sz="2400">
              <a:latin typeface="Arial MT"/>
              <a:cs typeface="Arial MT"/>
            </a:endParaRPr>
          </a:p>
          <a:p>
            <a:pPr marL="241300" marR="949325" indent="-228600">
              <a:lnSpc>
                <a:spcPts val="2400"/>
              </a:lnSpc>
              <a:buChar char="•"/>
              <a:tabLst>
                <a:tab pos="241300" algn="l"/>
              </a:tabLst>
            </a:pPr>
            <a:r>
              <a:rPr dirty="0" sz="2400" spc="12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dirty="0" cap="small" sz="2400" spc="120">
                <a:solidFill>
                  <a:srgbClr val="FFFFFF"/>
                </a:solidFill>
                <a:latin typeface="Arial MT"/>
                <a:cs typeface="Arial MT"/>
              </a:rPr>
              <a:t>itie</a:t>
            </a:r>
            <a:r>
              <a:rPr dirty="0" sz="2400" spc="12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2400" spc="229">
                <a:solidFill>
                  <a:srgbClr val="FFFFFF"/>
                </a:solidFill>
                <a:latin typeface="Arial MT"/>
                <a:cs typeface="Arial MT"/>
              </a:rPr>
              <a:t>f</a:t>
            </a:r>
            <a:r>
              <a:rPr dirty="0" cap="small" sz="2400" spc="229">
                <a:solidFill>
                  <a:srgbClr val="FFFFFF"/>
                </a:solidFill>
                <a:latin typeface="Arial MT"/>
                <a:cs typeface="Arial MT"/>
              </a:rPr>
              <a:t>ace</a:t>
            </a:r>
            <a:r>
              <a:rPr dirty="0" sz="24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7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sz="2400" spc="-14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30">
                <a:solidFill>
                  <a:srgbClr val="FFFFFF"/>
                </a:solidFill>
                <a:latin typeface="Arial MT"/>
                <a:cs typeface="Arial MT"/>
              </a:rPr>
              <a:t>reality</a:t>
            </a:r>
            <a:r>
              <a:rPr dirty="0" sz="2400" spc="-2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14">
                <a:solidFill>
                  <a:srgbClr val="FFFFFF"/>
                </a:solidFill>
                <a:latin typeface="Arial MT"/>
                <a:cs typeface="Arial MT"/>
              </a:rPr>
              <a:t>that</a:t>
            </a:r>
            <a:r>
              <a:rPr dirty="0" sz="2400" spc="-4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45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dirty="0" sz="2400" spc="145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2400" spc="215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dirty="0" cap="small" sz="2400" spc="215">
                <a:solidFill>
                  <a:srgbClr val="FFFFFF"/>
                </a:solidFill>
                <a:latin typeface="Arial MT"/>
                <a:cs typeface="Arial MT"/>
              </a:rPr>
              <a:t>ayer</a:t>
            </a:r>
            <a:r>
              <a:rPr dirty="0" sz="24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75">
                <a:solidFill>
                  <a:srgbClr val="FFFFFF"/>
                </a:solidFill>
                <a:latin typeface="Arial MT"/>
                <a:cs typeface="Arial MT"/>
              </a:rPr>
              <a:t>upon</a:t>
            </a:r>
            <a:r>
              <a:rPr dirty="0" sz="24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10">
                <a:solidFill>
                  <a:srgbClr val="FFFFFF"/>
                </a:solidFill>
                <a:latin typeface="Arial MT"/>
                <a:cs typeface="Arial MT"/>
              </a:rPr>
              <a:t>layer</a:t>
            </a:r>
            <a:r>
              <a:rPr dirty="0" sz="2400" spc="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405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dirty="0" sz="2400" spc="405">
                <a:solidFill>
                  <a:srgbClr val="FFFFFF"/>
                </a:solidFill>
                <a:latin typeface="Arial MT"/>
                <a:cs typeface="Arial MT"/>
              </a:rPr>
              <a:t>f</a:t>
            </a:r>
            <a:r>
              <a:rPr dirty="0" sz="2400" spc="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65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dirty="0" sz="2400" spc="165">
                <a:solidFill>
                  <a:srgbClr val="FFFFFF"/>
                </a:solidFill>
                <a:latin typeface="Arial MT"/>
                <a:cs typeface="Arial MT"/>
              </a:rPr>
              <a:t>ss</a:t>
            </a:r>
            <a:r>
              <a:rPr dirty="0" cap="small" sz="2400" spc="165">
                <a:solidFill>
                  <a:srgbClr val="FFFFFF"/>
                </a:solidFill>
                <a:latin typeface="Arial MT"/>
                <a:cs typeface="Arial MT"/>
              </a:rPr>
              <a:t>ue</a:t>
            </a:r>
            <a:r>
              <a:rPr dirty="0" sz="2400" spc="165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14">
                <a:solidFill>
                  <a:srgbClr val="FFFFFF"/>
                </a:solidFill>
                <a:latin typeface="Arial MT"/>
                <a:cs typeface="Arial MT"/>
              </a:rPr>
              <a:t>that</a:t>
            </a:r>
            <a:r>
              <a:rPr dirty="0" sz="2400" spc="-4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6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dirty="0" sz="2400" spc="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25">
                <a:solidFill>
                  <a:srgbClr val="FFFFFF"/>
                </a:solidFill>
                <a:latin typeface="Arial MT"/>
                <a:cs typeface="Arial MT"/>
              </a:rPr>
              <a:t>all </a:t>
            </a:r>
            <a:r>
              <a:rPr dirty="0" sz="2400" spc="-65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2400" spc="24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dirty="0" cap="small" sz="2400" spc="240">
                <a:solidFill>
                  <a:srgbClr val="FFFFFF"/>
                </a:solidFill>
                <a:latin typeface="Arial MT"/>
                <a:cs typeface="Arial MT"/>
              </a:rPr>
              <a:t>inked</a:t>
            </a:r>
            <a:r>
              <a:rPr dirty="0" sz="2400" spc="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8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dirty="0" sz="2400" spc="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35">
                <a:solidFill>
                  <a:srgbClr val="FFFFFF"/>
                </a:solidFill>
                <a:latin typeface="Arial MT"/>
                <a:cs typeface="Arial MT"/>
              </a:rPr>
              <a:t>all</a:t>
            </a:r>
            <a:r>
              <a:rPr dirty="0" sz="2400" spc="-6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00">
                <a:solidFill>
                  <a:srgbClr val="FFFFFF"/>
                </a:solidFill>
                <a:latin typeface="Arial MT"/>
                <a:cs typeface="Arial MT"/>
              </a:rPr>
              <a:t>ur</a:t>
            </a:r>
            <a:r>
              <a:rPr dirty="0" sz="2400" spc="100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dirty="0" cap="small" sz="2400" spc="100">
                <a:solidFill>
                  <a:srgbClr val="FFFFFF"/>
                </a:solidFill>
                <a:latin typeface="Arial MT"/>
                <a:cs typeface="Arial MT"/>
              </a:rPr>
              <a:t>ent</a:t>
            </a:r>
            <a:r>
              <a:rPr dirty="0" sz="2400" spc="-2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8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dirty="0" sz="24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35">
                <a:solidFill>
                  <a:srgbClr val="FFFFFF"/>
                </a:solidFill>
                <a:latin typeface="Arial MT"/>
                <a:cs typeface="Arial MT"/>
              </a:rPr>
              <a:t>all</a:t>
            </a:r>
            <a:r>
              <a:rPr dirty="0" sz="2400" spc="-7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70">
                <a:solidFill>
                  <a:srgbClr val="FFFFFF"/>
                </a:solidFill>
                <a:latin typeface="Arial MT"/>
                <a:cs typeface="Arial MT"/>
              </a:rPr>
              <a:t>need</a:t>
            </a:r>
            <a:r>
              <a:rPr dirty="0" sz="2400" spc="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4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dirty="0" sz="2400" spc="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7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dirty="0" sz="2400" spc="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85">
                <a:solidFill>
                  <a:srgbClr val="FFFFFF"/>
                </a:solidFill>
                <a:latin typeface="Arial MT"/>
                <a:cs typeface="Arial MT"/>
              </a:rPr>
              <a:t>miti</a:t>
            </a:r>
            <a:r>
              <a:rPr dirty="0" sz="2400" spc="85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dirty="0" cap="small" sz="2400" spc="85">
                <a:solidFill>
                  <a:srgbClr val="FFFFFF"/>
                </a:solidFill>
                <a:latin typeface="Arial MT"/>
                <a:cs typeface="Arial MT"/>
              </a:rPr>
              <a:t>ated</a:t>
            </a:r>
            <a:r>
              <a:rPr dirty="0" sz="24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85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dirty="0" sz="2400" spc="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30">
                <a:solidFill>
                  <a:srgbClr val="FFFFFF"/>
                </a:solidFill>
                <a:latin typeface="Arial MT"/>
                <a:cs typeface="Arial MT"/>
              </a:rPr>
              <a:t>re</a:t>
            </a:r>
            <a:r>
              <a:rPr dirty="0" sz="2400" spc="13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cap="small" sz="2400" spc="130">
                <a:solidFill>
                  <a:srgbClr val="FFFFFF"/>
                </a:solidFill>
                <a:latin typeface="Arial MT"/>
                <a:cs typeface="Arial MT"/>
              </a:rPr>
              <a:t>olved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6100" y="411731"/>
            <a:ext cx="2457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80">
                <a:solidFill>
                  <a:srgbClr val="FF0061"/>
                </a:solidFill>
                <a:latin typeface="Trebuchet MS"/>
                <a:cs typeface="Trebuchet MS"/>
              </a:rPr>
              <a:t>13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7829" y="2592127"/>
            <a:ext cx="10160000" cy="1031240"/>
          </a:xfrm>
          <a:prstGeom prst="rect"/>
        </p:spPr>
        <p:txBody>
          <a:bodyPr wrap="square" lIns="0" tIns="104140" rIns="0" bIns="0" rtlCol="0" vert="horz">
            <a:spAutoFit/>
          </a:bodyPr>
          <a:lstStyle/>
          <a:p>
            <a:pPr marL="1001394" marR="5080" indent="-989330">
              <a:lnSpc>
                <a:spcPts val="3600"/>
              </a:lnSpc>
              <a:spcBef>
                <a:spcPts val="820"/>
              </a:spcBef>
            </a:pPr>
            <a:r>
              <a:rPr dirty="0" sz="3600" spc="229" b="1">
                <a:latin typeface="Arial"/>
                <a:cs typeface="Arial"/>
              </a:rPr>
              <a:t>W</a:t>
            </a:r>
            <a:r>
              <a:rPr dirty="0" cap="small" sz="3600" spc="325" b="1">
                <a:latin typeface="Arial"/>
                <a:cs typeface="Arial"/>
              </a:rPr>
              <a:t>h</a:t>
            </a:r>
            <a:r>
              <a:rPr dirty="0" cap="small" sz="3600" spc="-90" b="1">
                <a:latin typeface="Arial"/>
                <a:cs typeface="Arial"/>
              </a:rPr>
              <a:t>a</a:t>
            </a:r>
            <a:r>
              <a:rPr dirty="0" cap="small" sz="3600" spc="220" b="1">
                <a:latin typeface="Arial"/>
                <a:cs typeface="Arial"/>
              </a:rPr>
              <a:t>t</a:t>
            </a:r>
            <a:r>
              <a:rPr dirty="0" sz="3600" b="1">
                <a:latin typeface="Arial"/>
                <a:cs typeface="Arial"/>
              </a:rPr>
              <a:t> </a:t>
            </a:r>
            <a:r>
              <a:rPr dirty="0" cap="small" sz="3600" spc="195" b="1">
                <a:latin typeface="Arial"/>
                <a:cs typeface="Arial"/>
              </a:rPr>
              <a:t>c</a:t>
            </a:r>
            <a:r>
              <a:rPr dirty="0" cap="small" sz="3600" spc="190" b="1">
                <a:latin typeface="Arial"/>
                <a:cs typeface="Arial"/>
              </a:rPr>
              <a:t>a</a:t>
            </a:r>
            <a:r>
              <a:rPr dirty="0" cap="small" sz="3600" spc="355" b="1">
                <a:latin typeface="Arial"/>
                <a:cs typeface="Arial"/>
              </a:rPr>
              <a:t>n</a:t>
            </a:r>
            <a:r>
              <a:rPr dirty="0" sz="3600" b="1">
                <a:latin typeface="Arial"/>
                <a:cs typeface="Arial"/>
              </a:rPr>
              <a:t> </a:t>
            </a:r>
            <a:r>
              <a:rPr dirty="0" sz="3600" spc="225" b="1">
                <a:latin typeface="Arial"/>
                <a:cs typeface="Arial"/>
              </a:rPr>
              <a:t>w</a:t>
            </a:r>
            <a:r>
              <a:rPr dirty="0" cap="small" sz="3600" spc="260" b="1">
                <a:latin typeface="Arial"/>
                <a:cs typeface="Arial"/>
              </a:rPr>
              <a:t>e</a:t>
            </a:r>
            <a:r>
              <a:rPr dirty="0" sz="3600" spc="-5" b="1">
                <a:latin typeface="Arial"/>
                <a:cs typeface="Arial"/>
              </a:rPr>
              <a:t> </a:t>
            </a:r>
            <a:r>
              <a:rPr dirty="0" cap="small" sz="3600" spc="254" b="1">
                <a:latin typeface="Arial"/>
                <a:cs typeface="Arial"/>
              </a:rPr>
              <a:t>d</a:t>
            </a:r>
            <a:r>
              <a:rPr dirty="0" cap="small" sz="3600" spc="320" b="1">
                <a:latin typeface="Arial"/>
                <a:cs typeface="Arial"/>
              </a:rPr>
              <a:t>o</a:t>
            </a:r>
            <a:r>
              <a:rPr dirty="0" sz="3600" spc="40" b="1">
                <a:latin typeface="Arial"/>
                <a:cs typeface="Arial"/>
              </a:rPr>
              <a:t> </a:t>
            </a:r>
            <a:r>
              <a:rPr dirty="0" cap="small" sz="3600" spc="110" b="1">
                <a:latin typeface="Arial"/>
                <a:cs typeface="Arial"/>
              </a:rPr>
              <a:t>t</a:t>
            </a:r>
            <a:r>
              <a:rPr dirty="0" cap="small" sz="3600" spc="310" b="1">
                <a:latin typeface="Arial"/>
                <a:cs typeface="Arial"/>
              </a:rPr>
              <a:t>o</a:t>
            </a:r>
            <a:r>
              <a:rPr dirty="0" sz="3600" b="1">
                <a:latin typeface="Arial"/>
                <a:cs typeface="Arial"/>
              </a:rPr>
              <a:t> </a:t>
            </a:r>
            <a:r>
              <a:rPr dirty="0" cap="small" sz="3600" spc="180" b="1">
                <a:latin typeface="Arial"/>
                <a:cs typeface="Arial"/>
              </a:rPr>
              <a:t>t</a:t>
            </a:r>
            <a:r>
              <a:rPr dirty="0" cap="small" sz="3600" spc="130" b="1">
                <a:latin typeface="Arial"/>
                <a:cs typeface="Arial"/>
              </a:rPr>
              <a:t>r</a:t>
            </a:r>
            <a:r>
              <a:rPr dirty="0" cap="small" sz="3600" spc="320" b="1">
                <a:latin typeface="Arial"/>
                <a:cs typeface="Arial"/>
              </a:rPr>
              <a:t>y</a:t>
            </a:r>
            <a:r>
              <a:rPr dirty="0" sz="3600" spc="-70" b="1">
                <a:latin typeface="Arial"/>
                <a:cs typeface="Arial"/>
              </a:rPr>
              <a:t> </a:t>
            </a:r>
            <a:r>
              <a:rPr dirty="0" cap="small" sz="3600" spc="260" b="1">
                <a:latin typeface="Arial"/>
                <a:cs typeface="Arial"/>
              </a:rPr>
              <a:t>an</a:t>
            </a:r>
            <a:r>
              <a:rPr dirty="0" cap="small" sz="3600" spc="300" b="1">
                <a:latin typeface="Arial"/>
                <a:cs typeface="Arial"/>
              </a:rPr>
              <a:t>d</a:t>
            </a:r>
            <a:r>
              <a:rPr dirty="0" sz="3600" spc="40" b="1">
                <a:latin typeface="Arial"/>
                <a:cs typeface="Arial"/>
              </a:rPr>
              <a:t> </a:t>
            </a:r>
            <a:r>
              <a:rPr dirty="0" cap="small" sz="3600" spc="535" b="1">
                <a:latin typeface="Arial"/>
                <a:cs typeface="Arial"/>
              </a:rPr>
              <a:t>m</a:t>
            </a:r>
            <a:r>
              <a:rPr dirty="0" cap="small" sz="3600" spc="245" b="1">
                <a:latin typeface="Arial"/>
                <a:cs typeface="Arial"/>
              </a:rPr>
              <a:t>itig</a:t>
            </a:r>
            <a:r>
              <a:rPr dirty="0" cap="small" sz="3600" spc="-90" b="1">
                <a:latin typeface="Arial"/>
                <a:cs typeface="Arial"/>
              </a:rPr>
              <a:t>a</a:t>
            </a:r>
            <a:r>
              <a:rPr dirty="0" cap="small" sz="3600" spc="185" b="1">
                <a:latin typeface="Arial"/>
                <a:cs typeface="Arial"/>
              </a:rPr>
              <a:t>t</a:t>
            </a:r>
            <a:r>
              <a:rPr dirty="0" cap="small" sz="3600" spc="250" b="1">
                <a:latin typeface="Arial"/>
                <a:cs typeface="Arial"/>
              </a:rPr>
              <a:t>e</a:t>
            </a:r>
            <a:r>
              <a:rPr dirty="0" sz="3600" spc="40" b="1">
                <a:latin typeface="Arial"/>
                <a:cs typeface="Arial"/>
              </a:rPr>
              <a:t> </a:t>
            </a:r>
            <a:r>
              <a:rPr dirty="0" cap="small" sz="3600" spc="220" b="1">
                <a:latin typeface="Arial"/>
                <a:cs typeface="Arial"/>
              </a:rPr>
              <a:t>the</a:t>
            </a:r>
            <a:r>
              <a:rPr dirty="0" sz="3600" spc="114" b="1">
                <a:latin typeface="Arial"/>
                <a:cs typeface="Arial"/>
              </a:rPr>
              <a:t>s</a:t>
            </a:r>
            <a:r>
              <a:rPr dirty="0" cap="small" sz="3600" spc="200" b="1">
                <a:latin typeface="Arial"/>
                <a:cs typeface="Arial"/>
              </a:rPr>
              <a:t>e</a:t>
            </a:r>
            <a:r>
              <a:rPr dirty="0" sz="3600" spc="95" b="1">
                <a:latin typeface="Arial"/>
                <a:cs typeface="Arial"/>
              </a:rPr>
              <a:t> </a:t>
            </a:r>
            <a:r>
              <a:rPr dirty="0" cap="small" sz="3600" spc="275" b="1">
                <a:latin typeface="Arial"/>
                <a:cs typeface="Arial"/>
              </a:rPr>
              <a:t>i</a:t>
            </a:r>
            <a:r>
              <a:rPr dirty="0" sz="3600" spc="135" b="1">
                <a:latin typeface="Arial"/>
                <a:cs typeface="Arial"/>
              </a:rPr>
              <a:t>ss</a:t>
            </a:r>
            <a:r>
              <a:rPr dirty="0" cap="small" sz="3600" spc="240" b="1">
                <a:latin typeface="Arial"/>
                <a:cs typeface="Arial"/>
              </a:rPr>
              <a:t>ue</a:t>
            </a:r>
            <a:r>
              <a:rPr dirty="0" sz="3600" spc="175" b="1">
                <a:latin typeface="Arial"/>
                <a:cs typeface="Arial"/>
              </a:rPr>
              <a:t>s</a:t>
            </a:r>
            <a:r>
              <a:rPr dirty="0" sz="3600" b="1">
                <a:latin typeface="Arial"/>
                <a:cs typeface="Arial"/>
              </a:rPr>
              <a:t> </a:t>
            </a:r>
            <a:r>
              <a:rPr dirty="0" cap="small" sz="3600" spc="254" b="1">
                <a:latin typeface="Arial"/>
                <a:cs typeface="Arial"/>
              </a:rPr>
              <a:t>th</a:t>
            </a:r>
            <a:r>
              <a:rPr dirty="0" cap="small" sz="3600" spc="-95" b="1">
                <a:latin typeface="Arial"/>
                <a:cs typeface="Arial"/>
              </a:rPr>
              <a:t>a</a:t>
            </a:r>
            <a:r>
              <a:rPr dirty="0" cap="small" sz="3600" spc="220" b="1">
                <a:latin typeface="Arial"/>
                <a:cs typeface="Arial"/>
              </a:rPr>
              <a:t>t</a:t>
            </a:r>
            <a:r>
              <a:rPr dirty="0" sz="3600" b="1">
                <a:latin typeface="Arial"/>
                <a:cs typeface="Arial"/>
              </a:rPr>
              <a:t> </a:t>
            </a:r>
            <a:r>
              <a:rPr dirty="0" cap="small" sz="3600" spc="200" b="1">
                <a:latin typeface="Arial"/>
                <a:cs typeface="Arial"/>
              </a:rPr>
              <a:t>a</a:t>
            </a:r>
            <a:r>
              <a:rPr dirty="0" cap="small" sz="3600" spc="260" b="1">
                <a:latin typeface="Arial"/>
                <a:cs typeface="Arial"/>
              </a:rPr>
              <a:t>r</a:t>
            </a:r>
            <a:r>
              <a:rPr dirty="0" cap="small" sz="3600" spc="275" b="1">
                <a:latin typeface="Arial"/>
                <a:cs typeface="Arial"/>
              </a:rPr>
              <a:t>e</a:t>
            </a:r>
            <a:r>
              <a:rPr dirty="0" sz="3600" spc="40" b="1">
                <a:latin typeface="Arial"/>
                <a:cs typeface="Arial"/>
              </a:rPr>
              <a:t> </a:t>
            </a:r>
            <a:r>
              <a:rPr dirty="0" cap="small" sz="3600" spc="250" b="1">
                <a:latin typeface="Arial"/>
                <a:cs typeface="Arial"/>
              </a:rPr>
              <a:t>hea</a:t>
            </a:r>
            <a:r>
              <a:rPr dirty="0" cap="small" sz="3600" spc="250" b="1">
                <a:latin typeface="Arial"/>
                <a:cs typeface="Arial"/>
              </a:rPr>
              <a:t>din</a:t>
            </a:r>
            <a:r>
              <a:rPr dirty="0" cap="small" sz="3600" spc="395" b="1">
                <a:latin typeface="Arial"/>
                <a:cs typeface="Arial"/>
              </a:rPr>
              <a:t>g</a:t>
            </a:r>
            <a:r>
              <a:rPr dirty="0" sz="3600" spc="40" b="1">
                <a:latin typeface="Arial"/>
                <a:cs typeface="Arial"/>
              </a:rPr>
              <a:t> </a:t>
            </a:r>
            <a:r>
              <a:rPr dirty="0" cap="small" sz="3600" spc="270" b="1">
                <a:latin typeface="Arial"/>
                <a:cs typeface="Arial"/>
              </a:rPr>
              <a:t>ou</a:t>
            </a:r>
            <a:r>
              <a:rPr dirty="0" cap="small" sz="3600" spc="300" b="1">
                <a:latin typeface="Arial"/>
                <a:cs typeface="Arial"/>
              </a:rPr>
              <a:t>r</a:t>
            </a:r>
            <a:r>
              <a:rPr dirty="0" sz="3600" spc="40" b="1">
                <a:latin typeface="Arial"/>
                <a:cs typeface="Arial"/>
              </a:rPr>
              <a:t> </a:t>
            </a:r>
            <a:r>
              <a:rPr dirty="0" sz="3600" spc="10" b="1">
                <a:latin typeface="Arial"/>
                <a:cs typeface="Arial"/>
              </a:rPr>
              <a:t>w</a:t>
            </a:r>
            <a:r>
              <a:rPr dirty="0" cap="small" sz="3600" spc="-160" b="1">
                <a:latin typeface="Arial"/>
                <a:cs typeface="Arial"/>
              </a:rPr>
              <a:t>a</a:t>
            </a:r>
            <a:r>
              <a:rPr dirty="0" cap="small" sz="3600" spc="280" b="1">
                <a:latin typeface="Arial"/>
                <a:cs typeface="Arial"/>
              </a:rPr>
              <a:t>y</a:t>
            </a:r>
            <a:r>
              <a:rPr dirty="0" sz="3600" spc="135" b="1">
                <a:latin typeface="Arial"/>
                <a:cs typeface="Arial"/>
              </a:rPr>
              <a:t>?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42039" y="4039927"/>
            <a:ext cx="10709275" cy="1854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 indent="1905">
              <a:lnSpc>
                <a:spcPct val="100000"/>
              </a:lnSpc>
              <a:spcBef>
                <a:spcPts val="100"/>
              </a:spcBef>
            </a:pPr>
            <a:r>
              <a:rPr dirty="0" sz="3000" spc="11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dirty="0" cap="small" sz="3000" spc="200">
                <a:solidFill>
                  <a:srgbClr val="FFFFFF"/>
                </a:solidFill>
                <a:latin typeface="Arial MT"/>
                <a:cs typeface="Arial MT"/>
              </a:rPr>
              <a:t>h</a:t>
            </a:r>
            <a:r>
              <a:rPr dirty="0" cap="small" sz="3000" spc="22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70">
                <a:solidFill>
                  <a:srgbClr val="FFFFFF"/>
                </a:solidFill>
                <a:latin typeface="Arial MT"/>
                <a:cs typeface="Arial MT"/>
              </a:rPr>
              <a:t>obviou</a:t>
            </a:r>
            <a:r>
              <a:rPr dirty="0" sz="3000" spc="29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sz="30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90">
                <a:solidFill>
                  <a:srgbClr val="FFFFFF"/>
                </a:solidFill>
                <a:latin typeface="Arial MT"/>
                <a:cs typeface="Arial MT"/>
              </a:rPr>
              <a:t>an</a:t>
            </a:r>
            <a:r>
              <a:rPr dirty="0" sz="3000" spc="254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cap="small" sz="3000" spc="215">
                <a:solidFill>
                  <a:srgbClr val="FFFFFF"/>
                </a:solidFill>
                <a:latin typeface="Arial MT"/>
                <a:cs typeface="Arial MT"/>
              </a:rPr>
              <a:t>we</a:t>
            </a:r>
            <a:r>
              <a:rPr dirty="0" cap="small" sz="3000" spc="225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7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dirty="0" sz="3000" spc="29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sz="30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8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dirty="0" cap="small" sz="3000" spc="235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dirty="0" sz="30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000" spc="760">
                <a:solidFill>
                  <a:srgbClr val="FFFFFF"/>
                </a:solidFill>
                <a:latin typeface="Arial MT"/>
                <a:cs typeface="Arial MT"/>
              </a:rPr>
              <a:t>f</a:t>
            </a:r>
            <a:r>
              <a:rPr dirty="0" cap="small" sz="3000" spc="185">
                <a:solidFill>
                  <a:srgbClr val="FFFFFF"/>
                </a:solidFill>
                <a:latin typeface="Arial MT"/>
                <a:cs typeface="Arial MT"/>
              </a:rPr>
              <a:t>ocu</a:t>
            </a:r>
            <a:r>
              <a:rPr dirty="0" sz="3000" spc="29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sz="30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22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dirty="0" cap="small" sz="3000" spc="235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229">
                <a:solidFill>
                  <a:srgbClr val="FFFFFF"/>
                </a:solidFill>
                <a:latin typeface="Arial MT"/>
                <a:cs typeface="Arial MT"/>
              </a:rPr>
              <a:t>ma</a:t>
            </a:r>
            <a:r>
              <a:rPr dirty="0" sz="3000" spc="254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cap="small" sz="3000" spc="165">
                <a:solidFill>
                  <a:srgbClr val="FFFFFF"/>
                </a:solidFill>
                <a:latin typeface="Arial MT"/>
                <a:cs typeface="Arial MT"/>
              </a:rPr>
              <a:t>ter</a:t>
            </a:r>
            <a:r>
              <a:rPr dirty="0" sz="3000" spc="40">
                <a:solidFill>
                  <a:srgbClr val="FFFFFF"/>
                </a:solidFill>
                <a:latin typeface="Arial MT"/>
                <a:cs typeface="Arial MT"/>
              </a:rPr>
              <a:t>-</a:t>
            </a:r>
            <a:r>
              <a:rPr dirty="0" cap="small" sz="3000" spc="170">
                <a:solidFill>
                  <a:srgbClr val="FFFFFF"/>
                </a:solidFill>
                <a:latin typeface="Arial MT"/>
                <a:cs typeface="Arial MT"/>
              </a:rPr>
              <a:t>plannin</a:t>
            </a:r>
            <a:r>
              <a:rPr dirty="0" sz="3000" spc="-195">
                <a:solidFill>
                  <a:srgbClr val="FFFFFF"/>
                </a:solidFill>
                <a:latin typeface="Arial MT"/>
                <a:cs typeface="Arial MT"/>
              </a:rPr>
              <a:t>G </a:t>
            </a:r>
            <a:r>
              <a:rPr dirty="0" cap="small" sz="3000" spc="195">
                <a:solidFill>
                  <a:srgbClr val="FFFFFF"/>
                </a:solidFill>
                <a:latin typeface="Arial MT"/>
                <a:cs typeface="Arial MT"/>
              </a:rPr>
              <a:t>an</a:t>
            </a:r>
            <a:r>
              <a:rPr dirty="0" cap="small" sz="3000" spc="240">
                <a:solidFill>
                  <a:srgbClr val="FFFFFF"/>
                </a:solidFill>
                <a:latin typeface="Arial MT"/>
                <a:cs typeface="Arial MT"/>
              </a:rPr>
              <a:t>d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55">
                <a:solidFill>
                  <a:srgbClr val="FFFFFF"/>
                </a:solidFill>
                <a:latin typeface="Arial MT"/>
                <a:cs typeface="Arial MT"/>
              </a:rPr>
              <a:t>ex</a:t>
            </a:r>
            <a:r>
              <a:rPr dirty="0" cap="small" sz="3000" spc="-55">
                <a:solidFill>
                  <a:srgbClr val="FFFFFF"/>
                </a:solidFill>
                <a:latin typeface="Arial MT"/>
                <a:cs typeface="Arial MT"/>
              </a:rPr>
              <a:t>p</a:t>
            </a:r>
            <a:r>
              <a:rPr dirty="0" cap="small" sz="3000" spc="195">
                <a:solidFill>
                  <a:srgbClr val="FFFFFF"/>
                </a:solidFill>
                <a:latin typeface="Arial MT"/>
                <a:cs typeface="Arial MT"/>
              </a:rPr>
              <a:t>an</a:t>
            </a:r>
            <a:r>
              <a:rPr dirty="0" cap="small" sz="3000" spc="240">
                <a:solidFill>
                  <a:srgbClr val="FFFFFF"/>
                </a:solidFill>
                <a:latin typeface="Arial MT"/>
                <a:cs typeface="Arial MT"/>
              </a:rPr>
              <a:t>d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75">
                <a:solidFill>
                  <a:srgbClr val="FFFFFF"/>
                </a:solidFill>
                <a:latin typeface="Arial MT"/>
                <a:cs typeface="Arial MT"/>
              </a:rPr>
              <a:t>th</a:t>
            </a:r>
            <a:r>
              <a:rPr dirty="0" cap="small" sz="3000" spc="21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000" spc="254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cap="small" sz="3000" spc="170">
                <a:solidFill>
                  <a:srgbClr val="FFFFFF"/>
                </a:solidFill>
                <a:latin typeface="Arial MT"/>
                <a:cs typeface="Arial MT"/>
              </a:rPr>
              <a:t>cop</a:t>
            </a:r>
            <a:r>
              <a:rPr dirty="0" cap="small" sz="3000" spc="19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20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dirty="0" sz="3000" spc="795">
                <a:solidFill>
                  <a:srgbClr val="FFFFFF"/>
                </a:solidFill>
                <a:latin typeface="Arial MT"/>
                <a:cs typeface="Arial MT"/>
              </a:rPr>
              <a:t>f</a:t>
            </a:r>
            <a:r>
              <a:rPr dirty="0" sz="30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250">
                <a:solidFill>
                  <a:srgbClr val="FFFFFF"/>
                </a:solidFill>
                <a:latin typeface="Arial MT"/>
                <a:cs typeface="Arial MT"/>
              </a:rPr>
              <a:t>wh</a:t>
            </a:r>
            <a:r>
              <a:rPr dirty="0" cap="small" sz="3000" spc="-35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cap="small" sz="3000" spc="175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dirty="0" sz="3000" spc="-6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95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sz="3000" spc="-18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229">
                <a:solidFill>
                  <a:srgbClr val="FFFFFF"/>
                </a:solidFill>
                <a:latin typeface="Arial MT"/>
                <a:cs typeface="Arial MT"/>
              </a:rPr>
              <a:t>ma</a:t>
            </a:r>
            <a:r>
              <a:rPr dirty="0" sz="3000" spc="254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cap="small" sz="3000" spc="165">
                <a:solidFill>
                  <a:srgbClr val="FFFFFF"/>
                </a:solidFill>
                <a:latin typeface="Arial MT"/>
                <a:cs typeface="Arial MT"/>
              </a:rPr>
              <a:t>ter</a:t>
            </a:r>
            <a:r>
              <a:rPr dirty="0" sz="3000" spc="40">
                <a:solidFill>
                  <a:srgbClr val="FFFFFF"/>
                </a:solidFill>
                <a:latin typeface="Arial MT"/>
                <a:cs typeface="Arial MT"/>
              </a:rPr>
              <a:t>-</a:t>
            </a:r>
            <a:r>
              <a:rPr dirty="0" cap="small" sz="3000" spc="160">
                <a:solidFill>
                  <a:srgbClr val="FFFFFF"/>
                </a:solidFill>
                <a:latin typeface="Arial MT"/>
                <a:cs typeface="Arial MT"/>
              </a:rPr>
              <a:t>pla</a:t>
            </a:r>
            <a:r>
              <a:rPr dirty="0" cap="small" sz="3000" spc="225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65">
                <a:solidFill>
                  <a:srgbClr val="FFFFFF"/>
                </a:solidFill>
                <a:latin typeface="Arial MT"/>
                <a:cs typeface="Arial MT"/>
              </a:rPr>
              <a:t>real</a:t>
            </a:r>
            <a:r>
              <a:rPr dirty="0" cap="small" sz="3000" spc="-10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dirty="0" cap="small" sz="3000" spc="19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dirty="0" sz="3000" spc="-6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35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dirty="0" sz="3000" spc="105">
                <a:solidFill>
                  <a:srgbClr val="FFFFFF"/>
                </a:solidFill>
                <a:latin typeface="Arial MT"/>
                <a:cs typeface="Arial MT"/>
              </a:rPr>
              <a:t>s,</a:t>
            </a:r>
            <a:r>
              <a:rPr dirty="0" sz="3000" spc="9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75">
                <a:solidFill>
                  <a:srgbClr val="FFFFFF"/>
                </a:solidFill>
                <a:latin typeface="Arial MT"/>
                <a:cs typeface="Arial MT"/>
              </a:rPr>
              <a:t>incorpor</a:t>
            </a:r>
            <a:r>
              <a:rPr dirty="0" cap="small" sz="3000" spc="-35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cap="small" sz="3000" spc="145">
                <a:solidFill>
                  <a:srgbClr val="FFFFFF"/>
                </a:solidFill>
                <a:latin typeface="Arial MT"/>
                <a:cs typeface="Arial MT"/>
              </a:rPr>
              <a:t>tin</a:t>
            </a:r>
            <a:r>
              <a:rPr dirty="0" sz="3000" spc="-235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dirty="0" sz="30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000" spc="-195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dirty="0" cap="small" sz="3000" spc="200">
                <a:solidFill>
                  <a:srgbClr val="FFFFFF"/>
                </a:solidFill>
                <a:latin typeface="Arial MT"/>
                <a:cs typeface="Arial MT"/>
              </a:rPr>
              <a:t>u</a:t>
            </a:r>
            <a:r>
              <a:rPr dirty="0" cap="small" sz="3000" spc="-10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dirty="0" cap="small" sz="3000" spc="16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dirty="0" cap="small" sz="3000" spc="85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4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dirty="0" cap="small" sz="3000" spc="-8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cap="small" sz="3000" spc="175">
                <a:solidFill>
                  <a:srgbClr val="FFFFFF"/>
                </a:solidFill>
                <a:latin typeface="Arial MT"/>
                <a:cs typeface="Arial MT"/>
              </a:rPr>
              <a:t>yere</a:t>
            </a:r>
            <a:r>
              <a:rPr dirty="0" cap="small" sz="3000" spc="220">
                <a:solidFill>
                  <a:srgbClr val="FFFFFF"/>
                </a:solidFill>
                <a:latin typeface="Arial MT"/>
                <a:cs typeface="Arial MT"/>
              </a:rPr>
              <a:t>d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70">
                <a:solidFill>
                  <a:srgbClr val="FFFFFF"/>
                </a:solidFill>
                <a:latin typeface="Arial MT"/>
                <a:cs typeface="Arial MT"/>
              </a:rPr>
              <a:t>plannin</a:t>
            </a:r>
            <a:r>
              <a:rPr dirty="0" sz="3000" spc="-235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dirty="0" sz="30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000" spc="254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cap="small" sz="3000" spc="170">
                <a:solidFill>
                  <a:srgbClr val="FFFFFF"/>
                </a:solidFill>
                <a:latin typeface="Arial MT"/>
                <a:cs typeface="Arial MT"/>
              </a:rPr>
              <a:t>tr</a:t>
            </a:r>
            <a:r>
              <a:rPr dirty="0" cap="small" sz="3000" spc="-35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cap="small" sz="3000" spc="150">
                <a:solidFill>
                  <a:srgbClr val="FFFFFF"/>
                </a:solidFill>
                <a:latin typeface="Arial MT"/>
                <a:cs typeface="Arial MT"/>
              </a:rPr>
              <a:t>te</a:t>
            </a:r>
            <a:r>
              <a:rPr dirty="0" sz="3000" spc="-270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dirty="0" cap="small" sz="3000" spc="114">
                <a:solidFill>
                  <a:srgbClr val="FFFFFF"/>
                </a:solidFill>
                <a:latin typeface="Arial MT"/>
                <a:cs typeface="Arial MT"/>
              </a:rPr>
              <a:t>ie</a:t>
            </a:r>
            <a:r>
              <a:rPr dirty="0" sz="3000" spc="29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sz="30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85">
                <a:solidFill>
                  <a:srgbClr val="FFFFFF"/>
                </a:solidFill>
                <a:latin typeface="Arial MT"/>
                <a:cs typeface="Arial MT"/>
              </a:rPr>
              <a:t>th</a:t>
            </a:r>
            <a:r>
              <a:rPr dirty="0" cap="small" sz="3000" spc="-3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cap="small" sz="3000" spc="175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dirty="0" sz="3000" spc="1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220">
                <a:solidFill>
                  <a:srgbClr val="FFFFFF"/>
                </a:solidFill>
                <a:latin typeface="Arial MT"/>
                <a:cs typeface="Arial MT"/>
              </a:rPr>
              <a:t>wor</a:t>
            </a:r>
            <a:r>
              <a:rPr dirty="0" cap="small" sz="3000" spc="215">
                <a:solidFill>
                  <a:srgbClr val="FFFFFF"/>
                </a:solidFill>
                <a:latin typeface="Arial MT"/>
                <a:cs typeface="Arial MT"/>
              </a:rPr>
              <a:t>k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8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dirty="0" cap="small" sz="3000" spc="20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dirty="0" sz="3000" spc="-270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dirty="0" cap="small" sz="3000" spc="175">
                <a:solidFill>
                  <a:srgbClr val="FFFFFF"/>
                </a:solidFill>
                <a:latin typeface="Arial MT"/>
                <a:cs typeface="Arial MT"/>
              </a:rPr>
              <a:t>ether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.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6100" y="411731"/>
            <a:ext cx="2482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70">
                <a:solidFill>
                  <a:srgbClr val="FF0061"/>
                </a:solidFill>
                <a:latin typeface="Trebuchet MS"/>
                <a:cs typeface="Trebuchet MS"/>
              </a:rPr>
              <a:t>14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265" algn="l"/>
              </a:tabLst>
            </a:pPr>
            <a:r>
              <a:rPr dirty="0" spc="75"/>
              <a:t>1</a:t>
            </a:r>
            <a:r>
              <a:rPr dirty="0" spc="50"/>
              <a:t>.</a:t>
            </a:r>
            <a:r>
              <a:rPr dirty="0"/>
              <a:t>	</a:t>
            </a:r>
            <a:r>
              <a:rPr dirty="0" spc="95"/>
              <a:t>E</a:t>
            </a:r>
            <a:r>
              <a:rPr dirty="0" cap="small" spc="165"/>
              <a:t>ner</a:t>
            </a:r>
            <a:r>
              <a:rPr dirty="0" spc="-5"/>
              <a:t>G</a:t>
            </a:r>
            <a:r>
              <a:rPr dirty="0" spc="15"/>
              <a:t>y</a:t>
            </a:r>
            <a:r>
              <a:rPr dirty="0" spc="-50"/>
              <a:t> </a:t>
            </a:r>
            <a:r>
              <a:rPr dirty="0" spc="95"/>
              <a:t>S</a:t>
            </a:r>
            <a:r>
              <a:rPr dirty="0" cap="small" spc="135"/>
              <a:t>ecurity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469900" indent="-457200">
              <a:lnSpc>
                <a:spcPts val="2640"/>
              </a:lnSpc>
              <a:spcBef>
                <a:spcPts val="100"/>
              </a:spcBef>
              <a:buAutoNum type="arabicPeriod" startAt="2"/>
              <a:tabLst>
                <a:tab pos="469265" algn="l"/>
                <a:tab pos="469900" algn="l"/>
              </a:tabLst>
            </a:pPr>
            <a:r>
              <a:rPr dirty="0" spc="165"/>
              <a:t>C</a:t>
            </a:r>
            <a:r>
              <a:rPr dirty="0" cap="small" spc="165"/>
              <a:t>arbon</a:t>
            </a:r>
            <a:r>
              <a:rPr dirty="0" spc="10"/>
              <a:t> </a:t>
            </a:r>
            <a:r>
              <a:rPr dirty="0" cap="small" spc="155"/>
              <a:t>reduction</a:t>
            </a:r>
            <a:r>
              <a:rPr dirty="0" spc="10"/>
              <a:t> </a:t>
            </a:r>
            <a:r>
              <a:rPr dirty="0" cap="small" spc="180"/>
              <a:t>and</a:t>
            </a:r>
            <a:r>
              <a:rPr dirty="0" spc="15"/>
              <a:t> </a:t>
            </a:r>
            <a:r>
              <a:rPr dirty="0" cap="small" spc="80"/>
              <a:t>miti</a:t>
            </a:r>
            <a:r>
              <a:rPr dirty="0" spc="80"/>
              <a:t>G</a:t>
            </a:r>
            <a:r>
              <a:rPr dirty="0" cap="small" spc="80"/>
              <a:t>ation</a:t>
            </a:r>
          </a:p>
          <a:p>
            <a:pPr marL="469900" indent="-457200">
              <a:lnSpc>
                <a:spcPts val="2400"/>
              </a:lnSpc>
              <a:buAutoNum type="arabicPeriod" startAt="2"/>
              <a:tabLst>
                <a:tab pos="469265" algn="l"/>
                <a:tab pos="469900" algn="l"/>
              </a:tabLst>
            </a:pPr>
            <a:r>
              <a:rPr dirty="0" spc="190"/>
              <a:t>Cl</a:t>
            </a:r>
            <a:r>
              <a:rPr dirty="0" cap="small" spc="190"/>
              <a:t>imate</a:t>
            </a:r>
            <a:r>
              <a:rPr dirty="0" spc="20"/>
              <a:t> </a:t>
            </a:r>
            <a:r>
              <a:rPr dirty="0" spc="130"/>
              <a:t>R</a:t>
            </a:r>
            <a:r>
              <a:rPr dirty="0" cap="small" spc="130"/>
              <a:t>e</a:t>
            </a:r>
            <a:r>
              <a:rPr dirty="0" spc="130"/>
              <a:t>s</a:t>
            </a:r>
            <a:r>
              <a:rPr dirty="0" cap="small" spc="130"/>
              <a:t>ilience</a:t>
            </a:r>
            <a:r>
              <a:rPr dirty="0" spc="25"/>
              <a:t> </a:t>
            </a:r>
            <a:r>
              <a:rPr dirty="0" spc="145"/>
              <a:t>S</a:t>
            </a:r>
            <a:r>
              <a:rPr dirty="0" cap="small" spc="145"/>
              <a:t>olution</a:t>
            </a:r>
            <a:r>
              <a:rPr dirty="0" spc="145"/>
              <a:t>s</a:t>
            </a:r>
          </a:p>
          <a:p>
            <a:pPr marL="469900" indent="-457200">
              <a:lnSpc>
                <a:spcPts val="2400"/>
              </a:lnSpc>
              <a:buAutoNum type="arabicPeriod" startAt="2"/>
              <a:tabLst>
                <a:tab pos="469265" algn="l"/>
                <a:tab pos="469900" algn="l"/>
              </a:tabLst>
            </a:pPr>
            <a:r>
              <a:rPr dirty="0" spc="125"/>
              <a:t>E</a:t>
            </a:r>
            <a:r>
              <a:rPr dirty="0" cap="small" spc="125"/>
              <a:t>ducation</a:t>
            </a:r>
          </a:p>
          <a:p>
            <a:pPr marL="469900" indent="-457200">
              <a:lnSpc>
                <a:spcPts val="2400"/>
              </a:lnSpc>
              <a:buAutoNum type="arabicPeriod" startAt="2"/>
              <a:tabLst>
                <a:tab pos="469265" algn="l"/>
                <a:tab pos="469900" algn="l"/>
              </a:tabLst>
            </a:pPr>
            <a:r>
              <a:rPr dirty="0" spc="140"/>
              <a:t>P</a:t>
            </a:r>
            <a:r>
              <a:rPr dirty="0" cap="small" spc="140"/>
              <a:t>rovide</a:t>
            </a:r>
            <a:r>
              <a:rPr dirty="0" spc="25"/>
              <a:t> </a:t>
            </a:r>
            <a:r>
              <a:rPr dirty="0" spc="85"/>
              <a:t>G</a:t>
            </a:r>
            <a:r>
              <a:rPr dirty="0" cap="small" spc="85"/>
              <a:t>ood</a:t>
            </a:r>
            <a:r>
              <a:rPr dirty="0" spc="30"/>
              <a:t> </a:t>
            </a:r>
            <a:r>
              <a:rPr dirty="0" cap="small" spc="245"/>
              <a:t>a</a:t>
            </a:r>
            <a:r>
              <a:rPr dirty="0" spc="245"/>
              <a:t>ff</a:t>
            </a:r>
            <a:r>
              <a:rPr dirty="0" cap="small" spc="245"/>
              <a:t>ordable</a:t>
            </a:r>
            <a:r>
              <a:rPr dirty="0" spc="30"/>
              <a:t> </a:t>
            </a:r>
            <a:r>
              <a:rPr dirty="0" cap="small" spc="200"/>
              <a:t>home</a:t>
            </a:r>
            <a:r>
              <a:rPr dirty="0" spc="200"/>
              <a:t>s</a:t>
            </a:r>
            <a:r>
              <a:rPr dirty="0"/>
              <a:t> </a:t>
            </a:r>
            <a:r>
              <a:rPr dirty="0" cap="small" spc="160"/>
              <a:t>with</a:t>
            </a:r>
            <a:r>
              <a:rPr dirty="0" spc="30"/>
              <a:t> </a:t>
            </a:r>
            <a:r>
              <a:rPr dirty="0" cap="small" spc="170"/>
              <a:t>a</a:t>
            </a:r>
            <a:r>
              <a:rPr dirty="0" spc="-145"/>
              <a:t> </a:t>
            </a:r>
            <a:r>
              <a:rPr dirty="0" spc="260"/>
              <a:t>f</a:t>
            </a:r>
            <a:r>
              <a:rPr dirty="0" cap="small" spc="260"/>
              <a:t>ull</a:t>
            </a:r>
            <a:r>
              <a:rPr dirty="0" spc="-65"/>
              <a:t> </a:t>
            </a:r>
            <a:r>
              <a:rPr dirty="0" cap="small" spc="90"/>
              <a:t>ran</a:t>
            </a:r>
            <a:r>
              <a:rPr dirty="0" spc="90"/>
              <a:t>G</a:t>
            </a:r>
            <a:r>
              <a:rPr dirty="0" cap="small" spc="90"/>
              <a:t>e</a:t>
            </a:r>
            <a:r>
              <a:rPr dirty="0" spc="30"/>
              <a:t> </a:t>
            </a:r>
            <a:r>
              <a:rPr dirty="0" cap="small" spc="405"/>
              <a:t>o</a:t>
            </a:r>
            <a:r>
              <a:rPr dirty="0" spc="405"/>
              <a:t>f</a:t>
            </a:r>
            <a:r>
              <a:rPr dirty="0"/>
              <a:t> </a:t>
            </a:r>
            <a:r>
              <a:rPr dirty="0" cap="small" spc="145"/>
              <a:t>amenitie</a:t>
            </a:r>
            <a:r>
              <a:rPr dirty="0" spc="145"/>
              <a:t>s</a:t>
            </a:r>
          </a:p>
          <a:p>
            <a:pPr marL="469900" indent="-457200">
              <a:lnSpc>
                <a:spcPts val="2400"/>
              </a:lnSpc>
              <a:buAutoNum type="arabicPeriod" startAt="2"/>
              <a:tabLst>
                <a:tab pos="469265" algn="l"/>
                <a:tab pos="469900" algn="l"/>
              </a:tabLst>
            </a:pPr>
            <a:r>
              <a:rPr dirty="0" spc="95"/>
              <a:t>Im</a:t>
            </a:r>
            <a:r>
              <a:rPr dirty="0" cap="small" spc="95"/>
              <a:t>prove</a:t>
            </a:r>
            <a:r>
              <a:rPr dirty="0" spc="25"/>
              <a:t> </a:t>
            </a:r>
            <a:r>
              <a:rPr dirty="0" cap="small" spc="180"/>
              <a:t>and</a:t>
            </a:r>
            <a:r>
              <a:rPr dirty="0" spc="25"/>
              <a:t> </a:t>
            </a:r>
            <a:r>
              <a:rPr dirty="0" spc="135"/>
              <a:t>s</a:t>
            </a:r>
            <a:r>
              <a:rPr dirty="0" cap="small" spc="135"/>
              <a:t>u</a:t>
            </a:r>
            <a:r>
              <a:rPr dirty="0" spc="135"/>
              <a:t>s</a:t>
            </a:r>
            <a:r>
              <a:rPr dirty="0" cap="small" spc="135"/>
              <a:t>tain</a:t>
            </a:r>
            <a:r>
              <a:rPr dirty="0" spc="25"/>
              <a:t> </a:t>
            </a:r>
            <a:r>
              <a:rPr dirty="0" spc="290"/>
              <a:t>f</a:t>
            </a:r>
            <a:r>
              <a:rPr dirty="0" cap="small" spc="290"/>
              <a:t>ood</a:t>
            </a:r>
            <a:r>
              <a:rPr dirty="0" spc="30"/>
              <a:t> </a:t>
            </a:r>
            <a:r>
              <a:rPr dirty="0" spc="120"/>
              <a:t>s</a:t>
            </a:r>
            <a:r>
              <a:rPr dirty="0" cap="small" spc="120"/>
              <a:t>upply</a:t>
            </a:r>
            <a:r>
              <a:rPr dirty="0" spc="-45"/>
              <a:t> </a:t>
            </a:r>
            <a:r>
              <a:rPr dirty="0" cap="small" spc="155"/>
              <a:t>chain</a:t>
            </a:r>
            <a:r>
              <a:rPr dirty="0" spc="155"/>
              <a:t>s</a:t>
            </a:r>
          </a:p>
          <a:p>
            <a:pPr marL="469900" indent="-457200">
              <a:lnSpc>
                <a:spcPts val="2400"/>
              </a:lnSpc>
              <a:buAutoNum type="arabicPeriod" startAt="2"/>
              <a:tabLst>
                <a:tab pos="469265" algn="l"/>
                <a:tab pos="469900" algn="l"/>
                <a:tab pos="3750310" algn="l"/>
              </a:tabLst>
            </a:pPr>
            <a:r>
              <a:rPr dirty="0" spc="80"/>
              <a:t>I</a:t>
            </a:r>
            <a:r>
              <a:rPr dirty="0" cap="small" spc="80"/>
              <a:t>nte</a:t>
            </a:r>
            <a:r>
              <a:rPr dirty="0" spc="80"/>
              <a:t>G</a:t>
            </a:r>
            <a:r>
              <a:rPr dirty="0" cap="small" spc="80"/>
              <a:t>rate</a:t>
            </a:r>
            <a:r>
              <a:rPr dirty="0" spc="-50"/>
              <a:t> </a:t>
            </a:r>
            <a:r>
              <a:rPr dirty="0" spc="105"/>
              <a:t>G</a:t>
            </a:r>
            <a:r>
              <a:rPr dirty="0" cap="small" spc="105"/>
              <a:t>reenery</a:t>
            </a:r>
            <a:r>
              <a:rPr dirty="0" spc="105"/>
              <a:t>	</a:t>
            </a:r>
            <a:r>
              <a:rPr dirty="0" cap="small" spc="180"/>
              <a:t>and</a:t>
            </a:r>
            <a:r>
              <a:rPr dirty="0" spc="-50"/>
              <a:t> </a:t>
            </a:r>
            <a:r>
              <a:rPr dirty="0" cap="small" spc="175"/>
              <a:t>urban</a:t>
            </a:r>
            <a:r>
              <a:rPr dirty="0" spc="-55"/>
              <a:t> </a:t>
            </a:r>
            <a:r>
              <a:rPr dirty="0" spc="210"/>
              <a:t>f</a:t>
            </a:r>
            <a:r>
              <a:rPr dirty="0" cap="small" spc="210"/>
              <a:t>ore</a:t>
            </a:r>
            <a:r>
              <a:rPr dirty="0" spc="210"/>
              <a:t>s</a:t>
            </a:r>
            <a:r>
              <a:rPr dirty="0" cap="small" spc="210"/>
              <a:t>try</a:t>
            </a:r>
            <a:r>
              <a:rPr dirty="0" spc="-130"/>
              <a:t> </a:t>
            </a:r>
            <a:r>
              <a:rPr dirty="0" cap="small" spc="130"/>
              <a:t>into</a:t>
            </a:r>
            <a:r>
              <a:rPr dirty="0" spc="-75"/>
              <a:t> </a:t>
            </a:r>
            <a:r>
              <a:rPr dirty="0" cap="small" spc="165"/>
              <a:t>the</a:t>
            </a:r>
            <a:r>
              <a:rPr dirty="0" spc="-55"/>
              <a:t> </a:t>
            </a:r>
            <a:r>
              <a:rPr dirty="0" cap="small" spc="65"/>
              <a:t>livin</a:t>
            </a:r>
            <a:r>
              <a:rPr dirty="0" spc="65"/>
              <a:t>G</a:t>
            </a:r>
            <a:r>
              <a:rPr dirty="0" spc="-75"/>
              <a:t> </a:t>
            </a:r>
            <a:r>
              <a:rPr dirty="0" cap="small" spc="160"/>
              <a:t>environment</a:t>
            </a:r>
          </a:p>
          <a:p>
            <a:pPr marL="469900" indent="-457200">
              <a:lnSpc>
                <a:spcPts val="2400"/>
              </a:lnSpc>
              <a:buAutoNum type="arabicPeriod" startAt="2"/>
              <a:tabLst>
                <a:tab pos="469265" algn="l"/>
                <a:tab pos="469900" algn="l"/>
              </a:tabLst>
            </a:pPr>
            <a:r>
              <a:rPr dirty="0" spc="140"/>
              <a:t>P</a:t>
            </a:r>
            <a:r>
              <a:rPr dirty="0" cap="small" spc="140"/>
              <a:t>rovide</a:t>
            </a:r>
            <a:r>
              <a:rPr dirty="0" spc="20"/>
              <a:t> </a:t>
            </a:r>
            <a:r>
              <a:rPr dirty="0" spc="80"/>
              <a:t>G</a:t>
            </a:r>
            <a:r>
              <a:rPr dirty="0" cap="small" spc="80"/>
              <a:t>reater</a:t>
            </a:r>
            <a:r>
              <a:rPr dirty="0" spc="20"/>
              <a:t> </a:t>
            </a:r>
            <a:r>
              <a:rPr dirty="0" cap="small" spc="140"/>
              <a:t>mobility</a:t>
            </a:r>
            <a:r>
              <a:rPr dirty="0" spc="-20"/>
              <a:t> </a:t>
            </a:r>
            <a:r>
              <a:rPr dirty="0" cap="small" spc="160"/>
              <a:t>with</a:t>
            </a:r>
            <a:r>
              <a:rPr dirty="0" spc="20"/>
              <a:t> </a:t>
            </a:r>
            <a:r>
              <a:rPr dirty="0" cap="small" spc="170"/>
              <a:t>enhanced</a:t>
            </a:r>
            <a:r>
              <a:rPr dirty="0" spc="25"/>
              <a:t> </a:t>
            </a:r>
            <a:r>
              <a:rPr dirty="0" cap="small" spc="155"/>
              <a:t>tran</a:t>
            </a:r>
            <a:r>
              <a:rPr dirty="0" spc="155"/>
              <a:t>s</a:t>
            </a:r>
            <a:r>
              <a:rPr dirty="0" cap="small" spc="155"/>
              <a:t>port</a:t>
            </a:r>
            <a:r>
              <a:rPr dirty="0" spc="-50"/>
              <a:t> </a:t>
            </a:r>
            <a:r>
              <a:rPr dirty="0" cap="small" spc="135"/>
              <a:t>connectivity</a:t>
            </a:r>
          </a:p>
          <a:p>
            <a:pPr marL="469900" indent="-457200">
              <a:lnSpc>
                <a:spcPts val="2400"/>
              </a:lnSpc>
              <a:buAutoNum type="arabicPeriod" startAt="2"/>
              <a:tabLst>
                <a:tab pos="469265" algn="l"/>
                <a:tab pos="469900" algn="l"/>
              </a:tabLst>
            </a:pPr>
            <a:r>
              <a:rPr dirty="0" spc="90"/>
              <a:t>S</a:t>
            </a:r>
            <a:r>
              <a:rPr dirty="0" cap="small" spc="90"/>
              <a:t>u</a:t>
            </a:r>
            <a:r>
              <a:rPr dirty="0" spc="90"/>
              <a:t>s</a:t>
            </a:r>
            <a:r>
              <a:rPr dirty="0" cap="small" spc="90"/>
              <a:t>tainin</a:t>
            </a:r>
            <a:r>
              <a:rPr dirty="0" spc="90"/>
              <a:t>G</a:t>
            </a:r>
            <a:r>
              <a:rPr dirty="0" spc="-5"/>
              <a:t> </a:t>
            </a:r>
            <a:r>
              <a:rPr dirty="0" cap="small" spc="170"/>
              <a:t>a</a:t>
            </a:r>
            <a:r>
              <a:rPr dirty="0" spc="-150"/>
              <a:t> </a:t>
            </a:r>
            <a:r>
              <a:rPr dirty="0" cap="small" spc="145"/>
              <a:t>vibrant</a:t>
            </a:r>
            <a:r>
              <a:rPr dirty="0" spc="-25"/>
              <a:t> </a:t>
            </a:r>
            <a:r>
              <a:rPr dirty="0" cap="small" spc="175"/>
              <a:t>economy</a:t>
            </a:r>
            <a:r>
              <a:rPr dirty="0" spc="-25"/>
              <a:t> </a:t>
            </a:r>
            <a:r>
              <a:rPr dirty="0" cap="small" spc="160"/>
              <a:t>with</a:t>
            </a:r>
            <a:r>
              <a:rPr dirty="0" spc="20"/>
              <a:t> </a:t>
            </a:r>
            <a:r>
              <a:rPr dirty="0" spc="85"/>
              <a:t>G</a:t>
            </a:r>
            <a:r>
              <a:rPr dirty="0" cap="small" spc="85"/>
              <a:t>ood</a:t>
            </a:r>
            <a:r>
              <a:rPr dirty="0" spc="20"/>
              <a:t> </a:t>
            </a:r>
            <a:r>
              <a:rPr dirty="0" cap="small" spc="170"/>
              <a:t>job</a:t>
            </a:r>
            <a:r>
              <a:rPr dirty="0" spc="170"/>
              <a:t>s</a:t>
            </a:r>
          </a:p>
          <a:p>
            <a:pPr marL="469900" indent="-457200">
              <a:lnSpc>
                <a:spcPts val="2640"/>
              </a:lnSpc>
              <a:buAutoNum type="arabicPeriod" startAt="2"/>
              <a:tabLst>
                <a:tab pos="469900" algn="l"/>
              </a:tabLst>
            </a:pPr>
            <a:r>
              <a:rPr dirty="0" spc="165"/>
              <a:t>E</a:t>
            </a:r>
            <a:r>
              <a:rPr dirty="0" cap="small" spc="165"/>
              <a:t>n</a:t>
            </a:r>
            <a:r>
              <a:rPr dirty="0" spc="165"/>
              <a:t>s</a:t>
            </a:r>
            <a:r>
              <a:rPr dirty="0" cap="small" spc="165"/>
              <a:t>ure</a:t>
            </a:r>
            <a:r>
              <a:rPr dirty="0" spc="25"/>
              <a:t> </a:t>
            </a:r>
            <a:r>
              <a:rPr dirty="0" cap="small" spc="200"/>
              <a:t>room</a:t>
            </a:r>
            <a:r>
              <a:rPr dirty="0" spc="25"/>
              <a:t> </a:t>
            </a:r>
            <a:r>
              <a:rPr dirty="0" spc="325"/>
              <a:t>f</a:t>
            </a:r>
            <a:r>
              <a:rPr dirty="0" cap="small" spc="325"/>
              <a:t>or</a:t>
            </a:r>
            <a:r>
              <a:rPr dirty="0" spc="30"/>
              <a:t> </a:t>
            </a:r>
            <a:r>
              <a:rPr dirty="0" spc="114"/>
              <a:t>G</a:t>
            </a:r>
            <a:r>
              <a:rPr dirty="0" cap="small" spc="114"/>
              <a:t>rowth</a:t>
            </a:r>
            <a:r>
              <a:rPr dirty="0" spc="25"/>
              <a:t> </a:t>
            </a:r>
            <a:r>
              <a:rPr dirty="0" cap="small" spc="180"/>
              <a:t>and</a:t>
            </a:r>
            <a:r>
              <a:rPr dirty="0" spc="25"/>
              <a:t> </a:t>
            </a:r>
            <a:r>
              <a:rPr dirty="0" cap="small" spc="170"/>
              <a:t>a</a:t>
            </a:r>
            <a:r>
              <a:rPr dirty="0" spc="-140"/>
              <a:t> </a:t>
            </a:r>
            <a:r>
              <a:rPr dirty="0" spc="85"/>
              <a:t>G</a:t>
            </a:r>
            <a:r>
              <a:rPr dirty="0" cap="small" spc="85"/>
              <a:t>ood</a:t>
            </a:r>
            <a:r>
              <a:rPr dirty="0" spc="25"/>
              <a:t> </a:t>
            </a:r>
            <a:r>
              <a:rPr dirty="0" cap="small" spc="65"/>
              <a:t>livin</a:t>
            </a:r>
            <a:r>
              <a:rPr dirty="0" spc="65"/>
              <a:t>G</a:t>
            </a:r>
            <a:r>
              <a:rPr dirty="0" spc="5"/>
              <a:t> </a:t>
            </a:r>
            <a:r>
              <a:rPr dirty="0" cap="small" spc="160"/>
              <a:t>environment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46100" y="411731"/>
            <a:ext cx="2482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70">
                <a:solidFill>
                  <a:srgbClr val="FF0061"/>
                </a:solidFill>
                <a:latin typeface="Trebuchet MS"/>
                <a:cs typeface="Trebuchet MS"/>
              </a:rPr>
              <a:t>15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9900" y="438150"/>
            <a:ext cx="15316200" cy="8267700"/>
          </a:xfrm>
          <a:custGeom>
            <a:avLst/>
            <a:gdLst/>
            <a:ahLst/>
            <a:cxnLst/>
            <a:rect l="l" t="t" r="r" b="b"/>
            <a:pathLst>
              <a:path w="15316200" h="8267700">
                <a:moveTo>
                  <a:pt x="15316200" y="0"/>
                </a:moveTo>
                <a:lnTo>
                  <a:pt x="0" y="0"/>
                </a:lnTo>
                <a:lnTo>
                  <a:pt x="0" y="8267700"/>
                </a:lnTo>
                <a:lnTo>
                  <a:pt x="15316200" y="8267700"/>
                </a:lnTo>
                <a:lnTo>
                  <a:pt x="15316200" y="0"/>
                </a:lnTo>
                <a:close/>
              </a:path>
            </a:pathLst>
          </a:custGeom>
          <a:solidFill>
            <a:srgbClr val="50554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08000" y="411731"/>
            <a:ext cx="2616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">
                <a:solidFill>
                  <a:srgbClr val="FF0061"/>
                </a:solidFill>
                <a:latin typeface="Trebuchet MS"/>
                <a:cs typeface="Trebuchet MS"/>
              </a:rPr>
              <a:t>16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74700" y="1815089"/>
            <a:ext cx="6550659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000" spc="190" b="1">
                <a:latin typeface="Arial"/>
                <a:cs typeface="Arial"/>
              </a:rPr>
              <a:t>W</a:t>
            </a:r>
            <a:r>
              <a:rPr dirty="0" cap="small" sz="3000" spc="229" b="1">
                <a:latin typeface="Arial"/>
                <a:cs typeface="Arial"/>
              </a:rPr>
              <a:t>her</a:t>
            </a:r>
            <a:r>
              <a:rPr dirty="0" cap="small" sz="3000" spc="250" b="1">
                <a:latin typeface="Arial"/>
                <a:cs typeface="Arial"/>
              </a:rPr>
              <a:t>e</a:t>
            </a:r>
            <a:r>
              <a:rPr dirty="0" sz="3000" spc="30" b="1">
                <a:latin typeface="Arial"/>
                <a:cs typeface="Arial"/>
              </a:rPr>
              <a:t> </a:t>
            </a:r>
            <a:r>
              <a:rPr dirty="0" cap="small" sz="3000" spc="215" b="1">
                <a:latin typeface="Arial"/>
                <a:cs typeface="Arial"/>
              </a:rPr>
              <a:t>ar</a:t>
            </a:r>
            <a:r>
              <a:rPr dirty="0" cap="small" sz="3000" spc="225" b="1">
                <a:latin typeface="Arial"/>
                <a:cs typeface="Arial"/>
              </a:rPr>
              <a:t>e</a:t>
            </a:r>
            <a:r>
              <a:rPr dirty="0" sz="3000" spc="30" b="1">
                <a:latin typeface="Arial"/>
                <a:cs typeface="Arial"/>
              </a:rPr>
              <a:t> </a:t>
            </a:r>
            <a:r>
              <a:rPr dirty="0" cap="small" sz="3000" spc="204" b="1">
                <a:latin typeface="Arial"/>
                <a:cs typeface="Arial"/>
              </a:rPr>
              <a:t>peopl</a:t>
            </a:r>
            <a:r>
              <a:rPr dirty="0" cap="small" sz="3000" spc="235" b="1">
                <a:latin typeface="Arial"/>
                <a:cs typeface="Arial"/>
              </a:rPr>
              <a:t>e</a:t>
            </a:r>
            <a:r>
              <a:rPr dirty="0" sz="3000" spc="30" b="1">
                <a:latin typeface="Arial"/>
                <a:cs typeface="Arial"/>
              </a:rPr>
              <a:t> </a:t>
            </a:r>
            <a:r>
              <a:rPr dirty="0" cap="small" sz="3000" spc="180" b="1">
                <a:latin typeface="Arial"/>
                <a:cs typeface="Arial"/>
              </a:rPr>
              <a:t>pl</a:t>
            </a:r>
            <a:r>
              <a:rPr dirty="0" cap="small" sz="3000" spc="204" b="1">
                <a:latin typeface="Arial"/>
                <a:cs typeface="Arial"/>
              </a:rPr>
              <a:t>a</a:t>
            </a:r>
            <a:r>
              <a:rPr dirty="0" cap="small" sz="3000" spc="200" b="1">
                <a:latin typeface="Arial"/>
                <a:cs typeface="Arial"/>
              </a:rPr>
              <a:t>cin</a:t>
            </a:r>
            <a:r>
              <a:rPr dirty="0" cap="small" sz="3000" spc="320" b="1">
                <a:latin typeface="Arial"/>
                <a:cs typeface="Arial"/>
              </a:rPr>
              <a:t>g</a:t>
            </a:r>
            <a:r>
              <a:rPr dirty="0" sz="3000" spc="30" b="1">
                <a:latin typeface="Arial"/>
                <a:cs typeface="Arial"/>
              </a:rPr>
              <a:t> </a:t>
            </a:r>
            <a:r>
              <a:rPr dirty="0" cap="small" sz="3000" spc="195" b="1">
                <a:latin typeface="Arial"/>
                <a:cs typeface="Arial"/>
              </a:rPr>
              <a:t>their</a:t>
            </a:r>
            <a:r>
              <a:rPr dirty="0" sz="3000" spc="110" b="1">
                <a:latin typeface="Arial"/>
                <a:cs typeface="Arial"/>
              </a:rPr>
              <a:t> </a:t>
            </a:r>
            <a:r>
              <a:rPr dirty="0" sz="3000" spc="125" b="1">
                <a:latin typeface="Arial"/>
                <a:cs typeface="Arial"/>
              </a:rPr>
              <a:t>b</a:t>
            </a:r>
            <a:r>
              <a:rPr dirty="0" cap="small" sz="3000" spc="175" b="1">
                <a:latin typeface="Arial"/>
                <a:cs typeface="Arial"/>
              </a:rPr>
              <a:t>et</a:t>
            </a:r>
            <a:r>
              <a:rPr dirty="0" sz="3000" spc="145" b="1">
                <a:latin typeface="Arial"/>
                <a:cs typeface="Arial"/>
              </a:rPr>
              <a:t>s</a:t>
            </a:r>
            <a:r>
              <a:rPr dirty="0" sz="3000" b="1">
                <a:latin typeface="Arial"/>
                <a:cs typeface="Arial"/>
              </a:rPr>
              <a:t> </a:t>
            </a:r>
            <a:r>
              <a:rPr dirty="0" cap="small" sz="3000" spc="215" b="1">
                <a:latin typeface="Arial"/>
                <a:cs typeface="Arial"/>
              </a:rPr>
              <a:t>fo</a:t>
            </a:r>
            <a:r>
              <a:rPr dirty="0" cap="small" sz="3000" spc="260" b="1">
                <a:latin typeface="Arial"/>
                <a:cs typeface="Arial"/>
              </a:rPr>
              <a:t>r</a:t>
            </a:r>
            <a:r>
              <a:rPr dirty="0" sz="3000" spc="30" b="1">
                <a:latin typeface="Arial"/>
                <a:cs typeface="Arial"/>
              </a:rPr>
              <a:t> </a:t>
            </a:r>
            <a:r>
              <a:rPr dirty="0" sz="3000" spc="110" b="1">
                <a:latin typeface="Arial"/>
                <a:cs typeface="Arial"/>
              </a:rPr>
              <a:t>s</a:t>
            </a:r>
            <a:r>
              <a:rPr dirty="0" cap="small" sz="3000" spc="220" b="1">
                <a:latin typeface="Arial"/>
                <a:cs typeface="Arial"/>
              </a:rPr>
              <a:t>olution</a:t>
            </a:r>
            <a:r>
              <a:rPr dirty="0" sz="3000" spc="110" b="1">
                <a:latin typeface="Arial"/>
                <a:cs typeface="Arial"/>
              </a:rPr>
              <a:t>s?</a:t>
            </a:r>
            <a:endParaRPr sz="30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87400" y="1090568"/>
            <a:ext cx="13868400" cy="7266305"/>
            <a:chOff x="787400" y="1090568"/>
            <a:chExt cx="13868400" cy="726630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7400" y="4724400"/>
              <a:ext cx="6781800" cy="36322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17000" y="5002168"/>
              <a:ext cx="5638799" cy="312061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17000" y="1090568"/>
              <a:ext cx="5638799" cy="307665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2600" y="431800"/>
            <a:ext cx="15316200" cy="82677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1832" y="1407662"/>
            <a:ext cx="3931338" cy="180746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283200" y="438150"/>
            <a:ext cx="10515600" cy="8267700"/>
          </a:xfrm>
          <a:custGeom>
            <a:avLst/>
            <a:gdLst/>
            <a:ahLst/>
            <a:cxnLst/>
            <a:rect l="l" t="t" r="r" b="b"/>
            <a:pathLst>
              <a:path w="10515600" h="8267700">
                <a:moveTo>
                  <a:pt x="10515600" y="0"/>
                </a:moveTo>
                <a:lnTo>
                  <a:pt x="0" y="0"/>
                </a:lnTo>
                <a:lnTo>
                  <a:pt x="0" y="8267700"/>
                </a:lnTo>
                <a:lnTo>
                  <a:pt x="10515600" y="8267700"/>
                </a:lnTo>
                <a:lnTo>
                  <a:pt x="10515600" y="0"/>
                </a:lnTo>
                <a:close/>
              </a:path>
            </a:pathLst>
          </a:custGeom>
          <a:solidFill>
            <a:srgbClr val="50554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91596" y="1500137"/>
            <a:ext cx="1770380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105" b="1">
                <a:latin typeface="Arial"/>
                <a:cs typeface="Arial"/>
              </a:rPr>
              <a:t>PROFILE</a:t>
            </a:r>
            <a:endParaRPr sz="3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84900" y="2465337"/>
            <a:ext cx="8364855" cy="26136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60">
                <a:solidFill>
                  <a:srgbClr val="FFFFFF"/>
                </a:solidFill>
                <a:latin typeface="Arial MT"/>
                <a:cs typeface="Arial MT"/>
              </a:rPr>
              <a:t>My</a:t>
            </a:r>
            <a:r>
              <a:rPr dirty="0" sz="2400" spc="-4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90">
                <a:solidFill>
                  <a:srgbClr val="FFFFFF"/>
                </a:solidFill>
                <a:latin typeface="Arial MT"/>
                <a:cs typeface="Arial MT"/>
              </a:rPr>
              <a:t>nam</a:t>
            </a:r>
            <a:r>
              <a:rPr dirty="0" cap="small" sz="2400" spc="85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4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dirty="0" sz="2400" spc="125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sz="2400" spc="-13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2400" spc="290">
                <a:solidFill>
                  <a:srgbClr val="FFFFFF"/>
                </a:solidFill>
                <a:latin typeface="Arial MT"/>
                <a:cs typeface="Arial MT"/>
              </a:rPr>
              <a:t>Al</a:t>
            </a:r>
            <a:r>
              <a:rPr dirty="0" cap="small" sz="2400" spc="60">
                <a:solidFill>
                  <a:srgbClr val="FFFFFF"/>
                </a:solidFill>
                <a:latin typeface="Arial MT"/>
                <a:cs typeface="Arial MT"/>
              </a:rPr>
              <a:t>ex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 MT"/>
                <a:cs typeface="Arial MT"/>
              </a:rPr>
              <a:t>D</a:t>
            </a:r>
            <a:r>
              <a:rPr dirty="0" cap="small" sz="2400" spc="-25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cap="small" sz="2400" spc="-25">
                <a:solidFill>
                  <a:srgbClr val="FFFFFF"/>
                </a:solidFill>
                <a:latin typeface="Arial MT"/>
                <a:cs typeface="Arial MT"/>
              </a:rPr>
              <a:t>w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,</a:t>
            </a:r>
            <a:endParaRPr sz="2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000">
              <a:latin typeface="Arial MT"/>
              <a:cs typeface="Arial MT"/>
            </a:endParaRPr>
          </a:p>
          <a:p>
            <a:pPr marL="12700" marR="5080">
              <a:lnSpc>
                <a:spcPct val="121500"/>
              </a:lnSpc>
            </a:pP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I </a:t>
            </a:r>
            <a:r>
              <a:rPr dirty="0" cap="small" sz="2400" spc="9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cap="small" sz="2400" spc="114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75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 M</a:t>
            </a:r>
            <a:r>
              <a:rPr dirty="0" cap="small" sz="2400" spc="75">
                <a:solidFill>
                  <a:srgbClr val="FFFFFF"/>
                </a:solidFill>
                <a:latin typeface="Arial MT"/>
                <a:cs typeface="Arial MT"/>
              </a:rPr>
              <a:t>ana</a:t>
            </a:r>
            <a:r>
              <a:rPr dirty="0" sz="2400" spc="-140">
                <a:solidFill>
                  <a:srgbClr val="FFFFFF"/>
                </a:solidFill>
                <a:latin typeface="Arial MT"/>
                <a:cs typeface="Arial MT"/>
              </a:rPr>
              <a:t>Gi</a:t>
            </a:r>
            <a:r>
              <a:rPr dirty="0" cap="small" sz="2400" spc="10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dirty="0" sz="2400" spc="-315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2400" spc="-180">
                <a:solidFill>
                  <a:srgbClr val="FFFFFF"/>
                </a:solidFill>
                <a:latin typeface="Arial MT"/>
                <a:cs typeface="Arial MT"/>
              </a:rPr>
              <a:t>P</a:t>
            </a:r>
            <a:r>
              <a:rPr dirty="0" cap="small" sz="2400" spc="65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cap="small" sz="2400" spc="3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dirty="0" cap="small" sz="2400" spc="75">
                <a:solidFill>
                  <a:srgbClr val="FFFFFF"/>
                </a:solidFill>
                <a:latin typeface="Arial MT"/>
                <a:cs typeface="Arial MT"/>
              </a:rPr>
              <a:t>tner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2400" spc="380">
                <a:solidFill>
                  <a:srgbClr val="FFFFFF"/>
                </a:solidFill>
                <a:latin typeface="Arial MT"/>
                <a:cs typeface="Arial MT"/>
              </a:rPr>
              <a:t>fo</a:t>
            </a:r>
            <a:r>
              <a:rPr dirty="0" cap="small" sz="2400" spc="8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 SGI</a:t>
            </a:r>
            <a:r>
              <a:rPr dirty="0" sz="2400" spc="-13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cap="small" sz="2400" spc="65">
                <a:solidFill>
                  <a:srgbClr val="FFFFFF"/>
                </a:solidFill>
                <a:latin typeface="Arial MT"/>
                <a:cs typeface="Arial MT"/>
              </a:rPr>
              <a:t>rchitect</a:t>
            </a:r>
            <a:r>
              <a:rPr dirty="0" sz="2400" spc="125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2400" spc="-155">
                <a:solidFill>
                  <a:srgbClr val="FFFFFF"/>
                </a:solidFill>
                <a:latin typeface="Arial MT"/>
                <a:cs typeface="Arial MT"/>
              </a:rPr>
              <a:t>&amp; 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dirty="0" cap="small" sz="2400" spc="65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sz="2400" spc="125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cap="small" sz="2400" spc="75">
                <a:solidFill>
                  <a:srgbClr val="FFFFFF"/>
                </a:solidFill>
                <a:latin typeface="Arial MT"/>
                <a:cs typeface="Arial MT"/>
              </a:rPr>
              <a:t>terplanner</a:t>
            </a:r>
            <a:r>
              <a:rPr dirty="0" sz="2400" spc="125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80">
                <a:solidFill>
                  <a:srgbClr val="FFFFFF"/>
                </a:solidFill>
                <a:latin typeface="Arial MT"/>
                <a:cs typeface="Arial MT"/>
              </a:rPr>
              <a:t>an</a:t>
            </a:r>
            <a:r>
              <a:rPr dirty="0" cap="small" sz="2400" spc="90">
                <a:solidFill>
                  <a:srgbClr val="FFFFFF"/>
                </a:solidFill>
                <a:latin typeface="Arial MT"/>
                <a:cs typeface="Arial MT"/>
              </a:rPr>
              <a:t>d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 I </a:t>
            </a:r>
            <a:r>
              <a:rPr dirty="0" cap="small" sz="2400" spc="9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cap="small" sz="2400" spc="114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75">
                <a:solidFill>
                  <a:srgbClr val="FFFFFF"/>
                </a:solidFill>
                <a:latin typeface="Arial MT"/>
                <a:cs typeface="Arial MT"/>
              </a:rPr>
              <a:t>her</a:t>
            </a:r>
            <a:r>
              <a:rPr dirty="0" cap="small" sz="2400" spc="75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35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dirty="0" cap="small" sz="2400" spc="105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11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dirty="0" cap="small" sz="2400" spc="9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dirty="0" sz="2400" spc="-4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55">
                <a:solidFill>
                  <a:srgbClr val="FFFFFF"/>
                </a:solidFill>
                <a:latin typeface="Arial MT"/>
                <a:cs typeface="Arial MT"/>
              </a:rPr>
              <a:t>ca</a:t>
            </a:r>
            <a:r>
              <a:rPr dirty="0" cap="small" sz="2400" spc="-95">
                <a:solidFill>
                  <a:srgbClr val="FFFFFF"/>
                </a:solidFill>
                <a:latin typeface="Arial MT"/>
                <a:cs typeface="Arial MT"/>
              </a:rPr>
              <a:t>p</a:t>
            </a:r>
            <a:r>
              <a:rPr dirty="0" cap="small" sz="2400" spc="50">
                <a:solidFill>
                  <a:srgbClr val="FFFFFF"/>
                </a:solidFill>
                <a:latin typeface="Arial MT"/>
                <a:cs typeface="Arial MT"/>
              </a:rPr>
              <a:t>acit</a:t>
            </a:r>
            <a:r>
              <a:rPr dirty="0" cap="small" sz="2400" spc="6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dirty="0" sz="2400" spc="-4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6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sz="2400" spc="125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sz="2400" spc="-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65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sz="2400" spc="-13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80">
                <a:solidFill>
                  <a:srgbClr val="FFFFFF"/>
                </a:solidFill>
                <a:latin typeface="Arial MT"/>
                <a:cs typeface="Arial MT"/>
              </a:rPr>
              <a:t>board</a:t>
            </a:r>
            <a:r>
              <a:rPr dirty="0" sz="2400" spc="4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2400" spc="-275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dirty="0" cap="small" sz="2400" spc="85">
                <a:solidFill>
                  <a:srgbClr val="FFFFFF"/>
                </a:solidFill>
                <a:latin typeface="Arial MT"/>
                <a:cs typeface="Arial MT"/>
              </a:rPr>
              <a:t>embe</a:t>
            </a:r>
            <a:r>
              <a:rPr dirty="0" cap="small" sz="2400" spc="9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75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dirty="0" sz="2400" spc="540">
                <a:solidFill>
                  <a:srgbClr val="FFFFFF"/>
                </a:solidFill>
                <a:latin typeface="Arial MT"/>
                <a:cs typeface="Arial MT"/>
              </a:rPr>
              <a:t>f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75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Arial"/>
                <a:cs typeface="Arial"/>
              </a:rPr>
              <a:t>BGB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C </a:t>
            </a:r>
            <a:r>
              <a:rPr dirty="0" cap="small" sz="2400" spc="80">
                <a:solidFill>
                  <a:srgbClr val="FFFFFF"/>
                </a:solidFill>
                <a:latin typeface="Arial MT"/>
                <a:cs typeface="Arial MT"/>
              </a:rPr>
              <a:t>an</a:t>
            </a:r>
            <a:r>
              <a:rPr dirty="0" cap="small" sz="2400" spc="90">
                <a:solidFill>
                  <a:srgbClr val="FFFFFF"/>
                </a:solidFill>
                <a:latin typeface="Arial MT"/>
                <a:cs typeface="Arial MT"/>
              </a:rPr>
              <a:t>d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-95">
                <a:solidFill>
                  <a:srgbClr val="FFFFFF"/>
                </a:solidFill>
                <a:latin typeface="Arial MT"/>
                <a:cs typeface="Arial MT"/>
              </a:rPr>
              <a:t>p</a:t>
            </a:r>
            <a:r>
              <a:rPr dirty="0" cap="small" sz="2400" spc="6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sz="2400" spc="120">
                <a:solidFill>
                  <a:srgbClr val="FFFFFF"/>
                </a:solidFill>
                <a:latin typeface="Arial MT"/>
                <a:cs typeface="Arial MT"/>
              </a:rPr>
              <a:t>ss</a:t>
            </a:r>
            <a:r>
              <a:rPr dirty="0" cap="small" sz="2400" spc="70">
                <a:solidFill>
                  <a:srgbClr val="FFFFFF"/>
                </a:solidFill>
                <a:latin typeface="Arial MT"/>
                <a:cs typeface="Arial MT"/>
              </a:rPr>
              <a:t>ion</a:t>
            </a:r>
            <a:r>
              <a:rPr dirty="0" cap="small" sz="2400" spc="-8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cap="small" sz="2400" spc="60">
                <a:solidFill>
                  <a:srgbClr val="FFFFFF"/>
                </a:solidFill>
                <a:latin typeface="Arial MT"/>
                <a:cs typeface="Arial MT"/>
              </a:rPr>
              <a:t>te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65">
                <a:solidFill>
                  <a:srgbClr val="FFFFFF"/>
                </a:solidFill>
                <a:latin typeface="Arial MT"/>
                <a:cs typeface="Arial MT"/>
              </a:rPr>
              <a:t>advoc</a:t>
            </a:r>
            <a:r>
              <a:rPr dirty="0" cap="small" sz="2400" spc="-8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cap="small" sz="2400" spc="60">
                <a:solidFill>
                  <a:srgbClr val="FFFFFF"/>
                </a:solidFill>
                <a:latin typeface="Arial MT"/>
                <a:cs typeface="Arial MT"/>
              </a:rPr>
              <a:t>te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2400" spc="540">
                <a:solidFill>
                  <a:srgbClr val="FFFFFF"/>
                </a:solidFill>
                <a:latin typeface="Arial MT"/>
                <a:cs typeface="Arial MT"/>
              </a:rPr>
              <a:t>f</a:t>
            </a:r>
            <a:r>
              <a:rPr dirty="0" cap="small" sz="2400" spc="80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dirty="0" sz="2400" spc="3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2400" spc="120">
                <a:solidFill>
                  <a:srgbClr val="FFFFFF"/>
                </a:solidFill>
                <a:latin typeface="Arial MT"/>
                <a:cs typeface="Arial MT"/>
              </a:rPr>
              <a:t>sus</a:t>
            </a:r>
            <a:r>
              <a:rPr dirty="0" cap="small" sz="2400" spc="-9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dirty="0" cap="small" sz="2400" spc="65">
                <a:solidFill>
                  <a:srgbClr val="FFFFFF"/>
                </a:solidFill>
                <a:latin typeface="Arial MT"/>
                <a:cs typeface="Arial MT"/>
              </a:rPr>
              <a:t>ainabl</a:t>
            </a:r>
            <a:r>
              <a:rPr dirty="0" cap="small" sz="2400" spc="75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2400" spc="8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dirty="0" sz="2400" spc="125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cap="small" sz="2400" spc="45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dirty="0" sz="2400" spc="-315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dirty="0" cap="small" sz="2400" spc="10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dirty="0" sz="2400">
                <a:solidFill>
                  <a:srgbClr val="FFFFFF"/>
                </a:solidFill>
                <a:latin typeface="Arial MT"/>
                <a:cs typeface="Arial MT"/>
              </a:rPr>
              <a:t>.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9100" y="443481"/>
            <a:ext cx="1447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FF0061"/>
                </a:solidFill>
                <a:latin typeface="Trebuchet MS"/>
                <a:cs typeface="Trebuchet MS"/>
              </a:rPr>
              <a:t>2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9900" y="438150"/>
            <a:ext cx="15316200" cy="8267700"/>
          </a:xfrm>
          <a:custGeom>
            <a:avLst/>
            <a:gdLst/>
            <a:ahLst/>
            <a:cxnLst/>
            <a:rect l="l" t="t" r="r" b="b"/>
            <a:pathLst>
              <a:path w="15316200" h="8267700">
                <a:moveTo>
                  <a:pt x="15316200" y="0"/>
                </a:moveTo>
                <a:lnTo>
                  <a:pt x="0" y="0"/>
                </a:lnTo>
                <a:lnTo>
                  <a:pt x="0" y="8267700"/>
                </a:lnTo>
                <a:lnTo>
                  <a:pt x="15316200" y="8267700"/>
                </a:lnTo>
                <a:lnTo>
                  <a:pt x="15316200" y="0"/>
                </a:lnTo>
                <a:close/>
              </a:path>
            </a:pathLst>
          </a:custGeom>
          <a:solidFill>
            <a:srgbClr val="50554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15493" y="411731"/>
            <a:ext cx="1479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5">
                <a:solidFill>
                  <a:srgbClr val="FF0061"/>
                </a:solidFill>
                <a:latin typeface="Trebuchet MS"/>
                <a:cs typeface="Trebuchet MS"/>
              </a:rPr>
              <a:t>3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79448" y="457200"/>
            <a:ext cx="15106650" cy="8229600"/>
            <a:chOff x="679448" y="457200"/>
            <a:chExt cx="15106650" cy="8229600"/>
          </a:xfrm>
        </p:grpSpPr>
        <p:sp>
          <p:nvSpPr>
            <p:cNvPr id="5" name="object 5"/>
            <p:cNvSpPr/>
            <p:nvPr/>
          </p:nvSpPr>
          <p:spPr>
            <a:xfrm>
              <a:off x="6741688" y="7076597"/>
              <a:ext cx="492125" cy="492125"/>
            </a:xfrm>
            <a:custGeom>
              <a:avLst/>
              <a:gdLst/>
              <a:ahLst/>
              <a:cxnLst/>
              <a:rect l="l" t="t" r="r" b="b"/>
              <a:pathLst>
                <a:path w="492125" h="492125">
                  <a:moveTo>
                    <a:pt x="0" y="492125"/>
                  </a:moveTo>
                  <a:lnTo>
                    <a:pt x="0" y="0"/>
                  </a:lnTo>
                  <a:lnTo>
                    <a:pt x="492125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740531" y="1575282"/>
              <a:ext cx="493395" cy="493395"/>
            </a:xfrm>
            <a:custGeom>
              <a:avLst/>
              <a:gdLst/>
              <a:ahLst/>
              <a:cxnLst/>
              <a:rect l="l" t="t" r="r" b="b"/>
              <a:pathLst>
                <a:path w="493395" h="493394">
                  <a:moveTo>
                    <a:pt x="493280" y="493280"/>
                  </a:moveTo>
                  <a:lnTo>
                    <a:pt x="0" y="49328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85798" y="1583373"/>
              <a:ext cx="492125" cy="492125"/>
            </a:xfrm>
            <a:custGeom>
              <a:avLst/>
              <a:gdLst/>
              <a:ahLst/>
              <a:cxnLst/>
              <a:rect l="l" t="t" r="r" b="b"/>
              <a:pathLst>
                <a:path w="492125" h="492125">
                  <a:moveTo>
                    <a:pt x="492125" y="0"/>
                  </a:moveTo>
                  <a:lnTo>
                    <a:pt x="492125" y="492125"/>
                  </a:lnTo>
                  <a:lnTo>
                    <a:pt x="0" y="49212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685800" y="7080357"/>
              <a:ext cx="492125" cy="492125"/>
            </a:xfrm>
            <a:custGeom>
              <a:avLst/>
              <a:gdLst/>
              <a:ahLst/>
              <a:cxnLst/>
              <a:rect l="l" t="t" r="r" b="b"/>
              <a:pathLst>
                <a:path w="492125" h="492125">
                  <a:moveTo>
                    <a:pt x="0" y="0"/>
                  </a:moveTo>
                  <a:lnTo>
                    <a:pt x="492125" y="0"/>
                  </a:lnTo>
                  <a:lnTo>
                    <a:pt x="492125" y="492124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31100" y="457200"/>
              <a:ext cx="8255000" cy="822960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308100" y="2475489"/>
            <a:ext cx="5248275" cy="414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000" spc="11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dirty="0" cap="small" sz="3000" spc="200">
                <a:solidFill>
                  <a:srgbClr val="FFFFFF"/>
                </a:solidFill>
                <a:latin typeface="Arial MT"/>
                <a:cs typeface="Arial MT"/>
              </a:rPr>
              <a:t>h</a:t>
            </a:r>
            <a:r>
              <a:rPr dirty="0" cap="small" sz="3000" spc="22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35">
                <a:solidFill>
                  <a:srgbClr val="FFFFFF"/>
                </a:solidFill>
                <a:latin typeface="Arial MT"/>
                <a:cs typeface="Arial MT"/>
              </a:rPr>
              <a:t>bi</a:t>
            </a:r>
            <a:r>
              <a:rPr dirty="0" sz="3000" spc="-270">
                <a:solidFill>
                  <a:srgbClr val="FFFFFF"/>
                </a:solidFill>
                <a:latin typeface="Arial MT"/>
                <a:cs typeface="Arial MT"/>
              </a:rPr>
              <a:t>GG</a:t>
            </a:r>
            <a:r>
              <a:rPr dirty="0" cap="small" sz="3000" spc="155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dirty="0" sz="3000" spc="254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cap="small" sz="3000" spc="175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dirty="0" sz="3000" spc="-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20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dirty="0" sz="3000" spc="8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65">
                <a:solidFill>
                  <a:srgbClr val="FFFFFF"/>
                </a:solidFill>
                <a:latin typeface="Arial MT"/>
                <a:cs typeface="Arial MT"/>
              </a:rPr>
              <a:t>overridin</a:t>
            </a:r>
            <a:r>
              <a:rPr dirty="0" sz="3000" spc="-235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dirty="0" sz="30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75">
                <a:solidFill>
                  <a:srgbClr val="FFFFFF"/>
                </a:solidFill>
                <a:latin typeface="Arial MT"/>
                <a:cs typeface="Arial MT"/>
              </a:rPr>
              <a:t>challen</a:t>
            </a:r>
            <a:r>
              <a:rPr dirty="0" sz="3000" spc="-270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dirty="0" cap="small" sz="3000" spc="155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dirty="0" sz="3000" spc="6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000" spc="580">
                <a:solidFill>
                  <a:srgbClr val="FFFFFF"/>
                </a:solidFill>
                <a:latin typeface="Arial MT"/>
                <a:cs typeface="Arial MT"/>
              </a:rPr>
              <a:t>f</a:t>
            </a:r>
            <a:r>
              <a:rPr dirty="0" cap="small" sz="3000" spc="155">
                <a:solidFill>
                  <a:srgbClr val="FFFFFF"/>
                </a:solidFill>
                <a:latin typeface="Arial MT"/>
                <a:cs typeface="Arial MT"/>
              </a:rPr>
              <a:t>acin</a:t>
            </a:r>
            <a:r>
              <a:rPr dirty="0" sz="3000" spc="-235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dirty="0" sz="30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20">
                <a:solidFill>
                  <a:srgbClr val="FFFFFF"/>
                </a:solidFill>
                <a:latin typeface="Arial MT"/>
                <a:cs typeface="Arial MT"/>
              </a:rPr>
              <a:t>citie</a:t>
            </a:r>
            <a:r>
              <a:rPr dirty="0" sz="3000" spc="29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sz="30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75">
                <a:solidFill>
                  <a:srgbClr val="FFFFFF"/>
                </a:solidFill>
                <a:latin typeface="Arial MT"/>
                <a:cs typeface="Arial MT"/>
              </a:rPr>
              <a:t>ove</a:t>
            </a:r>
            <a:r>
              <a:rPr dirty="0" cap="small" sz="3000" spc="215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75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dirty="0" sz="3000" spc="7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75">
                <a:solidFill>
                  <a:srgbClr val="FFFFFF"/>
                </a:solidFill>
                <a:latin typeface="Arial MT"/>
                <a:cs typeface="Arial MT"/>
              </a:rPr>
              <a:t>nex</a:t>
            </a:r>
            <a:r>
              <a:rPr dirty="0" cap="small" sz="3000" spc="185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dirty="0" sz="3000" spc="-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000" spc="95">
                <a:solidFill>
                  <a:srgbClr val="FFFFFF"/>
                </a:solidFill>
                <a:latin typeface="Arial MT"/>
                <a:cs typeface="Arial MT"/>
              </a:rPr>
              <a:t>5</a:t>
            </a:r>
            <a:r>
              <a:rPr dirty="0" sz="3000" spc="130">
                <a:solidFill>
                  <a:srgbClr val="FFFFFF"/>
                </a:solidFill>
                <a:latin typeface="Arial MT"/>
                <a:cs typeface="Arial MT"/>
              </a:rPr>
              <a:t>0</a:t>
            </a:r>
            <a:r>
              <a:rPr dirty="0" sz="30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000" spc="254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dirty="0" cap="small" sz="3000" spc="170">
                <a:solidFill>
                  <a:srgbClr val="FFFFFF"/>
                </a:solidFill>
                <a:latin typeface="Arial MT"/>
                <a:cs typeface="Arial MT"/>
              </a:rPr>
              <a:t>ear</a:t>
            </a:r>
            <a:r>
              <a:rPr dirty="0" sz="3000" spc="29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sz="30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7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dirty="0" sz="3000" spc="29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sz="30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60">
                <a:solidFill>
                  <a:srgbClr val="FFFFFF"/>
                </a:solidFill>
                <a:latin typeface="Arial MT"/>
                <a:cs typeface="Arial MT"/>
              </a:rPr>
              <a:t>actual</a:t>
            </a:r>
            <a:r>
              <a:rPr dirty="0" cap="small" sz="3000" spc="-10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dirty="0" cap="small" sz="3000" spc="19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dirty="0" sz="3000" spc="9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200">
                <a:solidFill>
                  <a:srgbClr val="FFFFFF"/>
                </a:solidFill>
                <a:latin typeface="Arial MT"/>
                <a:cs typeface="Arial MT"/>
              </a:rPr>
              <a:t>no</a:t>
            </a:r>
            <a:r>
              <a:rPr dirty="0" cap="small" sz="3000" spc="195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dirty="0" sz="3000" spc="-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85">
                <a:solidFill>
                  <a:srgbClr val="FFFFFF"/>
                </a:solidFill>
                <a:latin typeface="Arial MT"/>
                <a:cs typeface="Arial MT"/>
              </a:rPr>
              <a:t>ener</a:t>
            </a:r>
            <a:r>
              <a:rPr dirty="0" sz="3000" spc="-5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dirty="0" sz="3000" spc="2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dirty="0" sz="3000" spc="-6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204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dirty="0" cap="small" sz="3000" spc="225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75">
                <a:solidFill>
                  <a:srgbClr val="FFFFFF"/>
                </a:solidFill>
                <a:latin typeface="Arial MT"/>
                <a:cs typeface="Arial MT"/>
              </a:rPr>
              <a:t>re</a:t>
            </a:r>
            <a:r>
              <a:rPr dirty="0" sz="3000" spc="254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cap="small" sz="3000" spc="180">
                <a:solidFill>
                  <a:srgbClr val="FFFFFF"/>
                </a:solidFill>
                <a:latin typeface="Arial MT"/>
                <a:cs typeface="Arial MT"/>
              </a:rPr>
              <a:t>ource</a:t>
            </a:r>
            <a:r>
              <a:rPr dirty="0" sz="3000" spc="125">
                <a:solidFill>
                  <a:srgbClr val="FFFFFF"/>
                </a:solidFill>
                <a:latin typeface="Arial MT"/>
                <a:cs typeface="Arial MT"/>
              </a:rPr>
              <a:t>s, </a:t>
            </a:r>
            <a:r>
              <a:rPr dirty="0" sz="3000" spc="130">
                <a:solidFill>
                  <a:srgbClr val="FFFFFF"/>
                </a:solidFill>
                <a:latin typeface="Arial MT"/>
                <a:cs typeface="Arial MT"/>
              </a:rPr>
              <a:t>b</a:t>
            </a:r>
            <a:r>
              <a:rPr dirty="0" cap="small" sz="3000" spc="190">
                <a:solidFill>
                  <a:srgbClr val="FFFFFF"/>
                </a:solidFill>
                <a:latin typeface="Arial MT"/>
                <a:cs typeface="Arial MT"/>
              </a:rPr>
              <a:t>u</a:t>
            </a:r>
            <a:r>
              <a:rPr dirty="0" cap="small" sz="3000" spc="19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dirty="0" sz="3000" spc="-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60">
                <a:solidFill>
                  <a:srgbClr val="FFFFFF"/>
                </a:solidFill>
                <a:latin typeface="Arial MT"/>
                <a:cs typeface="Arial MT"/>
              </a:rPr>
              <a:t>increa</a:t>
            </a:r>
            <a:r>
              <a:rPr dirty="0" sz="3000" spc="254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cap="small" sz="3000" spc="175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dirty="0" cap="small" sz="3000" spc="229">
                <a:solidFill>
                  <a:srgbClr val="FFFFFF"/>
                </a:solidFill>
                <a:latin typeface="Arial MT"/>
                <a:cs typeface="Arial MT"/>
              </a:rPr>
              <a:t>d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000" spc="254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cap="small" sz="3000" spc="100">
                <a:solidFill>
                  <a:srgbClr val="FFFFFF"/>
                </a:solidFill>
                <a:latin typeface="Arial MT"/>
                <a:cs typeface="Arial MT"/>
              </a:rPr>
              <a:t>iz</a:t>
            </a:r>
            <a:r>
              <a:rPr dirty="0" cap="small" sz="3000" spc="204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000" spc="-95">
                <a:solidFill>
                  <a:srgbClr val="FFFFFF"/>
                </a:solidFill>
                <a:latin typeface="Arial MT"/>
                <a:cs typeface="Arial MT"/>
              </a:rPr>
              <a:t>&amp; </a:t>
            </a:r>
            <a:r>
              <a:rPr dirty="0" cap="small" sz="3000" spc="200">
                <a:solidFill>
                  <a:srgbClr val="FFFFFF"/>
                </a:solidFill>
                <a:latin typeface="Arial MT"/>
                <a:cs typeface="Arial MT"/>
              </a:rPr>
              <a:t>den</a:t>
            </a:r>
            <a:r>
              <a:rPr dirty="0" sz="3000" spc="254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cap="small" sz="3000" spc="7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dirty="0" sz="3000" spc="760">
                <a:solidFill>
                  <a:srgbClr val="FFFFFF"/>
                </a:solidFill>
                <a:latin typeface="Arial MT"/>
                <a:cs typeface="Arial MT"/>
              </a:rPr>
              <a:t>f</a:t>
            </a:r>
            <a:r>
              <a:rPr dirty="0" cap="small" sz="3000" spc="114">
                <a:solidFill>
                  <a:srgbClr val="FFFFFF"/>
                </a:solidFill>
                <a:latin typeface="Arial MT"/>
                <a:cs typeface="Arial MT"/>
              </a:rPr>
              <a:t>ic</a:t>
            </a:r>
            <a:r>
              <a:rPr dirty="0" cap="small" sz="3000" spc="-3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cap="small" sz="3000" spc="145">
                <a:solidFill>
                  <a:srgbClr val="FFFFFF"/>
                </a:solidFill>
                <a:latin typeface="Arial MT"/>
                <a:cs typeface="Arial MT"/>
              </a:rPr>
              <a:t>tio</a:t>
            </a:r>
            <a:r>
              <a:rPr dirty="0" cap="small" sz="3000" spc="235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20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dirty="0" sz="3000" spc="795">
                <a:solidFill>
                  <a:srgbClr val="FFFFFF"/>
                </a:solidFill>
                <a:latin typeface="Arial MT"/>
                <a:cs typeface="Arial MT"/>
              </a:rPr>
              <a:t>f</a:t>
            </a:r>
            <a:r>
              <a:rPr dirty="0" sz="30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200">
                <a:solidFill>
                  <a:srgbClr val="FFFFFF"/>
                </a:solidFill>
                <a:latin typeface="Arial MT"/>
                <a:cs typeface="Arial MT"/>
              </a:rPr>
              <a:t>ou</a:t>
            </a:r>
            <a:r>
              <a:rPr dirty="0" cap="small" sz="3000" spc="225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20">
                <a:solidFill>
                  <a:srgbClr val="FFFFFF"/>
                </a:solidFill>
                <a:latin typeface="Arial MT"/>
                <a:cs typeface="Arial MT"/>
              </a:rPr>
              <a:t>citie</a:t>
            </a:r>
            <a:r>
              <a:rPr dirty="0" sz="3000" spc="190">
                <a:solidFill>
                  <a:srgbClr val="FFFFFF"/>
                </a:solidFill>
                <a:latin typeface="Arial MT"/>
                <a:cs typeface="Arial MT"/>
              </a:rPr>
              <a:t>s </a:t>
            </a:r>
            <a:r>
              <a:rPr dirty="0" sz="3000" spc="760">
                <a:solidFill>
                  <a:srgbClr val="FFFFFF"/>
                </a:solidFill>
                <a:latin typeface="Arial MT"/>
                <a:cs typeface="Arial MT"/>
              </a:rPr>
              <a:t>f</a:t>
            </a:r>
            <a:r>
              <a:rPr dirty="0" cap="small" sz="3000" spc="225">
                <a:solidFill>
                  <a:srgbClr val="FFFFFF"/>
                </a:solidFill>
                <a:latin typeface="Arial MT"/>
                <a:cs typeface="Arial MT"/>
              </a:rPr>
              <a:t>ro</a:t>
            </a:r>
            <a:r>
              <a:rPr dirty="0" cap="small" sz="3000" spc="285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210" b="1">
                <a:solidFill>
                  <a:srgbClr val="FFFFFF"/>
                </a:solidFill>
                <a:latin typeface="Arial"/>
                <a:cs typeface="Arial"/>
              </a:rPr>
              <a:t>popul</a:t>
            </a:r>
            <a:r>
              <a:rPr dirty="0" cap="small" sz="3000" spc="-6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cap="small" sz="3000" spc="204" b="1">
                <a:solidFill>
                  <a:srgbClr val="FFFFFF"/>
                </a:solidFill>
                <a:latin typeface="Arial"/>
                <a:cs typeface="Arial"/>
              </a:rPr>
              <a:t>tio</a:t>
            </a:r>
            <a:r>
              <a:rPr dirty="0" cap="small" sz="3000" spc="315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3000" spc="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cap="small" sz="3000" spc="229" b="1">
                <a:solidFill>
                  <a:srgbClr val="FFFFFF"/>
                </a:solidFill>
                <a:latin typeface="Arial"/>
                <a:cs typeface="Arial"/>
              </a:rPr>
              <a:t>gro</a:t>
            </a:r>
            <a:r>
              <a:rPr dirty="0" sz="3000" spc="185" b="1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cap="small" sz="3000" spc="220" b="1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dirty="0" sz="3000" spc="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cap="small" sz="3000" spc="18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cap="small" sz="3000" spc="25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cap="small" sz="3000" spc="28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3000" spc="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cap="small" sz="3000" spc="455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cap="small" sz="3000" spc="229" b="1">
                <a:solidFill>
                  <a:srgbClr val="FFFFFF"/>
                </a:solidFill>
                <a:latin typeface="Arial"/>
                <a:cs typeface="Arial"/>
              </a:rPr>
              <a:t>igr</a:t>
            </a:r>
            <a:r>
              <a:rPr dirty="0" cap="small" sz="3000" spc="-6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cap="small" sz="3000" spc="225" b="1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r>
              <a:rPr dirty="0" sz="3000" spc="30" b="1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639300" y="3618489"/>
            <a:ext cx="5191125" cy="1869439"/>
          </a:xfrm>
          <a:prstGeom prst="rect"/>
        </p:spPr>
        <p:txBody>
          <a:bodyPr wrap="square" lIns="0" tIns="27939" rIns="0" bIns="0" rtlCol="0" vert="horz">
            <a:spAutoFit/>
          </a:bodyPr>
          <a:lstStyle/>
          <a:p>
            <a:pPr marL="12700" marR="5080">
              <a:lnSpc>
                <a:spcPts val="3600"/>
              </a:lnSpc>
              <a:spcBef>
                <a:spcPts val="219"/>
              </a:spcBef>
            </a:pPr>
            <a:r>
              <a:rPr dirty="0" sz="3000" spc="160"/>
              <a:t>M</a:t>
            </a:r>
            <a:r>
              <a:rPr dirty="0" cap="small" sz="3000" spc="190"/>
              <a:t>or</a:t>
            </a:r>
            <a:r>
              <a:rPr dirty="0" cap="small" sz="3000" spc="200"/>
              <a:t>e</a:t>
            </a:r>
            <a:r>
              <a:rPr dirty="0" sz="3000" spc="30"/>
              <a:t> </a:t>
            </a:r>
            <a:r>
              <a:rPr dirty="0" cap="small" sz="3000" spc="160"/>
              <a:t>peopl</a:t>
            </a:r>
            <a:r>
              <a:rPr dirty="0" cap="small" sz="3000" spc="195"/>
              <a:t>e</a:t>
            </a:r>
            <a:r>
              <a:rPr dirty="0" sz="3000" spc="30"/>
              <a:t> </a:t>
            </a:r>
            <a:r>
              <a:rPr dirty="0" cap="small" sz="3000" spc="175"/>
              <a:t>ar</a:t>
            </a:r>
            <a:r>
              <a:rPr dirty="0" cap="small" sz="3000" spc="200"/>
              <a:t>e</a:t>
            </a:r>
            <a:r>
              <a:rPr dirty="0" sz="3000" spc="30"/>
              <a:t> </a:t>
            </a:r>
            <a:r>
              <a:rPr dirty="0" cap="small" sz="3000" spc="160"/>
              <a:t>bein</a:t>
            </a:r>
            <a:r>
              <a:rPr dirty="0" sz="3000" spc="-195"/>
              <a:t>G </a:t>
            </a:r>
            <a:r>
              <a:rPr dirty="0" sz="3000" spc="130"/>
              <a:t>b</a:t>
            </a:r>
            <a:r>
              <a:rPr dirty="0" cap="small" sz="3000" spc="204"/>
              <a:t>orn</a:t>
            </a:r>
            <a:r>
              <a:rPr dirty="0" sz="3000" spc="65"/>
              <a:t>,</a:t>
            </a:r>
            <a:r>
              <a:rPr dirty="0" sz="3000"/>
              <a:t> </a:t>
            </a:r>
            <a:r>
              <a:rPr dirty="0" cap="small" sz="3000" spc="185"/>
              <a:t>near</a:t>
            </a:r>
            <a:r>
              <a:rPr dirty="0" cap="small" sz="3000" spc="-100"/>
              <a:t>l</a:t>
            </a:r>
            <a:r>
              <a:rPr dirty="0" cap="small" sz="3000" spc="190"/>
              <a:t>y</a:t>
            </a:r>
            <a:r>
              <a:rPr dirty="0" sz="3000" spc="-60"/>
              <a:t> </a:t>
            </a:r>
            <a:r>
              <a:rPr dirty="0" cap="small" sz="3000" spc="185"/>
              <a:t>anothe</a:t>
            </a:r>
            <a:r>
              <a:rPr dirty="0" cap="small" sz="3000" spc="229"/>
              <a:t>r</a:t>
            </a:r>
            <a:r>
              <a:rPr dirty="0" sz="3000" spc="40"/>
              <a:t> </a:t>
            </a:r>
            <a:r>
              <a:rPr dirty="0" sz="3000" spc="100" b="1">
                <a:latin typeface="Arial"/>
                <a:cs typeface="Arial"/>
              </a:rPr>
              <a:t>3 </a:t>
            </a:r>
            <a:r>
              <a:rPr dirty="0" sz="3000" spc="125" b="1">
                <a:latin typeface="Arial"/>
                <a:cs typeface="Arial"/>
              </a:rPr>
              <a:t>b</a:t>
            </a:r>
            <a:r>
              <a:rPr dirty="0" cap="small" sz="3000" spc="210" b="1">
                <a:latin typeface="Arial"/>
                <a:cs typeface="Arial"/>
              </a:rPr>
              <a:t>illio</a:t>
            </a:r>
            <a:r>
              <a:rPr dirty="0" cap="small" sz="3000" spc="345" b="1">
                <a:latin typeface="Arial"/>
                <a:cs typeface="Arial"/>
              </a:rPr>
              <a:t>n</a:t>
            </a:r>
            <a:r>
              <a:rPr dirty="0" sz="3000" spc="210" b="1">
                <a:latin typeface="Arial"/>
                <a:cs typeface="Arial"/>
              </a:rPr>
              <a:t> </a:t>
            </a:r>
            <a:r>
              <a:rPr dirty="0" cap="small" sz="3000" spc="170"/>
              <a:t>projecte</a:t>
            </a:r>
            <a:r>
              <a:rPr dirty="0" cap="small" sz="3000" spc="220"/>
              <a:t>d</a:t>
            </a:r>
            <a:r>
              <a:rPr dirty="0" sz="3000" spc="30"/>
              <a:t> </a:t>
            </a:r>
            <a:r>
              <a:rPr dirty="0" cap="small" sz="3000" spc="175"/>
              <a:t>b</a:t>
            </a:r>
            <a:r>
              <a:rPr dirty="0" cap="small" sz="3000" spc="210"/>
              <a:t>y</a:t>
            </a:r>
            <a:r>
              <a:rPr dirty="0" sz="3000" spc="-25"/>
              <a:t> </a:t>
            </a:r>
            <a:r>
              <a:rPr dirty="0" sz="3000" spc="70"/>
              <a:t>2070</a:t>
            </a:r>
            <a:r>
              <a:rPr dirty="0" sz="3000" spc="30"/>
              <a:t> </a:t>
            </a:r>
            <a:r>
              <a:rPr dirty="0" cap="small" sz="3000" spc="204"/>
              <a:t>o</a:t>
            </a:r>
            <a:r>
              <a:rPr dirty="0" cap="small" sz="3000" spc="225"/>
              <a:t>r</a:t>
            </a:r>
            <a:r>
              <a:rPr dirty="0" sz="3000" spc="30"/>
              <a:t> </a:t>
            </a:r>
            <a:r>
              <a:rPr dirty="0" cap="small" sz="3000" spc="185"/>
              <a:t>a</a:t>
            </a:r>
            <a:r>
              <a:rPr dirty="0" cap="small" sz="3000" spc="235"/>
              <a:t>n</a:t>
            </a:r>
            <a:r>
              <a:rPr dirty="0" sz="3000" spc="30"/>
              <a:t> </a:t>
            </a:r>
            <a:r>
              <a:rPr dirty="0" cap="small" sz="3000" spc="165"/>
              <a:t>extr</a:t>
            </a:r>
            <a:r>
              <a:rPr dirty="0" cap="small" sz="3000" spc="200"/>
              <a:t>a</a:t>
            </a:r>
            <a:r>
              <a:rPr dirty="0" sz="3000" spc="-145"/>
              <a:t> </a:t>
            </a:r>
            <a:r>
              <a:rPr dirty="0" sz="3600" spc="120" b="1">
                <a:latin typeface="Arial"/>
                <a:cs typeface="Arial"/>
              </a:rPr>
              <a:t>37%.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2600" y="438150"/>
            <a:ext cx="8255000" cy="82296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8000" y="411731"/>
            <a:ext cx="1504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35">
                <a:solidFill>
                  <a:srgbClr val="FF0061"/>
                </a:solidFill>
                <a:latin typeface="Trebuchet MS"/>
                <a:cs typeface="Trebuchet MS"/>
              </a:rPr>
              <a:t>4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9000" y="1770639"/>
            <a:ext cx="2875280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000" spc="125" b="1">
                <a:latin typeface="Arial"/>
                <a:cs typeface="Arial"/>
              </a:rPr>
              <a:t>P</a:t>
            </a:r>
            <a:r>
              <a:rPr dirty="0" cap="small" sz="3000" spc="204" b="1">
                <a:latin typeface="Arial"/>
                <a:cs typeface="Arial"/>
              </a:rPr>
              <a:t>eopl</a:t>
            </a:r>
            <a:r>
              <a:rPr dirty="0" cap="small" sz="3000" spc="235" b="1">
                <a:latin typeface="Arial"/>
                <a:cs typeface="Arial"/>
              </a:rPr>
              <a:t>e</a:t>
            </a:r>
            <a:r>
              <a:rPr dirty="0" sz="3000" spc="30" b="1">
                <a:latin typeface="Arial"/>
                <a:cs typeface="Arial"/>
              </a:rPr>
              <a:t> </a:t>
            </a:r>
            <a:r>
              <a:rPr dirty="0" cap="small" sz="3000" spc="125" b="1">
                <a:latin typeface="Arial"/>
                <a:cs typeface="Arial"/>
              </a:rPr>
              <a:t>i</a:t>
            </a:r>
            <a:r>
              <a:rPr dirty="0" cap="small" sz="3000" spc="415" b="1">
                <a:latin typeface="Arial"/>
                <a:cs typeface="Arial"/>
              </a:rPr>
              <a:t>n</a:t>
            </a:r>
            <a:r>
              <a:rPr dirty="0" sz="3000" spc="30" b="1">
                <a:latin typeface="Arial"/>
                <a:cs typeface="Arial"/>
              </a:rPr>
              <a:t> </a:t>
            </a:r>
            <a:r>
              <a:rPr dirty="0" cap="small" sz="3000" spc="210" b="1">
                <a:latin typeface="Arial"/>
                <a:cs typeface="Arial"/>
              </a:rPr>
              <a:t>the</a:t>
            </a:r>
            <a:r>
              <a:rPr dirty="0" sz="3000" spc="90" b="1">
                <a:latin typeface="Arial"/>
                <a:cs typeface="Arial"/>
              </a:rPr>
              <a:t> </a:t>
            </a:r>
            <a:r>
              <a:rPr dirty="0" sz="3000" spc="185" b="1">
                <a:latin typeface="Arial"/>
                <a:cs typeface="Arial"/>
              </a:rPr>
              <a:t>w</a:t>
            </a:r>
            <a:r>
              <a:rPr dirty="0" cap="small" sz="3000" spc="240" b="1">
                <a:latin typeface="Arial"/>
                <a:cs typeface="Arial"/>
              </a:rPr>
              <a:t>ron</a:t>
            </a:r>
            <a:r>
              <a:rPr dirty="0" cap="small" sz="3000" spc="285" b="1">
                <a:latin typeface="Arial"/>
                <a:cs typeface="Arial"/>
              </a:rPr>
              <a:t>g</a:t>
            </a:r>
            <a:r>
              <a:rPr dirty="0" sz="3000" spc="30" b="1">
                <a:latin typeface="Arial"/>
                <a:cs typeface="Arial"/>
              </a:rPr>
              <a:t> </a:t>
            </a:r>
            <a:r>
              <a:rPr dirty="0" cap="small" sz="3000" spc="180" b="1">
                <a:latin typeface="Arial"/>
                <a:cs typeface="Arial"/>
              </a:rPr>
              <a:t>pl</a:t>
            </a:r>
            <a:r>
              <a:rPr dirty="0" cap="small" sz="3000" spc="204" b="1">
                <a:latin typeface="Arial"/>
                <a:cs typeface="Arial"/>
              </a:rPr>
              <a:t>a</a:t>
            </a:r>
            <a:r>
              <a:rPr dirty="0" cap="small" sz="3000" spc="180" b="1">
                <a:latin typeface="Arial"/>
                <a:cs typeface="Arial"/>
              </a:rPr>
              <a:t>ce</a:t>
            </a:r>
            <a:r>
              <a:rPr dirty="0" sz="3000" spc="110" b="1">
                <a:latin typeface="Arial"/>
                <a:cs typeface="Arial"/>
              </a:rPr>
              <a:t>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9000" y="3142239"/>
            <a:ext cx="3728085" cy="3225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000" spc="-114">
                <a:solidFill>
                  <a:srgbClr val="FFFFFF"/>
                </a:solidFill>
                <a:latin typeface="Arial MT"/>
                <a:cs typeface="Arial MT"/>
              </a:rPr>
              <a:t>V</a:t>
            </a:r>
            <a:r>
              <a:rPr dirty="0" cap="small" sz="3000" spc="17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cap="small" sz="3000" spc="125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dirty="0" cap="small" sz="3000" spc="150">
                <a:solidFill>
                  <a:srgbClr val="FFFFFF"/>
                </a:solidFill>
                <a:latin typeface="Arial MT"/>
                <a:cs typeface="Arial MT"/>
              </a:rPr>
              <a:t>yin</a:t>
            </a:r>
            <a:r>
              <a:rPr dirty="0" sz="3000" spc="-235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dirty="0" sz="30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200">
                <a:solidFill>
                  <a:srgbClr val="FFFFFF"/>
                </a:solidFill>
                <a:latin typeface="Arial MT"/>
                <a:cs typeface="Arial MT"/>
              </a:rPr>
              <a:t>den</a:t>
            </a:r>
            <a:r>
              <a:rPr dirty="0" sz="3000" spc="254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cap="small" sz="3000" spc="100">
                <a:solidFill>
                  <a:srgbClr val="FFFFFF"/>
                </a:solidFill>
                <a:latin typeface="Arial MT"/>
                <a:cs typeface="Arial MT"/>
              </a:rPr>
              <a:t>it</a:t>
            </a:r>
            <a:r>
              <a:rPr dirty="0" cap="small" sz="3000" spc="20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dirty="0" sz="3000" spc="-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20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dirty="0" sz="3000" spc="760">
                <a:solidFill>
                  <a:srgbClr val="FFFFFF"/>
                </a:solidFill>
                <a:latin typeface="Arial MT"/>
                <a:cs typeface="Arial MT"/>
              </a:rPr>
              <a:t>f </a:t>
            </a:r>
            <a:r>
              <a:rPr dirty="0" cap="small" sz="3000" spc="170">
                <a:solidFill>
                  <a:srgbClr val="FFFFFF"/>
                </a:solidFill>
                <a:latin typeface="Arial MT"/>
                <a:cs typeface="Arial MT"/>
              </a:rPr>
              <a:t>popul</a:t>
            </a:r>
            <a:r>
              <a:rPr dirty="0" cap="small" sz="3000" spc="-35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cap="small" sz="3000" spc="160">
                <a:solidFill>
                  <a:srgbClr val="FFFFFF"/>
                </a:solidFill>
                <a:latin typeface="Arial MT"/>
                <a:cs typeface="Arial MT"/>
              </a:rPr>
              <a:t>tion</a:t>
            </a:r>
            <a:r>
              <a:rPr dirty="0" sz="3000" spc="29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sz="30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000" spc="-195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dirty="0" cap="small" sz="3000" spc="180">
                <a:solidFill>
                  <a:srgbClr val="FFFFFF"/>
                </a:solidFill>
                <a:latin typeface="Arial MT"/>
                <a:cs typeface="Arial MT"/>
              </a:rPr>
              <a:t>ean</a:t>
            </a:r>
            <a:r>
              <a:rPr dirty="0" sz="3000" spc="190">
                <a:solidFill>
                  <a:srgbClr val="FFFFFF"/>
                </a:solidFill>
                <a:latin typeface="Arial MT"/>
                <a:cs typeface="Arial MT"/>
              </a:rPr>
              <a:t>s </a:t>
            </a:r>
            <a:r>
              <a:rPr dirty="0" cap="small" sz="3000" spc="185">
                <a:solidFill>
                  <a:srgbClr val="FFFFFF"/>
                </a:solidFill>
                <a:latin typeface="Arial MT"/>
                <a:cs typeface="Arial MT"/>
              </a:rPr>
              <a:t>th</a:t>
            </a:r>
            <a:r>
              <a:rPr dirty="0" cap="small" sz="3000" spc="-3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cap="small" sz="3000" spc="175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dirty="0" sz="3000" spc="-6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000" spc="-270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dirty="0" cap="small" sz="3000" spc="204">
                <a:solidFill>
                  <a:srgbClr val="FFFFFF"/>
                </a:solidFill>
                <a:latin typeface="Arial MT"/>
                <a:cs typeface="Arial MT"/>
              </a:rPr>
              <a:t>ood</a:t>
            </a:r>
            <a:r>
              <a:rPr dirty="0" sz="3000" spc="29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sz="30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20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dirty="0" sz="3000" spc="8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000" spc="254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cap="small" sz="3000" spc="17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dirty="0" cap="small" sz="3000" spc="125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dirty="0" cap="small" sz="3000" spc="135">
                <a:solidFill>
                  <a:srgbClr val="FFFFFF"/>
                </a:solidFill>
                <a:latin typeface="Arial MT"/>
                <a:cs typeface="Arial MT"/>
              </a:rPr>
              <a:t>vice</a:t>
            </a:r>
            <a:r>
              <a:rPr dirty="0" sz="3000" spc="29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sz="30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75">
                <a:solidFill>
                  <a:srgbClr val="FFFFFF"/>
                </a:solidFill>
                <a:latin typeface="Arial MT"/>
                <a:cs typeface="Arial MT"/>
              </a:rPr>
              <a:t>ar</a:t>
            </a:r>
            <a:r>
              <a:rPr dirty="0" cap="small" sz="3000" spc="20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90">
                <a:solidFill>
                  <a:srgbClr val="FFFFFF"/>
                </a:solidFill>
                <a:latin typeface="Arial MT"/>
                <a:cs typeface="Arial MT"/>
              </a:rPr>
              <a:t>not</a:t>
            </a:r>
            <a:r>
              <a:rPr dirty="0" sz="3000" spc="7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6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cap="small" sz="3000" spc="-10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dirty="0" cap="small" sz="3000" spc="150">
                <a:solidFill>
                  <a:srgbClr val="FFFFFF"/>
                </a:solidFill>
                <a:latin typeface="Arial MT"/>
                <a:cs typeface="Arial MT"/>
              </a:rPr>
              <a:t>w</a:t>
            </a:r>
            <a:r>
              <a:rPr dirty="0" cap="small" sz="3000" spc="-8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cap="small" sz="3000" spc="155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dirty="0" sz="3000" spc="29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sz="30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65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dirty="0" cap="small" sz="3000" spc="265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75">
                <a:solidFill>
                  <a:srgbClr val="FFFFFF"/>
                </a:solidFill>
                <a:latin typeface="Arial MT"/>
                <a:cs typeface="Arial MT"/>
              </a:rPr>
              <a:t>th</a:t>
            </a:r>
            <a:r>
              <a:rPr dirty="0" cap="small" sz="3000" spc="21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8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dirty="0" sz="3000" spc="254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cap="small" sz="3000" spc="14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dirty="0" sz="3000" spc="6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55">
                <a:solidFill>
                  <a:srgbClr val="FFFFFF"/>
                </a:solidFill>
                <a:latin typeface="Arial MT"/>
                <a:cs typeface="Arial MT"/>
              </a:rPr>
              <a:t>plac</a:t>
            </a:r>
            <a:r>
              <a:rPr dirty="0" cap="small" sz="3000" spc="19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8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dirty="0" cap="small" sz="3000" spc="235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dirty="0" sz="30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000" spc="254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cap="small" sz="3000" spc="17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dirty="0" cap="small" sz="3000" spc="125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dirty="0" cap="small" sz="3000" spc="135">
                <a:solidFill>
                  <a:srgbClr val="FFFFFF"/>
                </a:solidFill>
                <a:latin typeface="Arial MT"/>
                <a:cs typeface="Arial MT"/>
              </a:rPr>
              <a:t>vice</a:t>
            </a:r>
            <a:r>
              <a:rPr dirty="0" sz="3000" spc="6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75">
                <a:solidFill>
                  <a:srgbClr val="FFFFFF"/>
                </a:solidFill>
                <a:latin typeface="Arial MT"/>
                <a:cs typeface="Arial MT"/>
              </a:rPr>
              <a:t>th</a:t>
            </a:r>
            <a:r>
              <a:rPr dirty="0" cap="small" sz="3000" spc="21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95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dirty="0" cap="small" sz="3000" spc="240">
                <a:solidFill>
                  <a:srgbClr val="FFFFFF"/>
                </a:solidFill>
                <a:latin typeface="Arial MT"/>
                <a:cs typeface="Arial MT"/>
              </a:rPr>
              <a:t>d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80">
                <a:solidFill>
                  <a:srgbClr val="FFFFFF"/>
                </a:solidFill>
                <a:latin typeface="Arial MT"/>
                <a:cs typeface="Arial MT"/>
              </a:rPr>
              <a:t>cu</a:t>
            </a:r>
            <a:r>
              <a:rPr dirty="0" sz="3000" spc="254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cap="small" sz="3000" spc="8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dirty="0" cap="small" sz="3000" spc="215">
                <a:solidFill>
                  <a:srgbClr val="FFFFFF"/>
                </a:solidFill>
                <a:latin typeface="Arial MT"/>
                <a:cs typeface="Arial MT"/>
              </a:rPr>
              <a:t>omer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.</a:t>
            </a:r>
            <a:endParaRPr sz="30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29200" y="1727200"/>
            <a:ext cx="10764329" cy="56388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19100" y="405381"/>
            <a:ext cx="1504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35">
                <a:solidFill>
                  <a:srgbClr val="FF0061"/>
                </a:solidFill>
                <a:latin typeface="Trebuchet MS"/>
                <a:cs typeface="Trebuchet MS"/>
              </a:rPr>
              <a:t>5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9000" y="1542039"/>
            <a:ext cx="3741420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475" b="1">
                <a:latin typeface="Arial"/>
                <a:cs typeface="Arial"/>
              </a:rPr>
              <a:t>Cl</a:t>
            </a:r>
            <a:r>
              <a:rPr dirty="0" cap="small" sz="3000" spc="345" b="1">
                <a:latin typeface="Arial"/>
                <a:cs typeface="Arial"/>
              </a:rPr>
              <a:t>im</a:t>
            </a:r>
            <a:r>
              <a:rPr dirty="0" cap="small" sz="3000" spc="-60" b="1">
                <a:latin typeface="Arial"/>
                <a:cs typeface="Arial"/>
              </a:rPr>
              <a:t>a</a:t>
            </a:r>
            <a:r>
              <a:rPr dirty="0" cap="small" sz="3000" spc="165" b="1">
                <a:latin typeface="Arial"/>
                <a:cs typeface="Arial"/>
              </a:rPr>
              <a:t>t</a:t>
            </a:r>
            <a:r>
              <a:rPr dirty="0" cap="small" sz="3000" spc="220" b="1">
                <a:latin typeface="Arial"/>
                <a:cs typeface="Arial"/>
              </a:rPr>
              <a:t>e</a:t>
            </a:r>
            <a:r>
              <a:rPr dirty="0" sz="3000" spc="30" b="1">
                <a:latin typeface="Arial"/>
                <a:cs typeface="Arial"/>
              </a:rPr>
              <a:t> </a:t>
            </a:r>
            <a:r>
              <a:rPr dirty="0" sz="3000" spc="160" b="1">
                <a:latin typeface="Arial"/>
                <a:cs typeface="Arial"/>
              </a:rPr>
              <a:t>M</a:t>
            </a:r>
            <a:r>
              <a:rPr dirty="0" cap="small" sz="3000" spc="229" b="1">
                <a:latin typeface="Arial"/>
                <a:cs typeface="Arial"/>
              </a:rPr>
              <a:t>igr</a:t>
            </a:r>
            <a:r>
              <a:rPr dirty="0" cap="small" sz="3000" spc="-60" b="1">
                <a:latin typeface="Arial"/>
                <a:cs typeface="Arial"/>
              </a:rPr>
              <a:t>a</a:t>
            </a:r>
            <a:r>
              <a:rPr dirty="0" cap="small" sz="3000" spc="225" b="1">
                <a:latin typeface="Arial"/>
                <a:cs typeface="Arial"/>
              </a:rPr>
              <a:t>tion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9000" y="2456439"/>
            <a:ext cx="3851275" cy="5054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000" spc="5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dirty="0" cap="small" sz="3000" spc="20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dirty="0" cap="small" sz="3000" spc="215">
                <a:solidFill>
                  <a:srgbClr val="FFFFFF"/>
                </a:solidFill>
                <a:latin typeface="Arial MT"/>
                <a:cs typeface="Arial MT"/>
              </a:rPr>
              <a:t>d</a:t>
            </a:r>
            <a:r>
              <a:rPr dirty="0" cap="small" sz="3000" spc="-8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cap="small" sz="3000" spc="19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dirty="0" sz="3000" spc="-6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000" spc="95" b="1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z="3000" spc="210" b="1">
                <a:solidFill>
                  <a:srgbClr val="FFFFFF"/>
                </a:solidFill>
                <a:latin typeface="Arial"/>
                <a:cs typeface="Arial"/>
              </a:rPr>
              <a:t>%</a:t>
            </a:r>
            <a:r>
              <a:rPr dirty="0" sz="30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cap="small" sz="3000" spc="20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dirty="0" sz="3000" spc="795">
                <a:solidFill>
                  <a:srgbClr val="FFFFFF"/>
                </a:solidFill>
                <a:latin typeface="Arial MT"/>
                <a:cs typeface="Arial MT"/>
              </a:rPr>
              <a:t>f</a:t>
            </a:r>
            <a:r>
              <a:rPr dirty="0" sz="30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75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dirty="0" sz="3000" spc="7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200">
                <a:solidFill>
                  <a:srgbClr val="FFFFFF"/>
                </a:solidFill>
                <a:latin typeface="Arial MT"/>
                <a:cs typeface="Arial MT"/>
              </a:rPr>
              <a:t>worl</a:t>
            </a:r>
            <a:r>
              <a:rPr dirty="0" cap="small" sz="3000" spc="229">
                <a:solidFill>
                  <a:srgbClr val="FFFFFF"/>
                </a:solidFill>
                <a:latin typeface="Arial MT"/>
                <a:cs typeface="Arial MT"/>
              </a:rPr>
              <a:t>d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7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dirty="0" sz="3000" spc="29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sz="30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000" spc="81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dirty="0" cap="small" sz="3000" spc="180">
                <a:solidFill>
                  <a:srgbClr val="FFFFFF"/>
                </a:solidFill>
                <a:latin typeface="Arial MT"/>
                <a:cs typeface="Arial MT"/>
              </a:rPr>
              <a:t>oc</a:t>
            </a:r>
            <a:r>
              <a:rPr dirty="0" cap="small" sz="3000" spc="-3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cap="small" sz="3000" spc="165">
                <a:solidFill>
                  <a:srgbClr val="FFFFFF"/>
                </a:solidFill>
                <a:latin typeface="Arial MT"/>
                <a:cs typeface="Arial MT"/>
              </a:rPr>
              <a:t>te</a:t>
            </a:r>
            <a:r>
              <a:rPr dirty="0" cap="small" sz="3000" spc="225">
                <a:solidFill>
                  <a:srgbClr val="FFFFFF"/>
                </a:solidFill>
                <a:latin typeface="Arial MT"/>
                <a:cs typeface="Arial MT"/>
              </a:rPr>
              <a:t>d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14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dirty="0" sz="3000" spc="9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95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sz="3000" spc="-18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80">
                <a:solidFill>
                  <a:srgbClr val="FFFFFF"/>
                </a:solidFill>
                <a:latin typeface="Arial MT"/>
                <a:cs typeface="Arial MT"/>
              </a:rPr>
              <a:t>bare</a:t>
            </a:r>
            <a:r>
              <a:rPr dirty="0" cap="small" sz="3000" spc="-10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dirty="0" cap="small" sz="3000" spc="19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dirty="0" sz="3000" spc="-6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65">
                <a:solidFill>
                  <a:srgbClr val="FFFFFF"/>
                </a:solidFill>
                <a:latin typeface="Arial MT"/>
                <a:cs typeface="Arial MT"/>
              </a:rPr>
              <a:t>habi</a:t>
            </a:r>
            <a:r>
              <a:rPr dirty="0" cap="small" sz="3000" spc="-55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dirty="0" cap="small" sz="3000" spc="165">
                <a:solidFill>
                  <a:srgbClr val="FFFFFF"/>
                </a:solidFill>
                <a:latin typeface="Arial MT"/>
                <a:cs typeface="Arial MT"/>
              </a:rPr>
              <a:t>able</a:t>
            </a:r>
            <a:r>
              <a:rPr dirty="0" sz="3000" spc="7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204">
                <a:solidFill>
                  <a:srgbClr val="FFFFFF"/>
                </a:solidFill>
                <a:latin typeface="Arial MT"/>
                <a:cs typeface="Arial MT"/>
              </a:rPr>
              <a:t>ho</a:t>
            </a:r>
            <a:r>
              <a:rPr dirty="0" cap="small" sz="3000" spc="195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dirty="0" sz="3000" spc="-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80">
                <a:solidFill>
                  <a:srgbClr val="FFFFFF"/>
                </a:solidFill>
                <a:latin typeface="Arial MT"/>
                <a:cs typeface="Arial MT"/>
              </a:rPr>
              <a:t>zone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.</a:t>
            </a:r>
            <a:endParaRPr sz="3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100">
              <a:latin typeface="Arial MT"/>
              <a:cs typeface="Arial MT"/>
            </a:endParaRPr>
          </a:p>
          <a:p>
            <a:pPr marL="12700" marR="350520">
              <a:lnSpc>
                <a:spcPct val="100000"/>
              </a:lnSpc>
            </a:pPr>
            <a:r>
              <a:rPr dirty="0" sz="3000" spc="220">
                <a:solidFill>
                  <a:srgbClr val="FFFFFF"/>
                </a:solidFill>
                <a:latin typeface="Arial MT"/>
                <a:cs typeface="Arial MT"/>
              </a:rPr>
              <a:t>B</a:t>
            </a:r>
            <a:r>
              <a:rPr dirty="0" sz="3000" spc="19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dirty="0" sz="3000" spc="-6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000" spc="95">
                <a:solidFill>
                  <a:srgbClr val="FFFFFF"/>
                </a:solidFill>
                <a:latin typeface="Arial MT"/>
                <a:cs typeface="Arial MT"/>
              </a:rPr>
              <a:t>207</a:t>
            </a:r>
            <a:r>
              <a:rPr dirty="0" sz="3000" spc="130">
                <a:solidFill>
                  <a:srgbClr val="FFFFFF"/>
                </a:solidFill>
                <a:latin typeface="Arial MT"/>
                <a:cs typeface="Arial MT"/>
              </a:rPr>
              <a:t>0</a:t>
            </a:r>
            <a:r>
              <a:rPr dirty="0" sz="30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85">
                <a:solidFill>
                  <a:srgbClr val="FFFFFF"/>
                </a:solidFill>
                <a:latin typeface="Arial MT"/>
                <a:cs typeface="Arial MT"/>
              </a:rPr>
              <a:t>th</a:t>
            </a:r>
            <a:r>
              <a:rPr dirty="0" cap="small" sz="3000" spc="-3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cap="small" sz="3000" spc="175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dirty="0" sz="3000" spc="1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85">
                <a:solidFill>
                  <a:srgbClr val="FFFFFF"/>
                </a:solidFill>
                <a:latin typeface="Arial MT"/>
                <a:cs typeface="Arial MT"/>
              </a:rPr>
              <a:t>po</a:t>
            </a:r>
            <a:r>
              <a:rPr dirty="0" cap="small" sz="3000" spc="125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dirty="0" cap="small" sz="3000" spc="145">
                <a:solidFill>
                  <a:srgbClr val="FFFFFF"/>
                </a:solidFill>
                <a:latin typeface="Arial MT"/>
                <a:cs typeface="Arial MT"/>
              </a:rPr>
              <a:t>tio</a:t>
            </a:r>
            <a:r>
              <a:rPr dirty="0" cap="small" sz="3000" spc="235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80">
                <a:solidFill>
                  <a:srgbClr val="FFFFFF"/>
                </a:solidFill>
                <a:latin typeface="Arial MT"/>
                <a:cs typeface="Arial MT"/>
              </a:rPr>
              <a:t>coul</a:t>
            </a:r>
            <a:r>
              <a:rPr dirty="0" cap="small" sz="3000" spc="225">
                <a:solidFill>
                  <a:srgbClr val="FFFFFF"/>
                </a:solidFill>
                <a:latin typeface="Arial MT"/>
                <a:cs typeface="Arial MT"/>
              </a:rPr>
              <a:t>d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000" spc="-270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dirty="0" cap="small" sz="3000" spc="20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dirty="0" sz="3000" spc="7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85">
                <a:solidFill>
                  <a:srgbClr val="FFFFFF"/>
                </a:solidFill>
                <a:latin typeface="Arial MT"/>
                <a:cs typeface="Arial MT"/>
              </a:rPr>
              <a:t>u</a:t>
            </a:r>
            <a:r>
              <a:rPr dirty="0" cap="small" sz="3000" spc="204">
                <a:solidFill>
                  <a:srgbClr val="FFFFFF"/>
                </a:solidFill>
                <a:latin typeface="Arial MT"/>
                <a:cs typeface="Arial MT"/>
              </a:rPr>
              <a:t>p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8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dirty="0" cap="small" sz="3000" spc="235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dirty="0" sz="30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000" spc="95" b="1">
                <a:solidFill>
                  <a:srgbClr val="FFFFFF"/>
                </a:solidFill>
                <a:latin typeface="Arial"/>
                <a:cs typeface="Arial"/>
              </a:rPr>
              <a:t>19</a:t>
            </a:r>
            <a:r>
              <a:rPr dirty="0" sz="3000" spc="210" b="1">
                <a:solidFill>
                  <a:srgbClr val="FFFFFF"/>
                </a:solidFill>
                <a:latin typeface="Arial"/>
                <a:cs typeface="Arial"/>
              </a:rPr>
              <a:t>%</a:t>
            </a:r>
            <a:r>
              <a:rPr dirty="0" sz="30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cap="small" sz="3000" spc="145">
                <a:solidFill>
                  <a:srgbClr val="FFFFFF"/>
                </a:solidFill>
                <a:latin typeface="Arial MT"/>
                <a:cs typeface="Arial MT"/>
              </a:rPr>
              <a:t>thi</a:t>
            </a:r>
            <a:r>
              <a:rPr dirty="0" sz="3000" spc="190">
                <a:solidFill>
                  <a:srgbClr val="FFFFFF"/>
                </a:solidFill>
                <a:latin typeface="Arial MT"/>
                <a:cs typeface="Arial MT"/>
              </a:rPr>
              <a:t>s </a:t>
            </a:r>
            <a:r>
              <a:rPr dirty="0" cap="small" sz="3000" spc="180">
                <a:solidFill>
                  <a:srgbClr val="FFFFFF"/>
                </a:solidFill>
                <a:latin typeface="Arial MT"/>
                <a:cs typeface="Arial MT"/>
              </a:rPr>
              <a:t>coul</a:t>
            </a:r>
            <a:r>
              <a:rPr dirty="0" cap="small" sz="3000" spc="225">
                <a:solidFill>
                  <a:srgbClr val="FFFFFF"/>
                </a:solidFill>
                <a:latin typeface="Arial MT"/>
                <a:cs typeface="Arial MT"/>
              </a:rPr>
              <a:t>d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45">
                <a:solidFill>
                  <a:srgbClr val="FFFFFF"/>
                </a:solidFill>
                <a:latin typeface="Arial MT"/>
                <a:cs typeface="Arial MT"/>
              </a:rPr>
              <a:t>di</a:t>
            </a:r>
            <a:r>
              <a:rPr dirty="0" sz="3000" spc="254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cap="small" sz="3000" spc="155">
                <a:solidFill>
                  <a:srgbClr val="FFFFFF"/>
                </a:solidFill>
                <a:latin typeface="Arial MT"/>
                <a:cs typeface="Arial MT"/>
              </a:rPr>
              <a:t>place</a:t>
            </a:r>
            <a:r>
              <a:rPr dirty="0" sz="3000" spc="6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000" spc="760">
                <a:solidFill>
                  <a:srgbClr val="FFFFFF"/>
                </a:solidFill>
                <a:latin typeface="Arial MT"/>
                <a:cs typeface="Arial MT"/>
              </a:rPr>
              <a:t>f</a:t>
            </a:r>
            <a:r>
              <a:rPr dirty="0" cap="small" sz="3000" spc="195">
                <a:solidFill>
                  <a:srgbClr val="FFFFFF"/>
                </a:solidFill>
                <a:latin typeface="Arial MT"/>
                <a:cs typeface="Arial MT"/>
              </a:rPr>
              <a:t>u</a:t>
            </a:r>
            <a:r>
              <a:rPr dirty="0" cap="small" sz="3000" spc="135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dirty="0" cap="small" sz="3000" spc="175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dirty="0" cap="small" sz="3000" spc="229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dirty="0" sz="3000" spc="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000" spc="130" b="1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dirty="0" sz="30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 spc="125" b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cap="small" sz="3000" spc="225" b="1">
                <a:solidFill>
                  <a:srgbClr val="FFFFFF"/>
                </a:solidFill>
                <a:latin typeface="Arial"/>
                <a:cs typeface="Arial"/>
              </a:rPr>
              <a:t>illion</a:t>
            </a:r>
            <a:r>
              <a:rPr dirty="0" sz="3000" spc="1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cap="small" sz="3000" spc="160">
                <a:solidFill>
                  <a:srgbClr val="FFFFFF"/>
                </a:solidFill>
                <a:latin typeface="Arial MT"/>
                <a:cs typeface="Arial MT"/>
              </a:rPr>
              <a:t>people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.</a:t>
            </a:r>
            <a:endParaRPr sz="30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35600" y="444500"/>
            <a:ext cx="10332529" cy="82296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19100" y="405381"/>
            <a:ext cx="1638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40">
                <a:solidFill>
                  <a:srgbClr val="FF0061"/>
                </a:solidFill>
                <a:latin typeface="Trebuchet MS"/>
                <a:cs typeface="Trebuchet MS"/>
              </a:rPr>
              <a:t>6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9900" y="438150"/>
            <a:ext cx="15316200" cy="8267700"/>
            <a:chOff x="469900" y="438150"/>
            <a:chExt cx="15316200" cy="8267700"/>
          </a:xfrm>
        </p:grpSpPr>
        <p:sp>
          <p:nvSpPr>
            <p:cNvPr id="3" name="object 3"/>
            <p:cNvSpPr/>
            <p:nvPr/>
          </p:nvSpPr>
          <p:spPr>
            <a:xfrm>
              <a:off x="469900" y="438150"/>
              <a:ext cx="15316200" cy="8267700"/>
            </a:xfrm>
            <a:custGeom>
              <a:avLst/>
              <a:gdLst/>
              <a:ahLst/>
              <a:cxnLst/>
              <a:rect l="l" t="t" r="r" b="b"/>
              <a:pathLst>
                <a:path w="15316200" h="8267700">
                  <a:moveTo>
                    <a:pt x="15316200" y="0"/>
                  </a:moveTo>
                  <a:lnTo>
                    <a:pt x="0" y="0"/>
                  </a:lnTo>
                  <a:lnTo>
                    <a:pt x="0" y="8267700"/>
                  </a:lnTo>
                  <a:lnTo>
                    <a:pt x="15316200" y="8267700"/>
                  </a:lnTo>
                  <a:lnTo>
                    <a:pt x="15316200" y="0"/>
                  </a:lnTo>
                  <a:close/>
                </a:path>
              </a:pathLst>
            </a:custGeom>
            <a:solidFill>
              <a:srgbClr val="5055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6741688" y="7476647"/>
              <a:ext cx="492125" cy="492125"/>
            </a:xfrm>
            <a:custGeom>
              <a:avLst/>
              <a:gdLst/>
              <a:ahLst/>
              <a:cxnLst/>
              <a:rect l="l" t="t" r="r" b="b"/>
              <a:pathLst>
                <a:path w="492125" h="492125">
                  <a:moveTo>
                    <a:pt x="0" y="492125"/>
                  </a:moveTo>
                  <a:lnTo>
                    <a:pt x="0" y="0"/>
                  </a:lnTo>
                  <a:lnTo>
                    <a:pt x="492125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6740531" y="1168405"/>
              <a:ext cx="493395" cy="493395"/>
            </a:xfrm>
            <a:custGeom>
              <a:avLst/>
              <a:gdLst/>
              <a:ahLst/>
              <a:cxnLst/>
              <a:rect l="l" t="t" r="r" b="b"/>
              <a:pathLst>
                <a:path w="493395" h="493394">
                  <a:moveTo>
                    <a:pt x="493280" y="493280"/>
                  </a:moveTo>
                  <a:lnTo>
                    <a:pt x="0" y="49328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85798" y="1176497"/>
              <a:ext cx="492125" cy="492125"/>
            </a:xfrm>
            <a:custGeom>
              <a:avLst/>
              <a:gdLst/>
              <a:ahLst/>
              <a:cxnLst/>
              <a:rect l="l" t="t" r="r" b="b"/>
              <a:pathLst>
                <a:path w="492125" h="492125">
                  <a:moveTo>
                    <a:pt x="492125" y="0"/>
                  </a:moveTo>
                  <a:lnTo>
                    <a:pt x="492125" y="492125"/>
                  </a:lnTo>
                  <a:lnTo>
                    <a:pt x="0" y="49212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85800" y="7480407"/>
              <a:ext cx="492125" cy="492125"/>
            </a:xfrm>
            <a:custGeom>
              <a:avLst/>
              <a:gdLst/>
              <a:ahLst/>
              <a:cxnLst/>
              <a:rect l="l" t="t" r="r" b="b"/>
              <a:pathLst>
                <a:path w="492125" h="492125">
                  <a:moveTo>
                    <a:pt x="0" y="0"/>
                  </a:moveTo>
                  <a:lnTo>
                    <a:pt x="492125" y="0"/>
                  </a:lnTo>
                  <a:lnTo>
                    <a:pt x="492125" y="492124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05505" y="1802387"/>
            <a:ext cx="5181600" cy="1397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000" spc="160" b="1">
                <a:latin typeface="Arial"/>
                <a:cs typeface="Arial"/>
              </a:rPr>
              <a:t>M</a:t>
            </a:r>
            <a:r>
              <a:rPr dirty="0" cap="small" sz="3000" spc="229" b="1">
                <a:latin typeface="Arial"/>
                <a:cs typeface="Arial"/>
              </a:rPr>
              <a:t>igr</a:t>
            </a:r>
            <a:r>
              <a:rPr dirty="0" cap="small" sz="3000" spc="-60" b="1">
                <a:latin typeface="Arial"/>
                <a:cs typeface="Arial"/>
              </a:rPr>
              <a:t>a</a:t>
            </a:r>
            <a:r>
              <a:rPr dirty="0" cap="small" sz="3000" spc="204" b="1">
                <a:latin typeface="Arial"/>
                <a:cs typeface="Arial"/>
              </a:rPr>
              <a:t>tio</a:t>
            </a:r>
            <a:r>
              <a:rPr dirty="0" cap="small" sz="3000" spc="315" b="1">
                <a:latin typeface="Arial"/>
                <a:cs typeface="Arial"/>
              </a:rPr>
              <a:t>n</a:t>
            </a:r>
            <a:r>
              <a:rPr dirty="0" sz="3000" spc="40" b="1">
                <a:latin typeface="Arial"/>
                <a:cs typeface="Arial"/>
              </a:rPr>
              <a:t> </a:t>
            </a:r>
            <a:r>
              <a:rPr dirty="0" cap="small" sz="3000" spc="70"/>
              <a:t>i</a:t>
            </a:r>
            <a:r>
              <a:rPr dirty="0" sz="3000" spc="290"/>
              <a:t>s</a:t>
            </a:r>
            <a:r>
              <a:rPr dirty="0" sz="3000"/>
              <a:t> </a:t>
            </a:r>
            <a:r>
              <a:rPr dirty="0" cap="small" sz="3000" spc="200"/>
              <a:t>o</a:t>
            </a:r>
            <a:r>
              <a:rPr dirty="0" sz="3000" spc="760"/>
              <a:t>f</a:t>
            </a:r>
            <a:r>
              <a:rPr dirty="0" cap="small" sz="3000" spc="165"/>
              <a:t>te</a:t>
            </a:r>
            <a:r>
              <a:rPr dirty="0" cap="small" sz="3000" spc="225"/>
              <a:t>n</a:t>
            </a:r>
            <a:r>
              <a:rPr dirty="0" sz="3000" spc="30"/>
              <a:t> </a:t>
            </a:r>
            <a:r>
              <a:rPr dirty="0" cap="small" sz="3000" spc="160"/>
              <a:t>viewed</a:t>
            </a:r>
            <a:r>
              <a:rPr dirty="0" sz="3000" spc="70"/>
              <a:t> </a:t>
            </a:r>
            <a:r>
              <a:rPr dirty="0" cap="small" sz="3000" spc="160"/>
              <a:t>a</a:t>
            </a:r>
            <a:r>
              <a:rPr dirty="0" sz="3000" spc="290"/>
              <a:t>s</a:t>
            </a:r>
            <a:r>
              <a:rPr dirty="0" sz="3000"/>
              <a:t> </a:t>
            </a:r>
            <a:r>
              <a:rPr dirty="0" sz="3000" spc="254"/>
              <a:t>s</a:t>
            </a:r>
            <a:r>
              <a:rPr dirty="0" cap="small" sz="3000" spc="190"/>
              <a:t>omethin</a:t>
            </a:r>
            <a:r>
              <a:rPr dirty="0" sz="3000" spc="-235"/>
              <a:t>G</a:t>
            </a:r>
            <a:r>
              <a:rPr dirty="0" sz="3000"/>
              <a:t> </a:t>
            </a:r>
            <a:r>
              <a:rPr dirty="0" cap="small" sz="3000" spc="190"/>
              <a:t>ne</a:t>
            </a:r>
            <a:r>
              <a:rPr dirty="0" sz="3000" spc="-270"/>
              <a:t>G</a:t>
            </a:r>
            <a:r>
              <a:rPr dirty="0" cap="small" sz="3000" spc="-35"/>
              <a:t>a</a:t>
            </a:r>
            <a:r>
              <a:rPr dirty="0" cap="small" sz="3000" spc="130"/>
              <a:t>tive</a:t>
            </a:r>
            <a:r>
              <a:rPr dirty="0" sz="3000" spc="30"/>
              <a:t>, </a:t>
            </a:r>
            <a:r>
              <a:rPr dirty="0" sz="3000" spc="130"/>
              <a:t>b</a:t>
            </a:r>
            <a:r>
              <a:rPr dirty="0" cap="small" sz="3000" spc="190"/>
              <a:t>u</a:t>
            </a:r>
            <a:r>
              <a:rPr dirty="0" cap="small" sz="3000" spc="190"/>
              <a:t>t</a:t>
            </a:r>
            <a:r>
              <a:rPr dirty="0" sz="3000" spc="-25"/>
              <a:t> </a:t>
            </a:r>
            <a:r>
              <a:rPr dirty="0" cap="small" sz="3000" spc="50"/>
              <a:t>i</a:t>
            </a:r>
            <a:r>
              <a:rPr dirty="0" cap="small" sz="3000" spc="195"/>
              <a:t>t</a:t>
            </a:r>
            <a:r>
              <a:rPr dirty="0" sz="3000" spc="-25"/>
              <a:t> </a:t>
            </a:r>
            <a:r>
              <a:rPr dirty="0" sz="3000" spc="254"/>
              <a:t>s</a:t>
            </a:r>
            <a:r>
              <a:rPr dirty="0" cap="small" sz="3000" spc="195"/>
              <a:t>houl</a:t>
            </a:r>
            <a:r>
              <a:rPr dirty="0" cap="small" sz="3000" spc="240"/>
              <a:t>d</a:t>
            </a:r>
            <a:r>
              <a:rPr dirty="0" sz="3000" spc="30"/>
              <a:t> </a:t>
            </a:r>
            <a:r>
              <a:rPr dirty="0" cap="small" sz="3000" spc="200"/>
              <a:t>no</a:t>
            </a:r>
            <a:r>
              <a:rPr dirty="0" cap="small" sz="3000" spc="195"/>
              <a:t>t</a:t>
            </a:r>
            <a:r>
              <a:rPr dirty="0" sz="3000" spc="-25"/>
              <a:t> </a:t>
            </a:r>
            <a:r>
              <a:rPr dirty="0" cap="small" sz="3000" spc="180"/>
              <a:t>be</a:t>
            </a:r>
            <a:r>
              <a:rPr dirty="0" sz="3000" spc="30"/>
              <a:t>.</a:t>
            </a:r>
            <a:endParaRPr sz="3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05505" y="3631187"/>
            <a:ext cx="5154930" cy="3683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93675">
              <a:lnSpc>
                <a:spcPct val="100000"/>
              </a:lnSpc>
              <a:spcBef>
                <a:spcPts val="100"/>
              </a:spcBef>
            </a:pPr>
            <a:r>
              <a:rPr dirty="0" sz="3000" spc="125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cap="small" sz="3000" spc="175">
                <a:solidFill>
                  <a:srgbClr val="FFFFFF"/>
                </a:solidFill>
                <a:latin typeface="Arial MT"/>
                <a:cs typeface="Arial MT"/>
              </a:rPr>
              <a:t>cademic</a:t>
            </a:r>
            <a:r>
              <a:rPr dirty="0" sz="3000" spc="29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sz="30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20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dirty="0" sz="3000" spc="760">
                <a:solidFill>
                  <a:srgbClr val="FFFFFF"/>
                </a:solidFill>
                <a:latin typeface="Arial MT"/>
                <a:cs typeface="Arial MT"/>
              </a:rPr>
              <a:t>f</a:t>
            </a:r>
            <a:r>
              <a:rPr dirty="0" cap="small" sz="3000" spc="165">
                <a:solidFill>
                  <a:srgbClr val="FFFFFF"/>
                </a:solidFill>
                <a:latin typeface="Arial MT"/>
                <a:cs typeface="Arial MT"/>
              </a:rPr>
              <a:t>te</a:t>
            </a:r>
            <a:r>
              <a:rPr dirty="0" cap="small" sz="3000" spc="225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60">
                <a:solidFill>
                  <a:srgbClr val="FFFFFF"/>
                </a:solidFill>
                <a:latin typeface="Arial MT"/>
                <a:cs typeface="Arial MT"/>
              </a:rPr>
              <a:t>point</a:t>
            </a:r>
            <a:r>
              <a:rPr dirty="0" sz="3000" spc="7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95">
                <a:solidFill>
                  <a:srgbClr val="FFFFFF"/>
                </a:solidFill>
                <a:latin typeface="Arial MT"/>
                <a:cs typeface="Arial MT"/>
              </a:rPr>
              <a:t>ou</a:t>
            </a:r>
            <a:r>
              <a:rPr dirty="0" cap="small" sz="3000" spc="185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dirty="0" sz="3000" spc="-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85">
                <a:solidFill>
                  <a:srgbClr val="FFFFFF"/>
                </a:solidFill>
                <a:latin typeface="Arial MT"/>
                <a:cs typeface="Arial MT"/>
              </a:rPr>
              <a:t>th</a:t>
            </a:r>
            <a:r>
              <a:rPr dirty="0" cap="small" sz="3000" spc="-3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cap="small" sz="3000" spc="175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dirty="0" sz="3000" spc="-6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75">
                <a:solidFill>
                  <a:srgbClr val="FFFFFF"/>
                </a:solidFill>
                <a:latin typeface="Arial MT"/>
                <a:cs typeface="Arial MT"/>
              </a:rPr>
              <a:t>b</a:t>
            </a:r>
            <a:r>
              <a:rPr dirty="0" cap="small" sz="3000" spc="21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dirty="0" sz="3000" spc="-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85">
                <a:solidFill>
                  <a:srgbClr val="FFFFFF"/>
                </a:solidFill>
                <a:latin typeface="Arial MT"/>
                <a:cs typeface="Arial MT"/>
              </a:rPr>
              <a:t>removin</a:t>
            </a:r>
            <a:r>
              <a:rPr dirty="0" sz="3000" spc="-195">
                <a:solidFill>
                  <a:srgbClr val="FFFFFF"/>
                </a:solidFill>
                <a:latin typeface="Arial MT"/>
                <a:cs typeface="Arial MT"/>
              </a:rPr>
              <a:t>G </a:t>
            </a:r>
            <a:r>
              <a:rPr dirty="0" cap="small" sz="3000" spc="175">
                <a:solidFill>
                  <a:srgbClr val="FFFFFF"/>
                </a:solidFill>
                <a:latin typeface="Arial MT"/>
                <a:cs typeface="Arial MT"/>
              </a:rPr>
              <a:t>th</a:t>
            </a:r>
            <a:r>
              <a:rPr dirty="0" cap="small" sz="3000" spc="21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80">
                <a:solidFill>
                  <a:srgbClr val="FFFFFF"/>
                </a:solidFill>
                <a:latin typeface="Arial MT"/>
                <a:cs typeface="Arial MT"/>
              </a:rPr>
              <a:t>emotiona</a:t>
            </a:r>
            <a:r>
              <a:rPr dirty="0" cap="small" sz="3000" spc="18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dirty="0" sz="3000" spc="-9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70">
                <a:solidFill>
                  <a:srgbClr val="FFFFFF"/>
                </a:solidFill>
                <a:latin typeface="Arial MT"/>
                <a:cs typeface="Arial MT"/>
              </a:rPr>
              <a:t>context</a:t>
            </a:r>
            <a:r>
              <a:rPr dirty="0" sz="3000" spc="6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95">
                <a:solidFill>
                  <a:srgbClr val="FFFFFF"/>
                </a:solidFill>
                <a:latin typeface="Arial MT"/>
                <a:cs typeface="Arial MT"/>
              </a:rPr>
              <a:t>an</a:t>
            </a:r>
            <a:r>
              <a:rPr dirty="0" cap="small" sz="3000" spc="240">
                <a:solidFill>
                  <a:srgbClr val="FFFFFF"/>
                </a:solidFill>
                <a:latin typeface="Arial MT"/>
                <a:cs typeface="Arial MT"/>
              </a:rPr>
              <a:t>d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55">
                <a:solidFill>
                  <a:srgbClr val="FFFFFF"/>
                </a:solidFill>
                <a:latin typeface="Arial MT"/>
                <a:cs typeface="Arial MT"/>
              </a:rPr>
              <a:t>viewin</a:t>
            </a:r>
            <a:r>
              <a:rPr dirty="0" sz="3000" spc="-235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dirty="0" sz="30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000" spc="-195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dirty="0" cap="small" sz="3000" spc="7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dirty="0" sz="3000" spc="-270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dirty="0" cap="small" sz="3000" spc="195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dirty="0" cap="small" sz="3000" spc="-35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cap="small" sz="3000" spc="160">
                <a:solidFill>
                  <a:srgbClr val="FFFFFF"/>
                </a:solidFill>
                <a:latin typeface="Arial MT"/>
                <a:cs typeface="Arial MT"/>
              </a:rPr>
              <a:t>tion</a:t>
            </a:r>
            <a:r>
              <a:rPr dirty="0" sz="3000" spc="7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95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dirty="0" cap="small" sz="3000" spc="-3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cap="small" sz="3000" spc="155">
                <a:solidFill>
                  <a:srgbClr val="FFFFFF"/>
                </a:solidFill>
                <a:latin typeface="Arial MT"/>
                <a:cs typeface="Arial MT"/>
              </a:rPr>
              <a:t>tional</a:t>
            </a:r>
            <a:r>
              <a:rPr dirty="0" cap="small" sz="3000" spc="-10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dirty="0" cap="small" sz="3000" spc="19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dirty="0" sz="3000" spc="-6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7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dirty="0" sz="3000" spc="29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sz="30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65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dirty="0" cap="small" sz="3000" spc="265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000" spc="580">
                <a:solidFill>
                  <a:srgbClr val="FFFFFF"/>
                </a:solidFill>
                <a:latin typeface="Arial MT"/>
                <a:cs typeface="Arial MT"/>
              </a:rPr>
              <a:t>f</a:t>
            </a:r>
            <a:r>
              <a:rPr dirty="0" cap="small" sz="3000" spc="155">
                <a:solidFill>
                  <a:srgbClr val="FFFFFF"/>
                </a:solidFill>
                <a:latin typeface="Arial MT"/>
                <a:cs typeface="Arial MT"/>
              </a:rPr>
              <a:t>act</a:t>
            </a:r>
            <a:r>
              <a:rPr dirty="0" sz="3000" spc="6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275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cap="small" sz="3000" spc="-6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cap="small" sz="3000" spc="200" b="1">
                <a:solidFill>
                  <a:srgbClr val="FFFFFF"/>
                </a:solidFill>
                <a:latin typeface="Arial"/>
                <a:cs typeface="Arial"/>
              </a:rPr>
              <a:t>ture</a:t>
            </a:r>
            <a:r>
              <a:rPr dirty="0" sz="3000" spc="35" b="1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dirty="0" sz="3000" spc="14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30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 spc="5" b="1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cap="small" sz="3000" spc="-114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cap="small" sz="3000" spc="280" b="1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30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cap="small" sz="3000" spc="9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cap="small" sz="3000" spc="27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30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cap="small" sz="3000" spc="190" b="1">
                <a:solidFill>
                  <a:srgbClr val="FFFFFF"/>
                </a:solidFill>
                <a:latin typeface="Arial"/>
                <a:cs typeface="Arial"/>
              </a:rPr>
              <a:t>bala</a:t>
            </a:r>
            <a:r>
              <a:rPr dirty="0" cap="small" sz="3000" spc="210" b="1">
                <a:solidFill>
                  <a:srgbClr val="FFFFFF"/>
                </a:solidFill>
                <a:latin typeface="Arial"/>
                <a:cs typeface="Arial"/>
              </a:rPr>
              <a:t>nce</a:t>
            </a:r>
            <a:endParaRPr sz="3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cap="small" sz="3000" spc="220" b="1">
                <a:solidFill>
                  <a:srgbClr val="FFFFFF"/>
                </a:solidFill>
                <a:latin typeface="Arial"/>
                <a:cs typeface="Arial"/>
              </a:rPr>
              <a:t>ou</a:t>
            </a:r>
            <a:r>
              <a:rPr dirty="0" cap="small" sz="3000" spc="21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3000" spc="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cap="small" sz="3000" spc="240" b="1">
                <a:solidFill>
                  <a:srgbClr val="FFFFFF"/>
                </a:solidFill>
                <a:latin typeface="Arial"/>
                <a:cs typeface="Arial"/>
              </a:rPr>
              <a:t>proble</a:t>
            </a:r>
            <a:r>
              <a:rPr dirty="0" cap="small" sz="3000" spc="29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3000" spc="145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3000" spc="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cap="small" sz="3000" spc="180">
                <a:solidFill>
                  <a:srgbClr val="FFFFFF"/>
                </a:solidFill>
                <a:latin typeface="Arial MT"/>
                <a:cs typeface="Arial MT"/>
              </a:rPr>
              <a:t>acro</a:t>
            </a:r>
            <a:r>
              <a:rPr dirty="0" sz="3000" spc="254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sz="3000" spc="29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sz="30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75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dirty="0" sz="3000" spc="7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204">
                <a:solidFill>
                  <a:srgbClr val="FFFFFF"/>
                </a:solidFill>
                <a:latin typeface="Arial MT"/>
                <a:cs typeface="Arial MT"/>
              </a:rPr>
              <a:t>world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.</a:t>
            </a:r>
            <a:endParaRPr sz="3000">
              <a:latin typeface="Arial MT"/>
              <a:cs typeface="Arial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31100" y="457187"/>
            <a:ext cx="8254974" cy="8229612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08000" y="411731"/>
            <a:ext cx="1479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5">
                <a:solidFill>
                  <a:srgbClr val="FF0061"/>
                </a:solidFill>
                <a:latin typeface="Trebuchet MS"/>
                <a:cs typeface="Trebuchet MS"/>
              </a:rPr>
              <a:t>7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9900" y="438150"/>
            <a:ext cx="7010400" cy="8267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88900">
              <a:lnSpc>
                <a:spcPts val="2050"/>
              </a:lnSpc>
            </a:pPr>
            <a:r>
              <a:rPr dirty="0" sz="1800" spc="120">
                <a:solidFill>
                  <a:srgbClr val="FF0061"/>
                </a:solidFill>
                <a:latin typeface="Trebuchet MS"/>
                <a:cs typeface="Trebuchet MS"/>
              </a:rPr>
              <a:t>8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100">
              <a:latin typeface="Trebuchet MS"/>
              <a:cs typeface="Trebuchet MS"/>
            </a:endParaRPr>
          </a:p>
          <a:p>
            <a:pPr marL="850900" marR="856615">
              <a:lnSpc>
                <a:spcPct val="100000"/>
              </a:lnSpc>
              <a:spcBef>
                <a:spcPts val="1260"/>
              </a:spcBef>
            </a:pPr>
            <a:r>
              <a:rPr dirty="0" sz="3000" spc="190">
                <a:solidFill>
                  <a:srgbClr val="FFFFFF"/>
                </a:solidFill>
                <a:latin typeface="Arial MT"/>
                <a:cs typeface="Arial MT"/>
              </a:rPr>
              <a:t>As</a:t>
            </a:r>
            <a:r>
              <a:rPr dirty="0" cap="small" sz="3000" spc="130">
                <a:solidFill>
                  <a:srgbClr val="FFFFFF"/>
                </a:solidFill>
                <a:latin typeface="Arial MT"/>
                <a:cs typeface="Arial MT"/>
              </a:rPr>
              <a:t>id</a:t>
            </a:r>
            <a:r>
              <a:rPr dirty="0" cap="small" sz="3000" spc="22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000" spc="760">
                <a:solidFill>
                  <a:srgbClr val="FFFFFF"/>
                </a:solidFill>
                <a:latin typeface="Arial MT"/>
                <a:cs typeface="Arial MT"/>
              </a:rPr>
              <a:t>f</a:t>
            </a:r>
            <a:r>
              <a:rPr dirty="0" cap="small" sz="3000" spc="225">
                <a:solidFill>
                  <a:srgbClr val="FFFFFF"/>
                </a:solidFill>
                <a:latin typeface="Arial MT"/>
                <a:cs typeface="Arial MT"/>
              </a:rPr>
              <a:t>ro</a:t>
            </a:r>
            <a:r>
              <a:rPr dirty="0" cap="small" sz="3000" spc="285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70">
                <a:solidFill>
                  <a:srgbClr val="FFFFFF"/>
                </a:solidFill>
                <a:latin typeface="Arial MT"/>
                <a:cs typeface="Arial MT"/>
              </a:rPr>
              <a:t>popul</a:t>
            </a:r>
            <a:r>
              <a:rPr dirty="0" cap="small" sz="3000" spc="-35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cap="small" sz="3000" spc="160">
                <a:solidFill>
                  <a:srgbClr val="FFFFFF"/>
                </a:solidFill>
                <a:latin typeface="Arial MT"/>
                <a:cs typeface="Arial MT"/>
              </a:rPr>
              <a:t>tion</a:t>
            </a:r>
            <a:r>
              <a:rPr dirty="0" sz="3000" spc="7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000" spc="-270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dirty="0" cap="small" sz="3000" spc="210">
                <a:solidFill>
                  <a:srgbClr val="FFFFFF"/>
                </a:solidFill>
                <a:latin typeface="Arial MT"/>
                <a:cs typeface="Arial MT"/>
              </a:rPr>
              <a:t>rowt</a:t>
            </a:r>
            <a:r>
              <a:rPr dirty="0" cap="small" sz="3000" spc="229">
                <a:solidFill>
                  <a:srgbClr val="FFFFFF"/>
                </a:solidFill>
                <a:latin typeface="Arial MT"/>
                <a:cs typeface="Arial MT"/>
              </a:rPr>
              <a:t>h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95">
                <a:solidFill>
                  <a:srgbClr val="FFFFFF"/>
                </a:solidFill>
                <a:latin typeface="Arial MT"/>
                <a:cs typeface="Arial MT"/>
              </a:rPr>
              <a:t>an</a:t>
            </a:r>
            <a:r>
              <a:rPr dirty="0" cap="small" sz="3000" spc="240">
                <a:solidFill>
                  <a:srgbClr val="FFFFFF"/>
                </a:solidFill>
                <a:latin typeface="Arial MT"/>
                <a:cs typeface="Arial MT"/>
              </a:rPr>
              <a:t>d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70">
                <a:solidFill>
                  <a:srgbClr val="FFFFFF"/>
                </a:solidFill>
                <a:latin typeface="Arial MT"/>
                <a:cs typeface="Arial MT"/>
              </a:rPr>
              <a:t>clim</a:t>
            </a:r>
            <a:r>
              <a:rPr dirty="0" cap="small" sz="3000" spc="-35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cap="small" sz="3000" spc="150">
                <a:solidFill>
                  <a:srgbClr val="FFFFFF"/>
                </a:solidFill>
                <a:latin typeface="Arial MT"/>
                <a:cs typeface="Arial MT"/>
              </a:rPr>
              <a:t>te</a:t>
            </a:r>
            <a:r>
              <a:rPr dirty="0" sz="3000" spc="6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000" spc="-195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dirty="0" cap="small" sz="3000" spc="7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dirty="0" sz="3000" spc="-270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dirty="0" cap="small" sz="3000" spc="195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dirty="0" cap="small" sz="3000" spc="-35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cap="small" sz="3000" spc="160">
                <a:solidFill>
                  <a:srgbClr val="FFFFFF"/>
                </a:solidFill>
                <a:latin typeface="Arial MT"/>
                <a:cs typeface="Arial MT"/>
              </a:rPr>
              <a:t>tion</a:t>
            </a:r>
            <a:r>
              <a:rPr dirty="0" sz="3000" spc="65">
                <a:solidFill>
                  <a:srgbClr val="FFFFFF"/>
                </a:solidFill>
                <a:latin typeface="Arial MT"/>
                <a:cs typeface="Arial MT"/>
              </a:rPr>
              <a:t>,</a:t>
            </a:r>
            <a:r>
              <a:rPr dirty="0" sz="30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75">
                <a:solidFill>
                  <a:srgbClr val="FFFFFF"/>
                </a:solidFill>
                <a:latin typeface="Arial MT"/>
                <a:cs typeface="Arial MT"/>
              </a:rPr>
              <a:t>ther</a:t>
            </a:r>
            <a:r>
              <a:rPr dirty="0" cap="small" sz="3000" spc="21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7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dirty="0" sz="3000" spc="7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85">
                <a:solidFill>
                  <a:srgbClr val="FFFFFF"/>
                </a:solidFill>
                <a:latin typeface="Arial MT"/>
                <a:cs typeface="Arial MT"/>
              </a:rPr>
              <a:t>othe</a:t>
            </a:r>
            <a:r>
              <a:rPr dirty="0" cap="small" sz="3000" spc="225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70">
                <a:solidFill>
                  <a:srgbClr val="FFFFFF"/>
                </a:solidFill>
                <a:latin typeface="Arial MT"/>
                <a:cs typeface="Arial MT"/>
              </a:rPr>
              <a:t>clim</a:t>
            </a:r>
            <a:r>
              <a:rPr dirty="0" cap="small" sz="3000" spc="-35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cap="small" sz="3000" spc="14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dirty="0" cap="small" sz="3000" spc="195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65">
                <a:solidFill>
                  <a:srgbClr val="FFFFFF"/>
                </a:solidFill>
                <a:latin typeface="Arial MT"/>
                <a:cs typeface="Arial MT"/>
              </a:rPr>
              <a:t>rel</a:t>
            </a:r>
            <a:r>
              <a:rPr dirty="0" cap="small" sz="3000" spc="-3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cap="small" sz="3000" spc="170">
                <a:solidFill>
                  <a:srgbClr val="FFFFFF"/>
                </a:solidFill>
                <a:latin typeface="Arial MT"/>
                <a:cs typeface="Arial MT"/>
              </a:rPr>
              <a:t>ted</a:t>
            </a:r>
            <a:r>
              <a:rPr dirty="0" sz="3000" spc="7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75">
                <a:solidFill>
                  <a:srgbClr val="FFFFFF"/>
                </a:solidFill>
                <a:latin typeface="Arial MT"/>
                <a:cs typeface="Arial MT"/>
              </a:rPr>
              <a:t>challen</a:t>
            </a:r>
            <a:r>
              <a:rPr dirty="0" sz="3000" spc="-270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dirty="0" cap="small" sz="3000" spc="155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dirty="0" sz="3000" spc="29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sz="30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20">
                <a:solidFill>
                  <a:srgbClr val="FFFFFF"/>
                </a:solidFill>
                <a:latin typeface="Arial MT"/>
                <a:cs typeface="Arial MT"/>
              </a:rPr>
              <a:t>citie</a:t>
            </a:r>
            <a:r>
              <a:rPr dirty="0" sz="3000" spc="29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sz="30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7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dirty="0" sz="3000" spc="7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229">
                <a:solidFill>
                  <a:srgbClr val="FFFFFF"/>
                </a:solidFill>
                <a:latin typeface="Arial MT"/>
                <a:cs typeface="Arial MT"/>
              </a:rPr>
              <a:t>h</a:t>
            </a:r>
            <a:r>
              <a:rPr dirty="0" cap="small" sz="3000" spc="-8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cap="small" sz="3000" spc="145">
                <a:solidFill>
                  <a:srgbClr val="FFFFFF"/>
                </a:solidFill>
                <a:latin typeface="Arial MT"/>
                <a:cs typeface="Arial MT"/>
              </a:rPr>
              <a:t>vin</a:t>
            </a:r>
            <a:r>
              <a:rPr dirty="0" sz="3000" spc="-235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dirty="0" sz="30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8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dirty="0" cap="small" sz="3000" spc="235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dirty="0" sz="30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95">
                <a:solidFill>
                  <a:srgbClr val="FFFFFF"/>
                </a:solidFill>
                <a:latin typeface="Arial MT"/>
                <a:cs typeface="Arial MT"/>
              </a:rPr>
              <a:t>con</a:t>
            </a:r>
            <a:r>
              <a:rPr dirty="0" sz="3000" spc="254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cap="small" sz="3000" spc="160">
                <a:solidFill>
                  <a:srgbClr val="FFFFFF"/>
                </a:solidFill>
                <a:latin typeface="Arial MT"/>
                <a:cs typeface="Arial MT"/>
              </a:rPr>
              <a:t>ider</a:t>
            </a:r>
            <a:r>
              <a:rPr dirty="0" sz="3000" spc="7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000" spc="130">
                <a:solidFill>
                  <a:srgbClr val="FFFFFF"/>
                </a:solidFill>
                <a:latin typeface="Arial MT"/>
                <a:cs typeface="Arial MT"/>
              </a:rPr>
              <a:t>b</a:t>
            </a:r>
            <a:r>
              <a:rPr dirty="0" cap="small" sz="3000" spc="170">
                <a:solidFill>
                  <a:srgbClr val="FFFFFF"/>
                </a:solidFill>
                <a:latin typeface="Arial MT"/>
                <a:cs typeface="Arial MT"/>
              </a:rPr>
              <a:t>ecau</a:t>
            </a:r>
            <a:r>
              <a:rPr dirty="0" sz="3000" spc="254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cap="small" sz="3000" spc="19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dirty="0" sz="3000" spc="1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20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dirty="0" sz="3000" spc="795">
                <a:solidFill>
                  <a:srgbClr val="FFFFFF"/>
                </a:solidFill>
                <a:latin typeface="Arial MT"/>
                <a:cs typeface="Arial MT"/>
              </a:rPr>
              <a:t>f</a:t>
            </a:r>
            <a:r>
              <a:rPr dirty="0" sz="3000" spc="-2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50">
                <a:solidFill>
                  <a:srgbClr val="FFFFFF"/>
                </a:solidFill>
                <a:latin typeface="Arial MT"/>
                <a:cs typeface="Arial MT"/>
              </a:rPr>
              <a:t>thei</a:t>
            </a:r>
            <a:r>
              <a:rPr dirty="0" cap="small" sz="3000" spc="235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dirty="0" sz="3000" spc="1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55">
                <a:solidFill>
                  <a:srgbClr val="FFFFFF"/>
                </a:solidFill>
                <a:latin typeface="Arial MT"/>
                <a:cs typeface="Arial MT"/>
              </a:rPr>
              <a:t>potential</a:t>
            </a:r>
            <a:r>
              <a:rPr dirty="0" sz="3000" spc="7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3000" spc="81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dirty="0" cap="small" sz="3000" spc="21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dirty="0" sz="3000" spc="-114">
                <a:solidFill>
                  <a:srgbClr val="FFFFFF"/>
                </a:solidFill>
                <a:latin typeface="Arial MT"/>
                <a:cs typeface="Arial MT"/>
              </a:rPr>
              <a:t>G-</a:t>
            </a:r>
            <a:r>
              <a:rPr dirty="0" cap="small" sz="3000" spc="185">
                <a:solidFill>
                  <a:srgbClr val="FFFFFF"/>
                </a:solidFill>
                <a:latin typeface="Arial MT"/>
                <a:cs typeface="Arial MT"/>
              </a:rPr>
              <a:t>ter</a:t>
            </a:r>
            <a:r>
              <a:rPr dirty="0" cap="small" sz="3000" spc="275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85">
                <a:solidFill>
                  <a:srgbClr val="FFFFFF"/>
                </a:solidFill>
                <a:latin typeface="Arial MT"/>
                <a:cs typeface="Arial MT"/>
              </a:rPr>
              <a:t>im</a:t>
            </a:r>
            <a:r>
              <a:rPr dirty="0" cap="small" sz="3000" spc="-55">
                <a:solidFill>
                  <a:srgbClr val="FFFFFF"/>
                </a:solidFill>
                <a:latin typeface="Arial MT"/>
                <a:cs typeface="Arial MT"/>
              </a:rPr>
              <a:t>p</a:t>
            </a:r>
            <a:r>
              <a:rPr dirty="0" cap="small" sz="3000" spc="155">
                <a:solidFill>
                  <a:srgbClr val="FFFFFF"/>
                </a:solidFill>
                <a:latin typeface="Arial MT"/>
                <a:cs typeface="Arial MT"/>
              </a:rPr>
              <a:t>act</a:t>
            </a:r>
            <a:r>
              <a:rPr dirty="0" sz="3000" spc="140">
                <a:solidFill>
                  <a:srgbClr val="FFFFFF"/>
                </a:solidFill>
                <a:latin typeface="Arial MT"/>
                <a:cs typeface="Arial MT"/>
              </a:rPr>
              <a:t>s: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28901" y="887989"/>
            <a:ext cx="5362575" cy="1244600"/>
          </a:xfrm>
          <a:prstGeom prst="rect"/>
        </p:spPr>
        <p:txBody>
          <a:bodyPr wrap="square" lIns="0" tIns="88900" rIns="0" bIns="0" rtlCol="0" vert="horz">
            <a:spAutoFit/>
          </a:bodyPr>
          <a:lstStyle/>
          <a:p>
            <a:pPr marL="499109" marR="5080" indent="-487045">
              <a:lnSpc>
                <a:spcPts val="3000"/>
              </a:lnSpc>
              <a:spcBef>
                <a:spcPts val="700"/>
              </a:spcBef>
            </a:pPr>
            <a:r>
              <a:rPr dirty="0" sz="3000" spc="95" b="1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dirty="0" sz="3000" spc="65" b="1">
                <a:solidFill>
                  <a:srgbClr val="000000"/>
                </a:solidFill>
                <a:latin typeface="Arial"/>
                <a:cs typeface="Arial"/>
              </a:rPr>
              <a:t>.</a:t>
            </a:r>
            <a:r>
              <a:rPr dirty="0" sz="300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3000" spc="125" b="1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dirty="0" cap="small" sz="3000" spc="275" b="1">
                <a:solidFill>
                  <a:srgbClr val="000000"/>
                </a:solidFill>
                <a:latin typeface="Arial"/>
                <a:cs typeface="Arial"/>
              </a:rPr>
              <a:t>nvironm</a:t>
            </a:r>
            <a:r>
              <a:rPr dirty="0" cap="small" sz="3000" spc="235" b="1">
                <a:solidFill>
                  <a:srgbClr val="000000"/>
                </a:solidFill>
                <a:latin typeface="Arial"/>
                <a:cs typeface="Arial"/>
              </a:rPr>
              <a:t>en</a:t>
            </a:r>
            <a:r>
              <a:rPr dirty="0" cap="small" sz="3000" spc="-85" b="1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dirty="0" cap="small" sz="3000" spc="180" b="1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dirty="0" cap="small" sz="3000" spc="220" b="1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dirty="0" sz="3000" spc="-6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cap="small" sz="3000" spc="220" b="1">
                <a:solidFill>
                  <a:srgbClr val="000000"/>
                </a:solidFill>
                <a:latin typeface="Arial"/>
                <a:cs typeface="Arial"/>
              </a:rPr>
              <a:t>change</a:t>
            </a:r>
            <a:r>
              <a:rPr dirty="0" sz="3000" spc="70" b="1">
                <a:solidFill>
                  <a:srgbClr val="000000"/>
                </a:solidFill>
                <a:latin typeface="Arial"/>
                <a:cs typeface="Arial"/>
              </a:rPr>
              <a:t>s </a:t>
            </a:r>
            <a:r>
              <a:rPr dirty="0" cap="small" sz="3000" spc="180" b="1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dirty="0" cap="small" sz="3000" spc="250" b="1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dirty="0" cap="small" sz="3000" spc="285" b="1">
                <a:solidFill>
                  <a:srgbClr val="000000"/>
                </a:solidFill>
                <a:latin typeface="Arial"/>
                <a:cs typeface="Arial"/>
              </a:rPr>
              <a:t>d</a:t>
            </a:r>
            <a:r>
              <a:rPr dirty="0" sz="3000" spc="3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cap="small" sz="3000" spc="235" b="1">
                <a:solidFill>
                  <a:srgbClr val="000000"/>
                </a:solidFill>
                <a:latin typeface="Arial"/>
                <a:cs typeface="Arial"/>
              </a:rPr>
              <a:t>extre</a:t>
            </a:r>
            <a:r>
              <a:rPr dirty="0" cap="small" sz="3000" spc="300" b="1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dirty="0" cap="small" sz="3000" spc="229" b="1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dirty="0" sz="3000" spc="-5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3000" spc="185" b="1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dirty="0" cap="small" sz="3000" spc="195" b="1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dirty="0" cap="small" sz="3000" spc="-60" b="1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dirty="0" cap="small" sz="3000" spc="220" b="1">
                <a:solidFill>
                  <a:srgbClr val="000000"/>
                </a:solidFill>
                <a:latin typeface="Arial"/>
                <a:cs typeface="Arial"/>
              </a:rPr>
              <a:t>ther</a:t>
            </a:r>
            <a:endParaRPr sz="3000">
              <a:latin typeface="Arial"/>
              <a:cs typeface="Arial"/>
            </a:endParaRPr>
          </a:p>
          <a:p>
            <a:pPr marL="1993264">
              <a:lnSpc>
                <a:spcPts val="3000"/>
              </a:lnSpc>
            </a:pPr>
            <a:r>
              <a:rPr dirty="0" cap="small" sz="3000" spc="204" b="1">
                <a:solidFill>
                  <a:srgbClr val="000000"/>
                </a:solidFill>
                <a:latin typeface="Arial"/>
                <a:cs typeface="Arial"/>
              </a:rPr>
              <a:t>event</a:t>
            </a:r>
            <a:r>
              <a:rPr dirty="0" sz="3000" spc="110" b="1">
                <a:solidFill>
                  <a:srgbClr val="000000"/>
                </a:solidFill>
                <a:latin typeface="Arial"/>
                <a:cs typeface="Arial"/>
              </a:rPr>
              <a:t>s</a:t>
            </a:r>
            <a:endParaRPr sz="30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441575">
              <a:lnSpc>
                <a:spcPts val="3300"/>
              </a:lnSpc>
              <a:spcBef>
                <a:spcPts val="100"/>
              </a:spcBef>
            </a:pPr>
            <a:r>
              <a:rPr dirty="0" spc="40"/>
              <a:t>---</a:t>
            </a:r>
          </a:p>
          <a:p>
            <a:pPr marL="526415" marR="60960" indent="-526415">
              <a:lnSpc>
                <a:spcPts val="3000"/>
              </a:lnSpc>
              <a:spcBef>
                <a:spcPts val="300"/>
              </a:spcBef>
              <a:buAutoNum type="arabicPeriod" startAt="2"/>
              <a:tabLst>
                <a:tab pos="526415" algn="l"/>
              </a:tabLst>
            </a:pPr>
            <a:r>
              <a:rPr dirty="0" spc="204"/>
              <a:t>T</a:t>
            </a:r>
            <a:r>
              <a:rPr dirty="0" cap="small" spc="204"/>
              <a:t>he</a:t>
            </a:r>
            <a:r>
              <a:rPr dirty="0" spc="15"/>
              <a:t> </a:t>
            </a:r>
            <a:r>
              <a:rPr dirty="0" cap="small" spc="220"/>
              <a:t>control</a:t>
            </a:r>
            <a:r>
              <a:rPr dirty="0" spc="-35"/>
              <a:t> </a:t>
            </a:r>
            <a:r>
              <a:rPr dirty="0" cap="small" spc="225"/>
              <a:t>of</a:t>
            </a:r>
            <a:r>
              <a:rPr dirty="0" spc="15"/>
              <a:t> </a:t>
            </a:r>
            <a:r>
              <a:rPr dirty="0" cap="small" spc="195"/>
              <a:t>global </a:t>
            </a:r>
            <a:r>
              <a:rPr dirty="0" spc="-819"/>
              <a:t> </a:t>
            </a:r>
            <a:r>
              <a:rPr dirty="0" cap="small" spc="225"/>
              <a:t>carbon</a:t>
            </a:r>
            <a:r>
              <a:rPr dirty="0" spc="20"/>
              <a:t> </a:t>
            </a:r>
            <a:r>
              <a:rPr dirty="0" cap="small" spc="215"/>
              <a:t>emi</a:t>
            </a:r>
            <a:r>
              <a:rPr dirty="0" spc="215"/>
              <a:t>ss</a:t>
            </a:r>
            <a:r>
              <a:rPr dirty="0" cap="small" spc="215"/>
              <a:t>ion</a:t>
            </a:r>
            <a:r>
              <a:rPr dirty="0" spc="215"/>
              <a:t>s</a:t>
            </a:r>
          </a:p>
          <a:p>
            <a:pPr marL="2441575">
              <a:lnSpc>
                <a:spcPts val="2700"/>
              </a:lnSpc>
            </a:pPr>
            <a:r>
              <a:rPr dirty="0" spc="40"/>
              <a:t>---</a:t>
            </a:r>
          </a:p>
          <a:p>
            <a:pPr marL="457200" indent="-445134">
              <a:lnSpc>
                <a:spcPts val="3000"/>
              </a:lnSpc>
              <a:buAutoNum type="arabicPeriod" startAt="3"/>
              <a:tabLst>
                <a:tab pos="457834" algn="l"/>
              </a:tabLst>
            </a:pPr>
            <a:r>
              <a:rPr dirty="0" spc="155"/>
              <a:t>S</a:t>
            </a:r>
            <a:r>
              <a:rPr dirty="0" cap="small" spc="155"/>
              <a:t>upply</a:t>
            </a:r>
            <a:r>
              <a:rPr dirty="0" spc="-85"/>
              <a:t> </a:t>
            </a:r>
            <a:r>
              <a:rPr dirty="0" cap="small" spc="235"/>
              <a:t>chain</a:t>
            </a:r>
            <a:r>
              <a:rPr dirty="0" spc="5"/>
              <a:t> </a:t>
            </a:r>
            <a:r>
              <a:rPr dirty="0" cap="small" spc="200"/>
              <a:t>re</a:t>
            </a:r>
            <a:r>
              <a:rPr dirty="0" spc="200"/>
              <a:t>s</a:t>
            </a:r>
            <a:r>
              <a:rPr dirty="0" cap="small" spc="200"/>
              <a:t>ilience</a:t>
            </a:r>
          </a:p>
          <a:p>
            <a:pPr marL="2441575">
              <a:lnSpc>
                <a:spcPts val="3000"/>
              </a:lnSpc>
            </a:pPr>
            <a:r>
              <a:rPr dirty="0" spc="40"/>
              <a:t>---</a:t>
            </a:r>
          </a:p>
          <a:p>
            <a:pPr marL="947419" indent="-429895">
              <a:lnSpc>
                <a:spcPts val="3000"/>
              </a:lnSpc>
              <a:buAutoNum type="arabicPeriod" startAt="4"/>
              <a:tabLst>
                <a:tab pos="948055" algn="l"/>
              </a:tabLst>
            </a:pPr>
            <a:r>
              <a:rPr dirty="0" spc="220"/>
              <a:t>A</a:t>
            </a:r>
            <a:r>
              <a:rPr dirty="0" cap="small" spc="220"/>
              <a:t>ging</a:t>
            </a:r>
            <a:r>
              <a:rPr dirty="0"/>
              <a:t> </a:t>
            </a:r>
            <a:r>
              <a:rPr dirty="0" spc="175"/>
              <a:t>P</a:t>
            </a:r>
            <a:r>
              <a:rPr dirty="0" cap="small" spc="175"/>
              <a:t>opulation</a:t>
            </a:r>
            <a:r>
              <a:rPr dirty="0" spc="175"/>
              <a:t>s</a:t>
            </a:r>
          </a:p>
          <a:p>
            <a:pPr marL="2441575">
              <a:lnSpc>
                <a:spcPts val="3000"/>
              </a:lnSpc>
            </a:pPr>
            <a:r>
              <a:rPr dirty="0" spc="40"/>
              <a:t>---</a:t>
            </a:r>
          </a:p>
          <a:p>
            <a:pPr marL="414655" marR="39370" indent="-370205">
              <a:lnSpc>
                <a:spcPts val="3000"/>
              </a:lnSpc>
              <a:spcBef>
                <a:spcPts val="300"/>
              </a:spcBef>
              <a:buFont typeface="Arial"/>
              <a:buAutoNum type="arabicPeriod" startAt="5"/>
              <a:tabLst>
                <a:tab pos="490855" algn="l"/>
              </a:tabLst>
            </a:pPr>
            <a:r>
              <a:rPr dirty="0" b="0"/>
              <a:t>	</a:t>
            </a:r>
            <a:r>
              <a:rPr dirty="0" spc="204"/>
              <a:t>I</a:t>
            </a:r>
            <a:r>
              <a:rPr dirty="0" cap="small" spc="204"/>
              <a:t>ne</a:t>
            </a:r>
            <a:r>
              <a:rPr dirty="0" spc="204"/>
              <a:t>q</a:t>
            </a:r>
            <a:r>
              <a:rPr dirty="0" cap="small" spc="204"/>
              <a:t>uality</a:t>
            </a:r>
            <a:r>
              <a:rPr dirty="0" spc="204"/>
              <a:t>  </a:t>
            </a:r>
            <a:r>
              <a:rPr dirty="0" cap="small" spc="204"/>
              <a:t>bet</a:t>
            </a:r>
            <a:r>
              <a:rPr dirty="0" spc="204"/>
              <a:t>w</a:t>
            </a:r>
            <a:r>
              <a:rPr dirty="0" cap="small" spc="204"/>
              <a:t>een </a:t>
            </a:r>
            <a:r>
              <a:rPr dirty="0" spc="210"/>
              <a:t> </a:t>
            </a:r>
            <a:r>
              <a:rPr dirty="0" cap="small" spc="210"/>
              <a:t>the</a:t>
            </a:r>
            <a:r>
              <a:rPr dirty="0" spc="210"/>
              <a:t> </a:t>
            </a:r>
            <a:r>
              <a:rPr dirty="0" spc="175"/>
              <a:t>w</a:t>
            </a:r>
            <a:r>
              <a:rPr dirty="0" cap="small" spc="175"/>
              <a:t>ealthy</a:t>
            </a:r>
            <a:r>
              <a:rPr dirty="0" spc="175"/>
              <a:t> </a:t>
            </a:r>
            <a:r>
              <a:rPr dirty="0" cap="small" spc="240"/>
              <a:t>and</a:t>
            </a:r>
            <a:r>
              <a:rPr dirty="0" spc="240"/>
              <a:t> </a:t>
            </a:r>
            <a:r>
              <a:rPr dirty="0" cap="small" spc="225"/>
              <a:t>the </a:t>
            </a:r>
            <a:r>
              <a:rPr dirty="0" spc="229"/>
              <a:t> </a:t>
            </a:r>
            <a:r>
              <a:rPr dirty="0" cap="small" spc="229"/>
              <a:t>poor</a:t>
            </a:r>
          </a:p>
          <a:p>
            <a:pPr marL="2441575">
              <a:lnSpc>
                <a:spcPts val="2700"/>
              </a:lnSpc>
            </a:pPr>
            <a:r>
              <a:rPr dirty="0" spc="40"/>
              <a:t>---</a:t>
            </a:r>
          </a:p>
          <a:p>
            <a:pPr marL="1163955" indent="-445134">
              <a:lnSpc>
                <a:spcPts val="3000"/>
              </a:lnSpc>
              <a:buAutoNum type="arabicPeriod" startAt="6"/>
              <a:tabLst>
                <a:tab pos="1164590" algn="l"/>
              </a:tabLst>
            </a:pPr>
            <a:r>
              <a:rPr dirty="0" spc="220"/>
              <a:t>E</a:t>
            </a:r>
            <a:r>
              <a:rPr dirty="0" cap="small" spc="220"/>
              <a:t>nergy</a:t>
            </a:r>
            <a:r>
              <a:rPr dirty="0" spc="-75"/>
              <a:t> </a:t>
            </a:r>
            <a:r>
              <a:rPr dirty="0" spc="195"/>
              <a:t>S</a:t>
            </a:r>
            <a:r>
              <a:rPr dirty="0" cap="small" spc="195"/>
              <a:t>ecurity</a:t>
            </a:r>
          </a:p>
          <a:p>
            <a:pPr marL="2441575">
              <a:lnSpc>
                <a:spcPts val="3000"/>
              </a:lnSpc>
            </a:pPr>
            <a:r>
              <a:rPr dirty="0" spc="40"/>
              <a:t>---</a:t>
            </a:r>
          </a:p>
          <a:p>
            <a:pPr marL="580390" marR="418465" indent="-154940">
              <a:lnSpc>
                <a:spcPts val="3000"/>
              </a:lnSpc>
              <a:spcBef>
                <a:spcPts val="300"/>
              </a:spcBef>
              <a:buAutoNum type="arabicPeriod" startAt="7"/>
              <a:tabLst>
                <a:tab pos="871219" algn="l"/>
              </a:tabLst>
            </a:pPr>
            <a:r>
              <a:rPr dirty="0" spc="204"/>
              <a:t>T</a:t>
            </a:r>
            <a:r>
              <a:rPr dirty="0" cap="small" spc="204"/>
              <a:t>he</a:t>
            </a:r>
            <a:r>
              <a:rPr dirty="0" spc="10"/>
              <a:t> </a:t>
            </a:r>
            <a:r>
              <a:rPr dirty="0" cap="small" spc="210"/>
              <a:t>on</a:t>
            </a:r>
            <a:r>
              <a:rPr dirty="0" spc="210"/>
              <a:t>-b</a:t>
            </a:r>
            <a:r>
              <a:rPr dirty="0" cap="small" spc="210"/>
              <a:t>oarding</a:t>
            </a:r>
            <a:r>
              <a:rPr dirty="0" spc="10"/>
              <a:t> </a:t>
            </a:r>
            <a:r>
              <a:rPr dirty="0" cap="small" spc="180"/>
              <a:t>of </a:t>
            </a:r>
            <a:r>
              <a:rPr dirty="0" spc="-815"/>
              <a:t> </a:t>
            </a:r>
            <a:r>
              <a:rPr dirty="0" spc="235"/>
              <a:t>s</a:t>
            </a:r>
            <a:r>
              <a:rPr dirty="0" cap="small" spc="235"/>
              <a:t>mart</a:t>
            </a:r>
            <a:r>
              <a:rPr dirty="0" spc="15"/>
              <a:t> </a:t>
            </a:r>
            <a:r>
              <a:rPr dirty="0" cap="small" spc="204"/>
              <a:t>technologie</a:t>
            </a:r>
            <a:r>
              <a:rPr dirty="0" spc="204"/>
              <a:t>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9000" y="1770639"/>
            <a:ext cx="3858260" cy="1397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000" spc="190" b="1">
                <a:latin typeface="Arial"/>
                <a:cs typeface="Arial"/>
              </a:rPr>
              <a:t>W</a:t>
            </a:r>
            <a:r>
              <a:rPr dirty="0" cap="small" sz="3000" spc="225" b="1">
                <a:latin typeface="Arial"/>
                <a:cs typeface="Arial"/>
              </a:rPr>
              <a:t>hic</a:t>
            </a:r>
            <a:r>
              <a:rPr dirty="0" cap="small" sz="3000" spc="325" b="1">
                <a:latin typeface="Arial"/>
                <a:cs typeface="Arial"/>
              </a:rPr>
              <a:t>h</a:t>
            </a:r>
            <a:r>
              <a:rPr dirty="0" sz="3000" spc="30" b="1">
                <a:latin typeface="Arial"/>
                <a:cs typeface="Arial"/>
              </a:rPr>
              <a:t> </a:t>
            </a:r>
            <a:r>
              <a:rPr dirty="0" cap="small" sz="3000" spc="195" b="1">
                <a:latin typeface="Arial"/>
                <a:cs typeface="Arial"/>
              </a:rPr>
              <a:t>citie</a:t>
            </a:r>
            <a:r>
              <a:rPr dirty="0" sz="3000" spc="145" b="1">
                <a:latin typeface="Arial"/>
                <a:cs typeface="Arial"/>
              </a:rPr>
              <a:t>s</a:t>
            </a:r>
            <a:r>
              <a:rPr dirty="0" sz="3000" b="1">
                <a:latin typeface="Arial"/>
                <a:cs typeface="Arial"/>
              </a:rPr>
              <a:t> </a:t>
            </a:r>
            <a:r>
              <a:rPr dirty="0" cap="small" sz="3000" spc="204" b="1">
                <a:latin typeface="Arial"/>
                <a:cs typeface="Arial"/>
              </a:rPr>
              <a:t>are</a:t>
            </a:r>
            <a:r>
              <a:rPr dirty="0" sz="3000" spc="80" b="1">
                <a:latin typeface="Arial"/>
                <a:cs typeface="Arial"/>
              </a:rPr>
              <a:t> </a:t>
            </a:r>
            <a:r>
              <a:rPr dirty="0" cap="small" sz="3000" spc="200" b="1">
                <a:latin typeface="Arial"/>
                <a:cs typeface="Arial"/>
              </a:rPr>
              <a:t>dea</a:t>
            </a:r>
            <a:r>
              <a:rPr dirty="0" cap="small" sz="3000" spc="195" b="1">
                <a:latin typeface="Arial"/>
                <a:cs typeface="Arial"/>
              </a:rPr>
              <a:t>lin</a:t>
            </a:r>
            <a:r>
              <a:rPr dirty="0" cap="small" sz="3000" spc="340" b="1">
                <a:latin typeface="Arial"/>
                <a:cs typeface="Arial"/>
              </a:rPr>
              <a:t>g</a:t>
            </a:r>
            <a:r>
              <a:rPr dirty="0" sz="3000" spc="30" b="1">
                <a:latin typeface="Arial"/>
                <a:cs typeface="Arial"/>
              </a:rPr>
              <a:t> </a:t>
            </a:r>
            <a:r>
              <a:rPr dirty="0" sz="3000" spc="185" b="1">
                <a:latin typeface="Arial"/>
                <a:cs typeface="Arial"/>
              </a:rPr>
              <a:t>w</a:t>
            </a:r>
            <a:r>
              <a:rPr dirty="0" cap="small" sz="3000" spc="180" b="1">
                <a:latin typeface="Arial"/>
                <a:cs typeface="Arial"/>
              </a:rPr>
              <a:t>it</a:t>
            </a:r>
            <a:r>
              <a:rPr dirty="0" cap="small" sz="3000" spc="350" b="1">
                <a:latin typeface="Arial"/>
                <a:cs typeface="Arial"/>
              </a:rPr>
              <a:t>h</a:t>
            </a:r>
            <a:r>
              <a:rPr dirty="0" sz="3000" spc="30" b="1">
                <a:latin typeface="Arial"/>
                <a:cs typeface="Arial"/>
              </a:rPr>
              <a:t> </a:t>
            </a:r>
            <a:r>
              <a:rPr dirty="0" cap="small" sz="3000" spc="195" b="1">
                <a:latin typeface="Arial"/>
                <a:cs typeface="Arial"/>
              </a:rPr>
              <a:t>the</a:t>
            </a:r>
            <a:r>
              <a:rPr dirty="0" sz="3000" spc="95" b="1">
                <a:latin typeface="Arial"/>
                <a:cs typeface="Arial"/>
              </a:rPr>
              <a:t>s</a:t>
            </a:r>
            <a:r>
              <a:rPr dirty="0" cap="small" sz="3000" spc="180" b="1">
                <a:latin typeface="Arial"/>
                <a:cs typeface="Arial"/>
              </a:rPr>
              <a:t>e</a:t>
            </a:r>
            <a:r>
              <a:rPr dirty="0" sz="3000" spc="85" b="1">
                <a:latin typeface="Arial"/>
                <a:cs typeface="Arial"/>
              </a:rPr>
              <a:t> </a:t>
            </a:r>
            <a:r>
              <a:rPr dirty="0" cap="small" sz="3000" spc="229" b="1">
                <a:latin typeface="Arial"/>
                <a:cs typeface="Arial"/>
              </a:rPr>
              <a:t>i</a:t>
            </a:r>
            <a:r>
              <a:rPr dirty="0" sz="3000" spc="110" b="1">
                <a:latin typeface="Arial"/>
                <a:cs typeface="Arial"/>
              </a:rPr>
              <a:t>ss</a:t>
            </a:r>
            <a:r>
              <a:rPr dirty="0" cap="small" sz="3000" spc="204" b="1">
                <a:latin typeface="Arial"/>
                <a:cs typeface="Arial"/>
              </a:rPr>
              <a:t>ue</a:t>
            </a:r>
            <a:r>
              <a:rPr dirty="0" sz="3000" spc="145" b="1">
                <a:latin typeface="Arial"/>
                <a:cs typeface="Arial"/>
              </a:rPr>
              <a:t>s</a:t>
            </a:r>
            <a:r>
              <a:rPr dirty="0" sz="3000" b="1">
                <a:latin typeface="Arial"/>
                <a:cs typeface="Arial"/>
              </a:rPr>
              <a:t> </a:t>
            </a:r>
            <a:r>
              <a:rPr dirty="0" cap="small" sz="3000" spc="229" b="1">
                <a:latin typeface="Arial"/>
                <a:cs typeface="Arial"/>
              </a:rPr>
              <a:t>an</a:t>
            </a:r>
            <a:r>
              <a:rPr dirty="0" cap="small" sz="3000" spc="260" b="1">
                <a:latin typeface="Arial"/>
                <a:cs typeface="Arial"/>
              </a:rPr>
              <a:t>d</a:t>
            </a:r>
            <a:r>
              <a:rPr dirty="0" sz="3000" spc="30" b="1">
                <a:latin typeface="Arial"/>
                <a:cs typeface="Arial"/>
              </a:rPr>
              <a:t> </a:t>
            </a:r>
            <a:r>
              <a:rPr dirty="0" cap="small" sz="3000" spc="260" b="1">
                <a:latin typeface="Arial"/>
                <a:cs typeface="Arial"/>
              </a:rPr>
              <a:t>ho</a:t>
            </a:r>
            <a:r>
              <a:rPr dirty="0" sz="3000" spc="150" b="1">
                <a:latin typeface="Arial"/>
                <a:cs typeface="Arial"/>
              </a:rPr>
              <a:t>w?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9000" y="3599439"/>
            <a:ext cx="4025265" cy="2768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000" spc="125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cap="small" sz="3000" spc="145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dirty="0" sz="3000" spc="-270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dirty="0" cap="small" sz="3000" spc="175">
                <a:solidFill>
                  <a:srgbClr val="FFFFFF"/>
                </a:solidFill>
                <a:latin typeface="Arial MT"/>
                <a:cs typeface="Arial MT"/>
              </a:rPr>
              <a:t>apor</a:t>
            </a:r>
            <a:r>
              <a:rPr dirty="0" cap="small" sz="3000" spc="20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7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dirty="0" sz="3000" spc="190">
                <a:solidFill>
                  <a:srgbClr val="FFFFFF"/>
                </a:solidFill>
                <a:latin typeface="Arial MT"/>
                <a:cs typeface="Arial MT"/>
              </a:rPr>
              <a:t>s </a:t>
            </a:r>
            <a:r>
              <a:rPr dirty="0" cap="small" sz="3000" spc="185">
                <a:solidFill>
                  <a:srgbClr val="FFFFFF"/>
                </a:solidFill>
                <a:latin typeface="Arial MT"/>
                <a:cs typeface="Arial MT"/>
              </a:rPr>
              <a:t>probab</a:t>
            </a:r>
            <a:r>
              <a:rPr dirty="0" cap="small" sz="3000" spc="-10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dirty="0" cap="small" sz="3000" spc="19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dirty="0" sz="3000" spc="-6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20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dirty="0" cap="small" sz="3000" spc="21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20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dirty="0" sz="3000" spc="795">
                <a:solidFill>
                  <a:srgbClr val="FFFFFF"/>
                </a:solidFill>
                <a:latin typeface="Arial MT"/>
                <a:cs typeface="Arial MT"/>
              </a:rPr>
              <a:t>f</a:t>
            </a:r>
            <a:r>
              <a:rPr dirty="0" sz="30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75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dirty="0" sz="3000" spc="7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21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dirty="0" cap="small" sz="3000" spc="-10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dirty="0" cap="small" sz="3000" spc="19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dirty="0" sz="3000" spc="-6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20">
                <a:solidFill>
                  <a:srgbClr val="FFFFFF"/>
                </a:solidFill>
                <a:latin typeface="Arial MT"/>
                <a:cs typeface="Arial MT"/>
              </a:rPr>
              <a:t>citie</a:t>
            </a:r>
            <a:r>
              <a:rPr dirty="0" sz="3000" spc="29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sz="30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85">
                <a:solidFill>
                  <a:srgbClr val="FFFFFF"/>
                </a:solidFill>
                <a:latin typeface="Arial MT"/>
                <a:cs typeface="Arial MT"/>
              </a:rPr>
              <a:t>th</a:t>
            </a:r>
            <a:r>
              <a:rPr dirty="0" cap="small" sz="3000" spc="-3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cap="small" sz="3000" spc="175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dirty="0" sz="3000" spc="-6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95">
                <a:solidFill>
                  <a:srgbClr val="FFFFFF"/>
                </a:solidFill>
                <a:latin typeface="Arial MT"/>
                <a:cs typeface="Arial MT"/>
              </a:rPr>
              <a:t>ha</a:t>
            </a:r>
            <a:r>
              <a:rPr dirty="0" sz="3000" spc="190">
                <a:solidFill>
                  <a:srgbClr val="FFFFFF"/>
                </a:solidFill>
                <a:latin typeface="Arial MT"/>
                <a:cs typeface="Arial MT"/>
              </a:rPr>
              <a:t>s </a:t>
            </a:r>
            <a:r>
              <a:rPr dirty="0" cap="small" sz="3000" spc="195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sz="3000" spc="-18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229">
                <a:solidFill>
                  <a:srgbClr val="FFFFFF"/>
                </a:solidFill>
                <a:latin typeface="Arial MT"/>
                <a:cs typeface="Arial MT"/>
              </a:rPr>
              <a:t>ma</a:t>
            </a:r>
            <a:r>
              <a:rPr dirty="0" sz="3000" spc="254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cap="small" sz="3000" spc="165">
                <a:solidFill>
                  <a:srgbClr val="FFFFFF"/>
                </a:solidFill>
                <a:latin typeface="Arial MT"/>
                <a:cs typeface="Arial MT"/>
              </a:rPr>
              <a:t>ter</a:t>
            </a:r>
            <a:r>
              <a:rPr dirty="0" sz="3000" spc="40">
                <a:solidFill>
                  <a:srgbClr val="FFFFFF"/>
                </a:solidFill>
                <a:latin typeface="Arial MT"/>
                <a:cs typeface="Arial MT"/>
              </a:rPr>
              <a:t>-</a:t>
            </a:r>
            <a:r>
              <a:rPr dirty="0" cap="small" sz="3000" spc="160">
                <a:solidFill>
                  <a:srgbClr val="FFFFFF"/>
                </a:solidFill>
                <a:latin typeface="Arial MT"/>
                <a:cs typeface="Arial MT"/>
              </a:rPr>
              <a:t>pla</a:t>
            </a:r>
            <a:r>
              <a:rPr dirty="0" cap="small" sz="3000" spc="225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dirty="0" sz="3000" spc="3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85">
                <a:solidFill>
                  <a:srgbClr val="FFFFFF"/>
                </a:solidFill>
                <a:latin typeface="Arial MT"/>
                <a:cs typeface="Arial MT"/>
              </a:rPr>
              <a:t>th</a:t>
            </a:r>
            <a:r>
              <a:rPr dirty="0" cap="small" sz="3000" spc="-3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cap="small" sz="3000" spc="175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dirty="0" sz="3000" spc="1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70">
                <a:solidFill>
                  <a:srgbClr val="FFFFFF"/>
                </a:solidFill>
                <a:latin typeface="Arial MT"/>
                <a:cs typeface="Arial MT"/>
              </a:rPr>
              <a:t>deal</a:t>
            </a:r>
            <a:r>
              <a:rPr dirty="0" sz="3000" spc="29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sz="30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75">
                <a:solidFill>
                  <a:srgbClr val="FFFFFF"/>
                </a:solidFill>
                <a:latin typeface="Arial MT"/>
                <a:cs typeface="Arial MT"/>
              </a:rPr>
              <a:t>witha</a:t>
            </a:r>
            <a:r>
              <a:rPr dirty="0" cap="small" sz="3000" spc="18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dirty="0" sz="3000" spc="-9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75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dirty="0" sz="3000" spc="254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dirty="0" cap="small" sz="3000" spc="155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dirty="0" sz="3000" spc="6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cap="small" sz="3000" spc="175">
                <a:solidFill>
                  <a:srgbClr val="FFFFFF"/>
                </a:solidFill>
                <a:latin typeface="Arial MT"/>
                <a:cs typeface="Arial MT"/>
              </a:rPr>
              <a:t>challen</a:t>
            </a:r>
            <a:r>
              <a:rPr dirty="0" sz="3000" spc="-270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dirty="0" cap="small" sz="3000" spc="155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dirty="0" sz="3000" spc="254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endParaRPr sz="30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98629" y="1460487"/>
            <a:ext cx="9994912" cy="62230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46100" y="411731"/>
            <a:ext cx="1593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10">
                <a:solidFill>
                  <a:srgbClr val="FF0061"/>
                </a:solidFill>
                <a:latin typeface="Trebuchet MS"/>
                <a:cs typeface="Trebuchet MS"/>
              </a:rPr>
              <a:t>9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2022-04-14T07:39:43Z</dcterms:created>
  <dcterms:modified xsi:type="dcterms:W3CDTF">2022-04-14T07:39:43Z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2022-04-12T00:00:00Z</vt:filetime>
  </property>
  <property fmtid="{D5CDD505-2E9C-101B-9397-08002B2CF9AE}" pid="3" name="Creator">
    <vt:lpwstr>Adobe InDesign CC 14.0 (Windows)</vt:lpwstr>
  </property>
  <property fmtid="{D5CDD505-2E9C-101B-9397-08002B2CF9AE}" pid="4" name="LastSaved">
    <vt:filetime>2022-04-14T00:00:00Z</vt:filetime>
  </property>
</Properties>
</file>