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4"/>
    <p:sldMasterId id="2147483710" r:id="rId5"/>
    <p:sldMasterId id="2147483695" r:id="rId6"/>
  </p:sldMasterIdLst>
  <p:notesMasterIdLst>
    <p:notesMasterId r:id="rId40"/>
  </p:notesMasterIdLst>
  <p:handoutMasterIdLst>
    <p:handoutMasterId r:id="rId41"/>
  </p:handoutMasterIdLst>
  <p:sldIdLst>
    <p:sldId id="256" r:id="rId7"/>
    <p:sldId id="2147377045" r:id="rId8"/>
    <p:sldId id="417" r:id="rId9"/>
    <p:sldId id="2147377035" r:id="rId10"/>
    <p:sldId id="2147377044" r:id="rId11"/>
    <p:sldId id="2147377025" r:id="rId12"/>
    <p:sldId id="2147377034" r:id="rId13"/>
    <p:sldId id="2147377039" r:id="rId14"/>
    <p:sldId id="2147377026" r:id="rId15"/>
    <p:sldId id="789" r:id="rId16"/>
    <p:sldId id="487" r:id="rId17"/>
    <p:sldId id="2147377043" r:id="rId18"/>
    <p:sldId id="2147377019" r:id="rId19"/>
    <p:sldId id="2147377021" r:id="rId20"/>
    <p:sldId id="493" r:id="rId21"/>
    <p:sldId id="577" r:id="rId22"/>
    <p:sldId id="500" r:id="rId23"/>
    <p:sldId id="2134808137" r:id="rId24"/>
    <p:sldId id="490" r:id="rId25"/>
    <p:sldId id="499" r:id="rId26"/>
    <p:sldId id="485" r:id="rId27"/>
    <p:sldId id="506" r:id="rId28"/>
    <p:sldId id="983" r:id="rId29"/>
    <p:sldId id="783" r:id="rId30"/>
    <p:sldId id="785" r:id="rId31"/>
    <p:sldId id="2147377042" r:id="rId32"/>
    <p:sldId id="786" r:id="rId33"/>
    <p:sldId id="787" r:id="rId34"/>
    <p:sldId id="2147377041" r:id="rId35"/>
    <p:sldId id="788" r:id="rId36"/>
    <p:sldId id="642" r:id="rId37"/>
    <p:sldId id="2147377029" r:id="rId38"/>
    <p:sldId id="953" r:id="rId39"/>
  </p:sldIdLst>
  <p:sldSz cx="24384000" cy="13716000"/>
  <p:notesSz cx="6858000" cy="9144000"/>
  <p:defaultTextStyle>
    <a:defPPr>
      <a:defRPr lang="en-US"/>
    </a:defPPr>
    <a:lvl1pPr marL="0" algn="l" defTabSz="457200" rtl="0" eaLnBrk="1" latinLnBrk="0" hangingPunct="1">
      <a:defRPr sz="2400" kern="1200">
        <a:solidFill>
          <a:schemeClr val="tx1"/>
        </a:solidFill>
        <a:latin typeface="+mn-lt"/>
        <a:ea typeface="+mn-ea"/>
        <a:cs typeface="+mn-cs"/>
      </a:defRPr>
    </a:lvl1pPr>
    <a:lvl2pPr marL="457200" algn="l" defTabSz="457200" rtl="0" eaLnBrk="1" latinLnBrk="0" hangingPunct="1">
      <a:defRPr sz="2400" kern="1200">
        <a:solidFill>
          <a:schemeClr val="tx1"/>
        </a:solidFill>
        <a:latin typeface="+mn-lt"/>
        <a:ea typeface="+mn-ea"/>
        <a:cs typeface="+mn-cs"/>
      </a:defRPr>
    </a:lvl2pPr>
    <a:lvl3pPr marL="914400" algn="l" defTabSz="457200" rtl="0" eaLnBrk="1" latinLnBrk="0" hangingPunct="1">
      <a:defRPr sz="2400" kern="1200">
        <a:solidFill>
          <a:schemeClr val="tx1"/>
        </a:solidFill>
        <a:latin typeface="+mn-lt"/>
        <a:ea typeface="+mn-ea"/>
        <a:cs typeface="+mn-cs"/>
      </a:defRPr>
    </a:lvl3pPr>
    <a:lvl4pPr marL="1371600" algn="l" defTabSz="457200" rtl="0" eaLnBrk="1" latinLnBrk="0" hangingPunct="1">
      <a:defRPr sz="2400" kern="1200">
        <a:solidFill>
          <a:schemeClr val="tx1"/>
        </a:solidFill>
        <a:latin typeface="+mn-lt"/>
        <a:ea typeface="+mn-ea"/>
        <a:cs typeface="+mn-cs"/>
      </a:defRPr>
    </a:lvl4pPr>
    <a:lvl5pPr marL="1828800" algn="l" defTabSz="457200" rtl="0" eaLnBrk="1" latinLnBrk="0" hangingPunct="1">
      <a:defRPr sz="2400" kern="1200">
        <a:solidFill>
          <a:schemeClr val="tx1"/>
        </a:solidFill>
        <a:latin typeface="+mn-lt"/>
        <a:ea typeface="+mn-ea"/>
        <a:cs typeface="+mn-cs"/>
      </a:defRPr>
    </a:lvl5pPr>
    <a:lvl6pPr marL="2286000" algn="l" defTabSz="457200" rtl="0" eaLnBrk="1" latinLnBrk="0" hangingPunct="1">
      <a:defRPr sz="2400" kern="1200">
        <a:solidFill>
          <a:schemeClr val="tx1"/>
        </a:solidFill>
        <a:latin typeface="+mn-lt"/>
        <a:ea typeface="+mn-ea"/>
        <a:cs typeface="+mn-cs"/>
      </a:defRPr>
    </a:lvl6pPr>
    <a:lvl7pPr marL="2743200" algn="l" defTabSz="457200" rtl="0" eaLnBrk="1" latinLnBrk="0" hangingPunct="1">
      <a:defRPr sz="2400" kern="1200">
        <a:solidFill>
          <a:schemeClr val="tx1"/>
        </a:solidFill>
        <a:latin typeface="+mn-lt"/>
        <a:ea typeface="+mn-ea"/>
        <a:cs typeface="+mn-cs"/>
      </a:defRPr>
    </a:lvl7pPr>
    <a:lvl8pPr marL="3200400" algn="l" defTabSz="457200" rtl="0" eaLnBrk="1" latinLnBrk="0" hangingPunct="1">
      <a:defRPr sz="2400" kern="1200">
        <a:solidFill>
          <a:schemeClr val="tx1"/>
        </a:solidFill>
        <a:latin typeface="+mn-lt"/>
        <a:ea typeface="+mn-ea"/>
        <a:cs typeface="+mn-cs"/>
      </a:defRPr>
    </a:lvl8pPr>
    <a:lvl9pPr marL="3657600" algn="l" defTabSz="45720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A4"/>
    <a:srgbClr val="D6D6D6"/>
    <a:srgbClr val="6B6B6B"/>
    <a:srgbClr val="474747"/>
    <a:srgbClr val="009AC7"/>
    <a:srgbClr val="A7A9AC"/>
    <a:srgbClr val="B0B2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Bez stylu, bez mřížky">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6" autoAdjust="0"/>
    <p:restoredTop sz="93246" autoAdjust="0"/>
  </p:normalViewPr>
  <p:slideViewPr>
    <p:cSldViewPr snapToGrid="0" showGuides="1">
      <p:cViewPr varScale="1">
        <p:scale>
          <a:sx n="29" d="100"/>
          <a:sy n="29" d="100"/>
        </p:scale>
        <p:origin x="924" y="42"/>
      </p:cViewPr>
      <p:guideLst/>
    </p:cSldViewPr>
  </p:slideViewPr>
  <p:notesTextViewPr>
    <p:cViewPr>
      <p:scale>
        <a:sx n="1" d="1"/>
        <a:sy n="1" d="1"/>
      </p:scale>
      <p:origin x="0" y="0"/>
    </p:cViewPr>
  </p:notesTextViewPr>
  <p:sorterViewPr>
    <p:cViewPr>
      <p:scale>
        <a:sx n="60" d="100"/>
        <a:sy n="60" d="100"/>
      </p:scale>
      <p:origin x="0" y="-7047"/>
    </p:cViewPr>
  </p:sorterViewPr>
  <p:notesViewPr>
    <p:cSldViewPr snapToGrid="0">
      <p:cViewPr varScale="1">
        <p:scale>
          <a:sx n="153" d="100"/>
          <a:sy n="153" d="100"/>
        </p:scale>
        <p:origin x="5870" y="10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18FB5D70-1181-4288-A8A2-D4398FC418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a:extLst>
              <a:ext uri="{FF2B5EF4-FFF2-40B4-BE49-F238E27FC236}">
                <a16:creationId xmlns:a16="http://schemas.microsoft.com/office/drawing/2014/main" id="{A02B58CB-1EF5-45B6-A53A-79D884C08BD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5DA698E-B466-4814-BE83-04DF99E4D4A3}" type="datetimeFigureOut">
              <a:rPr lang="cs-CZ" smtClean="0"/>
              <a:t>12.01.2023</a:t>
            </a:fld>
            <a:endParaRPr lang="cs-CZ"/>
          </a:p>
        </p:txBody>
      </p:sp>
      <p:sp>
        <p:nvSpPr>
          <p:cNvPr id="4" name="Zástupný symbol pro zápatí 3">
            <a:extLst>
              <a:ext uri="{FF2B5EF4-FFF2-40B4-BE49-F238E27FC236}">
                <a16:creationId xmlns:a16="http://schemas.microsoft.com/office/drawing/2014/main" id="{8964D498-8B0F-4600-9802-400208E4979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a:extLst>
              <a:ext uri="{FF2B5EF4-FFF2-40B4-BE49-F238E27FC236}">
                <a16:creationId xmlns:a16="http://schemas.microsoft.com/office/drawing/2014/main" id="{73C1ED9E-79EA-4AA4-8F2B-DD62598E48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38A051-8E15-47AD-B5FE-EE053128A5FE}" type="slidenum">
              <a:rPr lang="cs-CZ" smtClean="0"/>
              <a:t>‹#›</a:t>
            </a:fld>
            <a:endParaRPr lang="cs-CZ"/>
          </a:p>
        </p:txBody>
      </p:sp>
    </p:spTree>
    <p:extLst>
      <p:ext uri="{BB962C8B-B14F-4D97-AF65-F5344CB8AC3E}">
        <p14:creationId xmlns:p14="http://schemas.microsoft.com/office/powerpoint/2010/main" val="41920824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4FA7A4-F17B-4A1E-8F77-4032E1BB8E44}" type="datetimeFigureOut">
              <a:rPr lang="cs-CZ" smtClean="0"/>
              <a:t>12.01.2023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519A08-5F14-43C2-A474-A033E5E2C60E}" type="slidenum">
              <a:rPr lang="cs-CZ" smtClean="0"/>
              <a:t>‹#›</a:t>
            </a:fld>
            <a:endParaRPr lang="cs-CZ"/>
          </a:p>
        </p:txBody>
      </p:sp>
    </p:spTree>
    <p:extLst>
      <p:ext uri="{BB962C8B-B14F-4D97-AF65-F5344CB8AC3E}">
        <p14:creationId xmlns:p14="http://schemas.microsoft.com/office/powerpoint/2010/main" val="1282027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85519A08-5F14-43C2-A474-A033E5E2C60E}" type="slidenum">
              <a:rPr lang="cs-CZ" smtClean="0"/>
              <a:t>2</a:t>
            </a:fld>
            <a:endParaRPr lang="cs-CZ"/>
          </a:p>
        </p:txBody>
      </p:sp>
    </p:spTree>
    <p:extLst>
      <p:ext uri="{BB962C8B-B14F-4D97-AF65-F5344CB8AC3E}">
        <p14:creationId xmlns:p14="http://schemas.microsoft.com/office/powerpoint/2010/main" val="1259662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noProof="0" dirty="0"/>
          </a:p>
        </p:txBody>
      </p:sp>
      <p:sp>
        <p:nvSpPr>
          <p:cNvPr id="4" name="Zástupný symbol pro číslo snímku 3"/>
          <p:cNvSpPr>
            <a:spLocks noGrp="1"/>
          </p:cNvSpPr>
          <p:nvPr>
            <p:ph type="sldNum" sz="quarter" idx="5"/>
          </p:nvPr>
        </p:nvSpPr>
        <p:spPr/>
        <p:txBody>
          <a:bodyPr/>
          <a:lstStyle/>
          <a:p>
            <a:pPr>
              <a:defRPr/>
            </a:pPr>
            <a:fld id="{72E688D0-BBFE-4767-915B-A8B78BA7C4AB}" type="slidenum">
              <a:rPr lang="cs-CZ" smtClean="0"/>
              <a:pPr>
                <a:defRPr/>
              </a:pPr>
              <a:t>16</a:t>
            </a:fld>
            <a:endParaRPr lang="cs-CZ"/>
          </a:p>
        </p:txBody>
      </p:sp>
    </p:spTree>
    <p:extLst>
      <p:ext uri="{BB962C8B-B14F-4D97-AF65-F5344CB8AC3E}">
        <p14:creationId xmlns:p14="http://schemas.microsoft.com/office/powerpoint/2010/main" val="2117937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85519A08-5F14-43C2-A474-A033E5E2C60E}" type="slidenum">
              <a:rPr lang="cs-CZ" smtClean="0"/>
              <a:t>26</a:t>
            </a:fld>
            <a:endParaRPr lang="cs-CZ"/>
          </a:p>
        </p:txBody>
      </p:sp>
    </p:spTree>
    <p:extLst>
      <p:ext uri="{BB962C8B-B14F-4D97-AF65-F5344CB8AC3E}">
        <p14:creationId xmlns:p14="http://schemas.microsoft.com/office/powerpoint/2010/main" val="450933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rázek snímku 1"/>
          <p:cNvSpPr>
            <a:spLocks noGrp="1" noRot="1" noChangeAspect="1" noTextEdit="1"/>
          </p:cNvSpPr>
          <p:nvPr>
            <p:ph type="sldImg"/>
          </p:nvPr>
        </p:nvSpPr>
        <p:spPr>
          <a:ln/>
        </p:spPr>
      </p:sp>
      <p:sp>
        <p:nvSpPr>
          <p:cNvPr id="79875"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p>
        </p:txBody>
      </p:sp>
      <p:sp>
        <p:nvSpPr>
          <p:cNvPr id="79876" name="Zástupný symbol pro číslo snímku 3"/>
          <p:cNvSpPr>
            <a:spLocks noGrp="1"/>
          </p:cNvSpPr>
          <p:nvPr>
            <p:ph type="sldNum" sz="quarter" idx="5"/>
          </p:nvPr>
        </p:nvSpPr>
        <p:spPr>
          <a:noFill/>
        </p:spPr>
        <p:txBody>
          <a:bodyPr/>
          <a:lstStyle>
            <a:lvl1pPr>
              <a:defRPr sz="2400">
                <a:solidFill>
                  <a:schemeClr val="tx1"/>
                </a:solidFill>
                <a:latin typeface="Times New Roman" pitchFamily="18" charset="0"/>
              </a:defRPr>
            </a:lvl1pPr>
            <a:lvl2pPr marL="750008" indent="-288465">
              <a:defRPr sz="2400">
                <a:solidFill>
                  <a:schemeClr val="tx1"/>
                </a:solidFill>
                <a:latin typeface="Times New Roman" pitchFamily="18" charset="0"/>
              </a:defRPr>
            </a:lvl2pPr>
            <a:lvl3pPr marL="1153859" indent="-230772">
              <a:defRPr sz="2400">
                <a:solidFill>
                  <a:schemeClr val="tx1"/>
                </a:solidFill>
                <a:latin typeface="Times New Roman" pitchFamily="18" charset="0"/>
              </a:defRPr>
            </a:lvl3pPr>
            <a:lvl4pPr marL="1615402" indent="-230772">
              <a:defRPr sz="2400">
                <a:solidFill>
                  <a:schemeClr val="tx1"/>
                </a:solidFill>
                <a:latin typeface="Times New Roman" pitchFamily="18" charset="0"/>
              </a:defRPr>
            </a:lvl4pPr>
            <a:lvl5pPr marL="2076945" indent="-230772">
              <a:defRPr sz="2400">
                <a:solidFill>
                  <a:schemeClr val="tx1"/>
                </a:solidFill>
                <a:latin typeface="Times New Roman" pitchFamily="18" charset="0"/>
              </a:defRPr>
            </a:lvl5pPr>
            <a:lvl6pPr marL="2538489" indent="-230772" eaLnBrk="0" fontAlgn="base" hangingPunct="0">
              <a:spcBef>
                <a:spcPct val="0"/>
              </a:spcBef>
              <a:spcAft>
                <a:spcPct val="0"/>
              </a:spcAft>
              <a:defRPr sz="2400">
                <a:solidFill>
                  <a:schemeClr val="tx1"/>
                </a:solidFill>
                <a:latin typeface="Times New Roman" pitchFamily="18" charset="0"/>
              </a:defRPr>
            </a:lvl6pPr>
            <a:lvl7pPr marL="3000032" indent="-230772" eaLnBrk="0" fontAlgn="base" hangingPunct="0">
              <a:spcBef>
                <a:spcPct val="0"/>
              </a:spcBef>
              <a:spcAft>
                <a:spcPct val="0"/>
              </a:spcAft>
              <a:defRPr sz="2400">
                <a:solidFill>
                  <a:schemeClr val="tx1"/>
                </a:solidFill>
                <a:latin typeface="Times New Roman" pitchFamily="18" charset="0"/>
              </a:defRPr>
            </a:lvl7pPr>
            <a:lvl8pPr marL="3461576" indent="-230772" eaLnBrk="0" fontAlgn="base" hangingPunct="0">
              <a:spcBef>
                <a:spcPct val="0"/>
              </a:spcBef>
              <a:spcAft>
                <a:spcPct val="0"/>
              </a:spcAft>
              <a:defRPr sz="2400">
                <a:solidFill>
                  <a:schemeClr val="tx1"/>
                </a:solidFill>
                <a:latin typeface="Times New Roman" pitchFamily="18" charset="0"/>
              </a:defRPr>
            </a:lvl8pPr>
            <a:lvl9pPr marL="3923119" indent="-230772" eaLnBrk="0" fontAlgn="base" hangingPunct="0">
              <a:spcBef>
                <a:spcPct val="0"/>
              </a:spcBef>
              <a:spcAft>
                <a:spcPct val="0"/>
              </a:spcAft>
              <a:defRPr sz="2400">
                <a:solidFill>
                  <a:schemeClr val="tx1"/>
                </a:solidFill>
                <a:latin typeface="Times New Roman" pitchFamily="18" charset="0"/>
              </a:defRPr>
            </a:lvl9pPr>
          </a:lstStyle>
          <a:p>
            <a:fld id="{B4667CEF-4282-4B7F-ABB5-B4B50FB2D66B}" type="slidenum">
              <a:rPr lang="cs-CZ" altLang="cs-CZ" sz="1200">
                <a:solidFill>
                  <a:srgbClr val="000000"/>
                </a:solidFill>
              </a:rPr>
              <a:pPr/>
              <a:t>3</a:t>
            </a:fld>
            <a:endParaRPr lang="cs-CZ" altLang="cs-CZ" sz="120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1 Marcador de imagen de diapositiva">
            <a:extLst>
              <a:ext uri="{FF2B5EF4-FFF2-40B4-BE49-F238E27FC236}">
                <a16:creationId xmlns:a16="http://schemas.microsoft.com/office/drawing/2014/main" id="{DE5238BB-5B96-4C1D-911A-0301B992BA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2 Marcador de notas">
            <a:extLst>
              <a:ext uri="{FF2B5EF4-FFF2-40B4-BE49-F238E27FC236}">
                <a16:creationId xmlns:a16="http://schemas.microsoft.com/office/drawing/2014/main" id="{98E1C1E4-16BB-4DDF-8E6F-479EFD596300}"/>
              </a:ext>
            </a:extLst>
          </p:cNvPr>
          <p:cNvSpPr>
            <a:spLocks noGrp="1"/>
          </p:cNvSpPr>
          <p:nvPr>
            <p:ph type="body" idx="1"/>
          </p:nvPr>
        </p:nvSpPr>
        <p:spPr/>
        <p:txBody>
          <a:bodyPr/>
          <a:lstStyle/>
          <a:p>
            <a:pPr>
              <a:defRPr/>
            </a:pPr>
            <a:endParaRPr lang="en-US" dirty="0"/>
          </a:p>
        </p:txBody>
      </p:sp>
      <p:sp>
        <p:nvSpPr>
          <p:cNvPr id="46084" name="3 Marcador de número de diapositiva">
            <a:extLst>
              <a:ext uri="{FF2B5EF4-FFF2-40B4-BE49-F238E27FC236}">
                <a16:creationId xmlns:a16="http://schemas.microsoft.com/office/drawing/2014/main" id="{06552E7D-6BE2-41D0-B302-2780EE7770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06425">
              <a:spcBef>
                <a:spcPct val="30000"/>
              </a:spcBef>
              <a:defRPr sz="1200">
                <a:solidFill>
                  <a:schemeClr val="tx1"/>
                </a:solidFill>
                <a:latin typeface="Calibri" panose="020F0502020204030204" pitchFamily="34" charset="0"/>
                <a:cs typeface="Arial" panose="020B0604020202020204" pitchFamily="34" charset="0"/>
              </a:defRPr>
            </a:lvl1pPr>
            <a:lvl2pPr marL="715963" indent="-274638" defTabSz="606425">
              <a:spcBef>
                <a:spcPct val="30000"/>
              </a:spcBef>
              <a:defRPr sz="1200">
                <a:solidFill>
                  <a:schemeClr val="tx1"/>
                </a:solidFill>
                <a:latin typeface="Calibri" panose="020F0502020204030204" pitchFamily="34" charset="0"/>
                <a:cs typeface="Arial" panose="020B0604020202020204" pitchFamily="34" charset="0"/>
              </a:defRPr>
            </a:lvl2pPr>
            <a:lvl3pPr marL="1101725" indent="-219075" defTabSz="606425">
              <a:spcBef>
                <a:spcPct val="30000"/>
              </a:spcBef>
              <a:defRPr sz="1200">
                <a:solidFill>
                  <a:schemeClr val="tx1"/>
                </a:solidFill>
                <a:latin typeface="Calibri" panose="020F0502020204030204" pitchFamily="34" charset="0"/>
                <a:cs typeface="Arial" panose="020B0604020202020204" pitchFamily="34" charset="0"/>
              </a:defRPr>
            </a:lvl3pPr>
            <a:lvl4pPr marL="1543050" indent="-219075" defTabSz="606425">
              <a:spcBef>
                <a:spcPct val="30000"/>
              </a:spcBef>
              <a:defRPr sz="1200">
                <a:solidFill>
                  <a:schemeClr val="tx1"/>
                </a:solidFill>
                <a:latin typeface="Calibri" panose="020F0502020204030204" pitchFamily="34" charset="0"/>
                <a:cs typeface="Arial" panose="020B0604020202020204" pitchFamily="34" charset="0"/>
              </a:defRPr>
            </a:lvl4pPr>
            <a:lvl5pPr marL="1984375" indent="-219075" defTabSz="606425">
              <a:spcBef>
                <a:spcPct val="30000"/>
              </a:spcBef>
              <a:defRPr sz="1200">
                <a:solidFill>
                  <a:schemeClr val="tx1"/>
                </a:solidFill>
                <a:latin typeface="Calibri" panose="020F0502020204030204" pitchFamily="34" charset="0"/>
                <a:cs typeface="Arial" panose="020B0604020202020204" pitchFamily="34" charset="0"/>
              </a:defRPr>
            </a:lvl5pPr>
            <a:lvl6pPr marL="2441575" indent="-219075" defTabSz="6064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898775" indent="-219075" defTabSz="6064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355975" indent="-219075" defTabSz="6064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13175" indent="-219075" defTabSz="6064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fld id="{C7E4075A-2815-458F-A623-6A81C14EFE12}" type="slidenum">
              <a:rPr lang="en-US" altLang="cs-CZ" sz="1300" smtClean="0">
                <a:latin typeface="Arial" panose="020B0604020202020204" pitchFamily="34" charset="0"/>
              </a:rPr>
              <a:pPr>
                <a:spcBef>
                  <a:spcPct val="0"/>
                </a:spcBef>
              </a:pPr>
              <a:t>4</a:t>
            </a:fld>
            <a:endParaRPr lang="en-US" altLang="cs-CZ" sz="1300">
              <a:latin typeface="Arial" panose="020B0604020202020204" pitchFamily="34" charset="0"/>
            </a:endParaRPr>
          </a:p>
        </p:txBody>
      </p:sp>
    </p:spTree>
    <p:extLst>
      <p:ext uri="{BB962C8B-B14F-4D97-AF65-F5344CB8AC3E}">
        <p14:creationId xmlns:p14="http://schemas.microsoft.com/office/powerpoint/2010/main" val="1563393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1 Marcador de imagen de diapositiva">
            <a:extLst>
              <a:ext uri="{FF2B5EF4-FFF2-40B4-BE49-F238E27FC236}">
                <a16:creationId xmlns:a16="http://schemas.microsoft.com/office/drawing/2014/main" id="{DE5238BB-5B96-4C1D-911A-0301B992BA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2 Marcador de notas">
            <a:extLst>
              <a:ext uri="{FF2B5EF4-FFF2-40B4-BE49-F238E27FC236}">
                <a16:creationId xmlns:a16="http://schemas.microsoft.com/office/drawing/2014/main" id="{98E1C1E4-16BB-4DDF-8E6F-479EFD596300}"/>
              </a:ext>
            </a:extLst>
          </p:cNvPr>
          <p:cNvSpPr>
            <a:spLocks noGrp="1"/>
          </p:cNvSpPr>
          <p:nvPr>
            <p:ph type="body" idx="1"/>
          </p:nvPr>
        </p:nvSpPr>
        <p:spPr/>
        <p:txBody>
          <a:bodyPr/>
          <a:lstStyle/>
          <a:p>
            <a:pPr>
              <a:defRPr/>
            </a:pPr>
            <a:endParaRPr lang="en-US" dirty="0"/>
          </a:p>
        </p:txBody>
      </p:sp>
      <p:sp>
        <p:nvSpPr>
          <p:cNvPr id="46084" name="3 Marcador de número de diapositiva">
            <a:extLst>
              <a:ext uri="{FF2B5EF4-FFF2-40B4-BE49-F238E27FC236}">
                <a16:creationId xmlns:a16="http://schemas.microsoft.com/office/drawing/2014/main" id="{06552E7D-6BE2-41D0-B302-2780EE7770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06425">
              <a:spcBef>
                <a:spcPct val="30000"/>
              </a:spcBef>
              <a:defRPr sz="1200">
                <a:solidFill>
                  <a:schemeClr val="tx1"/>
                </a:solidFill>
                <a:latin typeface="Calibri" panose="020F0502020204030204" pitchFamily="34" charset="0"/>
                <a:cs typeface="Arial" panose="020B0604020202020204" pitchFamily="34" charset="0"/>
              </a:defRPr>
            </a:lvl1pPr>
            <a:lvl2pPr marL="715963" indent="-274638" defTabSz="606425">
              <a:spcBef>
                <a:spcPct val="30000"/>
              </a:spcBef>
              <a:defRPr sz="1200">
                <a:solidFill>
                  <a:schemeClr val="tx1"/>
                </a:solidFill>
                <a:latin typeface="Calibri" panose="020F0502020204030204" pitchFamily="34" charset="0"/>
                <a:cs typeface="Arial" panose="020B0604020202020204" pitchFamily="34" charset="0"/>
              </a:defRPr>
            </a:lvl2pPr>
            <a:lvl3pPr marL="1101725" indent="-219075" defTabSz="606425">
              <a:spcBef>
                <a:spcPct val="30000"/>
              </a:spcBef>
              <a:defRPr sz="1200">
                <a:solidFill>
                  <a:schemeClr val="tx1"/>
                </a:solidFill>
                <a:latin typeface="Calibri" panose="020F0502020204030204" pitchFamily="34" charset="0"/>
                <a:cs typeface="Arial" panose="020B0604020202020204" pitchFamily="34" charset="0"/>
              </a:defRPr>
            </a:lvl3pPr>
            <a:lvl4pPr marL="1543050" indent="-219075" defTabSz="606425">
              <a:spcBef>
                <a:spcPct val="30000"/>
              </a:spcBef>
              <a:defRPr sz="1200">
                <a:solidFill>
                  <a:schemeClr val="tx1"/>
                </a:solidFill>
                <a:latin typeface="Calibri" panose="020F0502020204030204" pitchFamily="34" charset="0"/>
                <a:cs typeface="Arial" panose="020B0604020202020204" pitchFamily="34" charset="0"/>
              </a:defRPr>
            </a:lvl4pPr>
            <a:lvl5pPr marL="1984375" indent="-219075" defTabSz="606425">
              <a:spcBef>
                <a:spcPct val="30000"/>
              </a:spcBef>
              <a:defRPr sz="1200">
                <a:solidFill>
                  <a:schemeClr val="tx1"/>
                </a:solidFill>
                <a:latin typeface="Calibri" panose="020F0502020204030204" pitchFamily="34" charset="0"/>
                <a:cs typeface="Arial" panose="020B0604020202020204" pitchFamily="34" charset="0"/>
              </a:defRPr>
            </a:lvl5pPr>
            <a:lvl6pPr marL="2441575" indent="-219075" defTabSz="6064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898775" indent="-219075" defTabSz="6064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355975" indent="-219075" defTabSz="6064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13175" indent="-219075" defTabSz="6064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fld id="{C7E4075A-2815-458F-A623-6A81C14EFE12}" type="slidenum">
              <a:rPr lang="en-US" altLang="cs-CZ" sz="1300" smtClean="0">
                <a:latin typeface="Arial" panose="020B0604020202020204" pitchFamily="34" charset="0"/>
              </a:rPr>
              <a:pPr>
                <a:spcBef>
                  <a:spcPct val="0"/>
                </a:spcBef>
              </a:pPr>
              <a:t>6</a:t>
            </a:fld>
            <a:endParaRPr lang="en-US" altLang="cs-CZ" sz="1300">
              <a:latin typeface="Arial" panose="020B0604020202020204" pitchFamily="34" charset="0"/>
            </a:endParaRPr>
          </a:p>
        </p:txBody>
      </p:sp>
    </p:spTree>
    <p:extLst>
      <p:ext uri="{BB962C8B-B14F-4D97-AF65-F5344CB8AC3E}">
        <p14:creationId xmlns:p14="http://schemas.microsoft.com/office/powerpoint/2010/main" val="87892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1 Marcador de imagen de diapositiva">
            <a:extLst>
              <a:ext uri="{FF2B5EF4-FFF2-40B4-BE49-F238E27FC236}">
                <a16:creationId xmlns:a16="http://schemas.microsoft.com/office/drawing/2014/main" id="{DE5238BB-5B96-4C1D-911A-0301B992BA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2 Marcador de notas">
            <a:extLst>
              <a:ext uri="{FF2B5EF4-FFF2-40B4-BE49-F238E27FC236}">
                <a16:creationId xmlns:a16="http://schemas.microsoft.com/office/drawing/2014/main" id="{98E1C1E4-16BB-4DDF-8E6F-479EFD596300}"/>
              </a:ext>
            </a:extLst>
          </p:cNvPr>
          <p:cNvSpPr>
            <a:spLocks noGrp="1"/>
          </p:cNvSpPr>
          <p:nvPr>
            <p:ph type="body" idx="1"/>
          </p:nvPr>
        </p:nvSpPr>
        <p:spPr/>
        <p:txBody>
          <a:bodyPr/>
          <a:lstStyle/>
          <a:p>
            <a:pPr>
              <a:defRPr/>
            </a:pPr>
            <a:endParaRPr lang="en-US" dirty="0"/>
          </a:p>
        </p:txBody>
      </p:sp>
      <p:sp>
        <p:nvSpPr>
          <p:cNvPr id="46084" name="3 Marcador de número de diapositiva">
            <a:extLst>
              <a:ext uri="{FF2B5EF4-FFF2-40B4-BE49-F238E27FC236}">
                <a16:creationId xmlns:a16="http://schemas.microsoft.com/office/drawing/2014/main" id="{06552E7D-6BE2-41D0-B302-2780EE7770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06425">
              <a:spcBef>
                <a:spcPct val="30000"/>
              </a:spcBef>
              <a:defRPr sz="1200">
                <a:solidFill>
                  <a:schemeClr val="tx1"/>
                </a:solidFill>
                <a:latin typeface="Calibri" panose="020F0502020204030204" pitchFamily="34" charset="0"/>
                <a:cs typeface="Arial" panose="020B0604020202020204" pitchFamily="34" charset="0"/>
              </a:defRPr>
            </a:lvl1pPr>
            <a:lvl2pPr marL="715963" indent="-274638" defTabSz="606425">
              <a:spcBef>
                <a:spcPct val="30000"/>
              </a:spcBef>
              <a:defRPr sz="1200">
                <a:solidFill>
                  <a:schemeClr val="tx1"/>
                </a:solidFill>
                <a:latin typeface="Calibri" panose="020F0502020204030204" pitchFamily="34" charset="0"/>
                <a:cs typeface="Arial" panose="020B0604020202020204" pitchFamily="34" charset="0"/>
              </a:defRPr>
            </a:lvl2pPr>
            <a:lvl3pPr marL="1101725" indent="-219075" defTabSz="606425">
              <a:spcBef>
                <a:spcPct val="30000"/>
              </a:spcBef>
              <a:defRPr sz="1200">
                <a:solidFill>
                  <a:schemeClr val="tx1"/>
                </a:solidFill>
                <a:latin typeface="Calibri" panose="020F0502020204030204" pitchFamily="34" charset="0"/>
                <a:cs typeface="Arial" panose="020B0604020202020204" pitchFamily="34" charset="0"/>
              </a:defRPr>
            </a:lvl3pPr>
            <a:lvl4pPr marL="1543050" indent="-219075" defTabSz="606425">
              <a:spcBef>
                <a:spcPct val="30000"/>
              </a:spcBef>
              <a:defRPr sz="1200">
                <a:solidFill>
                  <a:schemeClr val="tx1"/>
                </a:solidFill>
                <a:latin typeface="Calibri" panose="020F0502020204030204" pitchFamily="34" charset="0"/>
                <a:cs typeface="Arial" panose="020B0604020202020204" pitchFamily="34" charset="0"/>
              </a:defRPr>
            </a:lvl4pPr>
            <a:lvl5pPr marL="1984375" indent="-219075" defTabSz="606425">
              <a:spcBef>
                <a:spcPct val="30000"/>
              </a:spcBef>
              <a:defRPr sz="1200">
                <a:solidFill>
                  <a:schemeClr val="tx1"/>
                </a:solidFill>
                <a:latin typeface="Calibri" panose="020F0502020204030204" pitchFamily="34" charset="0"/>
                <a:cs typeface="Arial" panose="020B0604020202020204" pitchFamily="34" charset="0"/>
              </a:defRPr>
            </a:lvl5pPr>
            <a:lvl6pPr marL="2441575" indent="-219075" defTabSz="6064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898775" indent="-219075" defTabSz="6064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355975" indent="-219075" defTabSz="6064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13175" indent="-219075" defTabSz="6064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fld id="{C7E4075A-2815-458F-A623-6A81C14EFE12}" type="slidenum">
              <a:rPr lang="en-US" altLang="cs-CZ" sz="1300" smtClean="0">
                <a:latin typeface="Arial" panose="020B0604020202020204" pitchFamily="34" charset="0"/>
              </a:rPr>
              <a:pPr>
                <a:spcBef>
                  <a:spcPct val="0"/>
                </a:spcBef>
              </a:pPr>
              <a:t>7</a:t>
            </a:fld>
            <a:endParaRPr lang="en-US" altLang="cs-CZ" sz="1300">
              <a:latin typeface="Arial" panose="020B0604020202020204" pitchFamily="34" charset="0"/>
            </a:endParaRPr>
          </a:p>
        </p:txBody>
      </p:sp>
    </p:spTree>
    <p:extLst>
      <p:ext uri="{BB962C8B-B14F-4D97-AF65-F5344CB8AC3E}">
        <p14:creationId xmlns:p14="http://schemas.microsoft.com/office/powerpoint/2010/main" val="3453735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1 Marcador de imagen de diapositiva">
            <a:extLst>
              <a:ext uri="{FF2B5EF4-FFF2-40B4-BE49-F238E27FC236}">
                <a16:creationId xmlns:a16="http://schemas.microsoft.com/office/drawing/2014/main" id="{DE5238BB-5B96-4C1D-911A-0301B992BA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2 Marcador de notas">
            <a:extLst>
              <a:ext uri="{FF2B5EF4-FFF2-40B4-BE49-F238E27FC236}">
                <a16:creationId xmlns:a16="http://schemas.microsoft.com/office/drawing/2014/main" id="{98E1C1E4-16BB-4DDF-8E6F-479EFD596300}"/>
              </a:ext>
            </a:extLst>
          </p:cNvPr>
          <p:cNvSpPr>
            <a:spLocks noGrp="1"/>
          </p:cNvSpPr>
          <p:nvPr>
            <p:ph type="body" idx="1"/>
          </p:nvPr>
        </p:nvSpPr>
        <p:spPr/>
        <p:txBody>
          <a:bodyPr/>
          <a:lstStyle/>
          <a:p>
            <a:pPr>
              <a:defRPr/>
            </a:pPr>
            <a:endParaRPr lang="en-US" dirty="0"/>
          </a:p>
        </p:txBody>
      </p:sp>
      <p:sp>
        <p:nvSpPr>
          <p:cNvPr id="46084" name="3 Marcador de número de diapositiva">
            <a:extLst>
              <a:ext uri="{FF2B5EF4-FFF2-40B4-BE49-F238E27FC236}">
                <a16:creationId xmlns:a16="http://schemas.microsoft.com/office/drawing/2014/main" id="{06552E7D-6BE2-41D0-B302-2780EE7770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06425">
              <a:spcBef>
                <a:spcPct val="30000"/>
              </a:spcBef>
              <a:defRPr sz="1200">
                <a:solidFill>
                  <a:schemeClr val="tx1"/>
                </a:solidFill>
                <a:latin typeface="Calibri" panose="020F0502020204030204" pitchFamily="34" charset="0"/>
                <a:cs typeface="Arial" panose="020B0604020202020204" pitchFamily="34" charset="0"/>
              </a:defRPr>
            </a:lvl1pPr>
            <a:lvl2pPr marL="715963" indent="-274638" defTabSz="606425">
              <a:spcBef>
                <a:spcPct val="30000"/>
              </a:spcBef>
              <a:defRPr sz="1200">
                <a:solidFill>
                  <a:schemeClr val="tx1"/>
                </a:solidFill>
                <a:latin typeface="Calibri" panose="020F0502020204030204" pitchFamily="34" charset="0"/>
                <a:cs typeface="Arial" panose="020B0604020202020204" pitchFamily="34" charset="0"/>
              </a:defRPr>
            </a:lvl2pPr>
            <a:lvl3pPr marL="1101725" indent="-219075" defTabSz="606425">
              <a:spcBef>
                <a:spcPct val="30000"/>
              </a:spcBef>
              <a:defRPr sz="1200">
                <a:solidFill>
                  <a:schemeClr val="tx1"/>
                </a:solidFill>
                <a:latin typeface="Calibri" panose="020F0502020204030204" pitchFamily="34" charset="0"/>
                <a:cs typeface="Arial" panose="020B0604020202020204" pitchFamily="34" charset="0"/>
              </a:defRPr>
            </a:lvl3pPr>
            <a:lvl4pPr marL="1543050" indent="-219075" defTabSz="606425">
              <a:spcBef>
                <a:spcPct val="30000"/>
              </a:spcBef>
              <a:defRPr sz="1200">
                <a:solidFill>
                  <a:schemeClr val="tx1"/>
                </a:solidFill>
                <a:latin typeface="Calibri" panose="020F0502020204030204" pitchFamily="34" charset="0"/>
                <a:cs typeface="Arial" panose="020B0604020202020204" pitchFamily="34" charset="0"/>
              </a:defRPr>
            </a:lvl4pPr>
            <a:lvl5pPr marL="1984375" indent="-219075" defTabSz="606425">
              <a:spcBef>
                <a:spcPct val="30000"/>
              </a:spcBef>
              <a:defRPr sz="1200">
                <a:solidFill>
                  <a:schemeClr val="tx1"/>
                </a:solidFill>
                <a:latin typeface="Calibri" panose="020F0502020204030204" pitchFamily="34" charset="0"/>
                <a:cs typeface="Arial" panose="020B0604020202020204" pitchFamily="34" charset="0"/>
              </a:defRPr>
            </a:lvl5pPr>
            <a:lvl6pPr marL="2441575" indent="-219075" defTabSz="6064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898775" indent="-219075" defTabSz="6064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355975" indent="-219075" defTabSz="6064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13175" indent="-219075" defTabSz="6064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fld id="{C7E4075A-2815-458F-A623-6A81C14EFE12}" type="slidenum">
              <a:rPr lang="en-US" altLang="cs-CZ" sz="1300" smtClean="0">
                <a:latin typeface="Arial" panose="020B0604020202020204" pitchFamily="34" charset="0"/>
              </a:rPr>
              <a:pPr>
                <a:spcBef>
                  <a:spcPct val="0"/>
                </a:spcBef>
              </a:pPr>
              <a:t>8</a:t>
            </a:fld>
            <a:endParaRPr lang="en-US" altLang="cs-CZ" sz="1300">
              <a:latin typeface="Arial" panose="020B0604020202020204" pitchFamily="34" charset="0"/>
            </a:endParaRPr>
          </a:p>
        </p:txBody>
      </p:sp>
    </p:spTree>
    <p:extLst>
      <p:ext uri="{BB962C8B-B14F-4D97-AF65-F5344CB8AC3E}">
        <p14:creationId xmlns:p14="http://schemas.microsoft.com/office/powerpoint/2010/main" val="1935678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1 Marcador de imagen de diapositiva">
            <a:extLst>
              <a:ext uri="{FF2B5EF4-FFF2-40B4-BE49-F238E27FC236}">
                <a16:creationId xmlns:a16="http://schemas.microsoft.com/office/drawing/2014/main" id="{DE5238BB-5B96-4C1D-911A-0301B992BA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2 Marcador de notas">
            <a:extLst>
              <a:ext uri="{FF2B5EF4-FFF2-40B4-BE49-F238E27FC236}">
                <a16:creationId xmlns:a16="http://schemas.microsoft.com/office/drawing/2014/main" id="{98E1C1E4-16BB-4DDF-8E6F-479EFD596300}"/>
              </a:ext>
            </a:extLst>
          </p:cNvPr>
          <p:cNvSpPr>
            <a:spLocks noGrp="1"/>
          </p:cNvSpPr>
          <p:nvPr>
            <p:ph type="body" idx="1"/>
          </p:nvPr>
        </p:nvSpPr>
        <p:spPr/>
        <p:txBody>
          <a:bodyPr/>
          <a:lstStyle/>
          <a:p>
            <a:pPr>
              <a:defRPr/>
            </a:pPr>
            <a:endParaRPr lang="en-US" dirty="0"/>
          </a:p>
        </p:txBody>
      </p:sp>
      <p:sp>
        <p:nvSpPr>
          <p:cNvPr id="46084" name="3 Marcador de número de diapositiva">
            <a:extLst>
              <a:ext uri="{FF2B5EF4-FFF2-40B4-BE49-F238E27FC236}">
                <a16:creationId xmlns:a16="http://schemas.microsoft.com/office/drawing/2014/main" id="{06552E7D-6BE2-41D0-B302-2780EE7770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06425">
              <a:spcBef>
                <a:spcPct val="30000"/>
              </a:spcBef>
              <a:defRPr sz="1200">
                <a:solidFill>
                  <a:schemeClr val="tx1"/>
                </a:solidFill>
                <a:latin typeface="Calibri" panose="020F0502020204030204" pitchFamily="34" charset="0"/>
                <a:cs typeface="Arial" panose="020B0604020202020204" pitchFamily="34" charset="0"/>
              </a:defRPr>
            </a:lvl1pPr>
            <a:lvl2pPr marL="715963" indent="-274638" defTabSz="606425">
              <a:spcBef>
                <a:spcPct val="30000"/>
              </a:spcBef>
              <a:defRPr sz="1200">
                <a:solidFill>
                  <a:schemeClr val="tx1"/>
                </a:solidFill>
                <a:latin typeface="Calibri" panose="020F0502020204030204" pitchFamily="34" charset="0"/>
                <a:cs typeface="Arial" panose="020B0604020202020204" pitchFamily="34" charset="0"/>
              </a:defRPr>
            </a:lvl2pPr>
            <a:lvl3pPr marL="1101725" indent="-219075" defTabSz="606425">
              <a:spcBef>
                <a:spcPct val="30000"/>
              </a:spcBef>
              <a:defRPr sz="1200">
                <a:solidFill>
                  <a:schemeClr val="tx1"/>
                </a:solidFill>
                <a:latin typeface="Calibri" panose="020F0502020204030204" pitchFamily="34" charset="0"/>
                <a:cs typeface="Arial" panose="020B0604020202020204" pitchFamily="34" charset="0"/>
              </a:defRPr>
            </a:lvl3pPr>
            <a:lvl4pPr marL="1543050" indent="-219075" defTabSz="606425">
              <a:spcBef>
                <a:spcPct val="30000"/>
              </a:spcBef>
              <a:defRPr sz="1200">
                <a:solidFill>
                  <a:schemeClr val="tx1"/>
                </a:solidFill>
                <a:latin typeface="Calibri" panose="020F0502020204030204" pitchFamily="34" charset="0"/>
                <a:cs typeface="Arial" panose="020B0604020202020204" pitchFamily="34" charset="0"/>
              </a:defRPr>
            </a:lvl4pPr>
            <a:lvl5pPr marL="1984375" indent="-219075" defTabSz="606425">
              <a:spcBef>
                <a:spcPct val="30000"/>
              </a:spcBef>
              <a:defRPr sz="1200">
                <a:solidFill>
                  <a:schemeClr val="tx1"/>
                </a:solidFill>
                <a:latin typeface="Calibri" panose="020F0502020204030204" pitchFamily="34" charset="0"/>
                <a:cs typeface="Arial" panose="020B0604020202020204" pitchFamily="34" charset="0"/>
              </a:defRPr>
            </a:lvl5pPr>
            <a:lvl6pPr marL="2441575" indent="-219075" defTabSz="6064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898775" indent="-219075" defTabSz="6064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355975" indent="-219075" defTabSz="6064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13175" indent="-219075" defTabSz="6064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fld id="{C7E4075A-2815-458F-A623-6A81C14EFE12}" type="slidenum">
              <a:rPr lang="en-US" altLang="cs-CZ" sz="1300" smtClean="0">
                <a:latin typeface="Arial" panose="020B0604020202020204" pitchFamily="34" charset="0"/>
              </a:rPr>
              <a:pPr>
                <a:spcBef>
                  <a:spcPct val="0"/>
                </a:spcBef>
              </a:pPr>
              <a:t>9</a:t>
            </a:fld>
            <a:endParaRPr lang="en-US" altLang="cs-CZ" sz="1300">
              <a:latin typeface="Arial" panose="020B0604020202020204" pitchFamily="34" charset="0"/>
            </a:endParaRPr>
          </a:p>
        </p:txBody>
      </p:sp>
    </p:spTree>
    <p:extLst>
      <p:ext uri="{BB962C8B-B14F-4D97-AF65-F5344CB8AC3E}">
        <p14:creationId xmlns:p14="http://schemas.microsoft.com/office/powerpoint/2010/main" val="1271692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záhlaví 3"/>
          <p:cNvSpPr>
            <a:spLocks noGrp="1"/>
          </p:cNvSpPr>
          <p:nvPr>
            <p:ph type="hdr" sz="quarter"/>
          </p:nvPr>
        </p:nvSpPr>
        <p:spPr/>
        <p:txBody>
          <a:bodyPr/>
          <a:lstStyle/>
          <a:p>
            <a:endParaRPr lang="cs-CZ"/>
          </a:p>
        </p:txBody>
      </p:sp>
      <p:sp>
        <p:nvSpPr>
          <p:cNvPr id="5" name="Zástupný symbol pro datum 4"/>
          <p:cNvSpPr>
            <a:spLocks noGrp="1"/>
          </p:cNvSpPr>
          <p:nvPr>
            <p:ph type="dt" idx="1"/>
          </p:nvPr>
        </p:nvSpPr>
        <p:spPr/>
        <p:txBody>
          <a:bodyPr/>
          <a:lstStyle/>
          <a:p>
            <a:r>
              <a:rPr lang="en-US"/>
              <a:t>14.09.2021</a:t>
            </a:r>
            <a:endParaRPr lang="cs-CZ"/>
          </a:p>
        </p:txBody>
      </p:sp>
      <p:sp>
        <p:nvSpPr>
          <p:cNvPr id="6" name="Zástupný symbol pro zápatí 5"/>
          <p:cNvSpPr>
            <a:spLocks noGrp="1"/>
          </p:cNvSpPr>
          <p:nvPr>
            <p:ph type="ftr" sz="quarter" idx="4"/>
          </p:nvPr>
        </p:nvSpPr>
        <p:spPr/>
        <p:txBody>
          <a:bodyPr/>
          <a:lstStyle/>
          <a:p>
            <a:endParaRPr lang="cs-CZ"/>
          </a:p>
        </p:txBody>
      </p:sp>
      <p:sp>
        <p:nvSpPr>
          <p:cNvPr id="7" name="Zástupný symbol pro číslo snímku 6"/>
          <p:cNvSpPr>
            <a:spLocks noGrp="1"/>
          </p:cNvSpPr>
          <p:nvPr>
            <p:ph type="sldNum" sz="quarter" idx="5"/>
          </p:nvPr>
        </p:nvSpPr>
        <p:spPr/>
        <p:txBody>
          <a:bodyPr/>
          <a:lstStyle/>
          <a:p>
            <a:fld id="{E160BDDA-8E2B-4061-8BE0-CED46ED94034}" type="slidenum">
              <a:rPr lang="cs-CZ" smtClean="0"/>
              <a:pPr/>
              <a:t>11</a:t>
            </a:fld>
            <a:endParaRPr lang="cs-CZ"/>
          </a:p>
        </p:txBody>
      </p:sp>
    </p:spTree>
    <p:extLst>
      <p:ext uri="{BB962C8B-B14F-4D97-AF65-F5344CB8AC3E}">
        <p14:creationId xmlns:p14="http://schemas.microsoft.com/office/powerpoint/2010/main" val="217972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záhlaví 3"/>
          <p:cNvSpPr>
            <a:spLocks noGrp="1"/>
          </p:cNvSpPr>
          <p:nvPr>
            <p:ph type="hdr" sz="quarter"/>
          </p:nvPr>
        </p:nvSpPr>
        <p:spPr/>
        <p:txBody>
          <a:bodyPr/>
          <a:lstStyle/>
          <a:p>
            <a:endParaRPr lang="cs-CZ"/>
          </a:p>
        </p:txBody>
      </p:sp>
      <p:sp>
        <p:nvSpPr>
          <p:cNvPr id="5" name="Zástupný symbol pro datum 4"/>
          <p:cNvSpPr>
            <a:spLocks noGrp="1"/>
          </p:cNvSpPr>
          <p:nvPr>
            <p:ph type="dt" idx="1"/>
          </p:nvPr>
        </p:nvSpPr>
        <p:spPr/>
        <p:txBody>
          <a:bodyPr/>
          <a:lstStyle/>
          <a:p>
            <a:r>
              <a:rPr lang="en-US"/>
              <a:t>14.09.2021</a:t>
            </a:r>
            <a:endParaRPr lang="cs-CZ"/>
          </a:p>
        </p:txBody>
      </p:sp>
      <p:sp>
        <p:nvSpPr>
          <p:cNvPr id="6" name="Zástupný symbol pro zápatí 5"/>
          <p:cNvSpPr>
            <a:spLocks noGrp="1"/>
          </p:cNvSpPr>
          <p:nvPr>
            <p:ph type="ftr" sz="quarter" idx="4"/>
          </p:nvPr>
        </p:nvSpPr>
        <p:spPr/>
        <p:txBody>
          <a:bodyPr/>
          <a:lstStyle/>
          <a:p>
            <a:endParaRPr lang="cs-CZ"/>
          </a:p>
        </p:txBody>
      </p:sp>
      <p:sp>
        <p:nvSpPr>
          <p:cNvPr id="7" name="Zástupný symbol pro číslo snímku 6"/>
          <p:cNvSpPr>
            <a:spLocks noGrp="1"/>
          </p:cNvSpPr>
          <p:nvPr>
            <p:ph type="sldNum" sz="quarter" idx="5"/>
          </p:nvPr>
        </p:nvSpPr>
        <p:spPr/>
        <p:txBody>
          <a:bodyPr/>
          <a:lstStyle/>
          <a:p>
            <a:fld id="{E160BDDA-8E2B-4061-8BE0-CED46ED94034}" type="slidenum">
              <a:rPr lang="cs-CZ" smtClean="0"/>
              <a:pPr/>
              <a:t>12</a:t>
            </a:fld>
            <a:endParaRPr lang="cs-CZ"/>
          </a:p>
        </p:txBody>
      </p:sp>
    </p:spTree>
    <p:extLst>
      <p:ext uri="{BB962C8B-B14F-4D97-AF65-F5344CB8AC3E}">
        <p14:creationId xmlns:p14="http://schemas.microsoft.com/office/powerpoint/2010/main" val="29695670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8.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Úvodní snímek">
    <p:spTree>
      <p:nvGrpSpPr>
        <p:cNvPr id="1" name=""/>
        <p:cNvGrpSpPr/>
        <p:nvPr/>
      </p:nvGrpSpPr>
      <p:grpSpPr>
        <a:xfrm>
          <a:off x="0" y="0"/>
          <a:ext cx="0" cy="0"/>
          <a:chOff x="0" y="0"/>
          <a:chExt cx="0" cy="0"/>
        </a:xfrm>
      </p:grpSpPr>
      <p:sp>
        <p:nvSpPr>
          <p:cNvPr id="12" name="Obdélník modrý překrytí">
            <a:extLst>
              <a:ext uri="{FF2B5EF4-FFF2-40B4-BE49-F238E27FC236}">
                <a16:creationId xmlns:a16="http://schemas.microsoft.com/office/drawing/2014/main" id="{D83C9096-1A48-42DA-83C1-B560815EE672}"/>
              </a:ext>
            </a:extLst>
          </p:cNvPr>
          <p:cNvSpPr/>
          <p:nvPr userDrawn="1"/>
        </p:nvSpPr>
        <p:spPr>
          <a:xfrm>
            <a:off x="0" y="0"/>
            <a:ext cx="24384000"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3" name="Obrázek úvodní PNG 150 dpi">
            <a:extLst>
              <a:ext uri="{FF2B5EF4-FFF2-40B4-BE49-F238E27FC236}">
                <a16:creationId xmlns:a16="http://schemas.microsoft.com/office/drawing/2014/main" id="{EF92D3D1-88A9-4616-AF59-F57E3240B92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714"/>
            <a:ext cx="24384000" cy="13712571"/>
          </a:xfrm>
          <a:prstGeom prst="rect">
            <a:avLst/>
          </a:prstGeom>
        </p:spPr>
      </p:pic>
      <p:pic>
        <p:nvPicPr>
          <p:cNvPr id="14" name="Logo ÚJV bílé">
            <a:extLst>
              <a:ext uri="{FF2B5EF4-FFF2-40B4-BE49-F238E27FC236}">
                <a16:creationId xmlns:a16="http://schemas.microsoft.com/office/drawing/2014/main" id="{9986E738-6BA7-43C8-86E6-768952BC7D0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1113361" y="971917"/>
            <a:ext cx="2185498" cy="2185498"/>
          </a:xfrm>
          <a:prstGeom prst="rect">
            <a:avLst/>
          </a:prstGeom>
        </p:spPr>
      </p:pic>
      <p:sp>
        <p:nvSpPr>
          <p:cNvPr id="3" name="Subtitle 2"/>
          <p:cNvSpPr>
            <a:spLocks noGrp="1"/>
          </p:cNvSpPr>
          <p:nvPr>
            <p:ph type="subTitle" idx="1" hasCustomPrompt="1"/>
          </p:nvPr>
        </p:nvSpPr>
        <p:spPr>
          <a:xfrm>
            <a:off x="10823575" y="8430845"/>
            <a:ext cx="12194807" cy="2713893"/>
          </a:xfrm>
        </p:spPr>
        <p:txBody>
          <a:bodyPr/>
          <a:lstStyle>
            <a:lvl1pPr marL="0" indent="0" algn="r">
              <a:spcBef>
                <a:spcPts val="0"/>
              </a:spcBef>
              <a:buNone/>
              <a:defRPr sz="5000">
                <a:solidFill>
                  <a:schemeClr val="accent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cs-CZ" dirty="0" err="1"/>
              <a:t>perex</a:t>
            </a:r>
            <a:endParaRPr lang="en-US" dirty="0"/>
          </a:p>
        </p:txBody>
      </p:sp>
      <p:sp>
        <p:nvSpPr>
          <p:cNvPr id="2" name="Title 1"/>
          <p:cNvSpPr>
            <a:spLocks noGrp="1"/>
          </p:cNvSpPr>
          <p:nvPr>
            <p:ph type="ctrTitle" hasCustomPrompt="1"/>
          </p:nvPr>
        </p:nvSpPr>
        <p:spPr>
          <a:xfrm>
            <a:off x="8521268" y="5082820"/>
            <a:ext cx="14497132" cy="3276589"/>
          </a:xfrm>
        </p:spPr>
        <p:txBody>
          <a:bodyPr anchor="b"/>
          <a:lstStyle>
            <a:lvl1pPr algn="r">
              <a:defRPr sz="6000" b="1" cap="none" baseline="0">
                <a:solidFill>
                  <a:schemeClr val="accent1"/>
                </a:solidFill>
              </a:defRPr>
            </a:lvl1pPr>
          </a:lstStyle>
          <a:p>
            <a:r>
              <a:rPr lang="cs-CZ" dirty="0"/>
              <a:t>Název prezentace</a:t>
            </a:r>
            <a:endParaRPr lang="en-US" dirty="0"/>
          </a:p>
        </p:txBody>
      </p:sp>
      <p:cxnSp>
        <p:nvCxnSpPr>
          <p:cNvPr id="8" name="Nadpis úč. Y 19,77 cm" hidden="1">
            <a:extLst>
              <a:ext uri="{FF2B5EF4-FFF2-40B4-BE49-F238E27FC236}">
                <a16:creationId xmlns:a16="http://schemas.microsoft.com/office/drawing/2014/main" id="{88B9565B-62A0-498D-BE0C-ACB151C4AC59}"/>
              </a:ext>
            </a:extLst>
          </p:cNvPr>
          <p:cNvCxnSpPr/>
          <p:nvPr userDrawn="1"/>
        </p:nvCxnSpPr>
        <p:spPr>
          <a:xfrm>
            <a:off x="0" y="7117200"/>
            <a:ext cx="24382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Podnadpis úč. Y 21,87 cm" hidden="1">
            <a:extLst>
              <a:ext uri="{FF2B5EF4-FFF2-40B4-BE49-F238E27FC236}">
                <a16:creationId xmlns:a16="http://schemas.microsoft.com/office/drawing/2014/main" id="{82F5B746-45EF-4FC4-8292-C3C9E4D84AC9}"/>
              </a:ext>
            </a:extLst>
          </p:cNvPr>
          <p:cNvCxnSpPr/>
          <p:nvPr userDrawn="1"/>
        </p:nvCxnSpPr>
        <p:spPr>
          <a:xfrm>
            <a:off x="0" y="7873200"/>
            <a:ext cx="24382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ÚJVúč. Y 34,33 cm" hidden="1">
            <a:extLst>
              <a:ext uri="{FF2B5EF4-FFF2-40B4-BE49-F238E27FC236}">
                <a16:creationId xmlns:a16="http://schemas.microsoft.com/office/drawing/2014/main" id="{C38E9742-C6C4-41B3-A5CB-F3C1C407B78A}"/>
              </a:ext>
            </a:extLst>
          </p:cNvPr>
          <p:cNvCxnSpPr/>
          <p:nvPr userDrawn="1"/>
        </p:nvCxnSpPr>
        <p:spPr>
          <a:xfrm>
            <a:off x="0" y="12358800"/>
            <a:ext cx="24382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ÚJV Řež zprava" hidden="1">
            <a:extLst>
              <a:ext uri="{FF2B5EF4-FFF2-40B4-BE49-F238E27FC236}">
                <a16:creationId xmlns:a16="http://schemas.microsoft.com/office/drawing/2014/main" id="{4B626BC1-FE80-442D-9B12-B16E4C619EE7}"/>
              </a:ext>
            </a:extLst>
          </p:cNvPr>
          <p:cNvCxnSpPr/>
          <p:nvPr userDrawn="1"/>
        </p:nvCxnSpPr>
        <p:spPr>
          <a:xfrm>
            <a:off x="22492800" y="166255"/>
            <a:ext cx="0" cy="1362118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Grafický objekt 12">
            <a:extLst>
              <a:ext uri="{FF2B5EF4-FFF2-40B4-BE49-F238E27FC236}">
                <a16:creationId xmlns:a16="http://schemas.microsoft.com/office/drawing/2014/main" id="{1DEEA09D-629E-4618-ADDD-DEFFBCD0DBD2}"/>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680847" y="12050892"/>
            <a:ext cx="2486027" cy="757238"/>
          </a:xfrm>
          <a:prstGeom prst="rect">
            <a:avLst/>
          </a:prstGeom>
        </p:spPr>
      </p:pic>
    </p:spTree>
    <p:extLst>
      <p:ext uri="{BB962C8B-B14F-4D97-AF65-F5344CB8AC3E}">
        <p14:creationId xmlns:p14="http://schemas.microsoft.com/office/powerpoint/2010/main" val="3821587242"/>
      </p:ext>
    </p:extLst>
  </p:cSld>
  <p:clrMapOvr>
    <a:masterClrMapping/>
  </p:clrMapOvr>
  <p:extLst>
    <p:ext uri="{DCECCB84-F9BA-43D5-87BE-67443E8EF086}">
      <p15:sldGuideLst xmlns:p15="http://schemas.microsoft.com/office/powerpoint/2012/main">
        <p15:guide id="1" pos="6818">
          <p15:clr>
            <a:srgbClr val="FBAE40"/>
          </p15:clr>
        </p15:guide>
        <p15:guide id="2" orient="horz" pos="4547">
          <p15:clr>
            <a:srgbClr val="FBAE40"/>
          </p15:clr>
        </p15:guide>
        <p15:guide id="3" orient="horz" pos="2483">
          <p15:clr>
            <a:srgbClr val="FBAE40"/>
          </p15:clr>
        </p15:guide>
        <p15:guide id="4" orient="horz" pos="4592">
          <p15:clr>
            <a:srgbClr val="FBAE40"/>
          </p15:clr>
        </p15:guide>
        <p15:guide id="5" orient="horz" pos="7314">
          <p15:clr>
            <a:srgbClr val="FBAE40"/>
          </p15:clr>
        </p15:guide>
        <p15:guide id="6" pos="1450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6000"/>
            </a:lvl1pPr>
          </a:lstStyle>
          <a:p>
            <a:r>
              <a:rPr lang="cs-CZ" dirty="0"/>
              <a:t>Kliknutím lze upravit styl.</a:t>
            </a:r>
            <a:endParaRPr lang="en-US" dirty="0"/>
          </a:p>
        </p:txBody>
      </p:sp>
      <p:sp>
        <p:nvSpPr>
          <p:cNvPr id="3" name="Date Placeholder 2"/>
          <p:cNvSpPr>
            <a:spLocks noGrp="1"/>
          </p:cNvSpPr>
          <p:nvPr>
            <p:ph type="dt" sz="half" idx="10"/>
          </p:nvPr>
        </p:nvSpPr>
        <p:spPr/>
        <p:txBody>
          <a:bodyPr/>
          <a:lstStyle/>
          <a:p>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E5DA22FA-421E-4FA0-BBDE-AE379348C7F1}" type="slidenum">
              <a:rPr lang="cs-CZ" smtClean="0"/>
              <a:t>‹#›</a:t>
            </a:fld>
            <a:endParaRPr lang="cs-CZ"/>
          </a:p>
        </p:txBody>
      </p:sp>
    </p:spTree>
    <p:extLst>
      <p:ext uri="{BB962C8B-B14F-4D97-AF65-F5344CB8AC3E}">
        <p14:creationId xmlns:p14="http://schemas.microsoft.com/office/powerpoint/2010/main" val="824495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E5DA22FA-421E-4FA0-BBDE-AE379348C7F1}" type="slidenum">
              <a:rPr lang="cs-CZ" smtClean="0"/>
              <a:t>‹#›</a:t>
            </a:fld>
            <a:endParaRPr lang="cs-CZ"/>
          </a:p>
        </p:txBody>
      </p:sp>
      <p:sp>
        <p:nvSpPr>
          <p:cNvPr id="6" name="Obdélník 5">
            <a:extLst>
              <a:ext uri="{FF2B5EF4-FFF2-40B4-BE49-F238E27FC236}">
                <a16:creationId xmlns:a16="http://schemas.microsoft.com/office/drawing/2014/main" id="{A83B0B1C-02E6-4D2C-A064-53902735381D}"/>
              </a:ext>
            </a:extLst>
          </p:cNvPr>
          <p:cNvSpPr/>
          <p:nvPr userDrawn="1"/>
        </p:nvSpPr>
        <p:spPr>
          <a:xfrm>
            <a:off x="1154691" y="1676400"/>
            <a:ext cx="225376" cy="86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546196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Závěrečný snímek">
    <p:spTree>
      <p:nvGrpSpPr>
        <p:cNvPr id="1" name=""/>
        <p:cNvGrpSpPr/>
        <p:nvPr/>
      </p:nvGrpSpPr>
      <p:grpSpPr>
        <a:xfrm>
          <a:off x="0" y="0"/>
          <a:ext cx="0" cy="0"/>
          <a:chOff x="0" y="0"/>
          <a:chExt cx="0" cy="0"/>
        </a:xfrm>
      </p:grpSpPr>
      <p:sp>
        <p:nvSpPr>
          <p:cNvPr id="12" name="Obdélník modrý překrytí">
            <a:extLst>
              <a:ext uri="{FF2B5EF4-FFF2-40B4-BE49-F238E27FC236}">
                <a16:creationId xmlns:a16="http://schemas.microsoft.com/office/drawing/2014/main" id="{D83C9096-1A48-42DA-83C1-B560815EE672}"/>
              </a:ext>
            </a:extLst>
          </p:cNvPr>
          <p:cNvSpPr/>
          <p:nvPr userDrawn="1"/>
        </p:nvSpPr>
        <p:spPr>
          <a:xfrm>
            <a:off x="0" y="0"/>
            <a:ext cx="24384000"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 name="Obrázek úvodní PNG 150 dpi">
            <a:extLst>
              <a:ext uri="{FF2B5EF4-FFF2-40B4-BE49-F238E27FC236}">
                <a16:creationId xmlns:a16="http://schemas.microsoft.com/office/drawing/2014/main" id="{127EB063-F239-434A-8F2A-D1D60ED8209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flipH="1">
            <a:off x="0" y="1714"/>
            <a:ext cx="24384000" cy="13712571"/>
          </a:xfrm>
          <a:prstGeom prst="rect">
            <a:avLst/>
          </a:prstGeom>
        </p:spPr>
      </p:pic>
      <p:pic>
        <p:nvPicPr>
          <p:cNvPr id="14" name="Logo ÚJV bílé">
            <a:extLst>
              <a:ext uri="{FF2B5EF4-FFF2-40B4-BE49-F238E27FC236}">
                <a16:creationId xmlns:a16="http://schemas.microsoft.com/office/drawing/2014/main" id="{9986E738-6BA7-43C8-86E6-768952BC7D0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463075" y="10000727"/>
            <a:ext cx="2152016" cy="2152016"/>
          </a:xfrm>
          <a:prstGeom prst="rect">
            <a:avLst/>
          </a:prstGeom>
        </p:spPr>
      </p:pic>
      <p:sp>
        <p:nvSpPr>
          <p:cNvPr id="3" name="Subtitle 2"/>
          <p:cNvSpPr>
            <a:spLocks noGrp="1"/>
          </p:cNvSpPr>
          <p:nvPr>
            <p:ph type="subTitle" idx="1" hasCustomPrompt="1"/>
          </p:nvPr>
        </p:nvSpPr>
        <p:spPr>
          <a:xfrm>
            <a:off x="5745601" y="9514336"/>
            <a:ext cx="5657046" cy="3124799"/>
          </a:xfrm>
        </p:spPr>
        <p:txBody>
          <a:bodyPr anchor="ctr" anchorCtr="0"/>
          <a:lstStyle>
            <a:lvl1pPr marL="0" indent="0" algn="l">
              <a:spcBef>
                <a:spcPts val="0"/>
              </a:spcBef>
              <a:buNone/>
              <a:defRPr sz="3000">
                <a:solidFill>
                  <a:srgbClr val="0054A4"/>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cs-CZ" dirty="0"/>
              <a:t>ÚJV Řež, a. s.</a:t>
            </a:r>
            <a:br>
              <a:rPr lang="cs-CZ" dirty="0"/>
            </a:br>
            <a:r>
              <a:rPr lang="cs-CZ" dirty="0"/>
              <a:t>Hlavní 130, Řež</a:t>
            </a:r>
            <a:br>
              <a:rPr lang="cs-CZ" dirty="0"/>
            </a:br>
            <a:r>
              <a:rPr lang="cs-CZ" dirty="0"/>
              <a:t>250 68 Husinec</a:t>
            </a:r>
            <a:r>
              <a:rPr lang="en-IE" dirty="0"/>
              <a:t>, Czech Republic</a:t>
            </a:r>
            <a:br>
              <a:rPr lang="cs-CZ" dirty="0"/>
            </a:br>
            <a:br>
              <a:rPr lang="cs-CZ" dirty="0"/>
            </a:br>
            <a:r>
              <a:rPr lang="cs-CZ" dirty="0"/>
              <a:t>e-mail: sales@ujv.cz</a:t>
            </a:r>
            <a:r>
              <a:rPr lang="en-IE" dirty="0"/>
              <a:t> </a:t>
            </a:r>
          </a:p>
          <a:p>
            <a:r>
              <a:rPr lang="en-IE" dirty="0"/>
              <a:t>www.ujv.cz</a:t>
            </a:r>
            <a:endParaRPr lang="en-US" dirty="0"/>
          </a:p>
        </p:txBody>
      </p:sp>
      <p:sp>
        <p:nvSpPr>
          <p:cNvPr id="2" name="Title 1"/>
          <p:cNvSpPr>
            <a:spLocks noGrp="1"/>
          </p:cNvSpPr>
          <p:nvPr>
            <p:ph type="ctrTitle" hasCustomPrompt="1"/>
          </p:nvPr>
        </p:nvSpPr>
        <p:spPr>
          <a:xfrm>
            <a:off x="1787528" y="3941774"/>
            <a:ext cx="11917355" cy="3276589"/>
          </a:xfrm>
        </p:spPr>
        <p:txBody>
          <a:bodyPr anchor="b"/>
          <a:lstStyle>
            <a:lvl1pPr algn="l">
              <a:defRPr sz="5000" b="1" cap="none" baseline="0">
                <a:solidFill>
                  <a:srgbClr val="0054A4"/>
                </a:solidFill>
              </a:defRPr>
            </a:lvl1pPr>
          </a:lstStyle>
          <a:p>
            <a:r>
              <a:rPr lang="cs-CZ" dirty="0"/>
              <a:t>Poděkování za pozornost / kontakt</a:t>
            </a:r>
            <a:endParaRPr lang="en-US" dirty="0"/>
          </a:p>
        </p:txBody>
      </p:sp>
      <p:cxnSp>
        <p:nvCxnSpPr>
          <p:cNvPr id="8" name="Nadpis úč. Y 19,77 cm" hidden="1">
            <a:extLst>
              <a:ext uri="{FF2B5EF4-FFF2-40B4-BE49-F238E27FC236}">
                <a16:creationId xmlns:a16="http://schemas.microsoft.com/office/drawing/2014/main" id="{88B9565B-62A0-498D-BE0C-ACB151C4AC59}"/>
              </a:ext>
            </a:extLst>
          </p:cNvPr>
          <p:cNvCxnSpPr/>
          <p:nvPr userDrawn="1"/>
        </p:nvCxnSpPr>
        <p:spPr>
          <a:xfrm>
            <a:off x="0" y="7117200"/>
            <a:ext cx="24382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Podnadpis úč. Y 21,87 cm" hidden="1">
            <a:extLst>
              <a:ext uri="{FF2B5EF4-FFF2-40B4-BE49-F238E27FC236}">
                <a16:creationId xmlns:a16="http://schemas.microsoft.com/office/drawing/2014/main" id="{82F5B746-45EF-4FC4-8292-C3C9E4D84AC9}"/>
              </a:ext>
            </a:extLst>
          </p:cNvPr>
          <p:cNvCxnSpPr/>
          <p:nvPr userDrawn="1"/>
        </p:nvCxnSpPr>
        <p:spPr>
          <a:xfrm>
            <a:off x="0" y="7873200"/>
            <a:ext cx="24382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ÚJVúč. Y 34,33 cm" hidden="1">
            <a:extLst>
              <a:ext uri="{FF2B5EF4-FFF2-40B4-BE49-F238E27FC236}">
                <a16:creationId xmlns:a16="http://schemas.microsoft.com/office/drawing/2014/main" id="{C38E9742-C6C4-41B3-A5CB-F3C1C407B78A}"/>
              </a:ext>
            </a:extLst>
          </p:cNvPr>
          <p:cNvCxnSpPr/>
          <p:nvPr userDrawn="1"/>
        </p:nvCxnSpPr>
        <p:spPr>
          <a:xfrm>
            <a:off x="0" y="12358800"/>
            <a:ext cx="24382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ÚJV Řež zprava" hidden="1">
            <a:extLst>
              <a:ext uri="{FF2B5EF4-FFF2-40B4-BE49-F238E27FC236}">
                <a16:creationId xmlns:a16="http://schemas.microsoft.com/office/drawing/2014/main" id="{4B626BC1-FE80-442D-9B12-B16E4C619EE7}"/>
              </a:ext>
            </a:extLst>
          </p:cNvPr>
          <p:cNvCxnSpPr/>
          <p:nvPr userDrawn="1"/>
        </p:nvCxnSpPr>
        <p:spPr>
          <a:xfrm>
            <a:off x="22492800" y="166255"/>
            <a:ext cx="0" cy="1362118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Přímá spojnice 5">
            <a:extLst>
              <a:ext uri="{FF2B5EF4-FFF2-40B4-BE49-F238E27FC236}">
                <a16:creationId xmlns:a16="http://schemas.microsoft.com/office/drawing/2014/main" id="{9A5FF704-0D94-401A-B754-6C127BC89975}"/>
              </a:ext>
            </a:extLst>
          </p:cNvPr>
          <p:cNvCxnSpPr>
            <a:cxnSpLocks/>
          </p:cNvCxnSpPr>
          <p:nvPr userDrawn="1"/>
        </p:nvCxnSpPr>
        <p:spPr>
          <a:xfrm>
            <a:off x="4327634" y="9547480"/>
            <a:ext cx="0" cy="3058510"/>
          </a:xfrm>
          <a:prstGeom prst="line">
            <a:avLst/>
          </a:prstGeom>
          <a:ln>
            <a:solidFill>
              <a:srgbClr val="0054A4"/>
            </a:solidFill>
          </a:ln>
        </p:spPr>
        <p:style>
          <a:lnRef idx="3">
            <a:schemeClr val="accent4"/>
          </a:lnRef>
          <a:fillRef idx="0">
            <a:schemeClr val="accent4"/>
          </a:fillRef>
          <a:effectRef idx="2">
            <a:schemeClr val="accent4"/>
          </a:effectRef>
          <a:fontRef idx="minor">
            <a:schemeClr val="tx1"/>
          </a:fontRef>
        </p:style>
      </p:cxnSp>
      <p:pic>
        <p:nvPicPr>
          <p:cNvPr id="18" name="Grafický objekt 17">
            <a:extLst>
              <a:ext uri="{FF2B5EF4-FFF2-40B4-BE49-F238E27FC236}">
                <a16:creationId xmlns:a16="http://schemas.microsoft.com/office/drawing/2014/main" id="{33B5F172-A72F-4E5B-8238-778D76F4E423}"/>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552753" y="12644173"/>
            <a:ext cx="2486027" cy="757238"/>
          </a:xfrm>
          <a:prstGeom prst="rect">
            <a:avLst/>
          </a:prstGeom>
        </p:spPr>
      </p:pic>
    </p:spTree>
    <p:extLst>
      <p:ext uri="{BB962C8B-B14F-4D97-AF65-F5344CB8AC3E}">
        <p14:creationId xmlns:p14="http://schemas.microsoft.com/office/powerpoint/2010/main" val="1739378997"/>
      </p:ext>
    </p:extLst>
  </p:cSld>
  <p:clrMapOvr>
    <a:masterClrMapping/>
  </p:clrMapOvr>
  <p:extLst>
    <p:ext uri="{DCECCB84-F9BA-43D5-87BE-67443E8EF086}">
      <p15:sldGuideLst xmlns:p15="http://schemas.microsoft.com/office/powerpoint/2012/main">
        <p15:guide id="1" pos="3620">
          <p15:clr>
            <a:srgbClr val="FBAE40"/>
          </p15:clr>
        </p15:guide>
        <p15:guide id="2" orient="horz" pos="4547">
          <p15:clr>
            <a:srgbClr val="FBAE40"/>
          </p15:clr>
        </p15:guide>
        <p15:guide id="3" orient="horz" pos="2483">
          <p15:clr>
            <a:srgbClr val="FBAE40"/>
          </p15:clr>
        </p15:guide>
        <p15:guide id="4" orient="horz" pos="4592">
          <p15:clr>
            <a:srgbClr val="FBAE40"/>
          </p15:clr>
        </p15:guide>
        <p15:guide id="5" orient="horz" pos="7314">
          <p15:clr>
            <a:srgbClr val="FBAE40"/>
          </p15:clr>
        </p15:guide>
        <p15:guide id="6" pos="863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Nadpis a svislý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5DA22FA-421E-4FA0-BBDE-AE379348C7F1}" type="slidenum">
              <a:rPr lang="cs-CZ" smtClean="0"/>
              <a:t>‹#›</a:t>
            </a:fld>
            <a:endParaRPr lang="cs-CZ"/>
          </a:p>
        </p:txBody>
      </p:sp>
    </p:spTree>
    <p:extLst>
      <p:ext uri="{BB962C8B-B14F-4D97-AF65-F5344CB8AC3E}">
        <p14:creationId xmlns:p14="http://schemas.microsoft.com/office/powerpoint/2010/main" val="2222926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1025525"/>
            <a:ext cx="2735263" cy="11664949"/>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787524" y="1025524"/>
            <a:ext cx="15357475" cy="11664951"/>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5DA22FA-421E-4FA0-BBDE-AE379348C7F1}" type="slidenum">
              <a:rPr lang="cs-CZ" smtClean="0"/>
              <a:t>‹#›</a:t>
            </a:fld>
            <a:endParaRPr lang="cs-CZ"/>
          </a:p>
        </p:txBody>
      </p:sp>
      <p:sp>
        <p:nvSpPr>
          <p:cNvPr id="7" name="Obdélník 6">
            <a:extLst>
              <a:ext uri="{FF2B5EF4-FFF2-40B4-BE49-F238E27FC236}">
                <a16:creationId xmlns:a16="http://schemas.microsoft.com/office/drawing/2014/main" id="{EC0E969F-CD95-40CF-B72F-1A8272E4C81E}"/>
              </a:ext>
            </a:extLst>
          </p:cNvPr>
          <p:cNvSpPr/>
          <p:nvPr userDrawn="1"/>
        </p:nvSpPr>
        <p:spPr>
          <a:xfrm>
            <a:off x="1154691" y="1676400"/>
            <a:ext cx="225376" cy="86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264052528"/>
      </p:ext>
    </p:extLst>
  </p:cSld>
  <p:clrMapOvr>
    <a:masterClrMapping/>
  </p:clrMapOvr>
  <p:extLst>
    <p:ext uri="{DCECCB84-F9BA-43D5-87BE-67443E8EF086}">
      <p15:sldGuideLst xmlns:p15="http://schemas.microsoft.com/office/powerpoint/2012/main">
        <p15:guide id="1" pos="12715">
          <p15:clr>
            <a:srgbClr val="FBAE40"/>
          </p15:clr>
        </p15:guide>
        <p15:guide id="2" pos="10991">
          <p15:clr>
            <a:srgbClr val="FBAE40"/>
          </p15:clr>
        </p15:guide>
        <p15:guide id="3" pos="1081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Úvodní snímek">
    <p:spTree>
      <p:nvGrpSpPr>
        <p:cNvPr id="1" name=""/>
        <p:cNvGrpSpPr/>
        <p:nvPr/>
      </p:nvGrpSpPr>
      <p:grpSpPr>
        <a:xfrm>
          <a:off x="0" y="0"/>
          <a:ext cx="0" cy="0"/>
          <a:chOff x="0" y="0"/>
          <a:chExt cx="0" cy="0"/>
        </a:xfrm>
      </p:grpSpPr>
      <p:sp>
        <p:nvSpPr>
          <p:cNvPr id="12" name="Obdélník modrý překrytí">
            <a:extLst>
              <a:ext uri="{FF2B5EF4-FFF2-40B4-BE49-F238E27FC236}">
                <a16:creationId xmlns:a16="http://schemas.microsoft.com/office/drawing/2014/main" id="{D83C9096-1A48-42DA-83C1-B560815EE672}"/>
              </a:ext>
            </a:extLst>
          </p:cNvPr>
          <p:cNvSpPr/>
          <p:nvPr userDrawn="1"/>
        </p:nvSpPr>
        <p:spPr>
          <a:xfrm>
            <a:off x="0" y="0"/>
            <a:ext cx="24384000"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3" name="Obrázek úvodní PNG 150 dpi">
            <a:extLst>
              <a:ext uri="{FF2B5EF4-FFF2-40B4-BE49-F238E27FC236}">
                <a16:creationId xmlns:a16="http://schemas.microsoft.com/office/drawing/2014/main" id="{EF92D3D1-88A9-4616-AF59-F57E3240B92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714"/>
            <a:ext cx="24384000" cy="13712571"/>
          </a:xfrm>
          <a:prstGeom prst="rect">
            <a:avLst/>
          </a:prstGeom>
        </p:spPr>
      </p:pic>
      <p:sp>
        <p:nvSpPr>
          <p:cNvPr id="3" name="Subtitle 2"/>
          <p:cNvSpPr>
            <a:spLocks noGrp="1"/>
          </p:cNvSpPr>
          <p:nvPr>
            <p:ph type="subTitle" idx="1" hasCustomPrompt="1"/>
          </p:nvPr>
        </p:nvSpPr>
        <p:spPr>
          <a:xfrm>
            <a:off x="10823575" y="8430845"/>
            <a:ext cx="12194807" cy="2713893"/>
          </a:xfrm>
        </p:spPr>
        <p:txBody>
          <a:bodyPr/>
          <a:lstStyle>
            <a:lvl1pPr marL="0" indent="0" algn="r">
              <a:spcBef>
                <a:spcPts val="0"/>
              </a:spcBef>
              <a:buNone/>
              <a:defRPr sz="5000">
                <a:solidFill>
                  <a:schemeClr val="accent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cs-CZ" dirty="0" err="1"/>
              <a:t>perex</a:t>
            </a:r>
            <a:endParaRPr lang="en-US" dirty="0"/>
          </a:p>
        </p:txBody>
      </p:sp>
      <p:sp>
        <p:nvSpPr>
          <p:cNvPr id="2" name="Title 1"/>
          <p:cNvSpPr>
            <a:spLocks noGrp="1"/>
          </p:cNvSpPr>
          <p:nvPr>
            <p:ph type="ctrTitle" hasCustomPrompt="1"/>
          </p:nvPr>
        </p:nvSpPr>
        <p:spPr>
          <a:xfrm>
            <a:off x="8521268" y="5082820"/>
            <a:ext cx="14497132" cy="3276589"/>
          </a:xfrm>
        </p:spPr>
        <p:txBody>
          <a:bodyPr anchor="b"/>
          <a:lstStyle>
            <a:lvl1pPr algn="r">
              <a:defRPr sz="6000" b="1" cap="none" baseline="0">
                <a:solidFill>
                  <a:schemeClr val="accent1"/>
                </a:solidFill>
              </a:defRPr>
            </a:lvl1pPr>
          </a:lstStyle>
          <a:p>
            <a:r>
              <a:rPr lang="cs-CZ" dirty="0"/>
              <a:t>Název prezentace</a:t>
            </a:r>
            <a:endParaRPr lang="en-US" dirty="0"/>
          </a:p>
        </p:txBody>
      </p:sp>
      <p:cxnSp>
        <p:nvCxnSpPr>
          <p:cNvPr id="8" name="Nadpis úč. Y 19,77 cm" hidden="1">
            <a:extLst>
              <a:ext uri="{FF2B5EF4-FFF2-40B4-BE49-F238E27FC236}">
                <a16:creationId xmlns:a16="http://schemas.microsoft.com/office/drawing/2014/main" id="{88B9565B-62A0-498D-BE0C-ACB151C4AC59}"/>
              </a:ext>
            </a:extLst>
          </p:cNvPr>
          <p:cNvCxnSpPr/>
          <p:nvPr userDrawn="1"/>
        </p:nvCxnSpPr>
        <p:spPr>
          <a:xfrm>
            <a:off x="0" y="7117200"/>
            <a:ext cx="24382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Podnadpis úč. Y 21,87 cm" hidden="1">
            <a:extLst>
              <a:ext uri="{FF2B5EF4-FFF2-40B4-BE49-F238E27FC236}">
                <a16:creationId xmlns:a16="http://schemas.microsoft.com/office/drawing/2014/main" id="{82F5B746-45EF-4FC4-8292-C3C9E4D84AC9}"/>
              </a:ext>
            </a:extLst>
          </p:cNvPr>
          <p:cNvCxnSpPr/>
          <p:nvPr userDrawn="1"/>
        </p:nvCxnSpPr>
        <p:spPr>
          <a:xfrm>
            <a:off x="0" y="7873200"/>
            <a:ext cx="24382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ÚJVúč. Y 34,33 cm" hidden="1">
            <a:extLst>
              <a:ext uri="{FF2B5EF4-FFF2-40B4-BE49-F238E27FC236}">
                <a16:creationId xmlns:a16="http://schemas.microsoft.com/office/drawing/2014/main" id="{C38E9742-C6C4-41B3-A5CB-F3C1C407B78A}"/>
              </a:ext>
            </a:extLst>
          </p:cNvPr>
          <p:cNvCxnSpPr/>
          <p:nvPr userDrawn="1"/>
        </p:nvCxnSpPr>
        <p:spPr>
          <a:xfrm>
            <a:off x="0" y="12358800"/>
            <a:ext cx="24382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ÚJV Řež zprava" hidden="1">
            <a:extLst>
              <a:ext uri="{FF2B5EF4-FFF2-40B4-BE49-F238E27FC236}">
                <a16:creationId xmlns:a16="http://schemas.microsoft.com/office/drawing/2014/main" id="{4B626BC1-FE80-442D-9B12-B16E4C619EE7}"/>
              </a:ext>
            </a:extLst>
          </p:cNvPr>
          <p:cNvCxnSpPr/>
          <p:nvPr userDrawn="1"/>
        </p:nvCxnSpPr>
        <p:spPr>
          <a:xfrm>
            <a:off x="22492800" y="166255"/>
            <a:ext cx="0" cy="1362118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Obrázek 3">
            <a:extLst>
              <a:ext uri="{FF2B5EF4-FFF2-40B4-BE49-F238E27FC236}">
                <a16:creationId xmlns:a16="http://schemas.microsoft.com/office/drawing/2014/main" id="{2934F6B2-4862-4E77-B93F-DF1B36622A7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334077" y="1391337"/>
            <a:ext cx="2684305" cy="125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Obrázek 16">
            <a:extLst>
              <a:ext uri="{FF2B5EF4-FFF2-40B4-BE49-F238E27FC236}">
                <a16:creationId xmlns:a16="http://schemas.microsoft.com/office/drawing/2014/main" id="{0467F039-0837-49A2-BDF5-7E5597C20F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768196" y="12051377"/>
            <a:ext cx="2487600" cy="756268"/>
          </a:xfrm>
          <a:prstGeom prst="rect">
            <a:avLst/>
          </a:prstGeom>
        </p:spPr>
      </p:pic>
    </p:spTree>
    <p:extLst>
      <p:ext uri="{BB962C8B-B14F-4D97-AF65-F5344CB8AC3E}">
        <p14:creationId xmlns:p14="http://schemas.microsoft.com/office/powerpoint/2010/main" val="2814554884"/>
      </p:ext>
    </p:extLst>
  </p:cSld>
  <p:clrMapOvr>
    <a:masterClrMapping/>
  </p:clrMapOvr>
  <p:extLst>
    <p:ext uri="{DCECCB84-F9BA-43D5-87BE-67443E8EF086}">
      <p15:sldGuideLst xmlns:p15="http://schemas.microsoft.com/office/powerpoint/2012/main">
        <p15:guide id="1" pos="6818">
          <p15:clr>
            <a:srgbClr val="FBAE40"/>
          </p15:clr>
        </p15:guide>
        <p15:guide id="2" orient="horz" pos="4547">
          <p15:clr>
            <a:srgbClr val="FBAE40"/>
          </p15:clr>
        </p15:guide>
        <p15:guide id="3" orient="horz" pos="2483">
          <p15:clr>
            <a:srgbClr val="FBAE40"/>
          </p15:clr>
        </p15:guide>
        <p15:guide id="4" orient="horz" pos="4592">
          <p15:clr>
            <a:srgbClr val="FBAE40"/>
          </p15:clr>
        </p15:guide>
        <p15:guide id="5" orient="horz" pos="7314">
          <p15:clr>
            <a:srgbClr val="FBAE40"/>
          </p15:clr>
        </p15:guide>
        <p15:guide id="6" pos="1450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5DA22FA-421E-4FA0-BBDE-AE379348C7F1}" type="slidenum">
              <a:rPr lang="cs-CZ" smtClean="0"/>
              <a:t>‹#›</a:t>
            </a:fld>
            <a:endParaRPr lang="cs-CZ"/>
          </a:p>
        </p:txBody>
      </p:sp>
    </p:spTree>
    <p:extLst>
      <p:ext uri="{BB962C8B-B14F-4D97-AF65-F5344CB8AC3E}">
        <p14:creationId xmlns:p14="http://schemas.microsoft.com/office/powerpoint/2010/main" val="2723217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787524" y="3473450"/>
            <a:ext cx="8243889" cy="9217025"/>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11183938" y="3473450"/>
            <a:ext cx="8208962" cy="9217025"/>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5DA22FA-421E-4FA0-BBDE-AE379348C7F1}" type="slidenum">
              <a:rPr lang="cs-CZ" smtClean="0"/>
              <a:t>‹#›</a:t>
            </a:fld>
            <a:endParaRPr lang="cs-CZ"/>
          </a:p>
        </p:txBody>
      </p:sp>
    </p:spTree>
    <p:extLst>
      <p:ext uri="{BB962C8B-B14F-4D97-AF65-F5344CB8AC3E}">
        <p14:creationId xmlns:p14="http://schemas.microsoft.com/office/powerpoint/2010/main" val="3450392486"/>
      </p:ext>
    </p:extLst>
  </p:cSld>
  <p:clrMapOvr>
    <a:masterClrMapping/>
  </p:clrMapOvr>
  <p:extLst>
    <p:ext uri="{DCECCB84-F9BA-43D5-87BE-67443E8EF086}">
      <p15:sldGuideLst xmlns:p15="http://schemas.microsoft.com/office/powerpoint/2012/main">
        <p15:guide id="1" pos="6682">
          <p15:clr>
            <a:srgbClr val="FBAE40"/>
          </p15:clr>
        </p15:guide>
        <p15:guide id="2" pos="6319">
          <p15:clr>
            <a:srgbClr val="FBAE40"/>
          </p15:clr>
        </p15:guide>
        <p15:guide id="3" pos="704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orovnání">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787525" y="3473449"/>
            <a:ext cx="8243888" cy="828675"/>
          </a:xfrm>
        </p:spPr>
        <p:txBody>
          <a:bodyPr anchor="t" anchorCtr="0">
            <a:noAutofit/>
          </a:bodyPr>
          <a:lstStyle>
            <a:lvl1pPr marL="0" indent="0">
              <a:buNone/>
              <a:defRPr sz="2400" b="1">
                <a:solidFill>
                  <a:schemeClr val="accent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cs-CZ" dirty="0"/>
              <a:t>Podnadpis</a:t>
            </a:r>
            <a:br>
              <a:rPr lang="cs-CZ" dirty="0"/>
            </a:br>
            <a:endParaRPr lang="cs-CZ" dirty="0"/>
          </a:p>
        </p:txBody>
      </p:sp>
      <p:sp>
        <p:nvSpPr>
          <p:cNvPr id="4" name="Content Placeholder 3"/>
          <p:cNvSpPr>
            <a:spLocks noGrp="1"/>
          </p:cNvSpPr>
          <p:nvPr>
            <p:ph sz="half" idx="2"/>
          </p:nvPr>
        </p:nvSpPr>
        <p:spPr>
          <a:xfrm>
            <a:off x="1787525" y="4373563"/>
            <a:ext cx="8243888" cy="8316911"/>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hasCustomPrompt="1"/>
          </p:nvPr>
        </p:nvSpPr>
        <p:spPr>
          <a:xfrm>
            <a:off x="11183938" y="3473450"/>
            <a:ext cx="8208959" cy="828674"/>
          </a:xfrm>
        </p:spPr>
        <p:txBody>
          <a:bodyPr anchor="t" anchorCtr="0"/>
          <a:lstStyle>
            <a:lvl1pPr marL="0" indent="0">
              <a:buNone/>
              <a:defRPr sz="2400" b="1">
                <a:solidFill>
                  <a:schemeClr val="accent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cs-CZ" dirty="0"/>
              <a:t>Podnadpis</a:t>
            </a:r>
          </a:p>
        </p:txBody>
      </p:sp>
      <p:sp>
        <p:nvSpPr>
          <p:cNvPr id="6" name="Content Placeholder 5"/>
          <p:cNvSpPr>
            <a:spLocks noGrp="1"/>
          </p:cNvSpPr>
          <p:nvPr>
            <p:ph sz="quarter" idx="4"/>
          </p:nvPr>
        </p:nvSpPr>
        <p:spPr>
          <a:xfrm>
            <a:off x="11183938" y="4373563"/>
            <a:ext cx="8208959" cy="8316911"/>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E5DA22FA-421E-4FA0-BBDE-AE379348C7F1}" type="slidenum">
              <a:rPr lang="cs-CZ" smtClean="0"/>
              <a:t>‹#›</a:t>
            </a:fld>
            <a:endParaRPr lang="cs-CZ"/>
          </a:p>
        </p:txBody>
      </p:sp>
      <p:sp>
        <p:nvSpPr>
          <p:cNvPr id="10" name="Nadpis 9">
            <a:extLst>
              <a:ext uri="{FF2B5EF4-FFF2-40B4-BE49-F238E27FC236}">
                <a16:creationId xmlns:a16="http://schemas.microsoft.com/office/drawing/2014/main" id="{48C3D6D1-FB82-4DBD-895E-044A3319E8DE}"/>
              </a:ext>
            </a:extLst>
          </p:cNvPr>
          <p:cNvSpPr>
            <a:spLocks noGrp="1"/>
          </p:cNvSpPr>
          <p:nvPr>
            <p:ph type="title"/>
          </p:nvPr>
        </p:nvSpPr>
        <p:spPr/>
        <p:txBody>
          <a:bodyPr/>
          <a:lstStyle/>
          <a:p>
            <a:r>
              <a:rPr lang="cs-CZ"/>
              <a:t>Kliknutím lze upravit styl.</a:t>
            </a:r>
          </a:p>
        </p:txBody>
      </p:sp>
    </p:spTree>
    <p:extLst>
      <p:ext uri="{BB962C8B-B14F-4D97-AF65-F5344CB8AC3E}">
        <p14:creationId xmlns:p14="http://schemas.microsoft.com/office/powerpoint/2010/main" val="618807524"/>
      </p:ext>
    </p:extLst>
  </p:cSld>
  <p:clrMapOvr>
    <a:masterClrMapping/>
  </p:clrMapOvr>
  <p:extLst>
    <p:ext uri="{DCECCB84-F9BA-43D5-87BE-67443E8EF086}">
      <p15:sldGuideLst xmlns:p15="http://schemas.microsoft.com/office/powerpoint/2012/main">
        <p15:guide id="1" pos="6319">
          <p15:clr>
            <a:srgbClr val="FBAE40"/>
          </p15:clr>
        </p15:guide>
        <p15:guide id="2" pos="6682">
          <p15:clr>
            <a:srgbClr val="FBAE40"/>
          </p15:clr>
        </p15:guide>
        <p15:guide id="3" pos="7045">
          <p15:clr>
            <a:srgbClr val="FBAE40"/>
          </p15:clr>
        </p15:guide>
        <p15:guide id="4" orient="horz" pos="2188">
          <p15:clr>
            <a:srgbClr val="FBAE40"/>
          </p15:clr>
        </p15:guide>
        <p15:guide id="5" orient="horz" pos="2710">
          <p15:clr>
            <a:srgbClr val="FBAE40"/>
          </p15:clr>
        </p15:guide>
        <p15:guide id="6" orient="horz" pos="275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adpis a obráze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E5DA22FA-421E-4FA0-BBDE-AE379348C7F1}" type="slidenum">
              <a:rPr lang="cs-CZ" smtClean="0"/>
              <a:t>‹#›</a:t>
            </a:fld>
            <a:endParaRPr lang="cs-CZ"/>
          </a:p>
        </p:txBody>
      </p:sp>
      <p:sp>
        <p:nvSpPr>
          <p:cNvPr id="7" name="Zástupný symbol obrázku 6">
            <a:extLst>
              <a:ext uri="{FF2B5EF4-FFF2-40B4-BE49-F238E27FC236}">
                <a16:creationId xmlns:a16="http://schemas.microsoft.com/office/drawing/2014/main" id="{A4195BD7-0890-45CE-B522-E314CB6D2640}"/>
              </a:ext>
            </a:extLst>
          </p:cNvPr>
          <p:cNvSpPr>
            <a:spLocks noGrp="1"/>
          </p:cNvSpPr>
          <p:nvPr>
            <p:ph type="pic" sz="quarter" idx="13"/>
          </p:nvPr>
        </p:nvSpPr>
        <p:spPr>
          <a:xfrm>
            <a:off x="1787524" y="3473450"/>
            <a:ext cx="17605375" cy="8677275"/>
          </a:xfrm>
        </p:spPr>
        <p:txBody>
          <a:bodyPr/>
          <a:lstStyle/>
          <a:p>
            <a:r>
              <a:rPr lang="cs-CZ"/>
              <a:t>Kliknutím na ikonu přidáte obrázek.</a:t>
            </a:r>
          </a:p>
        </p:txBody>
      </p:sp>
    </p:spTree>
    <p:extLst>
      <p:ext uri="{BB962C8B-B14F-4D97-AF65-F5344CB8AC3E}">
        <p14:creationId xmlns:p14="http://schemas.microsoft.com/office/powerpoint/2010/main" val="1304553038"/>
      </p:ext>
    </p:extLst>
  </p:cSld>
  <p:clrMapOvr>
    <a:masterClrMapping/>
  </p:clrMapOvr>
  <p:extLst>
    <p:ext uri="{DCECCB84-F9BA-43D5-87BE-67443E8EF086}">
      <p15:sldGuideLst xmlns:p15="http://schemas.microsoft.com/office/powerpoint/2012/main">
        <p15:guide id="1" pos="4459">
          <p15:clr>
            <a:srgbClr val="FBAE40"/>
          </p15:clr>
        </p15:guide>
        <p15:guide id="2" orient="horz" pos="4819">
          <p15:clr>
            <a:srgbClr val="FBAE40"/>
          </p15:clr>
        </p15:guide>
        <p15:guide id="3" orient="horz" pos="5023">
          <p15:clr>
            <a:srgbClr val="FBAE40"/>
          </p15:clr>
        </p15:guide>
        <p15:guide id="4" orient="horz" pos="7654">
          <p15:clr>
            <a:srgbClr val="FBAE40"/>
          </p15:clr>
        </p15:guide>
        <p15:guide id="5" orient="horz" pos="2188">
          <p15:clr>
            <a:srgbClr val="FBAE40"/>
          </p15:clr>
        </p15:guide>
        <p15:guide id="6" pos="502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5DA22FA-421E-4FA0-BBDE-AE379348C7F1}" type="slidenum">
              <a:rPr lang="cs-CZ" smtClean="0"/>
              <a:t>‹#›</a:t>
            </a:fld>
            <a:endParaRPr lang="cs-CZ"/>
          </a:p>
        </p:txBody>
      </p:sp>
    </p:spTree>
    <p:extLst>
      <p:ext uri="{BB962C8B-B14F-4D97-AF65-F5344CB8AC3E}">
        <p14:creationId xmlns:p14="http://schemas.microsoft.com/office/powerpoint/2010/main" val="3660421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adpis a dva obrázky s popise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E5DA22FA-421E-4FA0-BBDE-AE379348C7F1}" type="slidenum">
              <a:rPr lang="cs-CZ" smtClean="0"/>
              <a:t>‹#›</a:t>
            </a:fld>
            <a:endParaRPr lang="cs-CZ"/>
          </a:p>
        </p:txBody>
      </p:sp>
      <p:sp>
        <p:nvSpPr>
          <p:cNvPr id="7" name="Zástupný symbol obrázku 6">
            <a:extLst>
              <a:ext uri="{FF2B5EF4-FFF2-40B4-BE49-F238E27FC236}">
                <a16:creationId xmlns:a16="http://schemas.microsoft.com/office/drawing/2014/main" id="{A4195BD7-0890-45CE-B522-E314CB6D2640}"/>
              </a:ext>
            </a:extLst>
          </p:cNvPr>
          <p:cNvSpPr>
            <a:spLocks noGrp="1"/>
          </p:cNvSpPr>
          <p:nvPr>
            <p:ph type="pic" sz="quarter" idx="13"/>
          </p:nvPr>
        </p:nvSpPr>
        <p:spPr>
          <a:xfrm>
            <a:off x="1787525" y="3473450"/>
            <a:ext cx="5291138" cy="4172399"/>
          </a:xfrm>
        </p:spPr>
        <p:txBody>
          <a:bodyPr/>
          <a:lstStyle/>
          <a:p>
            <a:r>
              <a:rPr lang="cs-CZ"/>
              <a:t>Kliknutím na ikonu přidáte obrázek.</a:t>
            </a:r>
          </a:p>
        </p:txBody>
      </p:sp>
      <p:sp>
        <p:nvSpPr>
          <p:cNvPr id="8" name="Zástupný symbol obrázku 6">
            <a:extLst>
              <a:ext uri="{FF2B5EF4-FFF2-40B4-BE49-F238E27FC236}">
                <a16:creationId xmlns:a16="http://schemas.microsoft.com/office/drawing/2014/main" id="{AA9536F5-5E7B-4B77-BD13-9B7A48ACE5D0}"/>
              </a:ext>
            </a:extLst>
          </p:cNvPr>
          <p:cNvSpPr>
            <a:spLocks noGrp="1"/>
          </p:cNvSpPr>
          <p:nvPr>
            <p:ph type="pic" sz="quarter" idx="14"/>
          </p:nvPr>
        </p:nvSpPr>
        <p:spPr>
          <a:xfrm>
            <a:off x="1789200" y="7974013"/>
            <a:ext cx="5266800" cy="4172400"/>
          </a:xfrm>
        </p:spPr>
        <p:txBody>
          <a:bodyPr/>
          <a:lstStyle/>
          <a:p>
            <a:r>
              <a:rPr lang="cs-CZ"/>
              <a:t>Kliknutím na ikonu přidáte obrázek.</a:t>
            </a:r>
            <a:endParaRPr lang="cs-CZ" dirty="0"/>
          </a:p>
        </p:txBody>
      </p:sp>
      <p:sp>
        <p:nvSpPr>
          <p:cNvPr id="12" name="Zástupný text 11">
            <a:extLst>
              <a:ext uri="{FF2B5EF4-FFF2-40B4-BE49-F238E27FC236}">
                <a16:creationId xmlns:a16="http://schemas.microsoft.com/office/drawing/2014/main" id="{D6A5D400-4F98-47C2-972B-CABAD2E23734}"/>
              </a:ext>
            </a:extLst>
          </p:cNvPr>
          <p:cNvSpPr>
            <a:spLocks noGrp="1"/>
          </p:cNvSpPr>
          <p:nvPr>
            <p:ph type="body" sz="quarter" idx="15"/>
          </p:nvPr>
        </p:nvSpPr>
        <p:spPr>
          <a:xfrm>
            <a:off x="7978775" y="3473450"/>
            <a:ext cx="11414125" cy="4171950"/>
          </a:xfrm>
        </p:spPr>
        <p:txBody>
          <a:bodyPr/>
          <a:lstStyle>
            <a:lvl1pPr marL="0" indent="0">
              <a:spcBef>
                <a:spcPts val="0"/>
              </a:spcBef>
              <a:buFontTx/>
              <a:buNone/>
              <a:defRPr/>
            </a:lvl1pPr>
            <a:lvl2pPr marL="216000">
              <a:spcBef>
                <a:spcPts val="0"/>
              </a:spcBef>
              <a:defRPr/>
            </a:lvl2pPr>
            <a:lvl3pPr marL="432000">
              <a:spcBef>
                <a:spcPts val="0"/>
              </a:spcBef>
              <a:defRPr/>
            </a:lvl3pPr>
            <a:lvl4pPr marL="648000">
              <a:spcBef>
                <a:spcPts val="0"/>
              </a:spcBef>
              <a:defRPr/>
            </a:lvl4pPr>
            <a:lvl5pPr marL="864000">
              <a:spcBef>
                <a:spcPts val="0"/>
              </a:spcBef>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3" name="Zástupný text 11">
            <a:extLst>
              <a:ext uri="{FF2B5EF4-FFF2-40B4-BE49-F238E27FC236}">
                <a16:creationId xmlns:a16="http://schemas.microsoft.com/office/drawing/2014/main" id="{512AADCF-F27A-47D4-9C63-0574881FE641}"/>
              </a:ext>
            </a:extLst>
          </p:cNvPr>
          <p:cNvSpPr>
            <a:spLocks noGrp="1"/>
          </p:cNvSpPr>
          <p:nvPr>
            <p:ph type="body" sz="quarter" idx="16"/>
          </p:nvPr>
        </p:nvSpPr>
        <p:spPr>
          <a:xfrm>
            <a:off x="7978775" y="7974000"/>
            <a:ext cx="11414125" cy="4171950"/>
          </a:xfrm>
        </p:spPr>
        <p:txBody>
          <a:bodyPr/>
          <a:lstStyle>
            <a:lvl1pPr marL="0" indent="0">
              <a:spcBef>
                <a:spcPts val="0"/>
              </a:spcBef>
              <a:buFontTx/>
              <a:buNone/>
              <a:defRPr/>
            </a:lvl1pPr>
            <a:lvl2pPr marL="216000">
              <a:spcBef>
                <a:spcPts val="0"/>
              </a:spcBef>
              <a:defRPr/>
            </a:lvl2pPr>
            <a:lvl3pPr marL="432000">
              <a:spcBef>
                <a:spcPts val="0"/>
              </a:spcBef>
              <a:defRPr/>
            </a:lvl3pPr>
            <a:lvl4pPr marL="648000">
              <a:spcBef>
                <a:spcPts val="0"/>
              </a:spcBef>
              <a:defRPr/>
            </a:lvl4pPr>
            <a:lvl5pPr marL="864000">
              <a:spcBef>
                <a:spcPts val="0"/>
              </a:spcBef>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Tree>
    <p:extLst>
      <p:ext uri="{BB962C8B-B14F-4D97-AF65-F5344CB8AC3E}">
        <p14:creationId xmlns:p14="http://schemas.microsoft.com/office/powerpoint/2010/main" val="3438892677"/>
      </p:ext>
    </p:extLst>
  </p:cSld>
  <p:clrMapOvr>
    <a:masterClrMapping/>
  </p:clrMapOvr>
  <p:extLst>
    <p:ext uri="{DCECCB84-F9BA-43D5-87BE-67443E8EF086}">
      <p15:sldGuideLst xmlns:p15="http://schemas.microsoft.com/office/powerpoint/2012/main">
        <p15:guide id="1" pos="4459">
          <p15:clr>
            <a:srgbClr val="FBAE40"/>
          </p15:clr>
        </p15:guide>
        <p15:guide id="2" orient="horz" pos="4819">
          <p15:clr>
            <a:srgbClr val="FBAE40"/>
          </p15:clr>
        </p15:guide>
        <p15:guide id="3" orient="horz" pos="5023">
          <p15:clr>
            <a:srgbClr val="FBAE40"/>
          </p15:clr>
        </p15:guide>
        <p15:guide id="4" orient="horz" pos="7654">
          <p15:clr>
            <a:srgbClr val="FBAE40"/>
          </p15:clr>
        </p15:guide>
        <p15:guide id="5" orient="horz" pos="2188">
          <p15:clr>
            <a:srgbClr val="FBAE40"/>
          </p15:clr>
        </p15:guide>
        <p15:guide id="6" pos="502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va obrázky s popisem">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E5DA22FA-421E-4FA0-BBDE-AE379348C7F1}" type="slidenum">
              <a:rPr lang="cs-CZ" smtClean="0"/>
              <a:t>‹#›</a:t>
            </a:fld>
            <a:endParaRPr lang="cs-CZ"/>
          </a:p>
        </p:txBody>
      </p:sp>
      <p:sp>
        <p:nvSpPr>
          <p:cNvPr id="7" name="Zástupný symbol obrázku 6">
            <a:extLst>
              <a:ext uri="{FF2B5EF4-FFF2-40B4-BE49-F238E27FC236}">
                <a16:creationId xmlns:a16="http://schemas.microsoft.com/office/drawing/2014/main" id="{A4195BD7-0890-45CE-B522-E314CB6D2640}"/>
              </a:ext>
            </a:extLst>
          </p:cNvPr>
          <p:cNvSpPr>
            <a:spLocks noGrp="1"/>
          </p:cNvSpPr>
          <p:nvPr>
            <p:ph type="pic" sz="quarter" idx="13"/>
          </p:nvPr>
        </p:nvSpPr>
        <p:spPr>
          <a:xfrm>
            <a:off x="1787525" y="2681288"/>
            <a:ext cx="5291138" cy="4172399"/>
          </a:xfrm>
        </p:spPr>
        <p:txBody>
          <a:bodyPr/>
          <a:lstStyle/>
          <a:p>
            <a:r>
              <a:rPr lang="cs-CZ"/>
              <a:t>Kliknutím na ikonu přidáte obrázek.</a:t>
            </a:r>
            <a:endParaRPr lang="cs-CZ" dirty="0"/>
          </a:p>
        </p:txBody>
      </p:sp>
      <p:sp>
        <p:nvSpPr>
          <p:cNvPr id="8" name="Zástupný symbol obrázku 6">
            <a:extLst>
              <a:ext uri="{FF2B5EF4-FFF2-40B4-BE49-F238E27FC236}">
                <a16:creationId xmlns:a16="http://schemas.microsoft.com/office/drawing/2014/main" id="{AA9536F5-5E7B-4B77-BD13-9B7A48ACE5D0}"/>
              </a:ext>
            </a:extLst>
          </p:cNvPr>
          <p:cNvSpPr>
            <a:spLocks noGrp="1"/>
          </p:cNvSpPr>
          <p:nvPr>
            <p:ph type="pic" sz="quarter" idx="14"/>
          </p:nvPr>
        </p:nvSpPr>
        <p:spPr>
          <a:xfrm>
            <a:off x="1789200" y="7181851"/>
            <a:ext cx="5266800" cy="4172400"/>
          </a:xfrm>
        </p:spPr>
        <p:txBody>
          <a:bodyPr/>
          <a:lstStyle/>
          <a:p>
            <a:r>
              <a:rPr lang="cs-CZ"/>
              <a:t>Kliknutím na ikonu přidáte obrázek.</a:t>
            </a:r>
            <a:endParaRPr lang="cs-CZ" dirty="0"/>
          </a:p>
        </p:txBody>
      </p:sp>
      <p:sp>
        <p:nvSpPr>
          <p:cNvPr id="12" name="Zástupný text 11">
            <a:extLst>
              <a:ext uri="{FF2B5EF4-FFF2-40B4-BE49-F238E27FC236}">
                <a16:creationId xmlns:a16="http://schemas.microsoft.com/office/drawing/2014/main" id="{D6A5D400-4F98-47C2-972B-CABAD2E23734}"/>
              </a:ext>
            </a:extLst>
          </p:cNvPr>
          <p:cNvSpPr>
            <a:spLocks noGrp="1"/>
          </p:cNvSpPr>
          <p:nvPr>
            <p:ph type="body" sz="quarter" idx="15"/>
          </p:nvPr>
        </p:nvSpPr>
        <p:spPr>
          <a:xfrm>
            <a:off x="7978775" y="2681288"/>
            <a:ext cx="11414125" cy="4171950"/>
          </a:xfrm>
        </p:spPr>
        <p:txBody>
          <a:bodyPr/>
          <a:lstStyle>
            <a:lvl1pPr marL="0" indent="0">
              <a:spcBef>
                <a:spcPts val="0"/>
              </a:spcBef>
              <a:buFontTx/>
              <a:buNone/>
              <a:defRPr/>
            </a:lvl1pPr>
            <a:lvl2pPr marL="216000">
              <a:spcBef>
                <a:spcPts val="0"/>
              </a:spcBef>
              <a:defRPr/>
            </a:lvl2pPr>
            <a:lvl3pPr marL="432000">
              <a:spcBef>
                <a:spcPts val="0"/>
              </a:spcBef>
              <a:defRPr/>
            </a:lvl3pPr>
            <a:lvl4pPr marL="648000">
              <a:spcBef>
                <a:spcPts val="0"/>
              </a:spcBef>
              <a:defRPr/>
            </a:lvl4pPr>
            <a:lvl5pPr marL="864000">
              <a:spcBef>
                <a:spcPts val="0"/>
              </a:spcBef>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3" name="Zástupný text 11">
            <a:extLst>
              <a:ext uri="{FF2B5EF4-FFF2-40B4-BE49-F238E27FC236}">
                <a16:creationId xmlns:a16="http://schemas.microsoft.com/office/drawing/2014/main" id="{512AADCF-F27A-47D4-9C63-0574881FE641}"/>
              </a:ext>
            </a:extLst>
          </p:cNvPr>
          <p:cNvSpPr>
            <a:spLocks noGrp="1"/>
          </p:cNvSpPr>
          <p:nvPr>
            <p:ph type="body" sz="quarter" idx="16"/>
          </p:nvPr>
        </p:nvSpPr>
        <p:spPr>
          <a:xfrm>
            <a:off x="7978775" y="7181838"/>
            <a:ext cx="11414125" cy="4171950"/>
          </a:xfrm>
        </p:spPr>
        <p:txBody>
          <a:bodyPr/>
          <a:lstStyle>
            <a:lvl1pPr marL="0" indent="0">
              <a:spcBef>
                <a:spcPts val="0"/>
              </a:spcBef>
              <a:buFontTx/>
              <a:buNone/>
              <a:defRPr/>
            </a:lvl1pPr>
            <a:lvl2pPr marL="216000">
              <a:spcBef>
                <a:spcPts val="0"/>
              </a:spcBef>
              <a:defRPr/>
            </a:lvl2pPr>
            <a:lvl3pPr marL="432000">
              <a:spcBef>
                <a:spcPts val="0"/>
              </a:spcBef>
              <a:defRPr/>
            </a:lvl3pPr>
            <a:lvl4pPr marL="648000">
              <a:spcBef>
                <a:spcPts val="0"/>
              </a:spcBef>
              <a:defRPr/>
            </a:lvl4pPr>
            <a:lvl5pPr marL="864000">
              <a:spcBef>
                <a:spcPts val="0"/>
              </a:spcBef>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6" name="Obdélník 5">
            <a:extLst>
              <a:ext uri="{FF2B5EF4-FFF2-40B4-BE49-F238E27FC236}">
                <a16:creationId xmlns:a16="http://schemas.microsoft.com/office/drawing/2014/main" id="{34627711-752B-4F4A-A559-5A244C919FC7}"/>
              </a:ext>
            </a:extLst>
          </p:cNvPr>
          <p:cNvSpPr/>
          <p:nvPr userDrawn="1"/>
        </p:nvSpPr>
        <p:spPr>
          <a:xfrm>
            <a:off x="1136073" y="1717964"/>
            <a:ext cx="230909" cy="748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13409714"/>
      </p:ext>
    </p:extLst>
  </p:cSld>
  <p:clrMapOvr>
    <a:masterClrMapping/>
  </p:clrMapOvr>
  <p:extLst>
    <p:ext uri="{DCECCB84-F9BA-43D5-87BE-67443E8EF086}">
      <p15:sldGuideLst xmlns:p15="http://schemas.microsoft.com/office/powerpoint/2012/main">
        <p15:guide id="1" pos="4459">
          <p15:clr>
            <a:srgbClr val="FBAE40"/>
          </p15:clr>
        </p15:guide>
        <p15:guide id="2" orient="horz" pos="4524">
          <p15:clr>
            <a:srgbClr val="FBAE40"/>
          </p15:clr>
        </p15:guide>
        <p15:guide id="3" orient="horz" pos="7155">
          <p15:clr>
            <a:srgbClr val="FBAE40"/>
          </p15:clr>
        </p15:guide>
        <p15:guide id="5" orient="horz" pos="4320">
          <p15:clr>
            <a:srgbClr val="FBAE40"/>
          </p15:clr>
        </p15:guide>
        <p15:guide id="6" pos="5026">
          <p15:clr>
            <a:srgbClr val="FBAE40"/>
          </p15:clr>
        </p15:guide>
        <p15:guide id="7" orient="horz" pos="1689">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brázek s titulkem">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5DA22FA-421E-4FA0-BBDE-AE379348C7F1}" type="slidenum">
              <a:rPr lang="cs-CZ" smtClean="0"/>
              <a:t>‹#›</a:t>
            </a:fld>
            <a:endParaRPr lang="cs-CZ"/>
          </a:p>
        </p:txBody>
      </p:sp>
      <p:sp>
        <p:nvSpPr>
          <p:cNvPr id="8" name="Nadpis 7">
            <a:extLst>
              <a:ext uri="{FF2B5EF4-FFF2-40B4-BE49-F238E27FC236}">
                <a16:creationId xmlns:a16="http://schemas.microsoft.com/office/drawing/2014/main" id="{1951D3CE-EA90-46CF-97BB-1813DC6CCC38}"/>
              </a:ext>
            </a:extLst>
          </p:cNvPr>
          <p:cNvSpPr>
            <a:spLocks noGrp="1"/>
          </p:cNvSpPr>
          <p:nvPr>
            <p:ph type="title"/>
          </p:nvPr>
        </p:nvSpPr>
        <p:spPr>
          <a:xfrm>
            <a:off x="1787525" y="1025525"/>
            <a:ext cx="8243888" cy="2124075"/>
          </a:xfrm>
        </p:spPr>
        <p:txBody>
          <a:bodyPr/>
          <a:lstStyle/>
          <a:p>
            <a:r>
              <a:rPr lang="cs-CZ"/>
              <a:t>Kliknutím lze upravit styl.</a:t>
            </a:r>
            <a:endParaRPr lang="cs-CZ" dirty="0"/>
          </a:p>
        </p:txBody>
      </p:sp>
      <p:sp>
        <p:nvSpPr>
          <p:cNvPr id="10" name="Zástupný text 9">
            <a:extLst>
              <a:ext uri="{FF2B5EF4-FFF2-40B4-BE49-F238E27FC236}">
                <a16:creationId xmlns:a16="http://schemas.microsoft.com/office/drawing/2014/main" id="{1D95A4CB-B7C1-4287-B3C9-B76FC2314F43}"/>
              </a:ext>
            </a:extLst>
          </p:cNvPr>
          <p:cNvSpPr>
            <a:spLocks noGrp="1"/>
          </p:cNvSpPr>
          <p:nvPr>
            <p:ph type="body" sz="quarter" idx="13"/>
          </p:nvPr>
        </p:nvSpPr>
        <p:spPr>
          <a:xfrm>
            <a:off x="1787525" y="3473450"/>
            <a:ext cx="8243888" cy="842486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12" name="Zástupný symbol obrázku 11">
            <a:extLst>
              <a:ext uri="{FF2B5EF4-FFF2-40B4-BE49-F238E27FC236}">
                <a16:creationId xmlns:a16="http://schemas.microsoft.com/office/drawing/2014/main" id="{5C6EC824-1314-4A28-B54C-302E5743F0D5}"/>
              </a:ext>
            </a:extLst>
          </p:cNvPr>
          <p:cNvSpPr>
            <a:spLocks noGrp="1"/>
          </p:cNvSpPr>
          <p:nvPr>
            <p:ph type="pic" sz="quarter" idx="14"/>
          </p:nvPr>
        </p:nvSpPr>
        <p:spPr>
          <a:xfrm>
            <a:off x="11183938" y="1025525"/>
            <a:ext cx="9001125" cy="10872788"/>
          </a:xfrm>
        </p:spPr>
        <p:txBody>
          <a:bodyPr/>
          <a:lstStyle/>
          <a:p>
            <a:r>
              <a:rPr lang="cs-CZ"/>
              <a:t>Kliknutím na ikonu přidáte obrázek.</a:t>
            </a:r>
          </a:p>
        </p:txBody>
      </p:sp>
    </p:spTree>
    <p:extLst>
      <p:ext uri="{BB962C8B-B14F-4D97-AF65-F5344CB8AC3E}">
        <p14:creationId xmlns:p14="http://schemas.microsoft.com/office/powerpoint/2010/main" val="473814896"/>
      </p:ext>
    </p:extLst>
  </p:cSld>
  <p:clrMapOvr>
    <a:masterClrMapping/>
  </p:clrMapOvr>
  <p:extLst>
    <p:ext uri="{DCECCB84-F9BA-43D5-87BE-67443E8EF086}">
      <p15:sldGuideLst xmlns:p15="http://schemas.microsoft.com/office/powerpoint/2012/main">
        <p15:guide id="1" pos="6319">
          <p15:clr>
            <a:srgbClr val="FBAE40"/>
          </p15:clr>
        </p15:guide>
        <p15:guide id="2" pos="6682">
          <p15:clr>
            <a:srgbClr val="FBAE40"/>
          </p15:clr>
        </p15:guide>
        <p15:guide id="3" pos="7045">
          <p15:clr>
            <a:srgbClr val="FBAE40"/>
          </p15:clr>
        </p15:guide>
        <p15:guide id="4" pos="1271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bsah s titulkem">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5DA22FA-421E-4FA0-BBDE-AE379348C7F1}" type="slidenum">
              <a:rPr lang="cs-CZ" smtClean="0"/>
              <a:t>‹#›</a:t>
            </a:fld>
            <a:endParaRPr lang="cs-CZ"/>
          </a:p>
        </p:txBody>
      </p:sp>
      <p:sp>
        <p:nvSpPr>
          <p:cNvPr id="8" name="Nadpis 7">
            <a:extLst>
              <a:ext uri="{FF2B5EF4-FFF2-40B4-BE49-F238E27FC236}">
                <a16:creationId xmlns:a16="http://schemas.microsoft.com/office/drawing/2014/main" id="{D2996BAB-F318-4542-8C55-F497D5090004}"/>
              </a:ext>
            </a:extLst>
          </p:cNvPr>
          <p:cNvSpPr>
            <a:spLocks noGrp="1"/>
          </p:cNvSpPr>
          <p:nvPr>
            <p:ph type="title"/>
          </p:nvPr>
        </p:nvSpPr>
        <p:spPr>
          <a:xfrm>
            <a:off x="1787525" y="1025525"/>
            <a:ext cx="8243888" cy="2124075"/>
          </a:xfrm>
        </p:spPr>
        <p:txBody>
          <a:bodyPr/>
          <a:lstStyle/>
          <a:p>
            <a:r>
              <a:rPr lang="cs-CZ"/>
              <a:t>Kliknutím lze upravit styl.</a:t>
            </a:r>
            <a:endParaRPr lang="cs-CZ" dirty="0"/>
          </a:p>
        </p:txBody>
      </p:sp>
      <p:sp>
        <p:nvSpPr>
          <p:cNvPr id="10" name="Zástupný obsah 9">
            <a:extLst>
              <a:ext uri="{FF2B5EF4-FFF2-40B4-BE49-F238E27FC236}">
                <a16:creationId xmlns:a16="http://schemas.microsoft.com/office/drawing/2014/main" id="{38DB0493-DC13-44F2-A3D8-2226DF88B84B}"/>
              </a:ext>
            </a:extLst>
          </p:cNvPr>
          <p:cNvSpPr>
            <a:spLocks noGrp="1"/>
          </p:cNvSpPr>
          <p:nvPr>
            <p:ph sz="quarter" idx="13"/>
          </p:nvPr>
        </p:nvSpPr>
        <p:spPr>
          <a:xfrm>
            <a:off x="11183938" y="1025525"/>
            <a:ext cx="9001125" cy="108727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12" name="Zástupný text 11">
            <a:extLst>
              <a:ext uri="{FF2B5EF4-FFF2-40B4-BE49-F238E27FC236}">
                <a16:creationId xmlns:a16="http://schemas.microsoft.com/office/drawing/2014/main" id="{A3AD5018-6B65-465B-94AA-259D9E906239}"/>
              </a:ext>
            </a:extLst>
          </p:cNvPr>
          <p:cNvSpPr>
            <a:spLocks noGrp="1"/>
          </p:cNvSpPr>
          <p:nvPr>
            <p:ph type="body" sz="quarter" idx="14"/>
          </p:nvPr>
        </p:nvSpPr>
        <p:spPr>
          <a:xfrm>
            <a:off x="1787525" y="3473450"/>
            <a:ext cx="8243888" cy="842486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245516656"/>
      </p:ext>
    </p:extLst>
  </p:cSld>
  <p:clrMapOvr>
    <a:masterClrMapping/>
  </p:clrMapOvr>
  <p:extLst>
    <p:ext uri="{DCECCB84-F9BA-43D5-87BE-67443E8EF086}">
      <p15:sldGuideLst xmlns:p15="http://schemas.microsoft.com/office/powerpoint/2012/main">
        <p15:guide id="1" pos="6319">
          <p15:clr>
            <a:srgbClr val="FBAE40"/>
          </p15:clr>
        </p15:guide>
        <p15:guide id="2" pos="6682">
          <p15:clr>
            <a:srgbClr val="FBAE40"/>
          </p15:clr>
        </p15:guide>
        <p15:guide id="3" pos="7045">
          <p15:clr>
            <a:srgbClr val="FBAE40"/>
          </p15:clr>
        </p15:guide>
        <p15:guide id="4" pos="1273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6000"/>
            </a:lvl1pPr>
          </a:lstStyle>
          <a:p>
            <a:r>
              <a:rPr lang="cs-CZ" dirty="0"/>
              <a:t>Kliknutím lze upravit styl.</a:t>
            </a:r>
            <a:endParaRPr lang="en-US" dirty="0"/>
          </a:p>
        </p:txBody>
      </p:sp>
      <p:sp>
        <p:nvSpPr>
          <p:cNvPr id="3" name="Date Placeholder 2"/>
          <p:cNvSpPr>
            <a:spLocks noGrp="1"/>
          </p:cNvSpPr>
          <p:nvPr>
            <p:ph type="dt" sz="half" idx="10"/>
          </p:nvPr>
        </p:nvSpPr>
        <p:spPr/>
        <p:txBody>
          <a:bodyPr/>
          <a:lstStyle/>
          <a:p>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E5DA22FA-421E-4FA0-BBDE-AE379348C7F1}" type="slidenum">
              <a:rPr lang="cs-CZ" smtClean="0"/>
              <a:t>‹#›</a:t>
            </a:fld>
            <a:endParaRPr lang="cs-CZ"/>
          </a:p>
        </p:txBody>
      </p:sp>
    </p:spTree>
    <p:extLst>
      <p:ext uri="{BB962C8B-B14F-4D97-AF65-F5344CB8AC3E}">
        <p14:creationId xmlns:p14="http://schemas.microsoft.com/office/powerpoint/2010/main" val="3608568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E5DA22FA-421E-4FA0-BBDE-AE379348C7F1}" type="slidenum">
              <a:rPr lang="cs-CZ" smtClean="0"/>
              <a:t>‹#›</a:t>
            </a:fld>
            <a:endParaRPr lang="cs-CZ"/>
          </a:p>
        </p:txBody>
      </p:sp>
      <p:sp>
        <p:nvSpPr>
          <p:cNvPr id="6" name="Obdélník 5">
            <a:extLst>
              <a:ext uri="{FF2B5EF4-FFF2-40B4-BE49-F238E27FC236}">
                <a16:creationId xmlns:a16="http://schemas.microsoft.com/office/drawing/2014/main" id="{A83B0B1C-02E6-4D2C-A064-53902735381D}"/>
              </a:ext>
            </a:extLst>
          </p:cNvPr>
          <p:cNvSpPr/>
          <p:nvPr userDrawn="1"/>
        </p:nvSpPr>
        <p:spPr>
          <a:xfrm>
            <a:off x="1154691" y="1676400"/>
            <a:ext cx="225376" cy="86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2302896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Závěrečný snímek">
    <p:spTree>
      <p:nvGrpSpPr>
        <p:cNvPr id="1" name=""/>
        <p:cNvGrpSpPr/>
        <p:nvPr/>
      </p:nvGrpSpPr>
      <p:grpSpPr>
        <a:xfrm>
          <a:off x="0" y="0"/>
          <a:ext cx="0" cy="0"/>
          <a:chOff x="0" y="0"/>
          <a:chExt cx="0" cy="0"/>
        </a:xfrm>
      </p:grpSpPr>
      <p:sp>
        <p:nvSpPr>
          <p:cNvPr id="12" name="Obdélník modrý překrytí">
            <a:extLst>
              <a:ext uri="{FF2B5EF4-FFF2-40B4-BE49-F238E27FC236}">
                <a16:creationId xmlns:a16="http://schemas.microsoft.com/office/drawing/2014/main" id="{D83C9096-1A48-42DA-83C1-B560815EE672}"/>
              </a:ext>
            </a:extLst>
          </p:cNvPr>
          <p:cNvSpPr/>
          <p:nvPr userDrawn="1"/>
        </p:nvSpPr>
        <p:spPr>
          <a:xfrm>
            <a:off x="0" y="0"/>
            <a:ext cx="24384000"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 name="Obrázek úvodní PNG 150 dpi">
            <a:extLst>
              <a:ext uri="{FF2B5EF4-FFF2-40B4-BE49-F238E27FC236}">
                <a16:creationId xmlns:a16="http://schemas.microsoft.com/office/drawing/2014/main" id="{127EB063-F239-434A-8F2A-D1D60ED8209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flipH="1">
            <a:off x="0" y="1714"/>
            <a:ext cx="24384000" cy="13712571"/>
          </a:xfrm>
          <a:prstGeom prst="rect">
            <a:avLst/>
          </a:prstGeom>
        </p:spPr>
      </p:pic>
      <p:pic>
        <p:nvPicPr>
          <p:cNvPr id="14" name="Logo ÚJV bílé">
            <a:extLst>
              <a:ext uri="{FF2B5EF4-FFF2-40B4-BE49-F238E27FC236}">
                <a16:creationId xmlns:a16="http://schemas.microsoft.com/office/drawing/2014/main" id="{9986E738-6BA7-43C8-86E6-768952BC7D0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463075" y="10000727"/>
            <a:ext cx="2152016" cy="2152016"/>
          </a:xfrm>
          <a:prstGeom prst="rect">
            <a:avLst/>
          </a:prstGeom>
        </p:spPr>
      </p:pic>
      <p:sp>
        <p:nvSpPr>
          <p:cNvPr id="3" name="Subtitle 2"/>
          <p:cNvSpPr>
            <a:spLocks noGrp="1"/>
          </p:cNvSpPr>
          <p:nvPr>
            <p:ph type="subTitle" idx="1" hasCustomPrompt="1"/>
          </p:nvPr>
        </p:nvSpPr>
        <p:spPr>
          <a:xfrm>
            <a:off x="5745601" y="9514336"/>
            <a:ext cx="5657046" cy="3124799"/>
          </a:xfrm>
        </p:spPr>
        <p:txBody>
          <a:bodyPr anchor="ctr" anchorCtr="0"/>
          <a:lstStyle>
            <a:lvl1pPr marL="0" indent="0" algn="l">
              <a:spcBef>
                <a:spcPts val="0"/>
              </a:spcBef>
              <a:buNone/>
              <a:defRPr sz="3000">
                <a:solidFill>
                  <a:srgbClr val="0054A4"/>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cs-CZ" dirty="0"/>
              <a:t>ÚJV Řež, a. s.</a:t>
            </a:r>
            <a:br>
              <a:rPr lang="cs-CZ" dirty="0"/>
            </a:br>
            <a:r>
              <a:rPr lang="cs-CZ" dirty="0"/>
              <a:t>Hlavní 130, Řež</a:t>
            </a:r>
            <a:br>
              <a:rPr lang="cs-CZ" dirty="0"/>
            </a:br>
            <a:r>
              <a:rPr lang="cs-CZ" dirty="0"/>
              <a:t>250 68 Husinec</a:t>
            </a:r>
            <a:r>
              <a:rPr lang="en-IE" dirty="0"/>
              <a:t>, Czech Republic</a:t>
            </a:r>
            <a:br>
              <a:rPr lang="cs-CZ" dirty="0"/>
            </a:br>
            <a:br>
              <a:rPr lang="cs-CZ" dirty="0"/>
            </a:br>
            <a:r>
              <a:rPr lang="cs-CZ" dirty="0"/>
              <a:t>e-mail: sales@ujv.cz</a:t>
            </a:r>
            <a:r>
              <a:rPr lang="en-IE" dirty="0"/>
              <a:t> </a:t>
            </a:r>
          </a:p>
          <a:p>
            <a:r>
              <a:rPr lang="en-IE" dirty="0"/>
              <a:t>www.ujv.cz</a:t>
            </a:r>
            <a:endParaRPr lang="en-US" dirty="0"/>
          </a:p>
        </p:txBody>
      </p:sp>
      <p:sp>
        <p:nvSpPr>
          <p:cNvPr id="2" name="Title 1"/>
          <p:cNvSpPr>
            <a:spLocks noGrp="1"/>
          </p:cNvSpPr>
          <p:nvPr>
            <p:ph type="ctrTitle" hasCustomPrompt="1"/>
          </p:nvPr>
        </p:nvSpPr>
        <p:spPr>
          <a:xfrm>
            <a:off x="1787528" y="3941774"/>
            <a:ext cx="11917355" cy="3276589"/>
          </a:xfrm>
        </p:spPr>
        <p:txBody>
          <a:bodyPr anchor="b"/>
          <a:lstStyle>
            <a:lvl1pPr algn="l">
              <a:defRPr sz="5000" b="1" cap="none" baseline="0">
                <a:solidFill>
                  <a:srgbClr val="0054A4"/>
                </a:solidFill>
              </a:defRPr>
            </a:lvl1pPr>
          </a:lstStyle>
          <a:p>
            <a:r>
              <a:rPr lang="cs-CZ" dirty="0"/>
              <a:t>Poděkování za pozornost / kontakt</a:t>
            </a:r>
            <a:endParaRPr lang="en-US" dirty="0"/>
          </a:p>
        </p:txBody>
      </p:sp>
      <p:cxnSp>
        <p:nvCxnSpPr>
          <p:cNvPr id="8" name="Nadpis úč. Y 19,77 cm" hidden="1">
            <a:extLst>
              <a:ext uri="{FF2B5EF4-FFF2-40B4-BE49-F238E27FC236}">
                <a16:creationId xmlns:a16="http://schemas.microsoft.com/office/drawing/2014/main" id="{88B9565B-62A0-498D-BE0C-ACB151C4AC59}"/>
              </a:ext>
            </a:extLst>
          </p:cNvPr>
          <p:cNvCxnSpPr/>
          <p:nvPr userDrawn="1"/>
        </p:nvCxnSpPr>
        <p:spPr>
          <a:xfrm>
            <a:off x="0" y="7117200"/>
            <a:ext cx="24382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Podnadpis úč. Y 21,87 cm" hidden="1">
            <a:extLst>
              <a:ext uri="{FF2B5EF4-FFF2-40B4-BE49-F238E27FC236}">
                <a16:creationId xmlns:a16="http://schemas.microsoft.com/office/drawing/2014/main" id="{82F5B746-45EF-4FC4-8292-C3C9E4D84AC9}"/>
              </a:ext>
            </a:extLst>
          </p:cNvPr>
          <p:cNvCxnSpPr/>
          <p:nvPr userDrawn="1"/>
        </p:nvCxnSpPr>
        <p:spPr>
          <a:xfrm>
            <a:off x="0" y="7873200"/>
            <a:ext cx="24382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ÚJVúč. Y 34,33 cm" hidden="1">
            <a:extLst>
              <a:ext uri="{FF2B5EF4-FFF2-40B4-BE49-F238E27FC236}">
                <a16:creationId xmlns:a16="http://schemas.microsoft.com/office/drawing/2014/main" id="{C38E9742-C6C4-41B3-A5CB-F3C1C407B78A}"/>
              </a:ext>
            </a:extLst>
          </p:cNvPr>
          <p:cNvCxnSpPr/>
          <p:nvPr userDrawn="1"/>
        </p:nvCxnSpPr>
        <p:spPr>
          <a:xfrm>
            <a:off x="0" y="12358800"/>
            <a:ext cx="24382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ÚJV Řež zprava" hidden="1">
            <a:extLst>
              <a:ext uri="{FF2B5EF4-FFF2-40B4-BE49-F238E27FC236}">
                <a16:creationId xmlns:a16="http://schemas.microsoft.com/office/drawing/2014/main" id="{4B626BC1-FE80-442D-9B12-B16E4C619EE7}"/>
              </a:ext>
            </a:extLst>
          </p:cNvPr>
          <p:cNvCxnSpPr/>
          <p:nvPr userDrawn="1"/>
        </p:nvCxnSpPr>
        <p:spPr>
          <a:xfrm>
            <a:off x="22492800" y="166255"/>
            <a:ext cx="0" cy="1362118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Přímá spojnice 5">
            <a:extLst>
              <a:ext uri="{FF2B5EF4-FFF2-40B4-BE49-F238E27FC236}">
                <a16:creationId xmlns:a16="http://schemas.microsoft.com/office/drawing/2014/main" id="{9A5FF704-0D94-401A-B754-6C127BC89975}"/>
              </a:ext>
            </a:extLst>
          </p:cNvPr>
          <p:cNvCxnSpPr>
            <a:cxnSpLocks/>
          </p:cNvCxnSpPr>
          <p:nvPr userDrawn="1"/>
        </p:nvCxnSpPr>
        <p:spPr>
          <a:xfrm>
            <a:off x="4327634" y="9547480"/>
            <a:ext cx="0" cy="3058510"/>
          </a:xfrm>
          <a:prstGeom prst="line">
            <a:avLst/>
          </a:prstGeom>
          <a:ln>
            <a:solidFill>
              <a:srgbClr val="0054A4"/>
            </a:solidFill>
          </a:ln>
        </p:spPr>
        <p:style>
          <a:lnRef idx="3">
            <a:schemeClr val="accent4"/>
          </a:lnRef>
          <a:fillRef idx="0">
            <a:schemeClr val="accent4"/>
          </a:fillRef>
          <a:effectRef idx="2">
            <a:schemeClr val="accent4"/>
          </a:effectRef>
          <a:fontRef idx="minor">
            <a:schemeClr val="tx1"/>
          </a:fontRef>
        </p:style>
      </p:cxnSp>
      <p:pic>
        <p:nvPicPr>
          <p:cNvPr id="18" name="Grafický objekt 17">
            <a:extLst>
              <a:ext uri="{FF2B5EF4-FFF2-40B4-BE49-F238E27FC236}">
                <a16:creationId xmlns:a16="http://schemas.microsoft.com/office/drawing/2014/main" id="{33B5F172-A72F-4E5B-8238-778D76F4E423}"/>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552753" y="12644173"/>
            <a:ext cx="2486027" cy="757238"/>
          </a:xfrm>
          <a:prstGeom prst="rect">
            <a:avLst/>
          </a:prstGeom>
        </p:spPr>
      </p:pic>
    </p:spTree>
    <p:extLst>
      <p:ext uri="{BB962C8B-B14F-4D97-AF65-F5344CB8AC3E}">
        <p14:creationId xmlns:p14="http://schemas.microsoft.com/office/powerpoint/2010/main" val="2998806740"/>
      </p:ext>
    </p:extLst>
  </p:cSld>
  <p:clrMapOvr>
    <a:masterClrMapping/>
  </p:clrMapOvr>
  <p:extLst>
    <p:ext uri="{DCECCB84-F9BA-43D5-87BE-67443E8EF086}">
      <p15:sldGuideLst xmlns:p15="http://schemas.microsoft.com/office/powerpoint/2012/main">
        <p15:guide id="1" pos="3620">
          <p15:clr>
            <a:srgbClr val="FBAE40"/>
          </p15:clr>
        </p15:guide>
        <p15:guide id="2" orient="horz" pos="4547">
          <p15:clr>
            <a:srgbClr val="FBAE40"/>
          </p15:clr>
        </p15:guide>
        <p15:guide id="3" orient="horz" pos="2483">
          <p15:clr>
            <a:srgbClr val="FBAE40"/>
          </p15:clr>
        </p15:guide>
        <p15:guide id="4" orient="horz" pos="4592">
          <p15:clr>
            <a:srgbClr val="FBAE40"/>
          </p15:clr>
        </p15:guide>
        <p15:guide id="5" orient="horz" pos="7314">
          <p15:clr>
            <a:srgbClr val="FBAE40"/>
          </p15:clr>
        </p15:guide>
        <p15:guide id="6" pos="8633">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Nadpis a svislý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5DA22FA-421E-4FA0-BBDE-AE379348C7F1}" type="slidenum">
              <a:rPr lang="cs-CZ" smtClean="0"/>
              <a:t>‹#›</a:t>
            </a:fld>
            <a:endParaRPr lang="cs-CZ"/>
          </a:p>
        </p:txBody>
      </p:sp>
    </p:spTree>
    <p:extLst>
      <p:ext uri="{BB962C8B-B14F-4D97-AF65-F5344CB8AC3E}">
        <p14:creationId xmlns:p14="http://schemas.microsoft.com/office/powerpoint/2010/main" val="11840167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1025525"/>
            <a:ext cx="2735263" cy="11664949"/>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787524" y="1025524"/>
            <a:ext cx="15357475" cy="11664951"/>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5DA22FA-421E-4FA0-BBDE-AE379348C7F1}" type="slidenum">
              <a:rPr lang="cs-CZ" smtClean="0"/>
              <a:t>‹#›</a:t>
            </a:fld>
            <a:endParaRPr lang="cs-CZ"/>
          </a:p>
        </p:txBody>
      </p:sp>
      <p:sp>
        <p:nvSpPr>
          <p:cNvPr id="7" name="Obdélník 6">
            <a:extLst>
              <a:ext uri="{FF2B5EF4-FFF2-40B4-BE49-F238E27FC236}">
                <a16:creationId xmlns:a16="http://schemas.microsoft.com/office/drawing/2014/main" id="{EC0E969F-CD95-40CF-B72F-1A8272E4C81E}"/>
              </a:ext>
            </a:extLst>
          </p:cNvPr>
          <p:cNvSpPr/>
          <p:nvPr userDrawn="1"/>
        </p:nvSpPr>
        <p:spPr>
          <a:xfrm>
            <a:off x="1154691" y="1676400"/>
            <a:ext cx="225376" cy="86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882574439"/>
      </p:ext>
    </p:extLst>
  </p:cSld>
  <p:clrMapOvr>
    <a:masterClrMapping/>
  </p:clrMapOvr>
  <p:extLst>
    <p:ext uri="{DCECCB84-F9BA-43D5-87BE-67443E8EF086}">
      <p15:sldGuideLst xmlns:p15="http://schemas.microsoft.com/office/powerpoint/2012/main">
        <p15:guide id="1" pos="12715">
          <p15:clr>
            <a:srgbClr val="FBAE40"/>
          </p15:clr>
        </p15:guide>
        <p15:guide id="2" pos="10991">
          <p15:clr>
            <a:srgbClr val="FBAE40"/>
          </p15:clr>
        </p15:guide>
        <p15:guide id="3" pos="1081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Nadpis a text">
    <p:spTree>
      <p:nvGrpSpPr>
        <p:cNvPr id="1" name=""/>
        <p:cNvGrpSpPr/>
        <p:nvPr/>
      </p:nvGrpSpPr>
      <p:grpSpPr>
        <a:xfrm>
          <a:off x="0" y="0"/>
          <a:ext cx="0" cy="0"/>
          <a:chOff x="0" y="0"/>
          <a:chExt cx="0" cy="0"/>
        </a:xfrm>
      </p:grpSpPr>
      <p:sp>
        <p:nvSpPr>
          <p:cNvPr id="6" name="Zástupný symbol pro text 5"/>
          <p:cNvSpPr>
            <a:spLocks noGrp="1"/>
          </p:cNvSpPr>
          <p:nvPr>
            <p:ph type="body" sz="quarter" idx="10"/>
          </p:nvPr>
        </p:nvSpPr>
        <p:spPr>
          <a:xfrm>
            <a:off x="1185333" y="2000173"/>
            <a:ext cx="21979467" cy="9309178"/>
          </a:xfrm>
        </p:spPr>
        <p:txBody>
          <a:body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Tree>
    <p:extLst>
      <p:ext uri="{BB962C8B-B14F-4D97-AF65-F5344CB8AC3E}">
        <p14:creationId xmlns:p14="http://schemas.microsoft.com/office/powerpoint/2010/main" val="2525328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787524" y="3473450"/>
            <a:ext cx="8243889" cy="9217025"/>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11183938" y="3473450"/>
            <a:ext cx="8208962" cy="9217025"/>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5DA22FA-421E-4FA0-BBDE-AE379348C7F1}" type="slidenum">
              <a:rPr lang="cs-CZ" smtClean="0"/>
              <a:t>‹#›</a:t>
            </a:fld>
            <a:endParaRPr lang="cs-CZ"/>
          </a:p>
        </p:txBody>
      </p:sp>
    </p:spTree>
    <p:extLst>
      <p:ext uri="{BB962C8B-B14F-4D97-AF65-F5344CB8AC3E}">
        <p14:creationId xmlns:p14="http://schemas.microsoft.com/office/powerpoint/2010/main" val="3723547259"/>
      </p:ext>
    </p:extLst>
  </p:cSld>
  <p:clrMapOvr>
    <a:masterClrMapping/>
  </p:clrMapOvr>
  <p:extLst>
    <p:ext uri="{DCECCB84-F9BA-43D5-87BE-67443E8EF086}">
      <p15:sldGuideLst xmlns:p15="http://schemas.microsoft.com/office/powerpoint/2012/main">
        <p15:guide id="1" pos="6682">
          <p15:clr>
            <a:srgbClr val="FBAE40"/>
          </p15:clr>
        </p15:guide>
        <p15:guide id="2" pos="6319">
          <p15:clr>
            <a:srgbClr val="FBAE40"/>
          </p15:clr>
        </p15:guide>
        <p15:guide id="3" pos="7045">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Nadpis a text">
    <p:spTree>
      <p:nvGrpSpPr>
        <p:cNvPr id="1" name=""/>
        <p:cNvGrpSpPr/>
        <p:nvPr/>
      </p:nvGrpSpPr>
      <p:grpSpPr>
        <a:xfrm>
          <a:off x="0" y="0"/>
          <a:ext cx="0" cy="0"/>
          <a:chOff x="0" y="0"/>
          <a:chExt cx="0" cy="0"/>
        </a:xfrm>
      </p:grpSpPr>
      <p:sp>
        <p:nvSpPr>
          <p:cNvPr id="3" name="Nadpis 2"/>
          <p:cNvSpPr>
            <a:spLocks noGrp="1"/>
          </p:cNvSpPr>
          <p:nvPr>
            <p:ph type="title"/>
          </p:nvPr>
        </p:nvSpPr>
        <p:spPr/>
        <p:txBody>
          <a:bodyPr anchor="t" anchorCtr="0"/>
          <a:lstStyle/>
          <a:p>
            <a:r>
              <a:rPr lang="cs-CZ"/>
              <a:t>Kliknutím lze upravit styl.</a:t>
            </a:r>
            <a:endParaRPr lang="cs-CZ" dirty="0"/>
          </a:p>
        </p:txBody>
      </p:sp>
      <p:sp>
        <p:nvSpPr>
          <p:cNvPr id="6" name="Zástupný symbol pro text 5"/>
          <p:cNvSpPr>
            <a:spLocks noGrp="1"/>
          </p:cNvSpPr>
          <p:nvPr>
            <p:ph type="body" sz="quarter" idx="10"/>
          </p:nvPr>
        </p:nvSpPr>
        <p:spPr>
          <a:xfrm>
            <a:off x="1185333" y="2000173"/>
            <a:ext cx="21979467" cy="930917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Tree>
    <p:extLst>
      <p:ext uri="{BB962C8B-B14F-4D97-AF65-F5344CB8AC3E}">
        <p14:creationId xmlns:p14="http://schemas.microsoft.com/office/powerpoint/2010/main" val="21101835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Nadpis a obsah-modré písmo">
    <p:spTree>
      <p:nvGrpSpPr>
        <p:cNvPr id="1" name=""/>
        <p:cNvGrpSpPr/>
        <p:nvPr/>
      </p:nvGrpSpPr>
      <p:grpSpPr>
        <a:xfrm>
          <a:off x="0" y="0"/>
          <a:ext cx="0" cy="0"/>
          <a:chOff x="0" y="0"/>
          <a:chExt cx="0" cy="0"/>
        </a:xfrm>
      </p:grpSpPr>
      <p:sp>
        <p:nvSpPr>
          <p:cNvPr id="7" name="Zástupný symbol pro nadpis 1"/>
          <p:cNvSpPr>
            <a:spLocks noGrp="1"/>
          </p:cNvSpPr>
          <p:nvPr>
            <p:ph type="title"/>
          </p:nvPr>
        </p:nvSpPr>
        <p:spPr>
          <a:xfrm>
            <a:off x="960000" y="360000"/>
            <a:ext cx="20352000" cy="1800000"/>
          </a:xfrm>
          <a:prstGeom prst="rect">
            <a:avLst/>
          </a:prstGeom>
          <a:noFill/>
        </p:spPr>
        <p:txBody>
          <a:bodyPr rtlCol="0">
            <a:noAutofit/>
          </a:bodyPr>
          <a:lstStyle>
            <a:lvl1pPr>
              <a:defRPr>
                <a:solidFill>
                  <a:schemeClr val="tx1"/>
                </a:solidFill>
              </a:defRPr>
            </a:lvl1pPr>
          </a:lstStyle>
          <a:p>
            <a:r>
              <a:rPr lang="cs-CZ" noProof="0"/>
              <a:t>Kliknutím lze upravit styl.</a:t>
            </a:r>
            <a:endParaRPr lang="en-US" noProof="0" dirty="0"/>
          </a:p>
        </p:txBody>
      </p:sp>
      <p:sp>
        <p:nvSpPr>
          <p:cNvPr id="10" name="Zástupný symbol pro text 2"/>
          <p:cNvSpPr>
            <a:spLocks noGrp="1"/>
          </p:cNvSpPr>
          <p:nvPr>
            <p:ph idx="1"/>
          </p:nvPr>
        </p:nvSpPr>
        <p:spPr>
          <a:xfrm>
            <a:off x="960000" y="2880004"/>
            <a:ext cx="22464000" cy="9360000"/>
          </a:xfrm>
          <a:prstGeom prst="rect">
            <a:avLst/>
          </a:prstGeom>
        </p:spPr>
        <p:txBody>
          <a:bodyPr rtlCol="0">
            <a:normAutofit/>
          </a:bodyPr>
          <a:lstStyle>
            <a:lvl1pPr marL="0" indent="0">
              <a:buFontTx/>
              <a:buNone/>
              <a:defRPr sz="3600" spc="-20" baseline="0">
                <a:solidFill>
                  <a:schemeClr val="tx1"/>
                </a:solidFill>
              </a:defRPr>
            </a:lvl1pPr>
          </a:lstStyle>
          <a:p>
            <a:pPr lvl="0"/>
            <a:r>
              <a:rPr lang="cs-CZ" noProof="0"/>
              <a:t>Kliknutím lze upravit styly předlohy textu.</a:t>
            </a:r>
          </a:p>
        </p:txBody>
      </p:sp>
    </p:spTree>
    <p:extLst>
      <p:ext uri="{BB962C8B-B14F-4D97-AF65-F5344CB8AC3E}">
        <p14:creationId xmlns:p14="http://schemas.microsoft.com/office/powerpoint/2010/main" val="33779411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1_Úvodní snímek">
    <p:spTree>
      <p:nvGrpSpPr>
        <p:cNvPr id="1" name=""/>
        <p:cNvGrpSpPr/>
        <p:nvPr/>
      </p:nvGrpSpPr>
      <p:grpSpPr>
        <a:xfrm>
          <a:off x="0" y="0"/>
          <a:ext cx="0" cy="0"/>
          <a:chOff x="0" y="0"/>
          <a:chExt cx="0" cy="0"/>
        </a:xfrm>
      </p:grpSpPr>
      <p:sp>
        <p:nvSpPr>
          <p:cNvPr id="12" name="Obdélník modrý překrytí">
            <a:extLst>
              <a:ext uri="{FF2B5EF4-FFF2-40B4-BE49-F238E27FC236}">
                <a16:creationId xmlns:a16="http://schemas.microsoft.com/office/drawing/2014/main" id="{D83C9096-1A48-42DA-83C1-B560815EE672}"/>
              </a:ext>
            </a:extLst>
          </p:cNvPr>
          <p:cNvSpPr/>
          <p:nvPr userDrawn="1"/>
        </p:nvSpPr>
        <p:spPr>
          <a:xfrm>
            <a:off x="0" y="0"/>
            <a:ext cx="24384000"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3" name="Obrázek úvodní PNG 150 dpi" descr="Obsah obrázku drak, držení, letící, modrá&#10;&#10;Popis byl vytvořen automaticky">
            <a:extLst>
              <a:ext uri="{FF2B5EF4-FFF2-40B4-BE49-F238E27FC236}">
                <a16:creationId xmlns:a16="http://schemas.microsoft.com/office/drawing/2014/main" id="{EF92D3D1-88A9-4616-AF59-F57E3240B9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24384000" cy="13716000"/>
          </a:xfrm>
          <a:prstGeom prst="rect">
            <a:avLst/>
          </a:prstGeom>
        </p:spPr>
      </p:pic>
      <p:pic>
        <p:nvPicPr>
          <p:cNvPr id="14" name="Logo ÚJV bílé">
            <a:extLst>
              <a:ext uri="{FF2B5EF4-FFF2-40B4-BE49-F238E27FC236}">
                <a16:creationId xmlns:a16="http://schemas.microsoft.com/office/drawing/2014/main" id="{9986E738-6BA7-43C8-86E6-768952BC7D0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8149161" y="788277"/>
            <a:ext cx="4869221" cy="2272302"/>
          </a:xfrm>
          <a:prstGeom prst="rect">
            <a:avLst/>
          </a:prstGeom>
        </p:spPr>
      </p:pic>
      <p:sp>
        <p:nvSpPr>
          <p:cNvPr id="3" name="Subtitle 2"/>
          <p:cNvSpPr>
            <a:spLocks noGrp="1"/>
          </p:cNvSpPr>
          <p:nvPr>
            <p:ph type="subTitle" idx="1"/>
          </p:nvPr>
        </p:nvSpPr>
        <p:spPr>
          <a:xfrm>
            <a:off x="10823575" y="7289799"/>
            <a:ext cx="12194807" cy="4321175"/>
          </a:xfrm>
        </p:spPr>
        <p:txBody>
          <a:bodyPr/>
          <a:lstStyle>
            <a:lvl1pPr marL="0" indent="0" algn="r">
              <a:spcBef>
                <a:spcPts val="0"/>
              </a:spcBef>
              <a:buNone/>
              <a:defRPr sz="500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cs-CZ"/>
              <a:t>Kliknutím můžete upravit styl předlohy.</a:t>
            </a:r>
            <a:endParaRPr lang="en-US" dirty="0"/>
          </a:p>
        </p:txBody>
      </p:sp>
      <p:sp>
        <p:nvSpPr>
          <p:cNvPr id="2" name="Title 1"/>
          <p:cNvSpPr>
            <a:spLocks noGrp="1"/>
          </p:cNvSpPr>
          <p:nvPr>
            <p:ph type="ctrTitle"/>
          </p:nvPr>
        </p:nvSpPr>
        <p:spPr>
          <a:xfrm>
            <a:off x="8521268" y="3941774"/>
            <a:ext cx="14497132" cy="3276589"/>
          </a:xfrm>
        </p:spPr>
        <p:txBody>
          <a:bodyPr anchor="b"/>
          <a:lstStyle>
            <a:lvl1pPr algn="r">
              <a:defRPr sz="6000" b="1" cap="none" baseline="0">
                <a:solidFill>
                  <a:schemeClr val="bg1"/>
                </a:solidFill>
              </a:defRPr>
            </a:lvl1pPr>
          </a:lstStyle>
          <a:p>
            <a:r>
              <a:rPr lang="cs-CZ" dirty="0"/>
              <a:t>Kliknutím lze upravit styl.</a:t>
            </a:r>
            <a:endParaRPr lang="en-US" dirty="0"/>
          </a:p>
        </p:txBody>
      </p:sp>
      <p:cxnSp>
        <p:nvCxnSpPr>
          <p:cNvPr id="8" name="Nadpis úč. Y 19,77 cm" hidden="1">
            <a:extLst>
              <a:ext uri="{FF2B5EF4-FFF2-40B4-BE49-F238E27FC236}">
                <a16:creationId xmlns:a16="http://schemas.microsoft.com/office/drawing/2014/main" id="{88B9565B-62A0-498D-BE0C-ACB151C4AC59}"/>
              </a:ext>
            </a:extLst>
          </p:cNvPr>
          <p:cNvCxnSpPr/>
          <p:nvPr userDrawn="1"/>
        </p:nvCxnSpPr>
        <p:spPr>
          <a:xfrm>
            <a:off x="0" y="7117200"/>
            <a:ext cx="24382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Podnadpis úč. Y 21,87 cm" hidden="1">
            <a:extLst>
              <a:ext uri="{FF2B5EF4-FFF2-40B4-BE49-F238E27FC236}">
                <a16:creationId xmlns:a16="http://schemas.microsoft.com/office/drawing/2014/main" id="{82F5B746-45EF-4FC4-8292-C3C9E4D84AC9}"/>
              </a:ext>
            </a:extLst>
          </p:cNvPr>
          <p:cNvCxnSpPr/>
          <p:nvPr userDrawn="1"/>
        </p:nvCxnSpPr>
        <p:spPr>
          <a:xfrm>
            <a:off x="0" y="7873200"/>
            <a:ext cx="24382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ÚJVúč. Y 34,33 cm" hidden="1">
            <a:extLst>
              <a:ext uri="{FF2B5EF4-FFF2-40B4-BE49-F238E27FC236}">
                <a16:creationId xmlns:a16="http://schemas.microsoft.com/office/drawing/2014/main" id="{C38E9742-C6C4-41B3-A5CB-F3C1C407B78A}"/>
              </a:ext>
            </a:extLst>
          </p:cNvPr>
          <p:cNvCxnSpPr/>
          <p:nvPr userDrawn="1"/>
        </p:nvCxnSpPr>
        <p:spPr>
          <a:xfrm>
            <a:off x="0" y="12358800"/>
            <a:ext cx="24382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ÚJV Řež zprava" hidden="1">
            <a:extLst>
              <a:ext uri="{FF2B5EF4-FFF2-40B4-BE49-F238E27FC236}">
                <a16:creationId xmlns:a16="http://schemas.microsoft.com/office/drawing/2014/main" id="{4B626BC1-FE80-442D-9B12-B16E4C619EE7}"/>
              </a:ext>
            </a:extLst>
          </p:cNvPr>
          <p:cNvCxnSpPr/>
          <p:nvPr userDrawn="1"/>
        </p:nvCxnSpPr>
        <p:spPr>
          <a:xfrm>
            <a:off x="22492800" y="166255"/>
            <a:ext cx="0" cy="1362118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005225"/>
      </p:ext>
    </p:extLst>
  </p:cSld>
  <p:clrMapOvr>
    <a:masterClrMapping/>
  </p:clrMapOvr>
  <p:extLst>
    <p:ext uri="{DCECCB84-F9BA-43D5-87BE-67443E8EF086}">
      <p15:sldGuideLst xmlns:p15="http://schemas.microsoft.com/office/powerpoint/2012/main">
        <p15:guide id="1" pos="6818">
          <p15:clr>
            <a:srgbClr val="FBAE40"/>
          </p15:clr>
        </p15:guide>
        <p15:guide id="2" orient="horz" pos="4547">
          <p15:clr>
            <a:srgbClr val="FBAE40"/>
          </p15:clr>
        </p15:guide>
        <p15:guide id="3" orient="horz" pos="2483">
          <p15:clr>
            <a:srgbClr val="FBAE40"/>
          </p15:clr>
        </p15:guide>
        <p15:guide id="4" orient="horz" pos="4592">
          <p15:clr>
            <a:srgbClr val="FBAE40"/>
          </p15:clr>
        </p15:guide>
        <p15:guide id="5" orient="horz" pos="7314">
          <p15:clr>
            <a:srgbClr val="FBAE40"/>
          </p15:clr>
        </p15:guide>
        <p15:guide id="6" pos="14507">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5DA22FA-421E-4FA0-BBDE-AE379348C7F1}" type="slidenum">
              <a:rPr lang="cs-CZ" smtClean="0"/>
              <a:t>‹#›</a:t>
            </a:fld>
            <a:endParaRPr lang="cs-CZ"/>
          </a:p>
        </p:txBody>
      </p:sp>
    </p:spTree>
    <p:extLst>
      <p:ext uri="{BB962C8B-B14F-4D97-AF65-F5344CB8AC3E}">
        <p14:creationId xmlns:p14="http://schemas.microsoft.com/office/powerpoint/2010/main" val="38797539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787524" y="3473450"/>
            <a:ext cx="8243889" cy="9217025"/>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11183938" y="3473450"/>
            <a:ext cx="8208962" cy="9217025"/>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5DA22FA-421E-4FA0-BBDE-AE379348C7F1}" type="slidenum">
              <a:rPr lang="cs-CZ" smtClean="0"/>
              <a:t>‹#›</a:t>
            </a:fld>
            <a:endParaRPr lang="cs-CZ"/>
          </a:p>
        </p:txBody>
      </p:sp>
    </p:spTree>
    <p:extLst>
      <p:ext uri="{BB962C8B-B14F-4D97-AF65-F5344CB8AC3E}">
        <p14:creationId xmlns:p14="http://schemas.microsoft.com/office/powerpoint/2010/main" val="104333804"/>
      </p:ext>
    </p:extLst>
  </p:cSld>
  <p:clrMapOvr>
    <a:masterClrMapping/>
  </p:clrMapOvr>
  <p:extLst>
    <p:ext uri="{DCECCB84-F9BA-43D5-87BE-67443E8EF086}">
      <p15:sldGuideLst xmlns:p15="http://schemas.microsoft.com/office/powerpoint/2012/main">
        <p15:guide id="1" pos="6682">
          <p15:clr>
            <a:srgbClr val="FBAE40"/>
          </p15:clr>
        </p15:guide>
        <p15:guide id="2" pos="6319">
          <p15:clr>
            <a:srgbClr val="FBAE40"/>
          </p15:clr>
        </p15:guide>
        <p15:guide id="3" pos="7045">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orovnání">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787525" y="3473449"/>
            <a:ext cx="8243888" cy="828675"/>
          </a:xfrm>
        </p:spPr>
        <p:txBody>
          <a:bodyPr anchor="t" anchorCtr="0">
            <a:noAutofit/>
          </a:bodyPr>
          <a:lstStyle>
            <a:lvl1pPr marL="0" indent="0">
              <a:buNone/>
              <a:defRPr sz="2400" b="1">
                <a:solidFill>
                  <a:schemeClr val="accent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cs-CZ" dirty="0"/>
              <a:t>Podnadpis</a:t>
            </a:r>
            <a:br>
              <a:rPr lang="cs-CZ" dirty="0"/>
            </a:br>
            <a:endParaRPr lang="cs-CZ" dirty="0"/>
          </a:p>
        </p:txBody>
      </p:sp>
      <p:sp>
        <p:nvSpPr>
          <p:cNvPr id="4" name="Content Placeholder 3"/>
          <p:cNvSpPr>
            <a:spLocks noGrp="1"/>
          </p:cNvSpPr>
          <p:nvPr>
            <p:ph sz="half" idx="2"/>
          </p:nvPr>
        </p:nvSpPr>
        <p:spPr>
          <a:xfrm>
            <a:off x="1787525" y="4373563"/>
            <a:ext cx="8243888" cy="8316911"/>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hasCustomPrompt="1"/>
          </p:nvPr>
        </p:nvSpPr>
        <p:spPr>
          <a:xfrm>
            <a:off x="11183938" y="3473450"/>
            <a:ext cx="8208959" cy="828674"/>
          </a:xfrm>
        </p:spPr>
        <p:txBody>
          <a:bodyPr anchor="t" anchorCtr="0"/>
          <a:lstStyle>
            <a:lvl1pPr marL="0" indent="0">
              <a:buNone/>
              <a:defRPr sz="2400" b="1">
                <a:solidFill>
                  <a:schemeClr val="accent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cs-CZ" dirty="0"/>
              <a:t>Podnadpis</a:t>
            </a:r>
          </a:p>
        </p:txBody>
      </p:sp>
      <p:sp>
        <p:nvSpPr>
          <p:cNvPr id="6" name="Content Placeholder 5"/>
          <p:cNvSpPr>
            <a:spLocks noGrp="1"/>
          </p:cNvSpPr>
          <p:nvPr>
            <p:ph sz="quarter" idx="4"/>
          </p:nvPr>
        </p:nvSpPr>
        <p:spPr>
          <a:xfrm>
            <a:off x="11183938" y="4373563"/>
            <a:ext cx="8208959" cy="8316911"/>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E5DA22FA-421E-4FA0-BBDE-AE379348C7F1}" type="slidenum">
              <a:rPr lang="cs-CZ" smtClean="0"/>
              <a:t>‹#›</a:t>
            </a:fld>
            <a:endParaRPr lang="cs-CZ"/>
          </a:p>
        </p:txBody>
      </p:sp>
      <p:sp>
        <p:nvSpPr>
          <p:cNvPr id="10" name="Nadpis 9">
            <a:extLst>
              <a:ext uri="{FF2B5EF4-FFF2-40B4-BE49-F238E27FC236}">
                <a16:creationId xmlns:a16="http://schemas.microsoft.com/office/drawing/2014/main" id="{48C3D6D1-FB82-4DBD-895E-044A3319E8DE}"/>
              </a:ext>
            </a:extLst>
          </p:cNvPr>
          <p:cNvSpPr>
            <a:spLocks noGrp="1"/>
          </p:cNvSpPr>
          <p:nvPr>
            <p:ph type="title"/>
          </p:nvPr>
        </p:nvSpPr>
        <p:spPr/>
        <p:txBody>
          <a:bodyPr/>
          <a:lstStyle/>
          <a:p>
            <a:r>
              <a:rPr lang="cs-CZ"/>
              <a:t>Kliknutím lze upravit styl.</a:t>
            </a:r>
          </a:p>
        </p:txBody>
      </p:sp>
    </p:spTree>
    <p:extLst>
      <p:ext uri="{BB962C8B-B14F-4D97-AF65-F5344CB8AC3E}">
        <p14:creationId xmlns:p14="http://schemas.microsoft.com/office/powerpoint/2010/main" val="2934555625"/>
      </p:ext>
    </p:extLst>
  </p:cSld>
  <p:clrMapOvr>
    <a:masterClrMapping/>
  </p:clrMapOvr>
  <p:extLst>
    <p:ext uri="{DCECCB84-F9BA-43D5-87BE-67443E8EF086}">
      <p15:sldGuideLst xmlns:p15="http://schemas.microsoft.com/office/powerpoint/2012/main">
        <p15:guide id="1" pos="6319">
          <p15:clr>
            <a:srgbClr val="FBAE40"/>
          </p15:clr>
        </p15:guide>
        <p15:guide id="2" pos="6682">
          <p15:clr>
            <a:srgbClr val="FBAE40"/>
          </p15:clr>
        </p15:guide>
        <p15:guide id="3" pos="7045">
          <p15:clr>
            <a:srgbClr val="FBAE40"/>
          </p15:clr>
        </p15:guide>
        <p15:guide id="4" orient="horz" pos="2188">
          <p15:clr>
            <a:srgbClr val="FBAE40"/>
          </p15:clr>
        </p15:guide>
        <p15:guide id="5" orient="horz" pos="2710">
          <p15:clr>
            <a:srgbClr val="FBAE40"/>
          </p15:clr>
        </p15:guide>
        <p15:guide id="6" orient="horz" pos="2755">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Nadpis a obráze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E5DA22FA-421E-4FA0-BBDE-AE379348C7F1}" type="slidenum">
              <a:rPr lang="cs-CZ" smtClean="0"/>
              <a:t>‹#›</a:t>
            </a:fld>
            <a:endParaRPr lang="cs-CZ"/>
          </a:p>
        </p:txBody>
      </p:sp>
      <p:sp>
        <p:nvSpPr>
          <p:cNvPr id="7" name="Zástupný symbol obrázku 6">
            <a:extLst>
              <a:ext uri="{FF2B5EF4-FFF2-40B4-BE49-F238E27FC236}">
                <a16:creationId xmlns:a16="http://schemas.microsoft.com/office/drawing/2014/main" id="{A4195BD7-0890-45CE-B522-E314CB6D2640}"/>
              </a:ext>
            </a:extLst>
          </p:cNvPr>
          <p:cNvSpPr>
            <a:spLocks noGrp="1"/>
          </p:cNvSpPr>
          <p:nvPr>
            <p:ph type="pic" sz="quarter" idx="13"/>
          </p:nvPr>
        </p:nvSpPr>
        <p:spPr>
          <a:xfrm>
            <a:off x="1787524" y="3473450"/>
            <a:ext cx="17605375" cy="8677275"/>
          </a:xfrm>
        </p:spPr>
        <p:txBody>
          <a:bodyPr/>
          <a:lstStyle/>
          <a:p>
            <a:r>
              <a:rPr lang="cs-CZ"/>
              <a:t>Kliknutím na ikonu přidáte obrázek.</a:t>
            </a:r>
          </a:p>
        </p:txBody>
      </p:sp>
    </p:spTree>
    <p:extLst>
      <p:ext uri="{BB962C8B-B14F-4D97-AF65-F5344CB8AC3E}">
        <p14:creationId xmlns:p14="http://schemas.microsoft.com/office/powerpoint/2010/main" val="3800256489"/>
      </p:ext>
    </p:extLst>
  </p:cSld>
  <p:clrMapOvr>
    <a:masterClrMapping/>
  </p:clrMapOvr>
  <p:extLst>
    <p:ext uri="{DCECCB84-F9BA-43D5-87BE-67443E8EF086}">
      <p15:sldGuideLst xmlns:p15="http://schemas.microsoft.com/office/powerpoint/2012/main">
        <p15:guide id="1" pos="4459">
          <p15:clr>
            <a:srgbClr val="FBAE40"/>
          </p15:clr>
        </p15:guide>
        <p15:guide id="2" orient="horz" pos="4819">
          <p15:clr>
            <a:srgbClr val="FBAE40"/>
          </p15:clr>
        </p15:guide>
        <p15:guide id="3" orient="horz" pos="5023">
          <p15:clr>
            <a:srgbClr val="FBAE40"/>
          </p15:clr>
        </p15:guide>
        <p15:guide id="4" orient="horz" pos="7654">
          <p15:clr>
            <a:srgbClr val="FBAE40"/>
          </p15:clr>
        </p15:guide>
        <p15:guide id="5" orient="horz" pos="2188">
          <p15:clr>
            <a:srgbClr val="FBAE40"/>
          </p15:clr>
        </p15:guide>
        <p15:guide id="6" pos="502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adpis a dva obrázky s popise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E5DA22FA-421E-4FA0-BBDE-AE379348C7F1}" type="slidenum">
              <a:rPr lang="cs-CZ" smtClean="0"/>
              <a:t>‹#›</a:t>
            </a:fld>
            <a:endParaRPr lang="cs-CZ"/>
          </a:p>
        </p:txBody>
      </p:sp>
      <p:sp>
        <p:nvSpPr>
          <p:cNvPr id="7" name="Zástupný symbol obrázku 6">
            <a:extLst>
              <a:ext uri="{FF2B5EF4-FFF2-40B4-BE49-F238E27FC236}">
                <a16:creationId xmlns:a16="http://schemas.microsoft.com/office/drawing/2014/main" id="{A4195BD7-0890-45CE-B522-E314CB6D2640}"/>
              </a:ext>
            </a:extLst>
          </p:cNvPr>
          <p:cNvSpPr>
            <a:spLocks noGrp="1"/>
          </p:cNvSpPr>
          <p:nvPr>
            <p:ph type="pic" sz="quarter" idx="13"/>
          </p:nvPr>
        </p:nvSpPr>
        <p:spPr>
          <a:xfrm>
            <a:off x="1787525" y="3473450"/>
            <a:ext cx="5291138" cy="4172399"/>
          </a:xfrm>
        </p:spPr>
        <p:txBody>
          <a:bodyPr/>
          <a:lstStyle/>
          <a:p>
            <a:r>
              <a:rPr lang="cs-CZ"/>
              <a:t>Kliknutím na ikonu přidáte obrázek.</a:t>
            </a:r>
          </a:p>
        </p:txBody>
      </p:sp>
      <p:sp>
        <p:nvSpPr>
          <p:cNvPr id="8" name="Zástupný symbol obrázku 6">
            <a:extLst>
              <a:ext uri="{FF2B5EF4-FFF2-40B4-BE49-F238E27FC236}">
                <a16:creationId xmlns:a16="http://schemas.microsoft.com/office/drawing/2014/main" id="{AA9536F5-5E7B-4B77-BD13-9B7A48ACE5D0}"/>
              </a:ext>
            </a:extLst>
          </p:cNvPr>
          <p:cNvSpPr>
            <a:spLocks noGrp="1"/>
          </p:cNvSpPr>
          <p:nvPr>
            <p:ph type="pic" sz="quarter" idx="14"/>
          </p:nvPr>
        </p:nvSpPr>
        <p:spPr>
          <a:xfrm>
            <a:off x="1789200" y="7974013"/>
            <a:ext cx="5266800" cy="4172400"/>
          </a:xfrm>
        </p:spPr>
        <p:txBody>
          <a:bodyPr/>
          <a:lstStyle/>
          <a:p>
            <a:r>
              <a:rPr lang="cs-CZ"/>
              <a:t>Kliknutím na ikonu přidáte obrázek.</a:t>
            </a:r>
            <a:endParaRPr lang="cs-CZ" dirty="0"/>
          </a:p>
        </p:txBody>
      </p:sp>
      <p:sp>
        <p:nvSpPr>
          <p:cNvPr id="12" name="Zástupný text 11">
            <a:extLst>
              <a:ext uri="{FF2B5EF4-FFF2-40B4-BE49-F238E27FC236}">
                <a16:creationId xmlns:a16="http://schemas.microsoft.com/office/drawing/2014/main" id="{D6A5D400-4F98-47C2-972B-CABAD2E23734}"/>
              </a:ext>
            </a:extLst>
          </p:cNvPr>
          <p:cNvSpPr>
            <a:spLocks noGrp="1"/>
          </p:cNvSpPr>
          <p:nvPr>
            <p:ph type="body" sz="quarter" idx="15"/>
          </p:nvPr>
        </p:nvSpPr>
        <p:spPr>
          <a:xfrm>
            <a:off x="7978775" y="3473450"/>
            <a:ext cx="11414125" cy="4171950"/>
          </a:xfrm>
        </p:spPr>
        <p:txBody>
          <a:bodyPr/>
          <a:lstStyle>
            <a:lvl1pPr marL="0" indent="0">
              <a:spcBef>
                <a:spcPts val="0"/>
              </a:spcBef>
              <a:buFontTx/>
              <a:buNone/>
              <a:defRPr/>
            </a:lvl1pPr>
            <a:lvl2pPr marL="216000">
              <a:spcBef>
                <a:spcPts val="0"/>
              </a:spcBef>
              <a:defRPr/>
            </a:lvl2pPr>
            <a:lvl3pPr marL="432000">
              <a:spcBef>
                <a:spcPts val="0"/>
              </a:spcBef>
              <a:defRPr/>
            </a:lvl3pPr>
            <a:lvl4pPr marL="648000">
              <a:spcBef>
                <a:spcPts val="0"/>
              </a:spcBef>
              <a:defRPr/>
            </a:lvl4pPr>
            <a:lvl5pPr marL="864000">
              <a:spcBef>
                <a:spcPts val="0"/>
              </a:spcBef>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3" name="Zástupný text 11">
            <a:extLst>
              <a:ext uri="{FF2B5EF4-FFF2-40B4-BE49-F238E27FC236}">
                <a16:creationId xmlns:a16="http://schemas.microsoft.com/office/drawing/2014/main" id="{512AADCF-F27A-47D4-9C63-0574881FE641}"/>
              </a:ext>
            </a:extLst>
          </p:cNvPr>
          <p:cNvSpPr>
            <a:spLocks noGrp="1"/>
          </p:cNvSpPr>
          <p:nvPr>
            <p:ph type="body" sz="quarter" idx="16"/>
          </p:nvPr>
        </p:nvSpPr>
        <p:spPr>
          <a:xfrm>
            <a:off x="7978775" y="7974000"/>
            <a:ext cx="11414125" cy="4171950"/>
          </a:xfrm>
        </p:spPr>
        <p:txBody>
          <a:bodyPr/>
          <a:lstStyle>
            <a:lvl1pPr marL="0" indent="0">
              <a:spcBef>
                <a:spcPts val="0"/>
              </a:spcBef>
              <a:buFontTx/>
              <a:buNone/>
              <a:defRPr/>
            </a:lvl1pPr>
            <a:lvl2pPr marL="216000">
              <a:spcBef>
                <a:spcPts val="0"/>
              </a:spcBef>
              <a:defRPr/>
            </a:lvl2pPr>
            <a:lvl3pPr marL="432000">
              <a:spcBef>
                <a:spcPts val="0"/>
              </a:spcBef>
              <a:defRPr/>
            </a:lvl3pPr>
            <a:lvl4pPr marL="648000">
              <a:spcBef>
                <a:spcPts val="0"/>
              </a:spcBef>
              <a:defRPr/>
            </a:lvl4pPr>
            <a:lvl5pPr marL="864000">
              <a:spcBef>
                <a:spcPts val="0"/>
              </a:spcBef>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Tree>
    <p:extLst>
      <p:ext uri="{BB962C8B-B14F-4D97-AF65-F5344CB8AC3E}">
        <p14:creationId xmlns:p14="http://schemas.microsoft.com/office/powerpoint/2010/main" val="2358751883"/>
      </p:ext>
    </p:extLst>
  </p:cSld>
  <p:clrMapOvr>
    <a:masterClrMapping/>
  </p:clrMapOvr>
  <p:extLst>
    <p:ext uri="{DCECCB84-F9BA-43D5-87BE-67443E8EF086}">
      <p15:sldGuideLst xmlns:p15="http://schemas.microsoft.com/office/powerpoint/2012/main">
        <p15:guide id="1" pos="4459">
          <p15:clr>
            <a:srgbClr val="FBAE40"/>
          </p15:clr>
        </p15:guide>
        <p15:guide id="2" orient="horz" pos="4819">
          <p15:clr>
            <a:srgbClr val="FBAE40"/>
          </p15:clr>
        </p15:guide>
        <p15:guide id="3" orient="horz" pos="5023">
          <p15:clr>
            <a:srgbClr val="FBAE40"/>
          </p15:clr>
        </p15:guide>
        <p15:guide id="4" orient="horz" pos="7654">
          <p15:clr>
            <a:srgbClr val="FBAE40"/>
          </p15:clr>
        </p15:guide>
        <p15:guide id="5" orient="horz" pos="2188">
          <p15:clr>
            <a:srgbClr val="FBAE40"/>
          </p15:clr>
        </p15:guide>
        <p15:guide id="6" pos="502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va obrázky s popisem">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E5DA22FA-421E-4FA0-BBDE-AE379348C7F1}" type="slidenum">
              <a:rPr lang="cs-CZ" smtClean="0"/>
              <a:t>‹#›</a:t>
            </a:fld>
            <a:endParaRPr lang="cs-CZ"/>
          </a:p>
        </p:txBody>
      </p:sp>
      <p:sp>
        <p:nvSpPr>
          <p:cNvPr id="7" name="Zástupný symbol obrázku 6">
            <a:extLst>
              <a:ext uri="{FF2B5EF4-FFF2-40B4-BE49-F238E27FC236}">
                <a16:creationId xmlns:a16="http://schemas.microsoft.com/office/drawing/2014/main" id="{A4195BD7-0890-45CE-B522-E314CB6D2640}"/>
              </a:ext>
            </a:extLst>
          </p:cNvPr>
          <p:cNvSpPr>
            <a:spLocks noGrp="1"/>
          </p:cNvSpPr>
          <p:nvPr>
            <p:ph type="pic" sz="quarter" idx="13"/>
          </p:nvPr>
        </p:nvSpPr>
        <p:spPr>
          <a:xfrm>
            <a:off x="1787525" y="2681288"/>
            <a:ext cx="5291138" cy="4172399"/>
          </a:xfrm>
        </p:spPr>
        <p:txBody>
          <a:bodyPr/>
          <a:lstStyle/>
          <a:p>
            <a:r>
              <a:rPr lang="cs-CZ"/>
              <a:t>Kliknutím na ikonu přidáte obrázek.</a:t>
            </a:r>
            <a:endParaRPr lang="cs-CZ" dirty="0"/>
          </a:p>
        </p:txBody>
      </p:sp>
      <p:sp>
        <p:nvSpPr>
          <p:cNvPr id="8" name="Zástupný symbol obrázku 6">
            <a:extLst>
              <a:ext uri="{FF2B5EF4-FFF2-40B4-BE49-F238E27FC236}">
                <a16:creationId xmlns:a16="http://schemas.microsoft.com/office/drawing/2014/main" id="{AA9536F5-5E7B-4B77-BD13-9B7A48ACE5D0}"/>
              </a:ext>
            </a:extLst>
          </p:cNvPr>
          <p:cNvSpPr>
            <a:spLocks noGrp="1"/>
          </p:cNvSpPr>
          <p:nvPr>
            <p:ph type="pic" sz="quarter" idx="14"/>
          </p:nvPr>
        </p:nvSpPr>
        <p:spPr>
          <a:xfrm>
            <a:off x="1789200" y="7181851"/>
            <a:ext cx="5266800" cy="4172400"/>
          </a:xfrm>
        </p:spPr>
        <p:txBody>
          <a:bodyPr/>
          <a:lstStyle/>
          <a:p>
            <a:r>
              <a:rPr lang="cs-CZ"/>
              <a:t>Kliknutím na ikonu přidáte obrázek.</a:t>
            </a:r>
            <a:endParaRPr lang="cs-CZ" dirty="0"/>
          </a:p>
        </p:txBody>
      </p:sp>
      <p:sp>
        <p:nvSpPr>
          <p:cNvPr id="12" name="Zástupný text 11">
            <a:extLst>
              <a:ext uri="{FF2B5EF4-FFF2-40B4-BE49-F238E27FC236}">
                <a16:creationId xmlns:a16="http://schemas.microsoft.com/office/drawing/2014/main" id="{D6A5D400-4F98-47C2-972B-CABAD2E23734}"/>
              </a:ext>
            </a:extLst>
          </p:cNvPr>
          <p:cNvSpPr>
            <a:spLocks noGrp="1"/>
          </p:cNvSpPr>
          <p:nvPr>
            <p:ph type="body" sz="quarter" idx="15"/>
          </p:nvPr>
        </p:nvSpPr>
        <p:spPr>
          <a:xfrm>
            <a:off x="7978775" y="2681288"/>
            <a:ext cx="11414125" cy="4171950"/>
          </a:xfrm>
        </p:spPr>
        <p:txBody>
          <a:bodyPr/>
          <a:lstStyle>
            <a:lvl1pPr marL="0" indent="0">
              <a:spcBef>
                <a:spcPts val="0"/>
              </a:spcBef>
              <a:buFontTx/>
              <a:buNone/>
              <a:defRPr/>
            </a:lvl1pPr>
            <a:lvl2pPr marL="216000">
              <a:spcBef>
                <a:spcPts val="0"/>
              </a:spcBef>
              <a:defRPr/>
            </a:lvl2pPr>
            <a:lvl3pPr marL="432000">
              <a:spcBef>
                <a:spcPts val="0"/>
              </a:spcBef>
              <a:defRPr/>
            </a:lvl3pPr>
            <a:lvl4pPr marL="648000">
              <a:spcBef>
                <a:spcPts val="0"/>
              </a:spcBef>
              <a:defRPr/>
            </a:lvl4pPr>
            <a:lvl5pPr marL="864000">
              <a:spcBef>
                <a:spcPts val="0"/>
              </a:spcBef>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3" name="Zástupný text 11">
            <a:extLst>
              <a:ext uri="{FF2B5EF4-FFF2-40B4-BE49-F238E27FC236}">
                <a16:creationId xmlns:a16="http://schemas.microsoft.com/office/drawing/2014/main" id="{512AADCF-F27A-47D4-9C63-0574881FE641}"/>
              </a:ext>
            </a:extLst>
          </p:cNvPr>
          <p:cNvSpPr>
            <a:spLocks noGrp="1"/>
          </p:cNvSpPr>
          <p:nvPr>
            <p:ph type="body" sz="quarter" idx="16"/>
          </p:nvPr>
        </p:nvSpPr>
        <p:spPr>
          <a:xfrm>
            <a:off x="7978775" y="7181838"/>
            <a:ext cx="11414125" cy="4171950"/>
          </a:xfrm>
        </p:spPr>
        <p:txBody>
          <a:bodyPr/>
          <a:lstStyle>
            <a:lvl1pPr marL="0" indent="0">
              <a:spcBef>
                <a:spcPts val="0"/>
              </a:spcBef>
              <a:buFontTx/>
              <a:buNone/>
              <a:defRPr/>
            </a:lvl1pPr>
            <a:lvl2pPr marL="216000">
              <a:spcBef>
                <a:spcPts val="0"/>
              </a:spcBef>
              <a:defRPr/>
            </a:lvl2pPr>
            <a:lvl3pPr marL="432000">
              <a:spcBef>
                <a:spcPts val="0"/>
              </a:spcBef>
              <a:defRPr/>
            </a:lvl3pPr>
            <a:lvl4pPr marL="648000">
              <a:spcBef>
                <a:spcPts val="0"/>
              </a:spcBef>
              <a:defRPr/>
            </a:lvl4pPr>
            <a:lvl5pPr marL="864000">
              <a:spcBef>
                <a:spcPts val="0"/>
              </a:spcBef>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6" name="Obdélník 5">
            <a:extLst>
              <a:ext uri="{FF2B5EF4-FFF2-40B4-BE49-F238E27FC236}">
                <a16:creationId xmlns:a16="http://schemas.microsoft.com/office/drawing/2014/main" id="{34627711-752B-4F4A-A559-5A244C919FC7}"/>
              </a:ext>
            </a:extLst>
          </p:cNvPr>
          <p:cNvSpPr/>
          <p:nvPr userDrawn="1"/>
        </p:nvSpPr>
        <p:spPr>
          <a:xfrm>
            <a:off x="1136073" y="1717964"/>
            <a:ext cx="230909" cy="748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088767207"/>
      </p:ext>
    </p:extLst>
  </p:cSld>
  <p:clrMapOvr>
    <a:masterClrMapping/>
  </p:clrMapOvr>
  <p:extLst>
    <p:ext uri="{DCECCB84-F9BA-43D5-87BE-67443E8EF086}">
      <p15:sldGuideLst xmlns:p15="http://schemas.microsoft.com/office/powerpoint/2012/main">
        <p15:guide id="1" pos="4459">
          <p15:clr>
            <a:srgbClr val="FBAE40"/>
          </p15:clr>
        </p15:guide>
        <p15:guide id="2" orient="horz" pos="4524">
          <p15:clr>
            <a:srgbClr val="FBAE40"/>
          </p15:clr>
        </p15:guide>
        <p15:guide id="3" orient="horz" pos="7155">
          <p15:clr>
            <a:srgbClr val="FBAE40"/>
          </p15:clr>
        </p15:guide>
        <p15:guide id="5" orient="horz" pos="4320">
          <p15:clr>
            <a:srgbClr val="FBAE40"/>
          </p15:clr>
        </p15:guide>
        <p15:guide id="6" pos="5026">
          <p15:clr>
            <a:srgbClr val="FBAE40"/>
          </p15:clr>
        </p15:guide>
        <p15:guide id="7" orient="horz" pos="168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brázek s titulkem">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5DA22FA-421E-4FA0-BBDE-AE379348C7F1}" type="slidenum">
              <a:rPr lang="cs-CZ" smtClean="0"/>
              <a:t>‹#›</a:t>
            </a:fld>
            <a:endParaRPr lang="cs-CZ"/>
          </a:p>
        </p:txBody>
      </p:sp>
      <p:sp>
        <p:nvSpPr>
          <p:cNvPr id="8" name="Nadpis 7">
            <a:extLst>
              <a:ext uri="{FF2B5EF4-FFF2-40B4-BE49-F238E27FC236}">
                <a16:creationId xmlns:a16="http://schemas.microsoft.com/office/drawing/2014/main" id="{1951D3CE-EA90-46CF-97BB-1813DC6CCC38}"/>
              </a:ext>
            </a:extLst>
          </p:cNvPr>
          <p:cNvSpPr>
            <a:spLocks noGrp="1"/>
          </p:cNvSpPr>
          <p:nvPr>
            <p:ph type="title"/>
          </p:nvPr>
        </p:nvSpPr>
        <p:spPr>
          <a:xfrm>
            <a:off x="1787525" y="1025525"/>
            <a:ext cx="8243888" cy="2124075"/>
          </a:xfrm>
        </p:spPr>
        <p:txBody>
          <a:bodyPr/>
          <a:lstStyle/>
          <a:p>
            <a:r>
              <a:rPr lang="cs-CZ"/>
              <a:t>Kliknutím lze upravit styl.</a:t>
            </a:r>
            <a:endParaRPr lang="cs-CZ" dirty="0"/>
          </a:p>
        </p:txBody>
      </p:sp>
      <p:sp>
        <p:nvSpPr>
          <p:cNvPr id="10" name="Zástupný text 9">
            <a:extLst>
              <a:ext uri="{FF2B5EF4-FFF2-40B4-BE49-F238E27FC236}">
                <a16:creationId xmlns:a16="http://schemas.microsoft.com/office/drawing/2014/main" id="{1D95A4CB-B7C1-4287-B3C9-B76FC2314F43}"/>
              </a:ext>
            </a:extLst>
          </p:cNvPr>
          <p:cNvSpPr>
            <a:spLocks noGrp="1"/>
          </p:cNvSpPr>
          <p:nvPr>
            <p:ph type="body" sz="quarter" idx="13"/>
          </p:nvPr>
        </p:nvSpPr>
        <p:spPr>
          <a:xfrm>
            <a:off x="1787525" y="3473450"/>
            <a:ext cx="8243888" cy="842486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12" name="Zástupný symbol obrázku 11">
            <a:extLst>
              <a:ext uri="{FF2B5EF4-FFF2-40B4-BE49-F238E27FC236}">
                <a16:creationId xmlns:a16="http://schemas.microsoft.com/office/drawing/2014/main" id="{5C6EC824-1314-4A28-B54C-302E5743F0D5}"/>
              </a:ext>
            </a:extLst>
          </p:cNvPr>
          <p:cNvSpPr>
            <a:spLocks noGrp="1"/>
          </p:cNvSpPr>
          <p:nvPr>
            <p:ph type="pic" sz="quarter" idx="14"/>
          </p:nvPr>
        </p:nvSpPr>
        <p:spPr>
          <a:xfrm>
            <a:off x="11183938" y="1025525"/>
            <a:ext cx="9001125" cy="10872788"/>
          </a:xfrm>
        </p:spPr>
        <p:txBody>
          <a:bodyPr/>
          <a:lstStyle/>
          <a:p>
            <a:r>
              <a:rPr lang="cs-CZ"/>
              <a:t>Kliknutím na ikonu přidáte obrázek.</a:t>
            </a:r>
          </a:p>
        </p:txBody>
      </p:sp>
    </p:spTree>
    <p:extLst>
      <p:ext uri="{BB962C8B-B14F-4D97-AF65-F5344CB8AC3E}">
        <p14:creationId xmlns:p14="http://schemas.microsoft.com/office/powerpoint/2010/main" val="2030925199"/>
      </p:ext>
    </p:extLst>
  </p:cSld>
  <p:clrMapOvr>
    <a:masterClrMapping/>
  </p:clrMapOvr>
  <p:extLst>
    <p:ext uri="{DCECCB84-F9BA-43D5-87BE-67443E8EF086}">
      <p15:sldGuideLst xmlns:p15="http://schemas.microsoft.com/office/powerpoint/2012/main">
        <p15:guide id="1" pos="6319">
          <p15:clr>
            <a:srgbClr val="FBAE40"/>
          </p15:clr>
        </p15:guide>
        <p15:guide id="2" pos="6682">
          <p15:clr>
            <a:srgbClr val="FBAE40"/>
          </p15:clr>
        </p15:guide>
        <p15:guide id="3" pos="7045">
          <p15:clr>
            <a:srgbClr val="FBAE40"/>
          </p15:clr>
        </p15:guide>
        <p15:guide id="4" pos="1271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orovnání">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787525" y="3473449"/>
            <a:ext cx="8243888" cy="828675"/>
          </a:xfrm>
        </p:spPr>
        <p:txBody>
          <a:bodyPr anchor="t" anchorCtr="0">
            <a:noAutofit/>
          </a:bodyPr>
          <a:lstStyle>
            <a:lvl1pPr marL="0" indent="0">
              <a:buNone/>
              <a:defRPr sz="2400" b="1">
                <a:solidFill>
                  <a:schemeClr val="accent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cs-CZ" dirty="0"/>
              <a:t>Podnadpis</a:t>
            </a:r>
            <a:br>
              <a:rPr lang="cs-CZ" dirty="0"/>
            </a:br>
            <a:endParaRPr lang="cs-CZ" dirty="0"/>
          </a:p>
        </p:txBody>
      </p:sp>
      <p:sp>
        <p:nvSpPr>
          <p:cNvPr id="4" name="Content Placeholder 3"/>
          <p:cNvSpPr>
            <a:spLocks noGrp="1"/>
          </p:cNvSpPr>
          <p:nvPr>
            <p:ph sz="half" idx="2"/>
          </p:nvPr>
        </p:nvSpPr>
        <p:spPr>
          <a:xfrm>
            <a:off x="1787525" y="4373563"/>
            <a:ext cx="8243888" cy="8316911"/>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hasCustomPrompt="1"/>
          </p:nvPr>
        </p:nvSpPr>
        <p:spPr>
          <a:xfrm>
            <a:off x="11183938" y="3473450"/>
            <a:ext cx="8208959" cy="828674"/>
          </a:xfrm>
        </p:spPr>
        <p:txBody>
          <a:bodyPr anchor="t" anchorCtr="0"/>
          <a:lstStyle>
            <a:lvl1pPr marL="0" indent="0">
              <a:buNone/>
              <a:defRPr sz="2400" b="1">
                <a:solidFill>
                  <a:schemeClr val="accent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cs-CZ" dirty="0"/>
              <a:t>Podnadpis</a:t>
            </a:r>
          </a:p>
        </p:txBody>
      </p:sp>
      <p:sp>
        <p:nvSpPr>
          <p:cNvPr id="6" name="Content Placeholder 5"/>
          <p:cNvSpPr>
            <a:spLocks noGrp="1"/>
          </p:cNvSpPr>
          <p:nvPr>
            <p:ph sz="quarter" idx="4"/>
          </p:nvPr>
        </p:nvSpPr>
        <p:spPr>
          <a:xfrm>
            <a:off x="11183938" y="4373563"/>
            <a:ext cx="8208959" cy="8316911"/>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E5DA22FA-421E-4FA0-BBDE-AE379348C7F1}" type="slidenum">
              <a:rPr lang="cs-CZ" smtClean="0"/>
              <a:t>‹#›</a:t>
            </a:fld>
            <a:endParaRPr lang="cs-CZ"/>
          </a:p>
        </p:txBody>
      </p:sp>
      <p:sp>
        <p:nvSpPr>
          <p:cNvPr id="10" name="Nadpis 9">
            <a:extLst>
              <a:ext uri="{FF2B5EF4-FFF2-40B4-BE49-F238E27FC236}">
                <a16:creationId xmlns:a16="http://schemas.microsoft.com/office/drawing/2014/main" id="{48C3D6D1-FB82-4DBD-895E-044A3319E8DE}"/>
              </a:ext>
            </a:extLst>
          </p:cNvPr>
          <p:cNvSpPr>
            <a:spLocks noGrp="1"/>
          </p:cNvSpPr>
          <p:nvPr>
            <p:ph type="title"/>
          </p:nvPr>
        </p:nvSpPr>
        <p:spPr/>
        <p:txBody>
          <a:bodyPr/>
          <a:lstStyle/>
          <a:p>
            <a:r>
              <a:rPr lang="cs-CZ"/>
              <a:t>Kliknutím lze upravit styl.</a:t>
            </a:r>
          </a:p>
        </p:txBody>
      </p:sp>
    </p:spTree>
    <p:extLst>
      <p:ext uri="{BB962C8B-B14F-4D97-AF65-F5344CB8AC3E}">
        <p14:creationId xmlns:p14="http://schemas.microsoft.com/office/powerpoint/2010/main" val="2453614711"/>
      </p:ext>
    </p:extLst>
  </p:cSld>
  <p:clrMapOvr>
    <a:masterClrMapping/>
  </p:clrMapOvr>
  <p:extLst>
    <p:ext uri="{DCECCB84-F9BA-43D5-87BE-67443E8EF086}">
      <p15:sldGuideLst xmlns:p15="http://schemas.microsoft.com/office/powerpoint/2012/main">
        <p15:guide id="1" pos="6319">
          <p15:clr>
            <a:srgbClr val="FBAE40"/>
          </p15:clr>
        </p15:guide>
        <p15:guide id="2" pos="6682">
          <p15:clr>
            <a:srgbClr val="FBAE40"/>
          </p15:clr>
        </p15:guide>
        <p15:guide id="3" pos="7045">
          <p15:clr>
            <a:srgbClr val="FBAE40"/>
          </p15:clr>
        </p15:guide>
        <p15:guide id="4" orient="horz" pos="2188">
          <p15:clr>
            <a:srgbClr val="FBAE40"/>
          </p15:clr>
        </p15:guide>
        <p15:guide id="5" orient="horz" pos="2710">
          <p15:clr>
            <a:srgbClr val="FBAE40"/>
          </p15:clr>
        </p15:guide>
        <p15:guide id="6" orient="horz" pos="2755">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bsah s titulkem">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5DA22FA-421E-4FA0-BBDE-AE379348C7F1}" type="slidenum">
              <a:rPr lang="cs-CZ" smtClean="0"/>
              <a:t>‹#›</a:t>
            </a:fld>
            <a:endParaRPr lang="cs-CZ"/>
          </a:p>
        </p:txBody>
      </p:sp>
      <p:sp>
        <p:nvSpPr>
          <p:cNvPr id="8" name="Nadpis 7">
            <a:extLst>
              <a:ext uri="{FF2B5EF4-FFF2-40B4-BE49-F238E27FC236}">
                <a16:creationId xmlns:a16="http://schemas.microsoft.com/office/drawing/2014/main" id="{D2996BAB-F318-4542-8C55-F497D5090004}"/>
              </a:ext>
            </a:extLst>
          </p:cNvPr>
          <p:cNvSpPr>
            <a:spLocks noGrp="1"/>
          </p:cNvSpPr>
          <p:nvPr>
            <p:ph type="title"/>
          </p:nvPr>
        </p:nvSpPr>
        <p:spPr>
          <a:xfrm>
            <a:off x="1787525" y="1025525"/>
            <a:ext cx="8243888" cy="2124075"/>
          </a:xfrm>
        </p:spPr>
        <p:txBody>
          <a:bodyPr/>
          <a:lstStyle/>
          <a:p>
            <a:r>
              <a:rPr lang="cs-CZ"/>
              <a:t>Kliknutím lze upravit styl.</a:t>
            </a:r>
            <a:endParaRPr lang="cs-CZ" dirty="0"/>
          </a:p>
        </p:txBody>
      </p:sp>
      <p:sp>
        <p:nvSpPr>
          <p:cNvPr id="10" name="Zástupný obsah 9">
            <a:extLst>
              <a:ext uri="{FF2B5EF4-FFF2-40B4-BE49-F238E27FC236}">
                <a16:creationId xmlns:a16="http://schemas.microsoft.com/office/drawing/2014/main" id="{38DB0493-DC13-44F2-A3D8-2226DF88B84B}"/>
              </a:ext>
            </a:extLst>
          </p:cNvPr>
          <p:cNvSpPr>
            <a:spLocks noGrp="1"/>
          </p:cNvSpPr>
          <p:nvPr>
            <p:ph sz="quarter" idx="13"/>
          </p:nvPr>
        </p:nvSpPr>
        <p:spPr>
          <a:xfrm>
            <a:off x="11183938" y="1025525"/>
            <a:ext cx="9001125" cy="108727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12" name="Zástupný text 11">
            <a:extLst>
              <a:ext uri="{FF2B5EF4-FFF2-40B4-BE49-F238E27FC236}">
                <a16:creationId xmlns:a16="http://schemas.microsoft.com/office/drawing/2014/main" id="{A3AD5018-6B65-465B-94AA-259D9E906239}"/>
              </a:ext>
            </a:extLst>
          </p:cNvPr>
          <p:cNvSpPr>
            <a:spLocks noGrp="1"/>
          </p:cNvSpPr>
          <p:nvPr>
            <p:ph type="body" sz="quarter" idx="14"/>
          </p:nvPr>
        </p:nvSpPr>
        <p:spPr>
          <a:xfrm>
            <a:off x="1787525" y="3473450"/>
            <a:ext cx="8243888" cy="842486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739196161"/>
      </p:ext>
    </p:extLst>
  </p:cSld>
  <p:clrMapOvr>
    <a:masterClrMapping/>
  </p:clrMapOvr>
  <p:extLst>
    <p:ext uri="{DCECCB84-F9BA-43D5-87BE-67443E8EF086}">
      <p15:sldGuideLst xmlns:p15="http://schemas.microsoft.com/office/powerpoint/2012/main">
        <p15:guide id="1" pos="6319">
          <p15:clr>
            <a:srgbClr val="FBAE40"/>
          </p15:clr>
        </p15:guide>
        <p15:guide id="2" pos="6682">
          <p15:clr>
            <a:srgbClr val="FBAE40"/>
          </p15:clr>
        </p15:guide>
        <p15:guide id="3" pos="7045">
          <p15:clr>
            <a:srgbClr val="FBAE40"/>
          </p15:clr>
        </p15:guide>
        <p15:guide id="4" pos="1273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6000"/>
            </a:lvl1pPr>
          </a:lstStyle>
          <a:p>
            <a:r>
              <a:rPr lang="cs-CZ" dirty="0"/>
              <a:t>Kliknutím lze upravit styl.</a:t>
            </a:r>
            <a:endParaRPr lang="en-US" dirty="0"/>
          </a:p>
        </p:txBody>
      </p:sp>
      <p:sp>
        <p:nvSpPr>
          <p:cNvPr id="3" name="Date Placeholder 2"/>
          <p:cNvSpPr>
            <a:spLocks noGrp="1"/>
          </p:cNvSpPr>
          <p:nvPr>
            <p:ph type="dt" sz="half" idx="10"/>
          </p:nvPr>
        </p:nvSpPr>
        <p:spPr/>
        <p:txBody>
          <a:bodyPr/>
          <a:lstStyle/>
          <a:p>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E5DA22FA-421E-4FA0-BBDE-AE379348C7F1}" type="slidenum">
              <a:rPr lang="cs-CZ" smtClean="0"/>
              <a:t>‹#›</a:t>
            </a:fld>
            <a:endParaRPr lang="cs-CZ"/>
          </a:p>
        </p:txBody>
      </p:sp>
    </p:spTree>
    <p:extLst>
      <p:ext uri="{BB962C8B-B14F-4D97-AF65-F5344CB8AC3E}">
        <p14:creationId xmlns:p14="http://schemas.microsoft.com/office/powerpoint/2010/main" val="26420234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E5DA22FA-421E-4FA0-BBDE-AE379348C7F1}" type="slidenum">
              <a:rPr lang="cs-CZ" smtClean="0"/>
              <a:t>‹#›</a:t>
            </a:fld>
            <a:endParaRPr lang="cs-CZ"/>
          </a:p>
        </p:txBody>
      </p:sp>
      <p:sp>
        <p:nvSpPr>
          <p:cNvPr id="6" name="Obdélník 5">
            <a:extLst>
              <a:ext uri="{FF2B5EF4-FFF2-40B4-BE49-F238E27FC236}">
                <a16:creationId xmlns:a16="http://schemas.microsoft.com/office/drawing/2014/main" id="{A83B0B1C-02E6-4D2C-A064-53902735381D}"/>
              </a:ext>
            </a:extLst>
          </p:cNvPr>
          <p:cNvSpPr/>
          <p:nvPr userDrawn="1"/>
        </p:nvSpPr>
        <p:spPr>
          <a:xfrm>
            <a:off x="1154691" y="1676400"/>
            <a:ext cx="225376" cy="86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8252695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Závěrečný snímek">
    <p:spTree>
      <p:nvGrpSpPr>
        <p:cNvPr id="1" name=""/>
        <p:cNvGrpSpPr/>
        <p:nvPr/>
      </p:nvGrpSpPr>
      <p:grpSpPr>
        <a:xfrm>
          <a:off x="0" y="0"/>
          <a:ext cx="0" cy="0"/>
          <a:chOff x="0" y="0"/>
          <a:chExt cx="0" cy="0"/>
        </a:xfrm>
      </p:grpSpPr>
      <p:sp>
        <p:nvSpPr>
          <p:cNvPr id="12" name="Obdélník modrý překrytí">
            <a:extLst>
              <a:ext uri="{FF2B5EF4-FFF2-40B4-BE49-F238E27FC236}">
                <a16:creationId xmlns:a16="http://schemas.microsoft.com/office/drawing/2014/main" id="{D83C9096-1A48-42DA-83C1-B560815EE672}"/>
              </a:ext>
            </a:extLst>
          </p:cNvPr>
          <p:cNvSpPr/>
          <p:nvPr userDrawn="1"/>
        </p:nvSpPr>
        <p:spPr>
          <a:xfrm>
            <a:off x="0" y="0"/>
            <a:ext cx="24384000"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 name="Obrázek úvodní PNG 150 dpi" descr="Obsah obrázku drak, držení, letící, modrá&#10;&#10;Popis byl vytvořen automaticky">
            <a:extLst>
              <a:ext uri="{FF2B5EF4-FFF2-40B4-BE49-F238E27FC236}">
                <a16:creationId xmlns:a16="http://schemas.microsoft.com/office/drawing/2014/main" id="{127EB063-F239-434A-8F2A-D1D60ED8209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flipH="1">
            <a:off x="0" y="0"/>
            <a:ext cx="24384000" cy="13716000"/>
          </a:xfrm>
          <a:prstGeom prst="rect">
            <a:avLst/>
          </a:prstGeom>
        </p:spPr>
      </p:pic>
      <p:pic>
        <p:nvPicPr>
          <p:cNvPr id="14" name="Logo ÚJV bílé">
            <a:extLst>
              <a:ext uri="{FF2B5EF4-FFF2-40B4-BE49-F238E27FC236}">
                <a16:creationId xmlns:a16="http://schemas.microsoft.com/office/drawing/2014/main" id="{9986E738-6BA7-43C8-86E6-768952BC7D0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665487" y="10220420"/>
            <a:ext cx="3841938" cy="1792904"/>
          </a:xfrm>
          <a:prstGeom prst="rect">
            <a:avLst/>
          </a:prstGeom>
        </p:spPr>
      </p:pic>
      <p:sp>
        <p:nvSpPr>
          <p:cNvPr id="3" name="Subtitle 2"/>
          <p:cNvSpPr>
            <a:spLocks noGrp="1"/>
          </p:cNvSpPr>
          <p:nvPr>
            <p:ph type="subTitle" idx="1" hasCustomPrompt="1"/>
          </p:nvPr>
        </p:nvSpPr>
        <p:spPr>
          <a:xfrm>
            <a:off x="6786124" y="10220420"/>
            <a:ext cx="7959283" cy="3124799"/>
          </a:xfrm>
        </p:spPr>
        <p:txBody>
          <a:bodyPr anchor="ctr" anchorCtr="0"/>
          <a:lstStyle>
            <a:lvl1pPr marL="0" indent="0" algn="l">
              <a:spcBef>
                <a:spcPts val="0"/>
              </a:spcBef>
              <a:buNone/>
              <a:defRPr sz="300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cs-CZ" dirty="0"/>
              <a:t>ÚJV Řež, a. s.</a:t>
            </a:r>
            <a:br>
              <a:rPr lang="cs-CZ" dirty="0"/>
            </a:br>
            <a:r>
              <a:rPr lang="cs-CZ" dirty="0"/>
              <a:t>Hlavní 130, Řež</a:t>
            </a:r>
            <a:br>
              <a:rPr lang="cs-CZ" dirty="0"/>
            </a:br>
            <a:r>
              <a:rPr lang="cs-CZ" dirty="0"/>
              <a:t>250 68 Husinec</a:t>
            </a:r>
            <a:r>
              <a:rPr lang="en-IE" dirty="0"/>
              <a:t>, Czech Republic</a:t>
            </a:r>
            <a:br>
              <a:rPr lang="cs-CZ" dirty="0"/>
            </a:br>
            <a:br>
              <a:rPr lang="cs-CZ" dirty="0"/>
            </a:br>
            <a:r>
              <a:rPr lang="cs-CZ" dirty="0"/>
              <a:t>e-mail: sales@ujv.cz</a:t>
            </a:r>
            <a:r>
              <a:rPr lang="en-IE" dirty="0"/>
              <a:t> </a:t>
            </a:r>
          </a:p>
          <a:p>
            <a:r>
              <a:rPr lang="en-IE" dirty="0"/>
              <a:t>www.ujv.cz</a:t>
            </a:r>
            <a:endParaRPr lang="en-US" dirty="0"/>
          </a:p>
        </p:txBody>
      </p:sp>
      <p:sp>
        <p:nvSpPr>
          <p:cNvPr id="2" name="Title 1"/>
          <p:cNvSpPr>
            <a:spLocks noGrp="1"/>
          </p:cNvSpPr>
          <p:nvPr>
            <p:ph type="ctrTitle" hasCustomPrompt="1"/>
          </p:nvPr>
        </p:nvSpPr>
        <p:spPr>
          <a:xfrm>
            <a:off x="1787528" y="3941774"/>
            <a:ext cx="11917355" cy="3276589"/>
          </a:xfrm>
        </p:spPr>
        <p:txBody>
          <a:bodyPr anchor="b"/>
          <a:lstStyle>
            <a:lvl1pPr algn="l">
              <a:defRPr sz="5000" b="1" cap="none" baseline="0">
                <a:solidFill>
                  <a:schemeClr val="bg1"/>
                </a:solidFill>
              </a:defRPr>
            </a:lvl1pPr>
          </a:lstStyle>
          <a:p>
            <a:r>
              <a:rPr lang="cs-CZ" dirty="0"/>
              <a:t>Poděkování za pozornost / kontakt</a:t>
            </a:r>
            <a:endParaRPr lang="en-US" dirty="0"/>
          </a:p>
        </p:txBody>
      </p:sp>
      <p:cxnSp>
        <p:nvCxnSpPr>
          <p:cNvPr id="8" name="Nadpis úč. Y 19,77 cm" hidden="1">
            <a:extLst>
              <a:ext uri="{FF2B5EF4-FFF2-40B4-BE49-F238E27FC236}">
                <a16:creationId xmlns:a16="http://schemas.microsoft.com/office/drawing/2014/main" id="{88B9565B-62A0-498D-BE0C-ACB151C4AC59}"/>
              </a:ext>
            </a:extLst>
          </p:cNvPr>
          <p:cNvCxnSpPr/>
          <p:nvPr userDrawn="1"/>
        </p:nvCxnSpPr>
        <p:spPr>
          <a:xfrm>
            <a:off x="0" y="7117200"/>
            <a:ext cx="24382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Podnadpis úč. Y 21,87 cm" hidden="1">
            <a:extLst>
              <a:ext uri="{FF2B5EF4-FFF2-40B4-BE49-F238E27FC236}">
                <a16:creationId xmlns:a16="http://schemas.microsoft.com/office/drawing/2014/main" id="{82F5B746-45EF-4FC4-8292-C3C9E4D84AC9}"/>
              </a:ext>
            </a:extLst>
          </p:cNvPr>
          <p:cNvCxnSpPr/>
          <p:nvPr userDrawn="1"/>
        </p:nvCxnSpPr>
        <p:spPr>
          <a:xfrm>
            <a:off x="0" y="7873200"/>
            <a:ext cx="24382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ÚJVúč. Y 34,33 cm" hidden="1">
            <a:extLst>
              <a:ext uri="{FF2B5EF4-FFF2-40B4-BE49-F238E27FC236}">
                <a16:creationId xmlns:a16="http://schemas.microsoft.com/office/drawing/2014/main" id="{C38E9742-C6C4-41B3-A5CB-F3C1C407B78A}"/>
              </a:ext>
            </a:extLst>
          </p:cNvPr>
          <p:cNvCxnSpPr/>
          <p:nvPr userDrawn="1"/>
        </p:nvCxnSpPr>
        <p:spPr>
          <a:xfrm>
            <a:off x="0" y="12358800"/>
            <a:ext cx="24382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ÚJV Řež zprava" hidden="1">
            <a:extLst>
              <a:ext uri="{FF2B5EF4-FFF2-40B4-BE49-F238E27FC236}">
                <a16:creationId xmlns:a16="http://schemas.microsoft.com/office/drawing/2014/main" id="{4B626BC1-FE80-442D-9B12-B16E4C619EE7}"/>
              </a:ext>
            </a:extLst>
          </p:cNvPr>
          <p:cNvCxnSpPr/>
          <p:nvPr userDrawn="1"/>
        </p:nvCxnSpPr>
        <p:spPr>
          <a:xfrm>
            <a:off x="22492800" y="166255"/>
            <a:ext cx="0" cy="1362118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2974250"/>
      </p:ext>
    </p:extLst>
  </p:cSld>
  <p:clrMapOvr>
    <a:masterClrMapping/>
  </p:clrMapOvr>
  <p:extLst>
    <p:ext uri="{DCECCB84-F9BA-43D5-87BE-67443E8EF086}">
      <p15:sldGuideLst xmlns:p15="http://schemas.microsoft.com/office/powerpoint/2012/main">
        <p15:guide id="1" pos="3620">
          <p15:clr>
            <a:srgbClr val="FBAE40"/>
          </p15:clr>
        </p15:guide>
        <p15:guide id="2" orient="horz" pos="4547">
          <p15:clr>
            <a:srgbClr val="FBAE40"/>
          </p15:clr>
        </p15:guide>
        <p15:guide id="3" orient="horz" pos="2483">
          <p15:clr>
            <a:srgbClr val="FBAE40"/>
          </p15:clr>
        </p15:guide>
        <p15:guide id="4" orient="horz" pos="4592">
          <p15:clr>
            <a:srgbClr val="FBAE40"/>
          </p15:clr>
        </p15:guide>
        <p15:guide id="5" orient="horz" pos="7314">
          <p15:clr>
            <a:srgbClr val="FBAE40"/>
          </p15:clr>
        </p15:guide>
        <p15:guide id="6" pos="8633">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Nadpis a svislý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5DA22FA-421E-4FA0-BBDE-AE379348C7F1}" type="slidenum">
              <a:rPr lang="cs-CZ" smtClean="0"/>
              <a:t>‹#›</a:t>
            </a:fld>
            <a:endParaRPr lang="cs-CZ"/>
          </a:p>
        </p:txBody>
      </p:sp>
    </p:spTree>
    <p:extLst>
      <p:ext uri="{BB962C8B-B14F-4D97-AF65-F5344CB8AC3E}">
        <p14:creationId xmlns:p14="http://schemas.microsoft.com/office/powerpoint/2010/main" val="26362677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1025525"/>
            <a:ext cx="2735263" cy="11664949"/>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787524" y="1025524"/>
            <a:ext cx="15357475" cy="11664951"/>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5DA22FA-421E-4FA0-BBDE-AE379348C7F1}" type="slidenum">
              <a:rPr lang="cs-CZ" smtClean="0"/>
              <a:t>‹#›</a:t>
            </a:fld>
            <a:endParaRPr lang="cs-CZ"/>
          </a:p>
        </p:txBody>
      </p:sp>
      <p:sp>
        <p:nvSpPr>
          <p:cNvPr id="7" name="Obdélník 6">
            <a:extLst>
              <a:ext uri="{FF2B5EF4-FFF2-40B4-BE49-F238E27FC236}">
                <a16:creationId xmlns:a16="http://schemas.microsoft.com/office/drawing/2014/main" id="{EC0E969F-CD95-40CF-B72F-1A8272E4C81E}"/>
              </a:ext>
            </a:extLst>
          </p:cNvPr>
          <p:cNvSpPr/>
          <p:nvPr userDrawn="1"/>
        </p:nvSpPr>
        <p:spPr>
          <a:xfrm>
            <a:off x="1154691" y="1676400"/>
            <a:ext cx="225376" cy="86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480071770"/>
      </p:ext>
    </p:extLst>
  </p:cSld>
  <p:clrMapOvr>
    <a:masterClrMapping/>
  </p:clrMapOvr>
  <p:extLst>
    <p:ext uri="{DCECCB84-F9BA-43D5-87BE-67443E8EF086}">
      <p15:sldGuideLst xmlns:p15="http://schemas.microsoft.com/office/powerpoint/2012/main">
        <p15:guide id="1" pos="12715">
          <p15:clr>
            <a:srgbClr val="FBAE40"/>
          </p15:clr>
        </p15:guide>
        <p15:guide id="2" pos="10991">
          <p15:clr>
            <a:srgbClr val="FBAE40"/>
          </p15:clr>
        </p15:guide>
        <p15:guide id="3" pos="1081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a obráze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E5DA22FA-421E-4FA0-BBDE-AE379348C7F1}" type="slidenum">
              <a:rPr lang="cs-CZ" smtClean="0"/>
              <a:t>‹#›</a:t>
            </a:fld>
            <a:endParaRPr lang="cs-CZ"/>
          </a:p>
        </p:txBody>
      </p:sp>
      <p:sp>
        <p:nvSpPr>
          <p:cNvPr id="7" name="Zástupný symbol obrázku 6">
            <a:extLst>
              <a:ext uri="{FF2B5EF4-FFF2-40B4-BE49-F238E27FC236}">
                <a16:creationId xmlns:a16="http://schemas.microsoft.com/office/drawing/2014/main" id="{A4195BD7-0890-45CE-B522-E314CB6D2640}"/>
              </a:ext>
            </a:extLst>
          </p:cNvPr>
          <p:cNvSpPr>
            <a:spLocks noGrp="1"/>
          </p:cNvSpPr>
          <p:nvPr>
            <p:ph type="pic" sz="quarter" idx="13"/>
          </p:nvPr>
        </p:nvSpPr>
        <p:spPr>
          <a:xfrm>
            <a:off x="1787524" y="3473450"/>
            <a:ext cx="17605375" cy="8677275"/>
          </a:xfrm>
        </p:spPr>
        <p:txBody>
          <a:bodyPr/>
          <a:lstStyle/>
          <a:p>
            <a:r>
              <a:rPr lang="cs-CZ"/>
              <a:t>Kliknutím na ikonu přidáte obrázek.</a:t>
            </a:r>
          </a:p>
        </p:txBody>
      </p:sp>
    </p:spTree>
    <p:extLst>
      <p:ext uri="{BB962C8B-B14F-4D97-AF65-F5344CB8AC3E}">
        <p14:creationId xmlns:p14="http://schemas.microsoft.com/office/powerpoint/2010/main" val="3837888243"/>
      </p:ext>
    </p:extLst>
  </p:cSld>
  <p:clrMapOvr>
    <a:masterClrMapping/>
  </p:clrMapOvr>
  <p:extLst>
    <p:ext uri="{DCECCB84-F9BA-43D5-87BE-67443E8EF086}">
      <p15:sldGuideLst xmlns:p15="http://schemas.microsoft.com/office/powerpoint/2012/main">
        <p15:guide id="1" pos="4459">
          <p15:clr>
            <a:srgbClr val="FBAE40"/>
          </p15:clr>
        </p15:guide>
        <p15:guide id="2" orient="horz" pos="4819">
          <p15:clr>
            <a:srgbClr val="FBAE40"/>
          </p15:clr>
        </p15:guide>
        <p15:guide id="3" orient="horz" pos="5023">
          <p15:clr>
            <a:srgbClr val="FBAE40"/>
          </p15:clr>
        </p15:guide>
        <p15:guide id="4" orient="horz" pos="7654">
          <p15:clr>
            <a:srgbClr val="FBAE40"/>
          </p15:clr>
        </p15:guide>
        <p15:guide id="5" orient="horz" pos="2188">
          <p15:clr>
            <a:srgbClr val="FBAE40"/>
          </p15:clr>
        </p15:guide>
        <p15:guide id="6" pos="502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dpis a dva obrázky s popise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E5DA22FA-421E-4FA0-BBDE-AE379348C7F1}" type="slidenum">
              <a:rPr lang="cs-CZ" smtClean="0"/>
              <a:t>‹#›</a:t>
            </a:fld>
            <a:endParaRPr lang="cs-CZ"/>
          </a:p>
        </p:txBody>
      </p:sp>
      <p:sp>
        <p:nvSpPr>
          <p:cNvPr id="7" name="Zástupný symbol obrázku 6">
            <a:extLst>
              <a:ext uri="{FF2B5EF4-FFF2-40B4-BE49-F238E27FC236}">
                <a16:creationId xmlns:a16="http://schemas.microsoft.com/office/drawing/2014/main" id="{A4195BD7-0890-45CE-B522-E314CB6D2640}"/>
              </a:ext>
            </a:extLst>
          </p:cNvPr>
          <p:cNvSpPr>
            <a:spLocks noGrp="1"/>
          </p:cNvSpPr>
          <p:nvPr>
            <p:ph type="pic" sz="quarter" idx="13"/>
          </p:nvPr>
        </p:nvSpPr>
        <p:spPr>
          <a:xfrm>
            <a:off x="1787525" y="3473450"/>
            <a:ext cx="5291138" cy="4172399"/>
          </a:xfrm>
        </p:spPr>
        <p:txBody>
          <a:bodyPr/>
          <a:lstStyle/>
          <a:p>
            <a:r>
              <a:rPr lang="cs-CZ"/>
              <a:t>Kliknutím na ikonu přidáte obrázek.</a:t>
            </a:r>
          </a:p>
        </p:txBody>
      </p:sp>
      <p:sp>
        <p:nvSpPr>
          <p:cNvPr id="8" name="Zástupný symbol obrázku 6">
            <a:extLst>
              <a:ext uri="{FF2B5EF4-FFF2-40B4-BE49-F238E27FC236}">
                <a16:creationId xmlns:a16="http://schemas.microsoft.com/office/drawing/2014/main" id="{AA9536F5-5E7B-4B77-BD13-9B7A48ACE5D0}"/>
              </a:ext>
            </a:extLst>
          </p:cNvPr>
          <p:cNvSpPr>
            <a:spLocks noGrp="1"/>
          </p:cNvSpPr>
          <p:nvPr>
            <p:ph type="pic" sz="quarter" idx="14"/>
          </p:nvPr>
        </p:nvSpPr>
        <p:spPr>
          <a:xfrm>
            <a:off x="1789200" y="7974013"/>
            <a:ext cx="5266800" cy="4172400"/>
          </a:xfrm>
        </p:spPr>
        <p:txBody>
          <a:bodyPr/>
          <a:lstStyle/>
          <a:p>
            <a:r>
              <a:rPr lang="cs-CZ"/>
              <a:t>Kliknutím na ikonu přidáte obrázek.</a:t>
            </a:r>
            <a:endParaRPr lang="cs-CZ" dirty="0"/>
          </a:p>
        </p:txBody>
      </p:sp>
      <p:sp>
        <p:nvSpPr>
          <p:cNvPr id="12" name="Zástupný text 11">
            <a:extLst>
              <a:ext uri="{FF2B5EF4-FFF2-40B4-BE49-F238E27FC236}">
                <a16:creationId xmlns:a16="http://schemas.microsoft.com/office/drawing/2014/main" id="{D6A5D400-4F98-47C2-972B-CABAD2E23734}"/>
              </a:ext>
            </a:extLst>
          </p:cNvPr>
          <p:cNvSpPr>
            <a:spLocks noGrp="1"/>
          </p:cNvSpPr>
          <p:nvPr>
            <p:ph type="body" sz="quarter" idx="15"/>
          </p:nvPr>
        </p:nvSpPr>
        <p:spPr>
          <a:xfrm>
            <a:off x="7978775" y="3473450"/>
            <a:ext cx="11414125" cy="4171950"/>
          </a:xfrm>
        </p:spPr>
        <p:txBody>
          <a:bodyPr/>
          <a:lstStyle>
            <a:lvl1pPr marL="0" indent="0">
              <a:spcBef>
                <a:spcPts val="0"/>
              </a:spcBef>
              <a:buFontTx/>
              <a:buNone/>
              <a:defRPr/>
            </a:lvl1pPr>
            <a:lvl2pPr marL="216000">
              <a:spcBef>
                <a:spcPts val="0"/>
              </a:spcBef>
              <a:defRPr/>
            </a:lvl2pPr>
            <a:lvl3pPr marL="432000">
              <a:spcBef>
                <a:spcPts val="0"/>
              </a:spcBef>
              <a:defRPr/>
            </a:lvl3pPr>
            <a:lvl4pPr marL="648000">
              <a:spcBef>
                <a:spcPts val="0"/>
              </a:spcBef>
              <a:defRPr/>
            </a:lvl4pPr>
            <a:lvl5pPr marL="864000">
              <a:spcBef>
                <a:spcPts val="0"/>
              </a:spcBef>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3" name="Zástupný text 11">
            <a:extLst>
              <a:ext uri="{FF2B5EF4-FFF2-40B4-BE49-F238E27FC236}">
                <a16:creationId xmlns:a16="http://schemas.microsoft.com/office/drawing/2014/main" id="{512AADCF-F27A-47D4-9C63-0574881FE641}"/>
              </a:ext>
            </a:extLst>
          </p:cNvPr>
          <p:cNvSpPr>
            <a:spLocks noGrp="1"/>
          </p:cNvSpPr>
          <p:nvPr>
            <p:ph type="body" sz="quarter" idx="16"/>
          </p:nvPr>
        </p:nvSpPr>
        <p:spPr>
          <a:xfrm>
            <a:off x="7978775" y="7974000"/>
            <a:ext cx="11414125" cy="4171950"/>
          </a:xfrm>
        </p:spPr>
        <p:txBody>
          <a:bodyPr/>
          <a:lstStyle>
            <a:lvl1pPr marL="0" indent="0">
              <a:spcBef>
                <a:spcPts val="0"/>
              </a:spcBef>
              <a:buFontTx/>
              <a:buNone/>
              <a:defRPr/>
            </a:lvl1pPr>
            <a:lvl2pPr marL="216000">
              <a:spcBef>
                <a:spcPts val="0"/>
              </a:spcBef>
              <a:defRPr/>
            </a:lvl2pPr>
            <a:lvl3pPr marL="432000">
              <a:spcBef>
                <a:spcPts val="0"/>
              </a:spcBef>
              <a:defRPr/>
            </a:lvl3pPr>
            <a:lvl4pPr marL="648000">
              <a:spcBef>
                <a:spcPts val="0"/>
              </a:spcBef>
              <a:defRPr/>
            </a:lvl4pPr>
            <a:lvl5pPr marL="864000">
              <a:spcBef>
                <a:spcPts val="0"/>
              </a:spcBef>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Tree>
    <p:extLst>
      <p:ext uri="{BB962C8B-B14F-4D97-AF65-F5344CB8AC3E}">
        <p14:creationId xmlns:p14="http://schemas.microsoft.com/office/powerpoint/2010/main" val="1846359393"/>
      </p:ext>
    </p:extLst>
  </p:cSld>
  <p:clrMapOvr>
    <a:masterClrMapping/>
  </p:clrMapOvr>
  <p:extLst>
    <p:ext uri="{DCECCB84-F9BA-43D5-87BE-67443E8EF086}">
      <p15:sldGuideLst xmlns:p15="http://schemas.microsoft.com/office/powerpoint/2012/main">
        <p15:guide id="1" pos="4459">
          <p15:clr>
            <a:srgbClr val="FBAE40"/>
          </p15:clr>
        </p15:guide>
        <p15:guide id="2" orient="horz" pos="4819">
          <p15:clr>
            <a:srgbClr val="FBAE40"/>
          </p15:clr>
        </p15:guide>
        <p15:guide id="3" orient="horz" pos="5023">
          <p15:clr>
            <a:srgbClr val="FBAE40"/>
          </p15:clr>
        </p15:guide>
        <p15:guide id="4" orient="horz" pos="7654">
          <p15:clr>
            <a:srgbClr val="FBAE40"/>
          </p15:clr>
        </p15:guide>
        <p15:guide id="5" orient="horz" pos="2188">
          <p15:clr>
            <a:srgbClr val="FBAE40"/>
          </p15:clr>
        </p15:guide>
        <p15:guide id="6" pos="502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va obrázky s popisem">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E5DA22FA-421E-4FA0-BBDE-AE379348C7F1}" type="slidenum">
              <a:rPr lang="cs-CZ" smtClean="0"/>
              <a:t>‹#›</a:t>
            </a:fld>
            <a:endParaRPr lang="cs-CZ"/>
          </a:p>
        </p:txBody>
      </p:sp>
      <p:sp>
        <p:nvSpPr>
          <p:cNvPr id="7" name="Zástupný symbol obrázku 6">
            <a:extLst>
              <a:ext uri="{FF2B5EF4-FFF2-40B4-BE49-F238E27FC236}">
                <a16:creationId xmlns:a16="http://schemas.microsoft.com/office/drawing/2014/main" id="{A4195BD7-0890-45CE-B522-E314CB6D2640}"/>
              </a:ext>
            </a:extLst>
          </p:cNvPr>
          <p:cNvSpPr>
            <a:spLocks noGrp="1"/>
          </p:cNvSpPr>
          <p:nvPr>
            <p:ph type="pic" sz="quarter" idx="13"/>
          </p:nvPr>
        </p:nvSpPr>
        <p:spPr>
          <a:xfrm>
            <a:off x="1787525" y="2681288"/>
            <a:ext cx="5291138" cy="4172399"/>
          </a:xfrm>
        </p:spPr>
        <p:txBody>
          <a:bodyPr/>
          <a:lstStyle/>
          <a:p>
            <a:r>
              <a:rPr lang="cs-CZ"/>
              <a:t>Kliknutím na ikonu přidáte obrázek.</a:t>
            </a:r>
            <a:endParaRPr lang="cs-CZ" dirty="0"/>
          </a:p>
        </p:txBody>
      </p:sp>
      <p:sp>
        <p:nvSpPr>
          <p:cNvPr id="8" name="Zástupný symbol obrázku 6">
            <a:extLst>
              <a:ext uri="{FF2B5EF4-FFF2-40B4-BE49-F238E27FC236}">
                <a16:creationId xmlns:a16="http://schemas.microsoft.com/office/drawing/2014/main" id="{AA9536F5-5E7B-4B77-BD13-9B7A48ACE5D0}"/>
              </a:ext>
            </a:extLst>
          </p:cNvPr>
          <p:cNvSpPr>
            <a:spLocks noGrp="1"/>
          </p:cNvSpPr>
          <p:nvPr>
            <p:ph type="pic" sz="quarter" idx="14"/>
          </p:nvPr>
        </p:nvSpPr>
        <p:spPr>
          <a:xfrm>
            <a:off x="1789200" y="7181851"/>
            <a:ext cx="5266800" cy="4172400"/>
          </a:xfrm>
        </p:spPr>
        <p:txBody>
          <a:bodyPr/>
          <a:lstStyle/>
          <a:p>
            <a:r>
              <a:rPr lang="cs-CZ"/>
              <a:t>Kliknutím na ikonu přidáte obrázek.</a:t>
            </a:r>
            <a:endParaRPr lang="cs-CZ" dirty="0"/>
          </a:p>
        </p:txBody>
      </p:sp>
      <p:sp>
        <p:nvSpPr>
          <p:cNvPr id="12" name="Zástupný text 11">
            <a:extLst>
              <a:ext uri="{FF2B5EF4-FFF2-40B4-BE49-F238E27FC236}">
                <a16:creationId xmlns:a16="http://schemas.microsoft.com/office/drawing/2014/main" id="{D6A5D400-4F98-47C2-972B-CABAD2E23734}"/>
              </a:ext>
            </a:extLst>
          </p:cNvPr>
          <p:cNvSpPr>
            <a:spLocks noGrp="1"/>
          </p:cNvSpPr>
          <p:nvPr>
            <p:ph type="body" sz="quarter" idx="15"/>
          </p:nvPr>
        </p:nvSpPr>
        <p:spPr>
          <a:xfrm>
            <a:off x="7978775" y="2681288"/>
            <a:ext cx="11414125" cy="4171950"/>
          </a:xfrm>
        </p:spPr>
        <p:txBody>
          <a:bodyPr/>
          <a:lstStyle>
            <a:lvl1pPr marL="0" indent="0">
              <a:spcBef>
                <a:spcPts val="0"/>
              </a:spcBef>
              <a:buFontTx/>
              <a:buNone/>
              <a:defRPr/>
            </a:lvl1pPr>
            <a:lvl2pPr marL="216000">
              <a:spcBef>
                <a:spcPts val="0"/>
              </a:spcBef>
              <a:defRPr/>
            </a:lvl2pPr>
            <a:lvl3pPr marL="432000">
              <a:spcBef>
                <a:spcPts val="0"/>
              </a:spcBef>
              <a:defRPr/>
            </a:lvl3pPr>
            <a:lvl4pPr marL="648000">
              <a:spcBef>
                <a:spcPts val="0"/>
              </a:spcBef>
              <a:defRPr/>
            </a:lvl4pPr>
            <a:lvl5pPr marL="864000">
              <a:spcBef>
                <a:spcPts val="0"/>
              </a:spcBef>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3" name="Zástupný text 11">
            <a:extLst>
              <a:ext uri="{FF2B5EF4-FFF2-40B4-BE49-F238E27FC236}">
                <a16:creationId xmlns:a16="http://schemas.microsoft.com/office/drawing/2014/main" id="{512AADCF-F27A-47D4-9C63-0574881FE641}"/>
              </a:ext>
            </a:extLst>
          </p:cNvPr>
          <p:cNvSpPr>
            <a:spLocks noGrp="1"/>
          </p:cNvSpPr>
          <p:nvPr>
            <p:ph type="body" sz="quarter" idx="16"/>
          </p:nvPr>
        </p:nvSpPr>
        <p:spPr>
          <a:xfrm>
            <a:off x="7978775" y="7181838"/>
            <a:ext cx="11414125" cy="4171950"/>
          </a:xfrm>
        </p:spPr>
        <p:txBody>
          <a:bodyPr/>
          <a:lstStyle>
            <a:lvl1pPr marL="0" indent="0">
              <a:spcBef>
                <a:spcPts val="0"/>
              </a:spcBef>
              <a:buFontTx/>
              <a:buNone/>
              <a:defRPr/>
            </a:lvl1pPr>
            <a:lvl2pPr marL="216000">
              <a:spcBef>
                <a:spcPts val="0"/>
              </a:spcBef>
              <a:defRPr/>
            </a:lvl2pPr>
            <a:lvl3pPr marL="432000">
              <a:spcBef>
                <a:spcPts val="0"/>
              </a:spcBef>
              <a:defRPr/>
            </a:lvl3pPr>
            <a:lvl4pPr marL="648000">
              <a:spcBef>
                <a:spcPts val="0"/>
              </a:spcBef>
              <a:defRPr/>
            </a:lvl4pPr>
            <a:lvl5pPr marL="864000">
              <a:spcBef>
                <a:spcPts val="0"/>
              </a:spcBef>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6" name="Obdélník 5">
            <a:extLst>
              <a:ext uri="{FF2B5EF4-FFF2-40B4-BE49-F238E27FC236}">
                <a16:creationId xmlns:a16="http://schemas.microsoft.com/office/drawing/2014/main" id="{34627711-752B-4F4A-A559-5A244C919FC7}"/>
              </a:ext>
            </a:extLst>
          </p:cNvPr>
          <p:cNvSpPr/>
          <p:nvPr userDrawn="1"/>
        </p:nvSpPr>
        <p:spPr>
          <a:xfrm>
            <a:off x="1136073" y="1717964"/>
            <a:ext cx="230909" cy="748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98815100"/>
      </p:ext>
    </p:extLst>
  </p:cSld>
  <p:clrMapOvr>
    <a:masterClrMapping/>
  </p:clrMapOvr>
  <p:extLst>
    <p:ext uri="{DCECCB84-F9BA-43D5-87BE-67443E8EF086}">
      <p15:sldGuideLst xmlns:p15="http://schemas.microsoft.com/office/powerpoint/2012/main">
        <p15:guide id="1" pos="4459">
          <p15:clr>
            <a:srgbClr val="FBAE40"/>
          </p15:clr>
        </p15:guide>
        <p15:guide id="2" orient="horz" pos="4524">
          <p15:clr>
            <a:srgbClr val="FBAE40"/>
          </p15:clr>
        </p15:guide>
        <p15:guide id="3" orient="horz" pos="7155">
          <p15:clr>
            <a:srgbClr val="FBAE40"/>
          </p15:clr>
        </p15:guide>
        <p15:guide id="5" orient="horz" pos="4320">
          <p15:clr>
            <a:srgbClr val="FBAE40"/>
          </p15:clr>
        </p15:guide>
        <p15:guide id="6" pos="5026">
          <p15:clr>
            <a:srgbClr val="FBAE40"/>
          </p15:clr>
        </p15:guide>
        <p15:guide id="7" orient="horz" pos="168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rázek s titulkem">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5DA22FA-421E-4FA0-BBDE-AE379348C7F1}" type="slidenum">
              <a:rPr lang="cs-CZ" smtClean="0"/>
              <a:t>‹#›</a:t>
            </a:fld>
            <a:endParaRPr lang="cs-CZ"/>
          </a:p>
        </p:txBody>
      </p:sp>
      <p:sp>
        <p:nvSpPr>
          <p:cNvPr id="8" name="Nadpis 7">
            <a:extLst>
              <a:ext uri="{FF2B5EF4-FFF2-40B4-BE49-F238E27FC236}">
                <a16:creationId xmlns:a16="http://schemas.microsoft.com/office/drawing/2014/main" id="{1951D3CE-EA90-46CF-97BB-1813DC6CCC38}"/>
              </a:ext>
            </a:extLst>
          </p:cNvPr>
          <p:cNvSpPr>
            <a:spLocks noGrp="1"/>
          </p:cNvSpPr>
          <p:nvPr>
            <p:ph type="title"/>
          </p:nvPr>
        </p:nvSpPr>
        <p:spPr>
          <a:xfrm>
            <a:off x="1787525" y="1025525"/>
            <a:ext cx="8243888" cy="2124075"/>
          </a:xfrm>
        </p:spPr>
        <p:txBody>
          <a:bodyPr/>
          <a:lstStyle/>
          <a:p>
            <a:r>
              <a:rPr lang="cs-CZ"/>
              <a:t>Kliknutím lze upravit styl.</a:t>
            </a:r>
            <a:endParaRPr lang="cs-CZ" dirty="0"/>
          </a:p>
        </p:txBody>
      </p:sp>
      <p:sp>
        <p:nvSpPr>
          <p:cNvPr id="10" name="Zástupný text 9">
            <a:extLst>
              <a:ext uri="{FF2B5EF4-FFF2-40B4-BE49-F238E27FC236}">
                <a16:creationId xmlns:a16="http://schemas.microsoft.com/office/drawing/2014/main" id="{1D95A4CB-B7C1-4287-B3C9-B76FC2314F43}"/>
              </a:ext>
            </a:extLst>
          </p:cNvPr>
          <p:cNvSpPr>
            <a:spLocks noGrp="1"/>
          </p:cNvSpPr>
          <p:nvPr>
            <p:ph type="body" sz="quarter" idx="13"/>
          </p:nvPr>
        </p:nvSpPr>
        <p:spPr>
          <a:xfrm>
            <a:off x="1787525" y="3473450"/>
            <a:ext cx="8243888" cy="842486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12" name="Zástupný symbol obrázku 11">
            <a:extLst>
              <a:ext uri="{FF2B5EF4-FFF2-40B4-BE49-F238E27FC236}">
                <a16:creationId xmlns:a16="http://schemas.microsoft.com/office/drawing/2014/main" id="{5C6EC824-1314-4A28-B54C-302E5743F0D5}"/>
              </a:ext>
            </a:extLst>
          </p:cNvPr>
          <p:cNvSpPr>
            <a:spLocks noGrp="1"/>
          </p:cNvSpPr>
          <p:nvPr>
            <p:ph type="pic" sz="quarter" idx="14"/>
          </p:nvPr>
        </p:nvSpPr>
        <p:spPr>
          <a:xfrm>
            <a:off x="11183938" y="1025525"/>
            <a:ext cx="9001125" cy="10872788"/>
          </a:xfrm>
        </p:spPr>
        <p:txBody>
          <a:bodyPr/>
          <a:lstStyle/>
          <a:p>
            <a:r>
              <a:rPr lang="cs-CZ"/>
              <a:t>Kliknutím na ikonu přidáte obrázek.</a:t>
            </a:r>
          </a:p>
        </p:txBody>
      </p:sp>
    </p:spTree>
    <p:extLst>
      <p:ext uri="{BB962C8B-B14F-4D97-AF65-F5344CB8AC3E}">
        <p14:creationId xmlns:p14="http://schemas.microsoft.com/office/powerpoint/2010/main" val="1403985670"/>
      </p:ext>
    </p:extLst>
  </p:cSld>
  <p:clrMapOvr>
    <a:masterClrMapping/>
  </p:clrMapOvr>
  <p:extLst>
    <p:ext uri="{DCECCB84-F9BA-43D5-87BE-67443E8EF086}">
      <p15:sldGuideLst xmlns:p15="http://schemas.microsoft.com/office/powerpoint/2012/main">
        <p15:guide id="1" pos="6319">
          <p15:clr>
            <a:srgbClr val="FBAE40"/>
          </p15:clr>
        </p15:guide>
        <p15:guide id="2" pos="6682">
          <p15:clr>
            <a:srgbClr val="FBAE40"/>
          </p15:clr>
        </p15:guide>
        <p15:guide id="3" pos="7045">
          <p15:clr>
            <a:srgbClr val="FBAE40"/>
          </p15:clr>
        </p15:guide>
        <p15:guide id="4" pos="12715">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sah s titulkem">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5DA22FA-421E-4FA0-BBDE-AE379348C7F1}" type="slidenum">
              <a:rPr lang="cs-CZ" smtClean="0"/>
              <a:t>‹#›</a:t>
            </a:fld>
            <a:endParaRPr lang="cs-CZ"/>
          </a:p>
        </p:txBody>
      </p:sp>
      <p:sp>
        <p:nvSpPr>
          <p:cNvPr id="8" name="Nadpis 7">
            <a:extLst>
              <a:ext uri="{FF2B5EF4-FFF2-40B4-BE49-F238E27FC236}">
                <a16:creationId xmlns:a16="http://schemas.microsoft.com/office/drawing/2014/main" id="{D2996BAB-F318-4542-8C55-F497D5090004}"/>
              </a:ext>
            </a:extLst>
          </p:cNvPr>
          <p:cNvSpPr>
            <a:spLocks noGrp="1"/>
          </p:cNvSpPr>
          <p:nvPr>
            <p:ph type="title"/>
          </p:nvPr>
        </p:nvSpPr>
        <p:spPr>
          <a:xfrm>
            <a:off x="1787525" y="1025525"/>
            <a:ext cx="8243888" cy="2124075"/>
          </a:xfrm>
        </p:spPr>
        <p:txBody>
          <a:bodyPr/>
          <a:lstStyle/>
          <a:p>
            <a:r>
              <a:rPr lang="cs-CZ"/>
              <a:t>Kliknutím lze upravit styl.</a:t>
            </a:r>
            <a:endParaRPr lang="cs-CZ" dirty="0"/>
          </a:p>
        </p:txBody>
      </p:sp>
      <p:sp>
        <p:nvSpPr>
          <p:cNvPr id="10" name="Zástupný obsah 9">
            <a:extLst>
              <a:ext uri="{FF2B5EF4-FFF2-40B4-BE49-F238E27FC236}">
                <a16:creationId xmlns:a16="http://schemas.microsoft.com/office/drawing/2014/main" id="{38DB0493-DC13-44F2-A3D8-2226DF88B84B}"/>
              </a:ext>
            </a:extLst>
          </p:cNvPr>
          <p:cNvSpPr>
            <a:spLocks noGrp="1"/>
          </p:cNvSpPr>
          <p:nvPr>
            <p:ph sz="quarter" idx="13"/>
          </p:nvPr>
        </p:nvSpPr>
        <p:spPr>
          <a:xfrm>
            <a:off x="11183938" y="1025525"/>
            <a:ext cx="9001125" cy="108727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12" name="Zástupný text 11">
            <a:extLst>
              <a:ext uri="{FF2B5EF4-FFF2-40B4-BE49-F238E27FC236}">
                <a16:creationId xmlns:a16="http://schemas.microsoft.com/office/drawing/2014/main" id="{A3AD5018-6B65-465B-94AA-259D9E906239}"/>
              </a:ext>
            </a:extLst>
          </p:cNvPr>
          <p:cNvSpPr>
            <a:spLocks noGrp="1"/>
          </p:cNvSpPr>
          <p:nvPr>
            <p:ph type="body" sz="quarter" idx="14"/>
          </p:nvPr>
        </p:nvSpPr>
        <p:spPr>
          <a:xfrm>
            <a:off x="1787525" y="3473450"/>
            <a:ext cx="8243888" cy="842486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099312471"/>
      </p:ext>
    </p:extLst>
  </p:cSld>
  <p:clrMapOvr>
    <a:masterClrMapping/>
  </p:clrMapOvr>
  <p:extLst>
    <p:ext uri="{DCECCB84-F9BA-43D5-87BE-67443E8EF086}">
      <p15:sldGuideLst xmlns:p15="http://schemas.microsoft.com/office/powerpoint/2012/main">
        <p15:guide id="1" pos="6319">
          <p15:clr>
            <a:srgbClr val="FBAE40"/>
          </p15:clr>
        </p15:guide>
        <p15:guide id="2" pos="6682">
          <p15:clr>
            <a:srgbClr val="FBAE40"/>
          </p15:clr>
        </p15:guide>
        <p15:guide id="3" pos="7045">
          <p15:clr>
            <a:srgbClr val="FBAE40"/>
          </p15:clr>
        </p15:guide>
        <p15:guide id="4" pos="1273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g"/><Relationship Id="rId20" Type="http://schemas.openxmlformats.org/officeDocument/2006/relationships/image" Target="../media/image5.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2.xml"/><Relationship Id="rId3" Type="http://schemas.openxmlformats.org/officeDocument/2006/relationships/slideLayout" Target="../slideLayouts/slideLayout17.xml"/><Relationship Id="rId21" Type="http://schemas.openxmlformats.org/officeDocument/2006/relationships/image" Target="../media/image8.jpg"/><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image" Target="../media/image7.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image" Target="../media/image1.jp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image" Target="../media/image10.png"/><Relationship Id="rId2" Type="http://schemas.openxmlformats.org/officeDocument/2006/relationships/slideLayout" Target="../slideLayouts/slideLayout33.xml"/><Relationship Id="rId16" Type="http://schemas.openxmlformats.org/officeDocument/2006/relationships/image" Target="../media/image9.jp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3.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ruh boční PNG 150 dpi">
            <a:extLst>
              <a:ext uri="{FF2B5EF4-FFF2-40B4-BE49-F238E27FC236}">
                <a16:creationId xmlns:a16="http://schemas.microsoft.com/office/drawing/2014/main" id="{2A2BFC34-0348-4800-86ED-7EBCA71CB016}"/>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21209855" y="695568"/>
            <a:ext cx="3171825" cy="13020431"/>
          </a:xfrm>
          <a:prstGeom prst="rect">
            <a:avLst/>
          </a:prstGeom>
        </p:spPr>
      </p:pic>
      <p:cxnSp>
        <p:nvCxnSpPr>
          <p:cNvPr id="14" name="Svislá linka bílá u paginace">
            <a:extLst>
              <a:ext uri="{FF2B5EF4-FFF2-40B4-BE49-F238E27FC236}">
                <a16:creationId xmlns:a16="http://schemas.microsoft.com/office/drawing/2014/main" id="{38FC4587-B0A5-4950-B02B-779E95E405B7}"/>
              </a:ext>
            </a:extLst>
          </p:cNvPr>
          <p:cNvCxnSpPr/>
          <p:nvPr userDrawn="1"/>
        </p:nvCxnSpPr>
        <p:spPr>
          <a:xfrm>
            <a:off x="23634000" y="11566800"/>
            <a:ext cx="0" cy="871200"/>
          </a:xfrm>
          <a:prstGeom prst="line">
            <a:avLst/>
          </a:prstGeom>
          <a:ln w="25400">
            <a:solidFill>
              <a:srgbClr val="0054A4"/>
            </a:solidFill>
          </a:ln>
        </p:spPr>
        <p:style>
          <a:lnRef idx="1">
            <a:schemeClr val="accent1"/>
          </a:lnRef>
          <a:fillRef idx="0">
            <a:schemeClr val="accent1"/>
          </a:fillRef>
          <a:effectRef idx="0">
            <a:schemeClr val="accent1"/>
          </a:effectRef>
          <a:fontRef idx="minor">
            <a:schemeClr val="tx1"/>
          </a:fontRef>
        </p:style>
      </p:cxnSp>
      <p:cxnSp>
        <p:nvCxnSpPr>
          <p:cNvPr id="17" name="Svislá linka u nadpisu">
            <a:extLst>
              <a:ext uri="{FF2B5EF4-FFF2-40B4-BE49-F238E27FC236}">
                <a16:creationId xmlns:a16="http://schemas.microsoft.com/office/drawing/2014/main" id="{C49F2B45-138B-42B0-BF52-D105E193C92A}"/>
              </a:ext>
            </a:extLst>
          </p:cNvPr>
          <p:cNvCxnSpPr>
            <a:cxnSpLocks/>
          </p:cNvCxnSpPr>
          <p:nvPr userDrawn="1"/>
        </p:nvCxnSpPr>
        <p:spPr>
          <a:xfrm>
            <a:off x="1260000" y="1679031"/>
            <a:ext cx="0" cy="80733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787525" y="1025525"/>
            <a:ext cx="17605372" cy="2124075"/>
          </a:xfrm>
          <a:prstGeom prst="rect">
            <a:avLst/>
          </a:prstGeom>
        </p:spPr>
        <p:txBody>
          <a:bodyPr vert="horz" lIns="0" tIns="0" rIns="0" bIns="0" rtlCol="0" anchor="ctr">
            <a:normAutofit/>
          </a:bodyPr>
          <a:lstStyle/>
          <a:p>
            <a:r>
              <a:rPr lang="cs-CZ" dirty="0"/>
              <a:t>Kliknutím lze upravit styl.</a:t>
            </a:r>
            <a:endParaRPr lang="en-US" dirty="0"/>
          </a:p>
        </p:txBody>
      </p:sp>
      <p:sp>
        <p:nvSpPr>
          <p:cNvPr id="3" name="Text Placeholder 2"/>
          <p:cNvSpPr>
            <a:spLocks noGrp="1"/>
          </p:cNvSpPr>
          <p:nvPr>
            <p:ph type="body" idx="1"/>
          </p:nvPr>
        </p:nvSpPr>
        <p:spPr>
          <a:xfrm>
            <a:off x="1787525" y="3473451"/>
            <a:ext cx="17605375" cy="9217024"/>
          </a:xfrm>
          <a:prstGeom prst="rect">
            <a:avLst/>
          </a:prstGeom>
        </p:spPr>
        <p:txBody>
          <a:bodyPr vert="horz" lIns="0" tIns="0" rIns="0" bIns="0" rtlCol="0">
            <a:normAutofit/>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4" name="Date Placeholder 3"/>
          <p:cNvSpPr>
            <a:spLocks noGrp="1"/>
          </p:cNvSpPr>
          <p:nvPr>
            <p:ph type="dt" sz="half" idx="2"/>
          </p:nvPr>
        </p:nvSpPr>
        <p:spPr>
          <a:xfrm>
            <a:off x="1787525" y="13230225"/>
            <a:ext cx="2520000" cy="485774"/>
          </a:xfrm>
          <a:prstGeom prst="rect">
            <a:avLst/>
          </a:prstGeom>
        </p:spPr>
        <p:txBody>
          <a:bodyPr vert="horz" lIns="0" tIns="0" rIns="0" bIns="0" rtlCol="0" anchor="ctr"/>
          <a:lstStyle>
            <a:lvl1pPr algn="l">
              <a:defRPr sz="2400">
                <a:solidFill>
                  <a:schemeClr val="tx1">
                    <a:tint val="75000"/>
                  </a:schemeClr>
                </a:solidFill>
              </a:defRPr>
            </a:lvl1pPr>
          </a:lstStyle>
          <a:p>
            <a:endParaRPr lang="cs-CZ" dirty="0"/>
          </a:p>
        </p:txBody>
      </p:sp>
      <p:sp>
        <p:nvSpPr>
          <p:cNvPr id="5" name="Footer Placeholder 4"/>
          <p:cNvSpPr>
            <a:spLocks noGrp="1"/>
          </p:cNvSpPr>
          <p:nvPr>
            <p:ph type="ftr" sz="quarter" idx="3"/>
          </p:nvPr>
        </p:nvSpPr>
        <p:spPr>
          <a:xfrm>
            <a:off x="4307525" y="13230225"/>
            <a:ext cx="15085375" cy="485774"/>
          </a:xfrm>
          <a:prstGeom prst="rect">
            <a:avLst/>
          </a:prstGeom>
        </p:spPr>
        <p:txBody>
          <a:bodyPr vert="horz" lIns="0" tIns="0" rIns="0" bIns="0" rtlCol="0" anchor="ctr"/>
          <a:lstStyle>
            <a:lvl1pPr algn="l">
              <a:defRPr sz="2400">
                <a:solidFill>
                  <a:schemeClr val="tx1">
                    <a:tint val="75000"/>
                  </a:schemeClr>
                </a:solidFill>
              </a:defRPr>
            </a:lvl1pPr>
          </a:lstStyle>
          <a:p>
            <a:pPr algn="l"/>
            <a:endParaRPr lang="cs-CZ" dirty="0"/>
          </a:p>
        </p:txBody>
      </p:sp>
      <p:sp>
        <p:nvSpPr>
          <p:cNvPr id="6" name="Slide Number Placeholder 5"/>
          <p:cNvSpPr>
            <a:spLocks noGrp="1"/>
          </p:cNvSpPr>
          <p:nvPr>
            <p:ph type="sldNum" sz="quarter" idx="4"/>
          </p:nvPr>
        </p:nvSpPr>
        <p:spPr>
          <a:xfrm>
            <a:off x="21354475" y="11566800"/>
            <a:ext cx="1874834" cy="871195"/>
          </a:xfrm>
          <a:prstGeom prst="rect">
            <a:avLst/>
          </a:prstGeom>
        </p:spPr>
        <p:txBody>
          <a:bodyPr vert="horz" lIns="0" tIns="0" rIns="0" bIns="0" rtlCol="0" anchor="ctr"/>
          <a:lstStyle>
            <a:lvl1pPr algn="r">
              <a:defRPr sz="7200" b="1">
                <a:solidFill>
                  <a:srgbClr val="0054A4"/>
                </a:solidFill>
              </a:defRPr>
            </a:lvl1pPr>
          </a:lstStyle>
          <a:p>
            <a:fld id="{E5DA22FA-421E-4FA0-BBDE-AE379348C7F1}" type="slidenum">
              <a:rPr lang="cs-CZ" smtClean="0"/>
              <a:pPr/>
              <a:t>‹#›</a:t>
            </a:fld>
            <a:endParaRPr lang="cs-CZ" dirty="0"/>
          </a:p>
        </p:txBody>
      </p:sp>
      <p:cxnSp>
        <p:nvCxnSpPr>
          <p:cNvPr id="8" name="L okraj X 4,94 cm vod. -28,9" hidden="1">
            <a:extLst>
              <a:ext uri="{FF2B5EF4-FFF2-40B4-BE49-F238E27FC236}">
                <a16:creationId xmlns:a16="http://schemas.microsoft.com/office/drawing/2014/main" id="{A3689D13-E1A7-41A6-B731-E5340353CEB6}"/>
              </a:ext>
            </a:extLst>
          </p:cNvPr>
          <p:cNvCxnSpPr/>
          <p:nvPr userDrawn="1"/>
        </p:nvCxnSpPr>
        <p:spPr>
          <a:xfrm>
            <a:off x="17784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Nadpis úč. Y 6,33 cm" hidden="1">
            <a:extLst>
              <a:ext uri="{FF2B5EF4-FFF2-40B4-BE49-F238E27FC236}">
                <a16:creationId xmlns:a16="http://schemas.microsoft.com/office/drawing/2014/main" id="{B14CCCB8-2EDB-449B-A7EC-14BF0575746B}"/>
              </a:ext>
            </a:extLst>
          </p:cNvPr>
          <p:cNvCxnSpPr/>
          <p:nvPr userDrawn="1"/>
        </p:nvCxnSpPr>
        <p:spPr>
          <a:xfrm>
            <a:off x="0" y="2278800"/>
            <a:ext cx="2438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Text úč. Y 11,79 cm" hidden="1">
            <a:extLst>
              <a:ext uri="{FF2B5EF4-FFF2-40B4-BE49-F238E27FC236}">
                <a16:creationId xmlns:a16="http://schemas.microsoft.com/office/drawing/2014/main" id="{2514243B-5626-4936-9144-86BA14537F01}"/>
              </a:ext>
            </a:extLst>
          </p:cNvPr>
          <p:cNvCxnSpPr/>
          <p:nvPr userDrawn="1"/>
        </p:nvCxnSpPr>
        <p:spPr>
          <a:xfrm>
            <a:off x="0" y="4244400"/>
            <a:ext cx="2438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Paginace úč. Y 34,23 cm" hidden="1">
            <a:extLst>
              <a:ext uri="{FF2B5EF4-FFF2-40B4-BE49-F238E27FC236}">
                <a16:creationId xmlns:a16="http://schemas.microsoft.com/office/drawing/2014/main" id="{DA01E952-750C-479E-B5E9-6791C6A62CA8}"/>
              </a:ext>
            </a:extLst>
          </p:cNvPr>
          <p:cNvCxnSpPr/>
          <p:nvPr userDrawn="1"/>
        </p:nvCxnSpPr>
        <p:spPr>
          <a:xfrm>
            <a:off x="0" y="12322800"/>
            <a:ext cx="2438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Paginace zprava X 64,38 cm" hidden="1">
            <a:extLst>
              <a:ext uri="{FF2B5EF4-FFF2-40B4-BE49-F238E27FC236}">
                <a16:creationId xmlns:a16="http://schemas.microsoft.com/office/drawing/2014/main" id="{A7B98C56-F7E2-4B6C-B9C2-105C58736980}"/>
              </a:ext>
            </a:extLst>
          </p:cNvPr>
          <p:cNvCxnSpPr/>
          <p:nvPr userDrawn="1"/>
        </p:nvCxnSpPr>
        <p:spPr>
          <a:xfrm>
            <a:off x="231768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H okraj úč. Y 9,66 cm vod. -9,4" hidden="1">
            <a:extLst>
              <a:ext uri="{FF2B5EF4-FFF2-40B4-BE49-F238E27FC236}">
                <a16:creationId xmlns:a16="http://schemas.microsoft.com/office/drawing/2014/main" id="{F4E29373-2041-4AFF-ADFD-5F5723B58F9A}"/>
              </a:ext>
            </a:extLst>
          </p:cNvPr>
          <p:cNvCxnSpPr/>
          <p:nvPr userDrawn="1"/>
        </p:nvCxnSpPr>
        <p:spPr>
          <a:xfrm>
            <a:off x="0" y="3477600"/>
            <a:ext cx="2438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D okraj Y 35,61 cm vod. +17,4" hidden="1">
            <a:extLst>
              <a:ext uri="{FF2B5EF4-FFF2-40B4-BE49-F238E27FC236}">
                <a16:creationId xmlns:a16="http://schemas.microsoft.com/office/drawing/2014/main" id="{BC90BCE1-A1C9-4935-8841-D07351AF44F2}"/>
              </a:ext>
            </a:extLst>
          </p:cNvPr>
          <p:cNvCxnSpPr/>
          <p:nvPr userDrawn="1"/>
        </p:nvCxnSpPr>
        <p:spPr>
          <a:xfrm>
            <a:off x="0" y="13143600"/>
            <a:ext cx="2438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L okraj 2 X 2,78 cm vod. -31,1" hidden="1">
            <a:extLst>
              <a:ext uri="{FF2B5EF4-FFF2-40B4-BE49-F238E27FC236}">
                <a16:creationId xmlns:a16="http://schemas.microsoft.com/office/drawing/2014/main" id="{BF4F1D93-AD8F-4A3C-8A7C-06D9F8C32FDA}"/>
              </a:ext>
            </a:extLst>
          </p:cNvPr>
          <p:cNvCxnSpPr/>
          <p:nvPr userDrawn="1"/>
        </p:nvCxnSpPr>
        <p:spPr>
          <a:xfrm>
            <a:off x="10008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Logo ÚJV bílé">
            <a:extLst>
              <a:ext uri="{FF2B5EF4-FFF2-40B4-BE49-F238E27FC236}">
                <a16:creationId xmlns:a16="http://schemas.microsoft.com/office/drawing/2014/main" id="{3500723A-8995-481D-83F2-B6E7947FDE76}"/>
              </a:ext>
            </a:extLst>
          </p:cNvPr>
          <p:cNvPicPr>
            <a:picLocks noChangeAspect="1"/>
          </p:cNvPicPr>
          <p:nvPr userDrawn="1"/>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21813819" y="489390"/>
            <a:ext cx="1976212" cy="1976212"/>
          </a:xfrm>
          <a:prstGeom prst="rect">
            <a:avLst/>
          </a:prstGeom>
        </p:spPr>
      </p:pic>
      <p:pic>
        <p:nvPicPr>
          <p:cNvPr id="9" name="Grafický objekt 8">
            <a:extLst>
              <a:ext uri="{FF2B5EF4-FFF2-40B4-BE49-F238E27FC236}">
                <a16:creationId xmlns:a16="http://schemas.microsoft.com/office/drawing/2014/main" id="{F2B1A38E-4AFC-4B30-AB71-2D91B4059EBB}"/>
              </a:ext>
            </a:extLst>
          </p:cNvPr>
          <p:cNvPicPr>
            <a:picLocks noChangeAspect="1"/>
          </p:cNvPicPr>
          <p:nvPr userDrawn="1"/>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1552753" y="12644173"/>
            <a:ext cx="2486027" cy="757238"/>
          </a:xfrm>
          <a:prstGeom prst="rect">
            <a:avLst/>
          </a:prstGeom>
        </p:spPr>
      </p:pic>
    </p:spTree>
    <p:extLst>
      <p:ext uri="{BB962C8B-B14F-4D97-AF65-F5344CB8AC3E}">
        <p14:creationId xmlns:p14="http://schemas.microsoft.com/office/powerpoint/2010/main" val="414819994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p:hf hdr="0" ftr="0" dt="0"/>
  <p:txStyles>
    <p:titleStyle>
      <a:lvl1pPr algn="l" defTabSz="1828800" rtl="0" eaLnBrk="1" latinLnBrk="0" hangingPunct="1">
        <a:lnSpc>
          <a:spcPct val="100000"/>
        </a:lnSpc>
        <a:spcBef>
          <a:spcPct val="0"/>
        </a:spcBef>
        <a:buNone/>
        <a:defRPr sz="6000" kern="1200" cap="all" baseline="0">
          <a:solidFill>
            <a:schemeClr val="accent1"/>
          </a:solidFill>
          <a:latin typeface="+mj-lt"/>
          <a:ea typeface="+mj-ea"/>
          <a:cs typeface="+mj-cs"/>
        </a:defRPr>
      </a:lvl1pPr>
    </p:titleStyle>
    <p:bodyStyle>
      <a:lvl1pPr marL="216000" indent="-216000" algn="l" defTabSz="1828800" rtl="0" eaLnBrk="1" latinLnBrk="0" hangingPunct="1">
        <a:lnSpc>
          <a:spcPct val="100000"/>
        </a:lnSpc>
        <a:spcBef>
          <a:spcPts val="1200"/>
        </a:spcBef>
        <a:buClr>
          <a:schemeClr val="accent2"/>
        </a:buClr>
        <a:buFont typeface="Wingdings" panose="05000000000000000000" pitchFamily="2" charset="2"/>
        <a:buChar char="§"/>
        <a:defRPr sz="2400" kern="1200">
          <a:solidFill>
            <a:schemeClr val="tx2"/>
          </a:solidFill>
          <a:latin typeface="+mn-lt"/>
          <a:ea typeface="+mn-ea"/>
          <a:cs typeface="+mn-cs"/>
        </a:defRPr>
      </a:lvl1pPr>
      <a:lvl2pPr marL="432000" indent="-216000" algn="l" defTabSz="1828800" rtl="0" eaLnBrk="1" latinLnBrk="0" hangingPunct="1">
        <a:lnSpc>
          <a:spcPct val="100000"/>
        </a:lnSpc>
        <a:spcBef>
          <a:spcPts val="1200"/>
        </a:spcBef>
        <a:buClr>
          <a:schemeClr val="accent2"/>
        </a:buClr>
        <a:buFont typeface="Wingdings" panose="05000000000000000000" pitchFamily="2" charset="2"/>
        <a:buChar char="§"/>
        <a:defRPr sz="2400" kern="1200">
          <a:solidFill>
            <a:schemeClr val="tx2"/>
          </a:solidFill>
          <a:latin typeface="+mn-lt"/>
          <a:ea typeface="+mn-ea"/>
          <a:cs typeface="+mn-cs"/>
        </a:defRPr>
      </a:lvl2pPr>
      <a:lvl3pPr marL="648000" indent="-216000" algn="l" defTabSz="1828800" rtl="0" eaLnBrk="1" latinLnBrk="0" hangingPunct="1">
        <a:lnSpc>
          <a:spcPct val="100000"/>
        </a:lnSpc>
        <a:spcBef>
          <a:spcPts val="1200"/>
        </a:spcBef>
        <a:buClr>
          <a:schemeClr val="accent2"/>
        </a:buClr>
        <a:buFont typeface="Wingdings" panose="05000000000000000000" pitchFamily="2" charset="2"/>
        <a:buChar char="§"/>
        <a:defRPr sz="2400" kern="1200">
          <a:solidFill>
            <a:schemeClr val="tx2"/>
          </a:solidFill>
          <a:latin typeface="+mn-lt"/>
          <a:ea typeface="+mn-ea"/>
          <a:cs typeface="+mn-cs"/>
        </a:defRPr>
      </a:lvl3pPr>
      <a:lvl4pPr marL="864000" indent="-216000" algn="l" defTabSz="1828800" rtl="0" eaLnBrk="1" latinLnBrk="0" hangingPunct="1">
        <a:lnSpc>
          <a:spcPct val="100000"/>
        </a:lnSpc>
        <a:spcBef>
          <a:spcPts val="1200"/>
        </a:spcBef>
        <a:buClr>
          <a:schemeClr val="accent2"/>
        </a:buClr>
        <a:buFont typeface="Wingdings" panose="05000000000000000000" pitchFamily="2" charset="2"/>
        <a:buChar char="§"/>
        <a:defRPr sz="2400" kern="1200">
          <a:solidFill>
            <a:schemeClr val="tx2"/>
          </a:solidFill>
          <a:latin typeface="+mn-lt"/>
          <a:ea typeface="+mn-ea"/>
          <a:cs typeface="+mn-cs"/>
        </a:defRPr>
      </a:lvl4pPr>
      <a:lvl5pPr marL="1080000" indent="-216000" algn="l" defTabSz="1828800" rtl="0" eaLnBrk="1" latinLnBrk="0" hangingPunct="1">
        <a:lnSpc>
          <a:spcPct val="100000"/>
        </a:lnSpc>
        <a:spcBef>
          <a:spcPts val="1200"/>
        </a:spcBef>
        <a:buClr>
          <a:schemeClr val="accent2"/>
        </a:buClr>
        <a:buFont typeface="Wingdings" panose="05000000000000000000" pitchFamily="2" charset="2"/>
        <a:buChar char="§"/>
        <a:defRPr sz="2400" kern="1200">
          <a:solidFill>
            <a:schemeClr val="tx2"/>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828800" rtl="0" eaLnBrk="1" latinLnBrk="0" hangingPunct="1">
        <a:defRPr sz="2400" kern="1200">
          <a:solidFill>
            <a:schemeClr val="tx1"/>
          </a:solidFill>
          <a:latin typeface="+mn-lt"/>
          <a:ea typeface="+mn-ea"/>
          <a:cs typeface="+mn-cs"/>
        </a:defRPr>
      </a:lvl1pPr>
      <a:lvl2pPr marL="914400" algn="l" defTabSz="1828800" rtl="0" eaLnBrk="1" latinLnBrk="0" hangingPunct="1">
        <a:defRPr sz="2400" kern="1200">
          <a:solidFill>
            <a:schemeClr val="tx1"/>
          </a:solidFill>
          <a:latin typeface="+mn-lt"/>
          <a:ea typeface="+mn-ea"/>
          <a:cs typeface="+mn-cs"/>
        </a:defRPr>
      </a:lvl2pPr>
      <a:lvl3pPr marL="1828800" algn="l" defTabSz="1828800" rtl="0" eaLnBrk="1" latinLnBrk="0" hangingPunct="1">
        <a:defRPr sz="2400" kern="1200">
          <a:solidFill>
            <a:schemeClr val="tx1"/>
          </a:solidFill>
          <a:latin typeface="+mn-lt"/>
          <a:ea typeface="+mn-ea"/>
          <a:cs typeface="+mn-cs"/>
        </a:defRPr>
      </a:lvl3pPr>
      <a:lvl4pPr marL="2743200" algn="l" defTabSz="1828800" rtl="0" eaLnBrk="1" latinLnBrk="0" hangingPunct="1">
        <a:defRPr sz="2400" kern="1200">
          <a:solidFill>
            <a:schemeClr val="tx1"/>
          </a:solidFill>
          <a:latin typeface="+mn-lt"/>
          <a:ea typeface="+mn-ea"/>
          <a:cs typeface="+mn-cs"/>
        </a:defRPr>
      </a:lvl4pPr>
      <a:lvl5pPr marL="3657600" algn="l" defTabSz="1828800" rtl="0" eaLnBrk="1" latinLnBrk="0" hangingPunct="1">
        <a:defRPr sz="2400" kern="1200">
          <a:solidFill>
            <a:schemeClr val="tx1"/>
          </a:solidFill>
          <a:latin typeface="+mn-lt"/>
          <a:ea typeface="+mn-ea"/>
          <a:cs typeface="+mn-cs"/>
        </a:defRPr>
      </a:lvl5pPr>
      <a:lvl6pPr marL="4572000" algn="l" defTabSz="1828800" rtl="0" eaLnBrk="1" latinLnBrk="0" hangingPunct="1">
        <a:defRPr sz="2400" kern="1200">
          <a:solidFill>
            <a:schemeClr val="tx1"/>
          </a:solidFill>
          <a:latin typeface="+mn-lt"/>
          <a:ea typeface="+mn-ea"/>
          <a:cs typeface="+mn-cs"/>
        </a:defRPr>
      </a:lvl6pPr>
      <a:lvl7pPr marL="5486400" algn="l" defTabSz="1828800" rtl="0" eaLnBrk="1" latinLnBrk="0" hangingPunct="1">
        <a:defRPr sz="2400" kern="1200">
          <a:solidFill>
            <a:schemeClr val="tx1"/>
          </a:solidFill>
          <a:latin typeface="+mn-lt"/>
          <a:ea typeface="+mn-ea"/>
          <a:cs typeface="+mn-cs"/>
        </a:defRPr>
      </a:lvl7pPr>
      <a:lvl8pPr marL="6400800" algn="l" defTabSz="1828800" rtl="0" eaLnBrk="1" latinLnBrk="0" hangingPunct="1">
        <a:defRPr sz="2400" kern="1200">
          <a:solidFill>
            <a:schemeClr val="tx1"/>
          </a:solidFill>
          <a:latin typeface="+mn-lt"/>
          <a:ea typeface="+mn-ea"/>
          <a:cs typeface="+mn-cs"/>
        </a:defRPr>
      </a:lvl8pPr>
      <a:lvl9pPr marL="7315200" algn="l" defTabSz="182880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2216">
          <p15:clr>
            <a:srgbClr val="F26B43"/>
          </p15:clr>
        </p15:guide>
        <p15:guide id="3" pos="1126">
          <p15:clr>
            <a:srgbClr val="F26B43"/>
          </p15:clr>
        </p15:guide>
        <p15:guide id="4" orient="horz" pos="646">
          <p15:clr>
            <a:srgbClr val="F26B43"/>
          </p15:clr>
        </p15:guide>
        <p15:guide id="5" orient="horz" pos="1984">
          <p15:clr>
            <a:srgbClr val="F26B43"/>
          </p15:clr>
        </p15:guide>
        <p15:guide id="7" orient="horz" pos="2188">
          <p15:clr>
            <a:srgbClr val="F26B43"/>
          </p15:clr>
        </p15:guide>
        <p15:guide id="12" orient="horz" pos="799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ruh boční PNG 150 dpi">
            <a:extLst>
              <a:ext uri="{FF2B5EF4-FFF2-40B4-BE49-F238E27FC236}">
                <a16:creationId xmlns:a16="http://schemas.microsoft.com/office/drawing/2014/main" id="{2A2BFC34-0348-4800-86ED-7EBCA71CB016}"/>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p:blipFill>
        <p:spPr>
          <a:xfrm>
            <a:off x="21209855" y="695568"/>
            <a:ext cx="3171825" cy="13020431"/>
          </a:xfrm>
          <a:prstGeom prst="rect">
            <a:avLst/>
          </a:prstGeom>
        </p:spPr>
      </p:pic>
      <p:cxnSp>
        <p:nvCxnSpPr>
          <p:cNvPr id="14" name="Svislá linka bílá u paginace">
            <a:extLst>
              <a:ext uri="{FF2B5EF4-FFF2-40B4-BE49-F238E27FC236}">
                <a16:creationId xmlns:a16="http://schemas.microsoft.com/office/drawing/2014/main" id="{38FC4587-B0A5-4950-B02B-779E95E405B7}"/>
              </a:ext>
            </a:extLst>
          </p:cNvPr>
          <p:cNvCxnSpPr/>
          <p:nvPr userDrawn="1"/>
        </p:nvCxnSpPr>
        <p:spPr>
          <a:xfrm>
            <a:off x="23634000" y="11566800"/>
            <a:ext cx="0" cy="871200"/>
          </a:xfrm>
          <a:prstGeom prst="line">
            <a:avLst/>
          </a:prstGeom>
          <a:ln w="25400">
            <a:solidFill>
              <a:srgbClr val="0054A4"/>
            </a:solidFill>
          </a:ln>
        </p:spPr>
        <p:style>
          <a:lnRef idx="1">
            <a:schemeClr val="accent1"/>
          </a:lnRef>
          <a:fillRef idx="0">
            <a:schemeClr val="accent1"/>
          </a:fillRef>
          <a:effectRef idx="0">
            <a:schemeClr val="accent1"/>
          </a:effectRef>
          <a:fontRef idx="minor">
            <a:schemeClr val="tx1"/>
          </a:fontRef>
        </p:style>
      </p:cxnSp>
      <p:cxnSp>
        <p:nvCxnSpPr>
          <p:cNvPr id="17" name="Svislá linka u nadpisu">
            <a:extLst>
              <a:ext uri="{FF2B5EF4-FFF2-40B4-BE49-F238E27FC236}">
                <a16:creationId xmlns:a16="http://schemas.microsoft.com/office/drawing/2014/main" id="{C49F2B45-138B-42B0-BF52-D105E193C92A}"/>
              </a:ext>
            </a:extLst>
          </p:cNvPr>
          <p:cNvCxnSpPr>
            <a:cxnSpLocks/>
          </p:cNvCxnSpPr>
          <p:nvPr userDrawn="1"/>
        </p:nvCxnSpPr>
        <p:spPr>
          <a:xfrm>
            <a:off x="1260000" y="1679031"/>
            <a:ext cx="0" cy="80733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787525" y="1025525"/>
            <a:ext cx="17605372" cy="2124075"/>
          </a:xfrm>
          <a:prstGeom prst="rect">
            <a:avLst/>
          </a:prstGeom>
        </p:spPr>
        <p:txBody>
          <a:bodyPr vert="horz" lIns="0" tIns="0" rIns="0" bIns="0" rtlCol="0" anchor="ctr">
            <a:normAutofit/>
          </a:bodyPr>
          <a:lstStyle/>
          <a:p>
            <a:r>
              <a:rPr lang="cs-CZ" dirty="0"/>
              <a:t>Kliknutím lze upravit styl.</a:t>
            </a:r>
            <a:endParaRPr lang="en-US" dirty="0"/>
          </a:p>
        </p:txBody>
      </p:sp>
      <p:sp>
        <p:nvSpPr>
          <p:cNvPr id="3" name="Text Placeholder 2"/>
          <p:cNvSpPr>
            <a:spLocks noGrp="1"/>
          </p:cNvSpPr>
          <p:nvPr>
            <p:ph type="body" idx="1"/>
          </p:nvPr>
        </p:nvSpPr>
        <p:spPr>
          <a:xfrm>
            <a:off x="1787525" y="3473451"/>
            <a:ext cx="17605375" cy="9217024"/>
          </a:xfrm>
          <a:prstGeom prst="rect">
            <a:avLst/>
          </a:prstGeom>
        </p:spPr>
        <p:txBody>
          <a:bodyPr vert="horz" lIns="0" tIns="0" rIns="0" bIns="0" rtlCol="0">
            <a:normAutofit/>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4" name="Date Placeholder 3"/>
          <p:cNvSpPr>
            <a:spLocks noGrp="1"/>
          </p:cNvSpPr>
          <p:nvPr>
            <p:ph type="dt" sz="half" idx="2"/>
          </p:nvPr>
        </p:nvSpPr>
        <p:spPr>
          <a:xfrm>
            <a:off x="1787525" y="13230225"/>
            <a:ext cx="2520000" cy="485774"/>
          </a:xfrm>
          <a:prstGeom prst="rect">
            <a:avLst/>
          </a:prstGeom>
        </p:spPr>
        <p:txBody>
          <a:bodyPr vert="horz" lIns="0" tIns="0" rIns="0" bIns="0" rtlCol="0" anchor="ctr"/>
          <a:lstStyle>
            <a:lvl1pPr algn="l">
              <a:defRPr sz="2400">
                <a:solidFill>
                  <a:schemeClr val="tx1">
                    <a:tint val="75000"/>
                  </a:schemeClr>
                </a:solidFill>
              </a:defRPr>
            </a:lvl1pPr>
          </a:lstStyle>
          <a:p>
            <a:endParaRPr lang="cs-CZ" dirty="0"/>
          </a:p>
        </p:txBody>
      </p:sp>
      <p:sp>
        <p:nvSpPr>
          <p:cNvPr id="5" name="Footer Placeholder 4"/>
          <p:cNvSpPr>
            <a:spLocks noGrp="1"/>
          </p:cNvSpPr>
          <p:nvPr>
            <p:ph type="ftr" sz="quarter" idx="3"/>
          </p:nvPr>
        </p:nvSpPr>
        <p:spPr>
          <a:xfrm>
            <a:off x="4307525" y="13230225"/>
            <a:ext cx="15085375" cy="485774"/>
          </a:xfrm>
          <a:prstGeom prst="rect">
            <a:avLst/>
          </a:prstGeom>
        </p:spPr>
        <p:txBody>
          <a:bodyPr vert="horz" lIns="0" tIns="0" rIns="0" bIns="0" rtlCol="0" anchor="ctr"/>
          <a:lstStyle>
            <a:lvl1pPr algn="l">
              <a:defRPr sz="2400">
                <a:solidFill>
                  <a:schemeClr val="tx1">
                    <a:tint val="75000"/>
                  </a:schemeClr>
                </a:solidFill>
              </a:defRPr>
            </a:lvl1pPr>
          </a:lstStyle>
          <a:p>
            <a:pPr algn="l"/>
            <a:endParaRPr lang="cs-CZ" dirty="0"/>
          </a:p>
        </p:txBody>
      </p:sp>
      <p:sp>
        <p:nvSpPr>
          <p:cNvPr id="6" name="Slide Number Placeholder 5"/>
          <p:cNvSpPr>
            <a:spLocks noGrp="1"/>
          </p:cNvSpPr>
          <p:nvPr>
            <p:ph type="sldNum" sz="quarter" idx="4"/>
          </p:nvPr>
        </p:nvSpPr>
        <p:spPr>
          <a:xfrm>
            <a:off x="21354475" y="11566800"/>
            <a:ext cx="1874834" cy="871195"/>
          </a:xfrm>
          <a:prstGeom prst="rect">
            <a:avLst/>
          </a:prstGeom>
        </p:spPr>
        <p:txBody>
          <a:bodyPr vert="horz" lIns="0" tIns="0" rIns="0" bIns="0" rtlCol="0" anchor="ctr"/>
          <a:lstStyle>
            <a:lvl1pPr algn="r">
              <a:defRPr sz="7200" b="1">
                <a:solidFill>
                  <a:srgbClr val="0054A4"/>
                </a:solidFill>
              </a:defRPr>
            </a:lvl1pPr>
          </a:lstStyle>
          <a:p>
            <a:fld id="{E5DA22FA-421E-4FA0-BBDE-AE379348C7F1}" type="slidenum">
              <a:rPr lang="cs-CZ" smtClean="0"/>
              <a:pPr/>
              <a:t>‹#›</a:t>
            </a:fld>
            <a:endParaRPr lang="cs-CZ" dirty="0"/>
          </a:p>
        </p:txBody>
      </p:sp>
      <p:cxnSp>
        <p:nvCxnSpPr>
          <p:cNvPr id="8" name="L okraj X 4,94 cm vod. -28,9" hidden="1">
            <a:extLst>
              <a:ext uri="{FF2B5EF4-FFF2-40B4-BE49-F238E27FC236}">
                <a16:creationId xmlns:a16="http://schemas.microsoft.com/office/drawing/2014/main" id="{A3689D13-E1A7-41A6-B731-E5340353CEB6}"/>
              </a:ext>
            </a:extLst>
          </p:cNvPr>
          <p:cNvCxnSpPr/>
          <p:nvPr userDrawn="1"/>
        </p:nvCxnSpPr>
        <p:spPr>
          <a:xfrm>
            <a:off x="17784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Nadpis úč. Y 6,33 cm" hidden="1">
            <a:extLst>
              <a:ext uri="{FF2B5EF4-FFF2-40B4-BE49-F238E27FC236}">
                <a16:creationId xmlns:a16="http://schemas.microsoft.com/office/drawing/2014/main" id="{B14CCCB8-2EDB-449B-A7EC-14BF0575746B}"/>
              </a:ext>
            </a:extLst>
          </p:cNvPr>
          <p:cNvCxnSpPr/>
          <p:nvPr userDrawn="1"/>
        </p:nvCxnSpPr>
        <p:spPr>
          <a:xfrm>
            <a:off x="0" y="2278800"/>
            <a:ext cx="2438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Text úč. Y 11,79 cm" hidden="1">
            <a:extLst>
              <a:ext uri="{FF2B5EF4-FFF2-40B4-BE49-F238E27FC236}">
                <a16:creationId xmlns:a16="http://schemas.microsoft.com/office/drawing/2014/main" id="{2514243B-5626-4936-9144-86BA14537F01}"/>
              </a:ext>
            </a:extLst>
          </p:cNvPr>
          <p:cNvCxnSpPr/>
          <p:nvPr userDrawn="1"/>
        </p:nvCxnSpPr>
        <p:spPr>
          <a:xfrm>
            <a:off x="0" y="4244400"/>
            <a:ext cx="2438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Paginace úč. Y 34,23 cm" hidden="1">
            <a:extLst>
              <a:ext uri="{FF2B5EF4-FFF2-40B4-BE49-F238E27FC236}">
                <a16:creationId xmlns:a16="http://schemas.microsoft.com/office/drawing/2014/main" id="{DA01E952-750C-479E-B5E9-6791C6A62CA8}"/>
              </a:ext>
            </a:extLst>
          </p:cNvPr>
          <p:cNvCxnSpPr/>
          <p:nvPr userDrawn="1"/>
        </p:nvCxnSpPr>
        <p:spPr>
          <a:xfrm>
            <a:off x="0" y="12322800"/>
            <a:ext cx="2438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Paginace zprava X 64,38 cm" hidden="1">
            <a:extLst>
              <a:ext uri="{FF2B5EF4-FFF2-40B4-BE49-F238E27FC236}">
                <a16:creationId xmlns:a16="http://schemas.microsoft.com/office/drawing/2014/main" id="{A7B98C56-F7E2-4B6C-B9C2-105C58736980}"/>
              </a:ext>
            </a:extLst>
          </p:cNvPr>
          <p:cNvCxnSpPr/>
          <p:nvPr userDrawn="1"/>
        </p:nvCxnSpPr>
        <p:spPr>
          <a:xfrm>
            <a:off x="231768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H okraj úč. Y 9,66 cm vod. -9,4" hidden="1">
            <a:extLst>
              <a:ext uri="{FF2B5EF4-FFF2-40B4-BE49-F238E27FC236}">
                <a16:creationId xmlns:a16="http://schemas.microsoft.com/office/drawing/2014/main" id="{F4E29373-2041-4AFF-ADFD-5F5723B58F9A}"/>
              </a:ext>
            </a:extLst>
          </p:cNvPr>
          <p:cNvCxnSpPr/>
          <p:nvPr userDrawn="1"/>
        </p:nvCxnSpPr>
        <p:spPr>
          <a:xfrm>
            <a:off x="0" y="3477600"/>
            <a:ext cx="2438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D okraj Y 35,61 cm vod. +17,4" hidden="1">
            <a:extLst>
              <a:ext uri="{FF2B5EF4-FFF2-40B4-BE49-F238E27FC236}">
                <a16:creationId xmlns:a16="http://schemas.microsoft.com/office/drawing/2014/main" id="{BC90BCE1-A1C9-4935-8841-D07351AF44F2}"/>
              </a:ext>
            </a:extLst>
          </p:cNvPr>
          <p:cNvCxnSpPr/>
          <p:nvPr userDrawn="1"/>
        </p:nvCxnSpPr>
        <p:spPr>
          <a:xfrm>
            <a:off x="0" y="13143600"/>
            <a:ext cx="2438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L okraj 2 X 2,78 cm vod. -31,1" hidden="1">
            <a:extLst>
              <a:ext uri="{FF2B5EF4-FFF2-40B4-BE49-F238E27FC236}">
                <a16:creationId xmlns:a16="http://schemas.microsoft.com/office/drawing/2014/main" id="{BF4F1D93-AD8F-4A3C-8A7C-06D9F8C32FDA}"/>
              </a:ext>
            </a:extLst>
          </p:cNvPr>
          <p:cNvCxnSpPr/>
          <p:nvPr userDrawn="1"/>
        </p:nvCxnSpPr>
        <p:spPr>
          <a:xfrm>
            <a:off x="10008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3" name="Obrázek 3">
            <a:extLst>
              <a:ext uri="{FF2B5EF4-FFF2-40B4-BE49-F238E27FC236}">
                <a16:creationId xmlns:a16="http://schemas.microsoft.com/office/drawing/2014/main" id="{AE4E3E59-B3CE-4CC1-8E14-2C471C98FB9D}"/>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21354475" y="868981"/>
            <a:ext cx="2684305" cy="125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ázek 12">
            <a:extLst>
              <a:ext uri="{FF2B5EF4-FFF2-40B4-BE49-F238E27FC236}">
                <a16:creationId xmlns:a16="http://schemas.microsoft.com/office/drawing/2014/main" id="{6CEDEF17-0BB3-49A4-B110-1244118ACB8C}"/>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21352675" y="12664378"/>
            <a:ext cx="2487600" cy="756268"/>
          </a:xfrm>
          <a:prstGeom prst="rect">
            <a:avLst/>
          </a:prstGeom>
        </p:spPr>
      </p:pic>
    </p:spTree>
    <p:extLst>
      <p:ext uri="{BB962C8B-B14F-4D97-AF65-F5344CB8AC3E}">
        <p14:creationId xmlns:p14="http://schemas.microsoft.com/office/powerpoint/2010/main" val="366951587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6" r:id="rId15"/>
    <p:sldLayoutId id="2147483727" r:id="rId16"/>
    <p:sldLayoutId id="2147483728" r:id="rId17"/>
  </p:sldLayoutIdLst>
  <p:hf hdr="0" ftr="0" dt="0"/>
  <p:txStyles>
    <p:titleStyle>
      <a:lvl1pPr algn="l" defTabSz="1828800" rtl="0" eaLnBrk="1" latinLnBrk="0" hangingPunct="1">
        <a:lnSpc>
          <a:spcPct val="100000"/>
        </a:lnSpc>
        <a:spcBef>
          <a:spcPct val="0"/>
        </a:spcBef>
        <a:buNone/>
        <a:defRPr sz="6000" kern="1200" cap="all" baseline="0">
          <a:solidFill>
            <a:schemeClr val="accent1"/>
          </a:solidFill>
          <a:latin typeface="+mj-lt"/>
          <a:ea typeface="+mj-ea"/>
          <a:cs typeface="+mj-cs"/>
        </a:defRPr>
      </a:lvl1pPr>
    </p:titleStyle>
    <p:bodyStyle>
      <a:lvl1pPr marL="216000" indent="-216000" algn="l" defTabSz="1828800" rtl="0" eaLnBrk="1" latinLnBrk="0" hangingPunct="1">
        <a:lnSpc>
          <a:spcPct val="100000"/>
        </a:lnSpc>
        <a:spcBef>
          <a:spcPts val="1200"/>
        </a:spcBef>
        <a:buClr>
          <a:schemeClr val="accent2"/>
        </a:buClr>
        <a:buFont typeface="Wingdings" panose="05000000000000000000" pitchFamily="2" charset="2"/>
        <a:buChar char="§"/>
        <a:defRPr sz="2400" kern="1200">
          <a:solidFill>
            <a:schemeClr val="tx2"/>
          </a:solidFill>
          <a:latin typeface="+mn-lt"/>
          <a:ea typeface="+mn-ea"/>
          <a:cs typeface="+mn-cs"/>
        </a:defRPr>
      </a:lvl1pPr>
      <a:lvl2pPr marL="432000" indent="-216000" algn="l" defTabSz="1828800" rtl="0" eaLnBrk="1" latinLnBrk="0" hangingPunct="1">
        <a:lnSpc>
          <a:spcPct val="100000"/>
        </a:lnSpc>
        <a:spcBef>
          <a:spcPts val="1200"/>
        </a:spcBef>
        <a:buClr>
          <a:schemeClr val="accent2"/>
        </a:buClr>
        <a:buFont typeface="Wingdings" panose="05000000000000000000" pitchFamily="2" charset="2"/>
        <a:buChar char="§"/>
        <a:defRPr sz="2400" kern="1200">
          <a:solidFill>
            <a:schemeClr val="tx2"/>
          </a:solidFill>
          <a:latin typeface="+mn-lt"/>
          <a:ea typeface="+mn-ea"/>
          <a:cs typeface="+mn-cs"/>
        </a:defRPr>
      </a:lvl2pPr>
      <a:lvl3pPr marL="648000" indent="-216000" algn="l" defTabSz="1828800" rtl="0" eaLnBrk="1" latinLnBrk="0" hangingPunct="1">
        <a:lnSpc>
          <a:spcPct val="100000"/>
        </a:lnSpc>
        <a:spcBef>
          <a:spcPts val="1200"/>
        </a:spcBef>
        <a:buClr>
          <a:schemeClr val="accent2"/>
        </a:buClr>
        <a:buFont typeface="Wingdings" panose="05000000000000000000" pitchFamily="2" charset="2"/>
        <a:buChar char="§"/>
        <a:defRPr sz="2400" kern="1200">
          <a:solidFill>
            <a:schemeClr val="tx2"/>
          </a:solidFill>
          <a:latin typeface="+mn-lt"/>
          <a:ea typeface="+mn-ea"/>
          <a:cs typeface="+mn-cs"/>
        </a:defRPr>
      </a:lvl3pPr>
      <a:lvl4pPr marL="864000" indent="-216000" algn="l" defTabSz="1828800" rtl="0" eaLnBrk="1" latinLnBrk="0" hangingPunct="1">
        <a:lnSpc>
          <a:spcPct val="100000"/>
        </a:lnSpc>
        <a:spcBef>
          <a:spcPts val="1200"/>
        </a:spcBef>
        <a:buClr>
          <a:schemeClr val="accent2"/>
        </a:buClr>
        <a:buFont typeface="Wingdings" panose="05000000000000000000" pitchFamily="2" charset="2"/>
        <a:buChar char="§"/>
        <a:defRPr sz="2400" kern="1200">
          <a:solidFill>
            <a:schemeClr val="tx2"/>
          </a:solidFill>
          <a:latin typeface="+mn-lt"/>
          <a:ea typeface="+mn-ea"/>
          <a:cs typeface="+mn-cs"/>
        </a:defRPr>
      </a:lvl4pPr>
      <a:lvl5pPr marL="1080000" indent="-216000" algn="l" defTabSz="1828800" rtl="0" eaLnBrk="1" latinLnBrk="0" hangingPunct="1">
        <a:lnSpc>
          <a:spcPct val="100000"/>
        </a:lnSpc>
        <a:spcBef>
          <a:spcPts val="1200"/>
        </a:spcBef>
        <a:buClr>
          <a:schemeClr val="accent2"/>
        </a:buClr>
        <a:buFont typeface="Wingdings" panose="05000000000000000000" pitchFamily="2" charset="2"/>
        <a:buChar char="§"/>
        <a:defRPr sz="2400" kern="1200">
          <a:solidFill>
            <a:schemeClr val="tx2"/>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828800" rtl="0" eaLnBrk="1" latinLnBrk="0" hangingPunct="1">
        <a:defRPr sz="2400" kern="1200">
          <a:solidFill>
            <a:schemeClr val="tx1"/>
          </a:solidFill>
          <a:latin typeface="+mn-lt"/>
          <a:ea typeface="+mn-ea"/>
          <a:cs typeface="+mn-cs"/>
        </a:defRPr>
      </a:lvl1pPr>
      <a:lvl2pPr marL="914400" algn="l" defTabSz="1828800" rtl="0" eaLnBrk="1" latinLnBrk="0" hangingPunct="1">
        <a:defRPr sz="2400" kern="1200">
          <a:solidFill>
            <a:schemeClr val="tx1"/>
          </a:solidFill>
          <a:latin typeface="+mn-lt"/>
          <a:ea typeface="+mn-ea"/>
          <a:cs typeface="+mn-cs"/>
        </a:defRPr>
      </a:lvl2pPr>
      <a:lvl3pPr marL="1828800" algn="l" defTabSz="1828800" rtl="0" eaLnBrk="1" latinLnBrk="0" hangingPunct="1">
        <a:defRPr sz="2400" kern="1200">
          <a:solidFill>
            <a:schemeClr val="tx1"/>
          </a:solidFill>
          <a:latin typeface="+mn-lt"/>
          <a:ea typeface="+mn-ea"/>
          <a:cs typeface="+mn-cs"/>
        </a:defRPr>
      </a:lvl3pPr>
      <a:lvl4pPr marL="2743200" algn="l" defTabSz="1828800" rtl="0" eaLnBrk="1" latinLnBrk="0" hangingPunct="1">
        <a:defRPr sz="2400" kern="1200">
          <a:solidFill>
            <a:schemeClr val="tx1"/>
          </a:solidFill>
          <a:latin typeface="+mn-lt"/>
          <a:ea typeface="+mn-ea"/>
          <a:cs typeface="+mn-cs"/>
        </a:defRPr>
      </a:lvl4pPr>
      <a:lvl5pPr marL="3657600" algn="l" defTabSz="1828800" rtl="0" eaLnBrk="1" latinLnBrk="0" hangingPunct="1">
        <a:defRPr sz="2400" kern="1200">
          <a:solidFill>
            <a:schemeClr val="tx1"/>
          </a:solidFill>
          <a:latin typeface="+mn-lt"/>
          <a:ea typeface="+mn-ea"/>
          <a:cs typeface="+mn-cs"/>
        </a:defRPr>
      </a:lvl5pPr>
      <a:lvl6pPr marL="4572000" algn="l" defTabSz="1828800" rtl="0" eaLnBrk="1" latinLnBrk="0" hangingPunct="1">
        <a:defRPr sz="2400" kern="1200">
          <a:solidFill>
            <a:schemeClr val="tx1"/>
          </a:solidFill>
          <a:latin typeface="+mn-lt"/>
          <a:ea typeface="+mn-ea"/>
          <a:cs typeface="+mn-cs"/>
        </a:defRPr>
      </a:lvl6pPr>
      <a:lvl7pPr marL="5486400" algn="l" defTabSz="1828800" rtl="0" eaLnBrk="1" latinLnBrk="0" hangingPunct="1">
        <a:defRPr sz="2400" kern="1200">
          <a:solidFill>
            <a:schemeClr val="tx1"/>
          </a:solidFill>
          <a:latin typeface="+mn-lt"/>
          <a:ea typeface="+mn-ea"/>
          <a:cs typeface="+mn-cs"/>
        </a:defRPr>
      </a:lvl7pPr>
      <a:lvl8pPr marL="6400800" algn="l" defTabSz="1828800" rtl="0" eaLnBrk="1" latinLnBrk="0" hangingPunct="1">
        <a:defRPr sz="2400" kern="1200">
          <a:solidFill>
            <a:schemeClr val="tx1"/>
          </a:solidFill>
          <a:latin typeface="+mn-lt"/>
          <a:ea typeface="+mn-ea"/>
          <a:cs typeface="+mn-cs"/>
        </a:defRPr>
      </a:lvl8pPr>
      <a:lvl9pPr marL="7315200" algn="l" defTabSz="182880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2216">
          <p15:clr>
            <a:srgbClr val="F26B43"/>
          </p15:clr>
        </p15:guide>
        <p15:guide id="3" pos="1126">
          <p15:clr>
            <a:srgbClr val="F26B43"/>
          </p15:clr>
        </p15:guide>
        <p15:guide id="4" orient="horz" pos="646">
          <p15:clr>
            <a:srgbClr val="F26B43"/>
          </p15:clr>
        </p15:guide>
        <p15:guide id="5" orient="horz" pos="1984">
          <p15:clr>
            <a:srgbClr val="F26B43"/>
          </p15:clr>
        </p15:guide>
        <p15:guide id="7" orient="horz" pos="2188">
          <p15:clr>
            <a:srgbClr val="F26B43"/>
          </p15:clr>
        </p15:guide>
        <p15:guide id="12" orient="horz" pos="799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ruh boční PNG 150 dpi">
            <a:extLst>
              <a:ext uri="{FF2B5EF4-FFF2-40B4-BE49-F238E27FC236}">
                <a16:creationId xmlns:a16="http://schemas.microsoft.com/office/drawing/2014/main" id="{2A2BFC34-0348-4800-86ED-7EBCA71CB016}"/>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21209855" y="0"/>
            <a:ext cx="3171825" cy="13716000"/>
          </a:xfrm>
          <a:prstGeom prst="rect">
            <a:avLst/>
          </a:prstGeom>
        </p:spPr>
      </p:pic>
      <p:cxnSp>
        <p:nvCxnSpPr>
          <p:cNvPr id="14" name="Svislá linka bílá u paginace">
            <a:extLst>
              <a:ext uri="{FF2B5EF4-FFF2-40B4-BE49-F238E27FC236}">
                <a16:creationId xmlns:a16="http://schemas.microsoft.com/office/drawing/2014/main" id="{38FC4587-B0A5-4950-B02B-779E95E405B7}"/>
              </a:ext>
            </a:extLst>
          </p:cNvPr>
          <p:cNvCxnSpPr/>
          <p:nvPr userDrawn="1"/>
        </p:nvCxnSpPr>
        <p:spPr>
          <a:xfrm>
            <a:off x="23634000" y="11566800"/>
            <a:ext cx="0" cy="8712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vislá linka u nadpisu">
            <a:extLst>
              <a:ext uri="{FF2B5EF4-FFF2-40B4-BE49-F238E27FC236}">
                <a16:creationId xmlns:a16="http://schemas.microsoft.com/office/drawing/2014/main" id="{C49F2B45-138B-42B0-BF52-D105E193C92A}"/>
              </a:ext>
            </a:extLst>
          </p:cNvPr>
          <p:cNvCxnSpPr>
            <a:cxnSpLocks/>
          </p:cNvCxnSpPr>
          <p:nvPr userDrawn="1"/>
        </p:nvCxnSpPr>
        <p:spPr>
          <a:xfrm>
            <a:off x="1260000" y="1679031"/>
            <a:ext cx="0" cy="80733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787525" y="1025525"/>
            <a:ext cx="17605372" cy="2124075"/>
          </a:xfrm>
          <a:prstGeom prst="rect">
            <a:avLst/>
          </a:prstGeom>
        </p:spPr>
        <p:txBody>
          <a:bodyPr vert="horz" lIns="0" tIns="0" rIns="0" bIns="0" rtlCol="0" anchor="ctr">
            <a:normAutofit/>
          </a:bodyPr>
          <a:lstStyle/>
          <a:p>
            <a:r>
              <a:rPr lang="cs-CZ" dirty="0"/>
              <a:t>Kliknutím lze upravit styl.</a:t>
            </a:r>
            <a:endParaRPr lang="en-US" dirty="0"/>
          </a:p>
        </p:txBody>
      </p:sp>
      <p:sp>
        <p:nvSpPr>
          <p:cNvPr id="3" name="Text Placeholder 2"/>
          <p:cNvSpPr>
            <a:spLocks noGrp="1"/>
          </p:cNvSpPr>
          <p:nvPr>
            <p:ph type="body" idx="1"/>
          </p:nvPr>
        </p:nvSpPr>
        <p:spPr>
          <a:xfrm>
            <a:off x="1787525" y="3473451"/>
            <a:ext cx="17605375" cy="9217024"/>
          </a:xfrm>
          <a:prstGeom prst="rect">
            <a:avLst/>
          </a:prstGeom>
        </p:spPr>
        <p:txBody>
          <a:bodyPr vert="horz" lIns="0" tIns="0" rIns="0" bIns="0" rtlCol="0">
            <a:normAutofit/>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4" name="Date Placeholder 3"/>
          <p:cNvSpPr>
            <a:spLocks noGrp="1"/>
          </p:cNvSpPr>
          <p:nvPr>
            <p:ph type="dt" sz="half" idx="2"/>
          </p:nvPr>
        </p:nvSpPr>
        <p:spPr>
          <a:xfrm>
            <a:off x="1787525" y="13230225"/>
            <a:ext cx="2520000" cy="485774"/>
          </a:xfrm>
          <a:prstGeom prst="rect">
            <a:avLst/>
          </a:prstGeom>
        </p:spPr>
        <p:txBody>
          <a:bodyPr vert="horz" lIns="0" tIns="0" rIns="0" bIns="0" rtlCol="0" anchor="ctr"/>
          <a:lstStyle>
            <a:lvl1pPr algn="l">
              <a:defRPr sz="2400">
                <a:solidFill>
                  <a:schemeClr val="tx1">
                    <a:tint val="75000"/>
                  </a:schemeClr>
                </a:solidFill>
              </a:defRPr>
            </a:lvl1pPr>
          </a:lstStyle>
          <a:p>
            <a:endParaRPr lang="cs-CZ" dirty="0"/>
          </a:p>
        </p:txBody>
      </p:sp>
      <p:sp>
        <p:nvSpPr>
          <p:cNvPr id="5" name="Footer Placeholder 4"/>
          <p:cNvSpPr>
            <a:spLocks noGrp="1"/>
          </p:cNvSpPr>
          <p:nvPr>
            <p:ph type="ftr" sz="quarter" idx="3"/>
          </p:nvPr>
        </p:nvSpPr>
        <p:spPr>
          <a:xfrm>
            <a:off x="4307525" y="13230225"/>
            <a:ext cx="15085375" cy="485774"/>
          </a:xfrm>
          <a:prstGeom prst="rect">
            <a:avLst/>
          </a:prstGeom>
        </p:spPr>
        <p:txBody>
          <a:bodyPr vert="horz" lIns="0" tIns="0" rIns="0" bIns="0" rtlCol="0" anchor="ctr"/>
          <a:lstStyle>
            <a:lvl1pPr algn="l">
              <a:defRPr sz="2400">
                <a:solidFill>
                  <a:schemeClr val="tx1">
                    <a:tint val="75000"/>
                  </a:schemeClr>
                </a:solidFill>
              </a:defRPr>
            </a:lvl1pPr>
          </a:lstStyle>
          <a:p>
            <a:pPr algn="l"/>
            <a:endParaRPr lang="cs-CZ" dirty="0"/>
          </a:p>
        </p:txBody>
      </p:sp>
      <p:sp>
        <p:nvSpPr>
          <p:cNvPr id="6" name="Slide Number Placeholder 5"/>
          <p:cNvSpPr>
            <a:spLocks noGrp="1"/>
          </p:cNvSpPr>
          <p:nvPr>
            <p:ph type="sldNum" sz="quarter" idx="4"/>
          </p:nvPr>
        </p:nvSpPr>
        <p:spPr>
          <a:xfrm>
            <a:off x="21354475" y="11566800"/>
            <a:ext cx="1874834" cy="871195"/>
          </a:xfrm>
          <a:prstGeom prst="rect">
            <a:avLst/>
          </a:prstGeom>
        </p:spPr>
        <p:txBody>
          <a:bodyPr vert="horz" lIns="0" tIns="0" rIns="0" bIns="0" rtlCol="0" anchor="ctr"/>
          <a:lstStyle>
            <a:lvl1pPr algn="r">
              <a:defRPr sz="7200" b="1">
                <a:solidFill>
                  <a:schemeClr val="bg1"/>
                </a:solidFill>
              </a:defRPr>
            </a:lvl1pPr>
          </a:lstStyle>
          <a:p>
            <a:fld id="{E5DA22FA-421E-4FA0-BBDE-AE379348C7F1}" type="slidenum">
              <a:rPr lang="cs-CZ" smtClean="0"/>
              <a:pPr/>
              <a:t>‹#›</a:t>
            </a:fld>
            <a:endParaRPr lang="cs-CZ" b="1" dirty="0"/>
          </a:p>
        </p:txBody>
      </p:sp>
      <p:cxnSp>
        <p:nvCxnSpPr>
          <p:cNvPr id="8" name="L okraj X 4,94 cm vod. -28,9" hidden="1">
            <a:extLst>
              <a:ext uri="{FF2B5EF4-FFF2-40B4-BE49-F238E27FC236}">
                <a16:creationId xmlns:a16="http://schemas.microsoft.com/office/drawing/2014/main" id="{A3689D13-E1A7-41A6-B731-E5340353CEB6}"/>
              </a:ext>
            </a:extLst>
          </p:cNvPr>
          <p:cNvCxnSpPr/>
          <p:nvPr userDrawn="1"/>
        </p:nvCxnSpPr>
        <p:spPr>
          <a:xfrm>
            <a:off x="17784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Nadpis úč. Y 6,33 cm" hidden="1">
            <a:extLst>
              <a:ext uri="{FF2B5EF4-FFF2-40B4-BE49-F238E27FC236}">
                <a16:creationId xmlns:a16="http://schemas.microsoft.com/office/drawing/2014/main" id="{B14CCCB8-2EDB-449B-A7EC-14BF0575746B}"/>
              </a:ext>
            </a:extLst>
          </p:cNvPr>
          <p:cNvCxnSpPr/>
          <p:nvPr userDrawn="1"/>
        </p:nvCxnSpPr>
        <p:spPr>
          <a:xfrm>
            <a:off x="0" y="2278800"/>
            <a:ext cx="2438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Text úč. Y 11,79 cm" hidden="1">
            <a:extLst>
              <a:ext uri="{FF2B5EF4-FFF2-40B4-BE49-F238E27FC236}">
                <a16:creationId xmlns:a16="http://schemas.microsoft.com/office/drawing/2014/main" id="{2514243B-5626-4936-9144-86BA14537F01}"/>
              </a:ext>
            </a:extLst>
          </p:cNvPr>
          <p:cNvCxnSpPr/>
          <p:nvPr userDrawn="1"/>
        </p:nvCxnSpPr>
        <p:spPr>
          <a:xfrm>
            <a:off x="0" y="4244400"/>
            <a:ext cx="2438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Paginace úč. Y 34,23 cm" hidden="1">
            <a:extLst>
              <a:ext uri="{FF2B5EF4-FFF2-40B4-BE49-F238E27FC236}">
                <a16:creationId xmlns:a16="http://schemas.microsoft.com/office/drawing/2014/main" id="{DA01E952-750C-479E-B5E9-6791C6A62CA8}"/>
              </a:ext>
            </a:extLst>
          </p:cNvPr>
          <p:cNvCxnSpPr/>
          <p:nvPr userDrawn="1"/>
        </p:nvCxnSpPr>
        <p:spPr>
          <a:xfrm>
            <a:off x="0" y="12322800"/>
            <a:ext cx="2438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Paginace zprava X 64,38 cm" hidden="1">
            <a:extLst>
              <a:ext uri="{FF2B5EF4-FFF2-40B4-BE49-F238E27FC236}">
                <a16:creationId xmlns:a16="http://schemas.microsoft.com/office/drawing/2014/main" id="{A7B98C56-F7E2-4B6C-B9C2-105C58736980}"/>
              </a:ext>
            </a:extLst>
          </p:cNvPr>
          <p:cNvCxnSpPr/>
          <p:nvPr userDrawn="1"/>
        </p:nvCxnSpPr>
        <p:spPr>
          <a:xfrm>
            <a:off x="231768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H okraj úč. Y 9,66 cm vod. -9,4" hidden="1">
            <a:extLst>
              <a:ext uri="{FF2B5EF4-FFF2-40B4-BE49-F238E27FC236}">
                <a16:creationId xmlns:a16="http://schemas.microsoft.com/office/drawing/2014/main" id="{F4E29373-2041-4AFF-ADFD-5F5723B58F9A}"/>
              </a:ext>
            </a:extLst>
          </p:cNvPr>
          <p:cNvCxnSpPr/>
          <p:nvPr userDrawn="1"/>
        </p:nvCxnSpPr>
        <p:spPr>
          <a:xfrm>
            <a:off x="0" y="3477600"/>
            <a:ext cx="2438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D okraj Y 35,61 cm vod. +17,4" hidden="1">
            <a:extLst>
              <a:ext uri="{FF2B5EF4-FFF2-40B4-BE49-F238E27FC236}">
                <a16:creationId xmlns:a16="http://schemas.microsoft.com/office/drawing/2014/main" id="{BC90BCE1-A1C9-4935-8841-D07351AF44F2}"/>
              </a:ext>
            </a:extLst>
          </p:cNvPr>
          <p:cNvCxnSpPr/>
          <p:nvPr userDrawn="1"/>
        </p:nvCxnSpPr>
        <p:spPr>
          <a:xfrm>
            <a:off x="0" y="13143600"/>
            <a:ext cx="2438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L okraj 2 X 2,78 cm vod. -31,1" hidden="1">
            <a:extLst>
              <a:ext uri="{FF2B5EF4-FFF2-40B4-BE49-F238E27FC236}">
                <a16:creationId xmlns:a16="http://schemas.microsoft.com/office/drawing/2014/main" id="{BF4F1D93-AD8F-4A3C-8A7C-06D9F8C32FDA}"/>
              </a:ext>
            </a:extLst>
          </p:cNvPr>
          <p:cNvCxnSpPr/>
          <p:nvPr userDrawn="1"/>
        </p:nvCxnSpPr>
        <p:spPr>
          <a:xfrm>
            <a:off x="10008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Logo ÚJV bílé">
            <a:extLst>
              <a:ext uri="{FF2B5EF4-FFF2-40B4-BE49-F238E27FC236}">
                <a16:creationId xmlns:a16="http://schemas.microsoft.com/office/drawing/2014/main" id="{3500723A-8995-481D-83F2-B6E7947FDE76}"/>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21544618" y="890753"/>
            <a:ext cx="2514615" cy="1173486"/>
          </a:xfrm>
          <a:prstGeom prst="rect">
            <a:avLst/>
          </a:prstGeom>
        </p:spPr>
      </p:pic>
    </p:spTree>
    <p:extLst>
      <p:ext uri="{BB962C8B-B14F-4D97-AF65-F5344CB8AC3E}">
        <p14:creationId xmlns:p14="http://schemas.microsoft.com/office/powerpoint/2010/main" val="328257843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Lst>
  <p:hf hdr="0" ftr="0" dt="0"/>
  <p:txStyles>
    <p:titleStyle>
      <a:lvl1pPr algn="l" defTabSz="1828800" rtl="0" eaLnBrk="1" latinLnBrk="0" hangingPunct="1">
        <a:lnSpc>
          <a:spcPct val="100000"/>
        </a:lnSpc>
        <a:spcBef>
          <a:spcPct val="0"/>
        </a:spcBef>
        <a:buNone/>
        <a:defRPr sz="6000" kern="1200" cap="all" baseline="0">
          <a:solidFill>
            <a:schemeClr val="accent1"/>
          </a:solidFill>
          <a:latin typeface="+mj-lt"/>
          <a:ea typeface="+mj-ea"/>
          <a:cs typeface="+mj-cs"/>
        </a:defRPr>
      </a:lvl1pPr>
    </p:titleStyle>
    <p:bodyStyle>
      <a:lvl1pPr marL="216000" indent="-216000" algn="l" defTabSz="1828800" rtl="0" eaLnBrk="1" latinLnBrk="0" hangingPunct="1">
        <a:lnSpc>
          <a:spcPct val="100000"/>
        </a:lnSpc>
        <a:spcBef>
          <a:spcPts val="1200"/>
        </a:spcBef>
        <a:buClr>
          <a:schemeClr val="accent2"/>
        </a:buClr>
        <a:buFont typeface="Wingdings" panose="05000000000000000000" pitchFamily="2" charset="2"/>
        <a:buChar char="§"/>
        <a:defRPr sz="2400" kern="1200">
          <a:solidFill>
            <a:schemeClr val="tx2"/>
          </a:solidFill>
          <a:latin typeface="+mn-lt"/>
          <a:ea typeface="+mn-ea"/>
          <a:cs typeface="+mn-cs"/>
        </a:defRPr>
      </a:lvl1pPr>
      <a:lvl2pPr marL="432000" indent="-216000" algn="l" defTabSz="1828800" rtl="0" eaLnBrk="1" latinLnBrk="0" hangingPunct="1">
        <a:lnSpc>
          <a:spcPct val="100000"/>
        </a:lnSpc>
        <a:spcBef>
          <a:spcPts val="1200"/>
        </a:spcBef>
        <a:buClr>
          <a:schemeClr val="accent2"/>
        </a:buClr>
        <a:buFont typeface="Wingdings" panose="05000000000000000000" pitchFamily="2" charset="2"/>
        <a:buChar char="§"/>
        <a:defRPr sz="2400" kern="1200">
          <a:solidFill>
            <a:schemeClr val="tx2"/>
          </a:solidFill>
          <a:latin typeface="+mn-lt"/>
          <a:ea typeface="+mn-ea"/>
          <a:cs typeface="+mn-cs"/>
        </a:defRPr>
      </a:lvl2pPr>
      <a:lvl3pPr marL="648000" indent="-216000" algn="l" defTabSz="1828800" rtl="0" eaLnBrk="1" latinLnBrk="0" hangingPunct="1">
        <a:lnSpc>
          <a:spcPct val="100000"/>
        </a:lnSpc>
        <a:spcBef>
          <a:spcPts val="1200"/>
        </a:spcBef>
        <a:buClr>
          <a:schemeClr val="accent2"/>
        </a:buClr>
        <a:buFont typeface="Wingdings" panose="05000000000000000000" pitchFamily="2" charset="2"/>
        <a:buChar char="§"/>
        <a:defRPr sz="2400" kern="1200">
          <a:solidFill>
            <a:schemeClr val="tx2"/>
          </a:solidFill>
          <a:latin typeface="+mn-lt"/>
          <a:ea typeface="+mn-ea"/>
          <a:cs typeface="+mn-cs"/>
        </a:defRPr>
      </a:lvl3pPr>
      <a:lvl4pPr marL="864000" indent="-216000" algn="l" defTabSz="1828800" rtl="0" eaLnBrk="1" latinLnBrk="0" hangingPunct="1">
        <a:lnSpc>
          <a:spcPct val="100000"/>
        </a:lnSpc>
        <a:spcBef>
          <a:spcPts val="1200"/>
        </a:spcBef>
        <a:buClr>
          <a:schemeClr val="accent2"/>
        </a:buClr>
        <a:buFont typeface="Wingdings" panose="05000000000000000000" pitchFamily="2" charset="2"/>
        <a:buChar char="§"/>
        <a:defRPr sz="2400" kern="1200">
          <a:solidFill>
            <a:schemeClr val="tx2"/>
          </a:solidFill>
          <a:latin typeface="+mn-lt"/>
          <a:ea typeface="+mn-ea"/>
          <a:cs typeface="+mn-cs"/>
        </a:defRPr>
      </a:lvl4pPr>
      <a:lvl5pPr marL="1080000" indent="-216000" algn="l" defTabSz="1828800" rtl="0" eaLnBrk="1" latinLnBrk="0" hangingPunct="1">
        <a:lnSpc>
          <a:spcPct val="100000"/>
        </a:lnSpc>
        <a:spcBef>
          <a:spcPts val="1200"/>
        </a:spcBef>
        <a:buClr>
          <a:schemeClr val="accent2"/>
        </a:buClr>
        <a:buFont typeface="Wingdings" panose="05000000000000000000" pitchFamily="2" charset="2"/>
        <a:buChar char="§"/>
        <a:defRPr sz="2400" kern="1200">
          <a:solidFill>
            <a:schemeClr val="tx2"/>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828800" rtl="0" eaLnBrk="1" latinLnBrk="0" hangingPunct="1">
        <a:defRPr sz="2400" kern="1200">
          <a:solidFill>
            <a:schemeClr val="tx1"/>
          </a:solidFill>
          <a:latin typeface="+mn-lt"/>
          <a:ea typeface="+mn-ea"/>
          <a:cs typeface="+mn-cs"/>
        </a:defRPr>
      </a:lvl1pPr>
      <a:lvl2pPr marL="914400" algn="l" defTabSz="1828800" rtl="0" eaLnBrk="1" latinLnBrk="0" hangingPunct="1">
        <a:defRPr sz="2400" kern="1200">
          <a:solidFill>
            <a:schemeClr val="tx1"/>
          </a:solidFill>
          <a:latin typeface="+mn-lt"/>
          <a:ea typeface="+mn-ea"/>
          <a:cs typeface="+mn-cs"/>
        </a:defRPr>
      </a:lvl2pPr>
      <a:lvl3pPr marL="1828800" algn="l" defTabSz="1828800" rtl="0" eaLnBrk="1" latinLnBrk="0" hangingPunct="1">
        <a:defRPr sz="2400" kern="1200">
          <a:solidFill>
            <a:schemeClr val="tx1"/>
          </a:solidFill>
          <a:latin typeface="+mn-lt"/>
          <a:ea typeface="+mn-ea"/>
          <a:cs typeface="+mn-cs"/>
        </a:defRPr>
      </a:lvl3pPr>
      <a:lvl4pPr marL="2743200" algn="l" defTabSz="1828800" rtl="0" eaLnBrk="1" latinLnBrk="0" hangingPunct="1">
        <a:defRPr sz="2400" kern="1200">
          <a:solidFill>
            <a:schemeClr val="tx1"/>
          </a:solidFill>
          <a:latin typeface="+mn-lt"/>
          <a:ea typeface="+mn-ea"/>
          <a:cs typeface="+mn-cs"/>
        </a:defRPr>
      </a:lvl4pPr>
      <a:lvl5pPr marL="3657600" algn="l" defTabSz="1828800" rtl="0" eaLnBrk="1" latinLnBrk="0" hangingPunct="1">
        <a:defRPr sz="2400" kern="1200">
          <a:solidFill>
            <a:schemeClr val="tx1"/>
          </a:solidFill>
          <a:latin typeface="+mn-lt"/>
          <a:ea typeface="+mn-ea"/>
          <a:cs typeface="+mn-cs"/>
        </a:defRPr>
      </a:lvl5pPr>
      <a:lvl6pPr marL="4572000" algn="l" defTabSz="1828800" rtl="0" eaLnBrk="1" latinLnBrk="0" hangingPunct="1">
        <a:defRPr sz="2400" kern="1200">
          <a:solidFill>
            <a:schemeClr val="tx1"/>
          </a:solidFill>
          <a:latin typeface="+mn-lt"/>
          <a:ea typeface="+mn-ea"/>
          <a:cs typeface="+mn-cs"/>
        </a:defRPr>
      </a:lvl6pPr>
      <a:lvl7pPr marL="5486400" algn="l" defTabSz="1828800" rtl="0" eaLnBrk="1" latinLnBrk="0" hangingPunct="1">
        <a:defRPr sz="2400" kern="1200">
          <a:solidFill>
            <a:schemeClr val="tx1"/>
          </a:solidFill>
          <a:latin typeface="+mn-lt"/>
          <a:ea typeface="+mn-ea"/>
          <a:cs typeface="+mn-cs"/>
        </a:defRPr>
      </a:lvl7pPr>
      <a:lvl8pPr marL="6400800" algn="l" defTabSz="1828800" rtl="0" eaLnBrk="1" latinLnBrk="0" hangingPunct="1">
        <a:defRPr sz="2400" kern="1200">
          <a:solidFill>
            <a:schemeClr val="tx1"/>
          </a:solidFill>
          <a:latin typeface="+mn-lt"/>
          <a:ea typeface="+mn-ea"/>
          <a:cs typeface="+mn-cs"/>
        </a:defRPr>
      </a:lvl8pPr>
      <a:lvl9pPr marL="7315200" algn="l" defTabSz="182880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2216">
          <p15:clr>
            <a:srgbClr val="F26B43"/>
          </p15:clr>
        </p15:guide>
        <p15:guide id="3" pos="1126">
          <p15:clr>
            <a:srgbClr val="F26B43"/>
          </p15:clr>
        </p15:guide>
        <p15:guide id="4" orient="horz" pos="646">
          <p15:clr>
            <a:srgbClr val="F26B43"/>
          </p15:clr>
        </p15:guide>
        <p15:guide id="5" orient="horz" pos="1984">
          <p15:clr>
            <a:srgbClr val="F26B43"/>
          </p15:clr>
        </p15:guide>
        <p15:guide id="7" orient="horz" pos="2188">
          <p15:clr>
            <a:srgbClr val="F26B43"/>
          </p15:clr>
        </p15:guide>
        <p15:guide id="12" orient="horz" pos="799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6.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tags" Target="../tags/tag39.xml"/><Relationship Id="rId3" Type="http://schemas.openxmlformats.org/officeDocument/2006/relationships/tags" Target="../tags/tag3.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tags" Target="../tags/tag42.xml"/><Relationship Id="rId47" Type="http://schemas.openxmlformats.org/officeDocument/2006/relationships/notesSlide" Target="../notesSlides/notesSlide1.xml"/><Relationship Id="rId50" Type="http://schemas.openxmlformats.org/officeDocument/2006/relationships/image" Target="../media/image15.JP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slideLayout" Target="../slideLayouts/slideLayout24.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tags" Target="../tags/tag29.xml"/><Relationship Id="rId41" Type="http://schemas.openxmlformats.org/officeDocument/2006/relationships/tags" Target="../tags/tag41.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tags" Target="../tags/tag45.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image" Target="../media/image14.jpg"/><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4" Type="http://schemas.openxmlformats.org/officeDocument/2006/relationships/tags" Target="../tags/tag44.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image" Target="../media/image13.png"/><Relationship Id="rId8" Type="http://schemas.openxmlformats.org/officeDocument/2006/relationships/tags" Target="../tags/tag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6.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emf"/></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mailto:Jozef.Misak@ujv.cz" TargetMode="Externa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3">
            <a:extLst>
              <a:ext uri="{FF2B5EF4-FFF2-40B4-BE49-F238E27FC236}">
                <a16:creationId xmlns:a16="http://schemas.microsoft.com/office/drawing/2014/main" id="{A4D6E9B6-EEDB-4AA0-8FCC-D5065B483AB2}"/>
              </a:ext>
            </a:extLst>
          </p:cNvPr>
          <p:cNvSpPr>
            <a:spLocks noGrp="1"/>
          </p:cNvSpPr>
          <p:nvPr>
            <p:ph type="ctrTitle"/>
          </p:nvPr>
        </p:nvSpPr>
        <p:spPr>
          <a:xfrm>
            <a:off x="10433876" y="2624287"/>
            <a:ext cx="12371047" cy="2270502"/>
          </a:xfrm>
        </p:spPr>
        <p:txBody>
          <a:bodyPr anchor="b">
            <a:normAutofit/>
          </a:bodyPr>
          <a:lstStyle/>
          <a:p>
            <a:pPr>
              <a:defRPr/>
            </a:pPr>
            <a:r>
              <a:rPr lang="en-US" kern="100" dirty="0">
                <a:solidFill>
                  <a:srgbClr val="0070C0"/>
                </a:solidFill>
                <a:effectLst/>
                <a:latin typeface="Arial" panose="020B0604020202020204" pitchFamily="34" charset="0"/>
                <a:ea typeface="MS PGothic" panose="020B0600070205080204" pitchFamily="34" charset="-128"/>
              </a:rPr>
              <a:t>Nuclear Power Program of the Czech Republic</a:t>
            </a:r>
            <a:endParaRPr lang="cs-CZ" dirty="0">
              <a:solidFill>
                <a:srgbClr val="0070C0"/>
              </a:solidFill>
            </a:endParaRPr>
          </a:p>
        </p:txBody>
      </p:sp>
      <p:sp>
        <p:nvSpPr>
          <p:cNvPr id="9" name="Podnadpis 4">
            <a:extLst>
              <a:ext uri="{FF2B5EF4-FFF2-40B4-BE49-F238E27FC236}">
                <a16:creationId xmlns:a16="http://schemas.microsoft.com/office/drawing/2014/main" id="{5E3D3A44-4438-4105-B639-D9274F83FA71}"/>
              </a:ext>
            </a:extLst>
          </p:cNvPr>
          <p:cNvSpPr>
            <a:spLocks noGrp="1"/>
          </p:cNvSpPr>
          <p:nvPr>
            <p:ph type="subTitle" idx="1"/>
          </p:nvPr>
        </p:nvSpPr>
        <p:spPr>
          <a:xfrm>
            <a:off x="13483244" y="5917066"/>
            <a:ext cx="9116684" cy="4417249"/>
          </a:xfrm>
        </p:spPr>
        <p:txBody>
          <a:bodyPr anchor="ctr">
            <a:noAutofit/>
          </a:bodyPr>
          <a:lstStyle/>
          <a:p>
            <a:pPr>
              <a:defRPr/>
            </a:pPr>
            <a:endParaRPr lang="en-GB" altLang="cs-CZ" sz="4000" b="1" dirty="0">
              <a:solidFill>
                <a:srgbClr val="0070C0"/>
              </a:solidFill>
            </a:endParaRPr>
          </a:p>
          <a:p>
            <a:pPr>
              <a:defRPr/>
            </a:pPr>
            <a:r>
              <a:rPr lang="en-GB" altLang="cs-CZ" sz="4000" b="1" dirty="0">
                <a:solidFill>
                  <a:srgbClr val="0070C0"/>
                </a:solidFill>
              </a:rPr>
              <a:t>Jozef Misak</a:t>
            </a:r>
          </a:p>
          <a:p>
            <a:pPr>
              <a:defRPr/>
            </a:pPr>
            <a:endParaRPr lang="en-GB" altLang="cs-CZ" sz="4000" b="1" dirty="0">
              <a:solidFill>
                <a:srgbClr val="0070C0"/>
              </a:solidFill>
            </a:endParaRPr>
          </a:p>
          <a:p>
            <a:pPr>
              <a:defRPr/>
            </a:pPr>
            <a:endParaRPr lang="en-GB" altLang="cs-CZ" sz="4000" b="1" dirty="0">
              <a:solidFill>
                <a:srgbClr val="0070C0"/>
              </a:solidFill>
            </a:endParaRPr>
          </a:p>
          <a:p>
            <a:pPr>
              <a:defRPr/>
            </a:pPr>
            <a:r>
              <a:rPr lang="en-GB" altLang="cs-CZ" sz="4000" b="1" dirty="0">
                <a:solidFill>
                  <a:srgbClr val="0070C0"/>
                </a:solidFill>
              </a:rPr>
              <a:t>International Nuclear Conference</a:t>
            </a:r>
          </a:p>
          <a:p>
            <a:pPr>
              <a:defRPr/>
            </a:pPr>
            <a:r>
              <a:rPr lang="en-GB" altLang="cs-CZ" sz="4000" b="1" dirty="0">
                <a:solidFill>
                  <a:srgbClr val="0070C0"/>
                </a:solidFill>
              </a:rPr>
              <a:t>“State of the Art of the Modular Nuclear Reactors for the Market of South-East Europe”</a:t>
            </a:r>
          </a:p>
          <a:p>
            <a:pPr indent="457200"/>
            <a:endParaRPr lang="en-US" sz="4000" b="1" dirty="0">
              <a:solidFill>
                <a:srgbClr val="0070C0"/>
              </a:solidFill>
              <a:effectLst/>
              <a:ea typeface="Times New Roman" panose="02020603050405020304" pitchFamily="18" charset="0"/>
              <a:cs typeface="Helvetica" panose="020B0604020202020204" pitchFamily="34" charset="0"/>
            </a:endParaRPr>
          </a:p>
          <a:p>
            <a:pPr indent="457200"/>
            <a:r>
              <a:rPr lang="ru-RU" sz="4000" b="1" dirty="0">
                <a:solidFill>
                  <a:srgbClr val="0070C0"/>
                </a:solidFill>
                <a:effectLst/>
                <a:ea typeface="Times New Roman" panose="02020603050405020304" pitchFamily="18" charset="0"/>
                <a:cs typeface="Helvetica" panose="020B0604020202020204" pitchFamily="34" charset="0"/>
              </a:rPr>
              <a:t> </a:t>
            </a:r>
            <a:r>
              <a:rPr lang="en-US" sz="4000" b="1" dirty="0">
                <a:solidFill>
                  <a:srgbClr val="0070C0"/>
                </a:solidFill>
                <a:effectLst/>
                <a:ea typeface="Times New Roman" panose="02020603050405020304" pitchFamily="18" charset="0"/>
              </a:rPr>
              <a:t>Bulgarian Energy &amp; Mining Forum</a:t>
            </a:r>
            <a:endParaRPr lang="cs-CZ" sz="4000" dirty="0">
              <a:solidFill>
                <a:srgbClr val="0070C0"/>
              </a:solidFill>
              <a:effectLst/>
              <a:ea typeface="Times New Roman" panose="02020603050405020304" pitchFamily="18" charset="0"/>
            </a:endParaRPr>
          </a:p>
          <a:p>
            <a:r>
              <a:rPr lang="ru-RU" sz="4000" b="1" dirty="0">
                <a:solidFill>
                  <a:srgbClr val="0070C0"/>
                </a:solidFill>
                <a:effectLst/>
                <a:ea typeface="Times New Roman" panose="02020603050405020304" pitchFamily="18" charset="0"/>
                <a:cs typeface="Arial" panose="020B0604020202020204" pitchFamily="34" charset="0"/>
              </a:rPr>
              <a:t>1</a:t>
            </a:r>
            <a:r>
              <a:rPr lang="en-US" sz="4000" b="1" dirty="0">
                <a:solidFill>
                  <a:srgbClr val="0070C0"/>
                </a:solidFill>
                <a:effectLst/>
                <a:ea typeface="Times New Roman" panose="02020603050405020304" pitchFamily="18" charset="0"/>
                <a:cs typeface="Arial" panose="020B0604020202020204" pitchFamily="34" charset="0"/>
              </a:rPr>
              <a:t>2-13 January </a:t>
            </a:r>
            <a:r>
              <a:rPr lang="ru-RU" sz="4000" b="1" dirty="0">
                <a:solidFill>
                  <a:srgbClr val="0070C0"/>
                </a:solidFill>
                <a:effectLst/>
                <a:ea typeface="Times New Roman" panose="02020603050405020304" pitchFamily="18" charset="0"/>
                <a:cs typeface="Arial" panose="020B0604020202020204" pitchFamily="34" charset="0"/>
              </a:rPr>
              <a:t>2023, </a:t>
            </a:r>
            <a:r>
              <a:rPr lang="en-US" sz="4000" b="1" dirty="0">
                <a:solidFill>
                  <a:srgbClr val="0070C0"/>
                </a:solidFill>
                <a:effectLst/>
                <a:ea typeface="Times New Roman" panose="02020603050405020304" pitchFamily="18" charset="0"/>
                <a:cs typeface="Arial" panose="020B0604020202020204" pitchFamily="34" charset="0"/>
              </a:rPr>
              <a:t>Sofia</a:t>
            </a:r>
            <a:endParaRPr lang="cs-CZ" sz="4000" dirty="0">
              <a:solidFill>
                <a:srgbClr val="0070C0"/>
              </a:solidFill>
              <a:effectLst/>
              <a:ea typeface="Times New Roman" panose="02020603050405020304" pitchFamily="18" charset="0"/>
            </a:endParaRPr>
          </a:p>
        </p:txBody>
      </p:sp>
      <p:pic>
        <p:nvPicPr>
          <p:cNvPr id="4" name="Picture 10" descr="Obrázek1">
            <a:extLst>
              <a:ext uri="{FF2B5EF4-FFF2-40B4-BE49-F238E27FC236}">
                <a16:creationId xmlns:a16="http://schemas.microsoft.com/office/drawing/2014/main" id="{A3C492D0-A370-4581-AD8A-DB14CB44F1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637" y="8125690"/>
            <a:ext cx="12700205" cy="5058295"/>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1688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BD6E7828-177D-4902-8D3F-C4196AA91465}"/>
              </a:ext>
            </a:extLst>
          </p:cNvPr>
          <p:cNvSpPr>
            <a:spLocks noGrp="1"/>
          </p:cNvSpPr>
          <p:nvPr>
            <p:ph idx="1"/>
          </p:nvPr>
        </p:nvSpPr>
        <p:spPr>
          <a:xfrm>
            <a:off x="2407458" y="1580828"/>
            <a:ext cx="17117162" cy="8924386"/>
          </a:xfrm>
        </p:spPr>
        <p:txBody>
          <a:bodyPr>
            <a:normAutofit/>
          </a:bodyPr>
          <a:lstStyle/>
          <a:p>
            <a:pPr marL="531813" indent="-531813" algn="ctr"/>
            <a:endParaRPr lang="en-US" sz="7200" cap="all" dirty="0">
              <a:solidFill>
                <a:srgbClr val="0070C0"/>
              </a:solidFill>
            </a:endParaRPr>
          </a:p>
          <a:p>
            <a:pPr marL="0" indent="0" algn="ctr">
              <a:buNone/>
            </a:pPr>
            <a:endParaRPr lang="cs-CZ" sz="7200" cap="all" dirty="0">
              <a:solidFill>
                <a:srgbClr val="0070C0"/>
              </a:solidFill>
            </a:endParaRPr>
          </a:p>
          <a:p>
            <a:pPr marL="531813" indent="-531813" algn="ctr"/>
            <a:endParaRPr lang="en-US" sz="7200" cap="all" dirty="0">
              <a:solidFill>
                <a:srgbClr val="0070C0"/>
              </a:solidFill>
            </a:endParaRPr>
          </a:p>
          <a:p>
            <a:pPr marL="0" indent="0" algn="ctr">
              <a:spcAft>
                <a:spcPts val="1200"/>
              </a:spcAft>
              <a:buNone/>
            </a:pPr>
            <a:r>
              <a:rPr lang="cs-CZ" sz="7200" cap="all" dirty="0">
                <a:solidFill>
                  <a:srgbClr val="0070C0"/>
                </a:solidFill>
              </a:rPr>
              <a:t>      </a:t>
            </a:r>
            <a:r>
              <a:rPr lang="en-US" sz="7200" cap="all" dirty="0">
                <a:solidFill>
                  <a:srgbClr val="0070C0"/>
                </a:solidFill>
              </a:rPr>
              <a:t>Nuclear power in the Czech Republic</a:t>
            </a:r>
          </a:p>
        </p:txBody>
      </p:sp>
      <p:sp>
        <p:nvSpPr>
          <p:cNvPr id="5" name="Zástupný symbol pro číslo snímku 4">
            <a:extLst>
              <a:ext uri="{FF2B5EF4-FFF2-40B4-BE49-F238E27FC236}">
                <a16:creationId xmlns:a16="http://schemas.microsoft.com/office/drawing/2014/main" id="{3A4DF4F9-A348-4B24-A6FB-2C6F742D5D4E}"/>
              </a:ext>
            </a:extLst>
          </p:cNvPr>
          <p:cNvSpPr>
            <a:spLocks noGrp="1"/>
          </p:cNvSpPr>
          <p:nvPr>
            <p:ph type="sldNum" sz="quarter" idx="12"/>
          </p:nvPr>
        </p:nvSpPr>
        <p:spPr/>
        <p:txBody>
          <a:bodyPr/>
          <a:lstStyle/>
          <a:p>
            <a:fld id="{E5DA22FA-421E-4FA0-BBDE-AE379348C7F1}" type="slidenum">
              <a:rPr lang="cs-CZ" smtClean="0"/>
              <a:t>10</a:t>
            </a:fld>
            <a:endParaRPr lang="cs-CZ" dirty="0"/>
          </a:p>
        </p:txBody>
      </p:sp>
    </p:spTree>
    <p:extLst>
      <p:ext uri="{BB962C8B-B14F-4D97-AF65-F5344CB8AC3E}">
        <p14:creationId xmlns:p14="http://schemas.microsoft.com/office/powerpoint/2010/main" val="2108100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1A278716-C84E-43A5-9876-84406566FF4F}"/>
              </a:ext>
            </a:extLst>
          </p:cNvPr>
          <p:cNvPicPr>
            <a:picLocks noChangeAspect="1"/>
          </p:cNvPicPr>
          <p:nvPr/>
        </p:nvPicPr>
        <p:blipFill rotWithShape="1">
          <a:blip r:embed="rId3"/>
          <a:srcRect t="14654"/>
          <a:stretch/>
        </p:blipFill>
        <p:spPr>
          <a:xfrm>
            <a:off x="554221" y="1812715"/>
            <a:ext cx="20709454" cy="11903286"/>
          </a:xfrm>
          <a:prstGeom prst="rect">
            <a:avLst/>
          </a:prstGeom>
        </p:spPr>
      </p:pic>
      <p:sp>
        <p:nvSpPr>
          <p:cNvPr id="18" name="Nadpis 2">
            <a:extLst>
              <a:ext uri="{FF2B5EF4-FFF2-40B4-BE49-F238E27FC236}">
                <a16:creationId xmlns:a16="http://schemas.microsoft.com/office/drawing/2014/main" id="{9750B2DE-D880-4197-B050-B298DC7872D0}"/>
              </a:ext>
            </a:extLst>
          </p:cNvPr>
          <p:cNvSpPr txBox="1">
            <a:spLocks/>
          </p:cNvSpPr>
          <p:nvPr/>
        </p:nvSpPr>
        <p:spPr>
          <a:xfrm>
            <a:off x="1441343" y="256819"/>
            <a:ext cx="19605355" cy="1436968"/>
          </a:xfrm>
          <a:prstGeom prst="rect">
            <a:avLst/>
          </a:prstGeom>
        </p:spPr>
        <p:txBody>
          <a:bodyPr>
            <a:noAutofit/>
          </a:bodyPr>
          <a:lstStyle>
            <a:lvl1pPr algn="l" defTabSz="1828800" rtl="0" eaLnBrk="1" latinLnBrk="0" hangingPunct="1">
              <a:lnSpc>
                <a:spcPct val="100000"/>
              </a:lnSpc>
              <a:spcBef>
                <a:spcPct val="0"/>
              </a:spcBef>
              <a:buNone/>
              <a:defRPr sz="6000" kern="1200" cap="all" baseline="0">
                <a:solidFill>
                  <a:schemeClr val="accent1"/>
                </a:solidFill>
                <a:latin typeface="+mj-lt"/>
                <a:ea typeface="+mj-ea"/>
                <a:cs typeface="+mj-cs"/>
              </a:defRPr>
            </a:lvl1pPr>
          </a:lstStyle>
          <a:p>
            <a:r>
              <a:rPr lang="en-US" altLang="cs-CZ" sz="5400" dirty="0">
                <a:solidFill>
                  <a:srgbClr val="0070C0"/>
                </a:solidFill>
              </a:rPr>
              <a:t>Role of Nuclear power in the Czech Republic</a:t>
            </a:r>
            <a:endParaRPr lang="cs-CZ" altLang="cs-CZ" sz="5400" cap="none" dirty="0">
              <a:solidFill>
                <a:srgbClr val="0070C0"/>
              </a:solidFill>
            </a:endParaRPr>
          </a:p>
        </p:txBody>
      </p:sp>
      <p:sp>
        <p:nvSpPr>
          <p:cNvPr id="4" name="Zástupný symbol pro číslo snímku 1">
            <a:extLst>
              <a:ext uri="{FF2B5EF4-FFF2-40B4-BE49-F238E27FC236}">
                <a16:creationId xmlns:a16="http://schemas.microsoft.com/office/drawing/2014/main" id="{EB1375CB-D746-468D-982D-D03FC6B93FFB}"/>
              </a:ext>
            </a:extLst>
          </p:cNvPr>
          <p:cNvSpPr txBox="1">
            <a:spLocks/>
          </p:cNvSpPr>
          <p:nvPr/>
        </p:nvSpPr>
        <p:spPr>
          <a:xfrm>
            <a:off x="21354475" y="11566800"/>
            <a:ext cx="1874834" cy="871195"/>
          </a:xfrm>
          <a:prstGeom prst="rect">
            <a:avLst/>
          </a:prstGeom>
        </p:spPr>
        <p:txBody>
          <a:bodyPr/>
          <a:lstStyle>
            <a:defPPr>
              <a:defRPr lang="en-US"/>
            </a:defPPr>
            <a:lvl1pPr marL="0" algn="l" defTabSz="457200" rtl="0" eaLnBrk="1" latinLnBrk="0" hangingPunct="1">
              <a:defRPr sz="2400" kern="1200">
                <a:solidFill>
                  <a:schemeClr val="tx1"/>
                </a:solidFill>
                <a:latin typeface="+mn-lt"/>
                <a:ea typeface="+mn-ea"/>
                <a:cs typeface="+mn-cs"/>
              </a:defRPr>
            </a:lvl1pPr>
            <a:lvl2pPr marL="457200" algn="l" defTabSz="457200" rtl="0" eaLnBrk="1" latinLnBrk="0" hangingPunct="1">
              <a:defRPr sz="2400" kern="1200">
                <a:solidFill>
                  <a:schemeClr val="tx1"/>
                </a:solidFill>
                <a:latin typeface="+mn-lt"/>
                <a:ea typeface="+mn-ea"/>
                <a:cs typeface="+mn-cs"/>
              </a:defRPr>
            </a:lvl2pPr>
            <a:lvl3pPr marL="914400" algn="l" defTabSz="457200" rtl="0" eaLnBrk="1" latinLnBrk="0" hangingPunct="1">
              <a:defRPr sz="2400" kern="1200">
                <a:solidFill>
                  <a:schemeClr val="tx1"/>
                </a:solidFill>
                <a:latin typeface="+mn-lt"/>
                <a:ea typeface="+mn-ea"/>
                <a:cs typeface="+mn-cs"/>
              </a:defRPr>
            </a:lvl3pPr>
            <a:lvl4pPr marL="1371600" algn="l" defTabSz="457200" rtl="0" eaLnBrk="1" latinLnBrk="0" hangingPunct="1">
              <a:defRPr sz="2400" kern="1200">
                <a:solidFill>
                  <a:schemeClr val="tx1"/>
                </a:solidFill>
                <a:latin typeface="+mn-lt"/>
                <a:ea typeface="+mn-ea"/>
                <a:cs typeface="+mn-cs"/>
              </a:defRPr>
            </a:lvl4pPr>
            <a:lvl5pPr marL="1828800" algn="l" defTabSz="457200" rtl="0" eaLnBrk="1" latinLnBrk="0" hangingPunct="1">
              <a:defRPr sz="2400" kern="1200">
                <a:solidFill>
                  <a:schemeClr val="tx1"/>
                </a:solidFill>
                <a:latin typeface="+mn-lt"/>
                <a:ea typeface="+mn-ea"/>
                <a:cs typeface="+mn-cs"/>
              </a:defRPr>
            </a:lvl5pPr>
            <a:lvl6pPr marL="2286000" algn="l" defTabSz="457200" rtl="0" eaLnBrk="1" latinLnBrk="0" hangingPunct="1">
              <a:defRPr sz="2400" kern="1200">
                <a:solidFill>
                  <a:schemeClr val="tx1"/>
                </a:solidFill>
                <a:latin typeface="+mn-lt"/>
                <a:ea typeface="+mn-ea"/>
                <a:cs typeface="+mn-cs"/>
              </a:defRPr>
            </a:lvl6pPr>
            <a:lvl7pPr marL="2743200" algn="l" defTabSz="457200" rtl="0" eaLnBrk="1" latinLnBrk="0" hangingPunct="1">
              <a:defRPr sz="2400" kern="1200">
                <a:solidFill>
                  <a:schemeClr val="tx1"/>
                </a:solidFill>
                <a:latin typeface="+mn-lt"/>
                <a:ea typeface="+mn-ea"/>
                <a:cs typeface="+mn-cs"/>
              </a:defRPr>
            </a:lvl7pPr>
            <a:lvl8pPr marL="3200400" algn="l" defTabSz="457200" rtl="0" eaLnBrk="1" latinLnBrk="0" hangingPunct="1">
              <a:defRPr sz="2400" kern="1200">
                <a:solidFill>
                  <a:schemeClr val="tx1"/>
                </a:solidFill>
                <a:latin typeface="+mn-lt"/>
                <a:ea typeface="+mn-ea"/>
                <a:cs typeface="+mn-cs"/>
              </a:defRPr>
            </a:lvl8pPr>
            <a:lvl9pPr marL="3657600" algn="l" defTabSz="457200" rtl="0" eaLnBrk="1" latinLnBrk="0" hangingPunct="1">
              <a:defRPr sz="2400" kern="1200">
                <a:solidFill>
                  <a:schemeClr val="tx1"/>
                </a:solidFill>
                <a:latin typeface="+mn-lt"/>
                <a:ea typeface="+mn-ea"/>
                <a:cs typeface="+mn-cs"/>
              </a:defRPr>
            </a:lvl9pPr>
          </a:lstStyle>
          <a:p>
            <a:pPr algn="r"/>
            <a:fld id="{E5DA22FA-421E-4FA0-BBDE-AE379348C7F1}" type="slidenum">
              <a:rPr lang="cs-CZ" sz="7200" b="1" smtClean="0">
                <a:solidFill>
                  <a:srgbClr val="0070C0"/>
                </a:solidFill>
              </a:rPr>
              <a:pPr algn="r"/>
              <a:t>11</a:t>
            </a:fld>
            <a:endParaRPr lang="cs-CZ" sz="7200" b="1" dirty="0">
              <a:solidFill>
                <a:srgbClr val="0070C0"/>
              </a:solidFill>
            </a:endParaRPr>
          </a:p>
        </p:txBody>
      </p:sp>
    </p:spTree>
    <p:extLst>
      <p:ext uri="{BB962C8B-B14F-4D97-AF65-F5344CB8AC3E}">
        <p14:creationId xmlns:p14="http://schemas.microsoft.com/office/powerpoint/2010/main" val="3843735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Nadpis 2">
            <a:extLst>
              <a:ext uri="{FF2B5EF4-FFF2-40B4-BE49-F238E27FC236}">
                <a16:creationId xmlns:a16="http://schemas.microsoft.com/office/drawing/2014/main" id="{9750B2DE-D880-4197-B050-B298DC7872D0}"/>
              </a:ext>
            </a:extLst>
          </p:cNvPr>
          <p:cNvSpPr txBox="1">
            <a:spLocks/>
          </p:cNvSpPr>
          <p:nvPr/>
        </p:nvSpPr>
        <p:spPr>
          <a:xfrm>
            <a:off x="665018" y="630405"/>
            <a:ext cx="19784291" cy="1436968"/>
          </a:xfrm>
          <a:prstGeom prst="rect">
            <a:avLst/>
          </a:prstGeom>
        </p:spPr>
        <p:txBody>
          <a:bodyPr>
            <a:noAutofit/>
          </a:bodyPr>
          <a:lstStyle>
            <a:lvl1pPr algn="l" defTabSz="1828800" rtl="0" eaLnBrk="1" latinLnBrk="0" hangingPunct="1">
              <a:lnSpc>
                <a:spcPct val="100000"/>
              </a:lnSpc>
              <a:spcBef>
                <a:spcPct val="0"/>
              </a:spcBef>
              <a:buNone/>
              <a:defRPr sz="6000" kern="1200" cap="all" baseline="0">
                <a:solidFill>
                  <a:schemeClr val="accent1"/>
                </a:solidFill>
                <a:latin typeface="+mj-lt"/>
                <a:ea typeface="+mj-ea"/>
                <a:cs typeface="+mj-cs"/>
              </a:defRPr>
            </a:lvl1pPr>
          </a:lstStyle>
          <a:p>
            <a:pPr algn="ctr"/>
            <a:r>
              <a:rPr lang="cs-CZ" altLang="cs-CZ" sz="5400" dirty="0">
                <a:solidFill>
                  <a:srgbClr val="0070C0"/>
                </a:solidFill>
              </a:rPr>
              <a:t>Development </a:t>
            </a:r>
            <a:r>
              <a:rPr lang="en-US" altLang="cs-CZ" sz="5400" dirty="0">
                <a:solidFill>
                  <a:srgbClr val="0070C0"/>
                </a:solidFill>
              </a:rPr>
              <a:t>of electricity production and consumption (</a:t>
            </a:r>
            <a:r>
              <a:rPr lang="en-US" altLang="cs-CZ" sz="5400" dirty="0" err="1">
                <a:solidFill>
                  <a:srgbClr val="0070C0"/>
                </a:solidFill>
              </a:rPr>
              <a:t>TWh</a:t>
            </a:r>
            <a:r>
              <a:rPr lang="en-US" altLang="cs-CZ" sz="5400" dirty="0">
                <a:solidFill>
                  <a:srgbClr val="0070C0"/>
                </a:solidFill>
              </a:rPr>
              <a:t>) in the Czech Republic</a:t>
            </a:r>
            <a:r>
              <a:rPr lang="cs-CZ" altLang="cs-CZ" sz="5400" dirty="0">
                <a:solidFill>
                  <a:srgbClr val="0070C0"/>
                </a:solidFill>
              </a:rPr>
              <a:t> </a:t>
            </a:r>
            <a:endParaRPr lang="en-US" altLang="cs-CZ" sz="5400" dirty="0">
              <a:solidFill>
                <a:srgbClr val="0070C0"/>
              </a:solidFill>
            </a:endParaRPr>
          </a:p>
          <a:p>
            <a:pPr algn="ctr"/>
            <a:r>
              <a:rPr lang="en-US" altLang="cs-CZ" sz="5400" dirty="0">
                <a:solidFill>
                  <a:srgbClr val="0070C0"/>
                </a:solidFill>
              </a:rPr>
              <a:t>(CEZ estimate)</a:t>
            </a:r>
            <a:endParaRPr lang="cs-CZ" altLang="cs-CZ" sz="5400" cap="none" dirty="0">
              <a:solidFill>
                <a:srgbClr val="0070C0"/>
              </a:solidFill>
            </a:endParaRPr>
          </a:p>
        </p:txBody>
      </p:sp>
      <p:pic>
        <p:nvPicPr>
          <p:cNvPr id="4" name="Obrázek 3">
            <a:extLst>
              <a:ext uri="{FF2B5EF4-FFF2-40B4-BE49-F238E27FC236}">
                <a16:creationId xmlns:a16="http://schemas.microsoft.com/office/drawing/2014/main" id="{C575DEF5-8619-4A93-B29E-F46893DC15DB}"/>
              </a:ext>
            </a:extLst>
          </p:cNvPr>
          <p:cNvPicPr>
            <a:picLocks noChangeAspect="1"/>
          </p:cNvPicPr>
          <p:nvPr/>
        </p:nvPicPr>
        <p:blipFill>
          <a:blip r:embed="rId3"/>
          <a:stretch>
            <a:fillRect/>
          </a:stretch>
        </p:blipFill>
        <p:spPr>
          <a:xfrm>
            <a:off x="365760" y="3393277"/>
            <a:ext cx="19605355" cy="9243819"/>
          </a:xfrm>
          <a:prstGeom prst="rect">
            <a:avLst/>
          </a:prstGeom>
        </p:spPr>
      </p:pic>
      <p:sp>
        <p:nvSpPr>
          <p:cNvPr id="5" name="TextovéPole 4">
            <a:extLst>
              <a:ext uri="{FF2B5EF4-FFF2-40B4-BE49-F238E27FC236}">
                <a16:creationId xmlns:a16="http://schemas.microsoft.com/office/drawing/2014/main" id="{5A297FFA-B194-431F-9227-B5D8F06875A1}"/>
              </a:ext>
            </a:extLst>
          </p:cNvPr>
          <p:cNvSpPr txBox="1"/>
          <p:nvPr/>
        </p:nvSpPr>
        <p:spPr>
          <a:xfrm>
            <a:off x="5802283" y="10256581"/>
            <a:ext cx="2510444" cy="584775"/>
          </a:xfrm>
          <a:prstGeom prst="rect">
            <a:avLst/>
          </a:prstGeom>
          <a:noFill/>
        </p:spPr>
        <p:txBody>
          <a:bodyPr wrap="square" rtlCol="0">
            <a:spAutoFit/>
          </a:bodyPr>
          <a:lstStyle/>
          <a:p>
            <a:r>
              <a:rPr lang="en-US" sz="3200" b="1" dirty="0"/>
              <a:t>nuclear</a:t>
            </a:r>
            <a:endParaRPr lang="en-GB" sz="3200" b="1" dirty="0"/>
          </a:p>
        </p:txBody>
      </p:sp>
      <p:sp>
        <p:nvSpPr>
          <p:cNvPr id="7" name="TextovéPole 6">
            <a:extLst>
              <a:ext uri="{FF2B5EF4-FFF2-40B4-BE49-F238E27FC236}">
                <a16:creationId xmlns:a16="http://schemas.microsoft.com/office/drawing/2014/main" id="{A508AC7A-5353-4AC9-BBF2-DE3984A98032}"/>
              </a:ext>
            </a:extLst>
          </p:cNvPr>
          <p:cNvSpPr txBox="1"/>
          <p:nvPr/>
        </p:nvSpPr>
        <p:spPr>
          <a:xfrm>
            <a:off x="13785271" y="8956456"/>
            <a:ext cx="3372197" cy="584775"/>
          </a:xfrm>
          <a:prstGeom prst="rect">
            <a:avLst/>
          </a:prstGeom>
          <a:noFill/>
        </p:spPr>
        <p:txBody>
          <a:bodyPr wrap="square" rtlCol="0">
            <a:spAutoFit/>
          </a:bodyPr>
          <a:lstStyle/>
          <a:p>
            <a:r>
              <a:rPr lang="en-US" sz="3200" b="1" dirty="0"/>
              <a:t>new nuclear</a:t>
            </a:r>
            <a:endParaRPr lang="en-GB" sz="3200" b="1" dirty="0"/>
          </a:p>
        </p:txBody>
      </p:sp>
      <p:sp>
        <p:nvSpPr>
          <p:cNvPr id="8" name="TextovéPole 7">
            <a:extLst>
              <a:ext uri="{FF2B5EF4-FFF2-40B4-BE49-F238E27FC236}">
                <a16:creationId xmlns:a16="http://schemas.microsoft.com/office/drawing/2014/main" id="{65839E14-E219-41C6-8826-8BEFBAF4419F}"/>
              </a:ext>
            </a:extLst>
          </p:cNvPr>
          <p:cNvSpPr txBox="1"/>
          <p:nvPr/>
        </p:nvSpPr>
        <p:spPr>
          <a:xfrm>
            <a:off x="4175760" y="11300645"/>
            <a:ext cx="3937462" cy="584775"/>
          </a:xfrm>
          <a:prstGeom prst="rect">
            <a:avLst/>
          </a:prstGeom>
          <a:noFill/>
        </p:spPr>
        <p:txBody>
          <a:bodyPr wrap="square" rtlCol="0">
            <a:spAutoFit/>
          </a:bodyPr>
          <a:lstStyle/>
          <a:p>
            <a:r>
              <a:rPr lang="en-US" sz="3200" b="1" dirty="0"/>
              <a:t>RES</a:t>
            </a:r>
            <a:endParaRPr lang="en-GB" sz="3200" b="1" dirty="0"/>
          </a:p>
        </p:txBody>
      </p:sp>
      <p:sp>
        <p:nvSpPr>
          <p:cNvPr id="9" name="TextovéPole 8">
            <a:extLst>
              <a:ext uri="{FF2B5EF4-FFF2-40B4-BE49-F238E27FC236}">
                <a16:creationId xmlns:a16="http://schemas.microsoft.com/office/drawing/2014/main" id="{16A44F3F-C0DE-40C7-8EF4-AB3FF3A68F9B}"/>
              </a:ext>
            </a:extLst>
          </p:cNvPr>
          <p:cNvSpPr txBox="1"/>
          <p:nvPr/>
        </p:nvSpPr>
        <p:spPr>
          <a:xfrm>
            <a:off x="2114203" y="8586574"/>
            <a:ext cx="2989811" cy="584775"/>
          </a:xfrm>
          <a:prstGeom prst="rect">
            <a:avLst/>
          </a:prstGeom>
          <a:noFill/>
        </p:spPr>
        <p:txBody>
          <a:bodyPr wrap="square" rtlCol="0">
            <a:spAutoFit/>
          </a:bodyPr>
          <a:lstStyle/>
          <a:p>
            <a:r>
              <a:rPr lang="en-US" sz="3200" b="1" dirty="0">
                <a:solidFill>
                  <a:schemeClr val="bg1"/>
                </a:solidFill>
              </a:rPr>
              <a:t>brown coal</a:t>
            </a:r>
            <a:endParaRPr lang="en-GB" sz="3200" b="1" dirty="0">
              <a:solidFill>
                <a:schemeClr val="bg1"/>
              </a:solidFill>
            </a:endParaRPr>
          </a:p>
        </p:txBody>
      </p:sp>
      <p:sp>
        <p:nvSpPr>
          <p:cNvPr id="10" name="TextovéPole 9">
            <a:extLst>
              <a:ext uri="{FF2B5EF4-FFF2-40B4-BE49-F238E27FC236}">
                <a16:creationId xmlns:a16="http://schemas.microsoft.com/office/drawing/2014/main" id="{F92BA3D1-4956-4FD4-B5BD-AF76EE4F2CC0}"/>
              </a:ext>
            </a:extLst>
          </p:cNvPr>
          <p:cNvSpPr txBox="1"/>
          <p:nvPr/>
        </p:nvSpPr>
        <p:spPr>
          <a:xfrm>
            <a:off x="8929463" y="9310399"/>
            <a:ext cx="4668982" cy="584775"/>
          </a:xfrm>
          <a:prstGeom prst="rect">
            <a:avLst/>
          </a:prstGeom>
          <a:noFill/>
        </p:spPr>
        <p:txBody>
          <a:bodyPr wrap="square" rtlCol="0">
            <a:spAutoFit/>
          </a:bodyPr>
          <a:lstStyle/>
          <a:p>
            <a:r>
              <a:rPr lang="en-US" sz="3200" b="1" dirty="0"/>
              <a:t>new cogeneration</a:t>
            </a:r>
            <a:endParaRPr lang="en-GB" sz="3200" b="1" dirty="0"/>
          </a:p>
        </p:txBody>
      </p:sp>
      <p:sp>
        <p:nvSpPr>
          <p:cNvPr id="13" name="TextovéPole 12">
            <a:extLst>
              <a:ext uri="{FF2B5EF4-FFF2-40B4-BE49-F238E27FC236}">
                <a16:creationId xmlns:a16="http://schemas.microsoft.com/office/drawing/2014/main" id="{6FF06372-B201-4C7D-84D9-25E0AF7A11AF}"/>
              </a:ext>
            </a:extLst>
          </p:cNvPr>
          <p:cNvSpPr txBox="1"/>
          <p:nvPr/>
        </p:nvSpPr>
        <p:spPr>
          <a:xfrm>
            <a:off x="13785271" y="8332032"/>
            <a:ext cx="3937462" cy="584775"/>
          </a:xfrm>
          <a:prstGeom prst="rect">
            <a:avLst/>
          </a:prstGeom>
          <a:noFill/>
        </p:spPr>
        <p:txBody>
          <a:bodyPr wrap="square" rtlCol="0">
            <a:spAutoFit/>
          </a:bodyPr>
          <a:lstStyle/>
          <a:p>
            <a:r>
              <a:rPr lang="en-US" sz="3200" b="1" dirty="0"/>
              <a:t>new RES (NECP)</a:t>
            </a:r>
            <a:endParaRPr lang="en-GB" sz="3200" b="1" dirty="0"/>
          </a:p>
        </p:txBody>
      </p:sp>
      <p:sp>
        <p:nvSpPr>
          <p:cNvPr id="14" name="TextovéPole 13">
            <a:extLst>
              <a:ext uri="{FF2B5EF4-FFF2-40B4-BE49-F238E27FC236}">
                <a16:creationId xmlns:a16="http://schemas.microsoft.com/office/drawing/2014/main" id="{3ADC57FF-4629-4F96-9C18-33DD0A743B17}"/>
              </a:ext>
            </a:extLst>
          </p:cNvPr>
          <p:cNvSpPr txBox="1"/>
          <p:nvPr/>
        </p:nvSpPr>
        <p:spPr>
          <a:xfrm>
            <a:off x="12560531" y="7354090"/>
            <a:ext cx="3937462" cy="584775"/>
          </a:xfrm>
          <a:prstGeom prst="rect">
            <a:avLst/>
          </a:prstGeom>
          <a:noFill/>
        </p:spPr>
        <p:txBody>
          <a:bodyPr wrap="square" rtlCol="0">
            <a:spAutoFit/>
          </a:bodyPr>
          <a:lstStyle/>
          <a:p>
            <a:r>
              <a:rPr lang="en-US" sz="3200" b="1" dirty="0"/>
              <a:t>new RES (RED II)</a:t>
            </a:r>
            <a:endParaRPr lang="en-GB" sz="3200" b="1" dirty="0"/>
          </a:p>
        </p:txBody>
      </p:sp>
      <p:sp>
        <p:nvSpPr>
          <p:cNvPr id="15" name="TextovéPole 14">
            <a:extLst>
              <a:ext uri="{FF2B5EF4-FFF2-40B4-BE49-F238E27FC236}">
                <a16:creationId xmlns:a16="http://schemas.microsoft.com/office/drawing/2014/main" id="{895A5A50-6AFC-43AC-A089-50AB778066DA}"/>
              </a:ext>
            </a:extLst>
          </p:cNvPr>
          <p:cNvSpPr txBox="1"/>
          <p:nvPr/>
        </p:nvSpPr>
        <p:spPr>
          <a:xfrm>
            <a:off x="2114203" y="7229539"/>
            <a:ext cx="2510444" cy="584775"/>
          </a:xfrm>
          <a:prstGeom prst="rect">
            <a:avLst/>
          </a:prstGeom>
          <a:noFill/>
        </p:spPr>
        <p:txBody>
          <a:bodyPr wrap="square" rtlCol="0">
            <a:spAutoFit/>
          </a:bodyPr>
          <a:lstStyle/>
          <a:p>
            <a:r>
              <a:rPr lang="en-US" sz="3200" b="1" dirty="0">
                <a:solidFill>
                  <a:schemeClr val="bg1"/>
                </a:solidFill>
              </a:rPr>
              <a:t>gas</a:t>
            </a:r>
            <a:endParaRPr lang="en-GB" sz="3200" b="1" dirty="0">
              <a:solidFill>
                <a:schemeClr val="bg1"/>
              </a:solidFill>
            </a:endParaRPr>
          </a:p>
        </p:txBody>
      </p:sp>
      <p:sp>
        <p:nvSpPr>
          <p:cNvPr id="16" name="TextovéPole 15">
            <a:extLst>
              <a:ext uri="{FF2B5EF4-FFF2-40B4-BE49-F238E27FC236}">
                <a16:creationId xmlns:a16="http://schemas.microsoft.com/office/drawing/2014/main" id="{7EB8A380-1F51-492F-9177-7FF5C96C5BDA}"/>
              </a:ext>
            </a:extLst>
          </p:cNvPr>
          <p:cNvSpPr txBox="1"/>
          <p:nvPr/>
        </p:nvSpPr>
        <p:spPr>
          <a:xfrm>
            <a:off x="16467510" y="5860591"/>
            <a:ext cx="2967645" cy="584775"/>
          </a:xfrm>
          <a:prstGeom prst="rect">
            <a:avLst/>
          </a:prstGeom>
          <a:noFill/>
        </p:spPr>
        <p:txBody>
          <a:bodyPr wrap="square" rtlCol="0">
            <a:spAutoFit/>
          </a:bodyPr>
          <a:lstStyle/>
          <a:p>
            <a:r>
              <a:rPr lang="en-US" sz="3200" b="1" dirty="0"/>
              <a:t>low demand</a:t>
            </a:r>
            <a:endParaRPr lang="en-GB" sz="3200" b="1" dirty="0"/>
          </a:p>
        </p:txBody>
      </p:sp>
      <p:sp>
        <p:nvSpPr>
          <p:cNvPr id="17" name="TextovéPole 16">
            <a:extLst>
              <a:ext uri="{FF2B5EF4-FFF2-40B4-BE49-F238E27FC236}">
                <a16:creationId xmlns:a16="http://schemas.microsoft.com/office/drawing/2014/main" id="{1285AF2F-124B-4E24-9079-4C7E25D2F379}"/>
              </a:ext>
            </a:extLst>
          </p:cNvPr>
          <p:cNvSpPr txBox="1"/>
          <p:nvPr/>
        </p:nvSpPr>
        <p:spPr>
          <a:xfrm>
            <a:off x="16467509" y="4196669"/>
            <a:ext cx="2967645" cy="584775"/>
          </a:xfrm>
          <a:prstGeom prst="rect">
            <a:avLst/>
          </a:prstGeom>
          <a:noFill/>
        </p:spPr>
        <p:txBody>
          <a:bodyPr wrap="square" rtlCol="0">
            <a:spAutoFit/>
          </a:bodyPr>
          <a:lstStyle/>
          <a:p>
            <a:r>
              <a:rPr lang="en-US" sz="3200" b="1" dirty="0"/>
              <a:t>high demand</a:t>
            </a:r>
            <a:endParaRPr lang="en-GB" sz="3200" b="1" dirty="0"/>
          </a:p>
        </p:txBody>
      </p:sp>
      <p:sp>
        <p:nvSpPr>
          <p:cNvPr id="19" name="TextovéPole 18">
            <a:extLst>
              <a:ext uri="{FF2B5EF4-FFF2-40B4-BE49-F238E27FC236}">
                <a16:creationId xmlns:a16="http://schemas.microsoft.com/office/drawing/2014/main" id="{A5C9250B-B568-47FA-A52C-177EAEBBE988}"/>
              </a:ext>
            </a:extLst>
          </p:cNvPr>
          <p:cNvSpPr txBox="1"/>
          <p:nvPr/>
        </p:nvSpPr>
        <p:spPr>
          <a:xfrm>
            <a:off x="19963468" y="4246604"/>
            <a:ext cx="2266604" cy="4031873"/>
          </a:xfrm>
          <a:prstGeom prst="rect">
            <a:avLst/>
          </a:prstGeom>
          <a:solidFill>
            <a:schemeClr val="bg1"/>
          </a:solidFill>
        </p:spPr>
        <p:txBody>
          <a:bodyPr wrap="square" rtlCol="0">
            <a:spAutoFit/>
          </a:bodyPr>
          <a:lstStyle/>
          <a:p>
            <a:r>
              <a:rPr lang="en-US" sz="3200" b="1" dirty="0">
                <a:solidFill>
                  <a:srgbClr val="C00000"/>
                </a:solidFill>
              </a:rPr>
              <a:t>new nuclear (beyond EDU 5)</a:t>
            </a:r>
            <a:endParaRPr lang="cs-CZ" sz="3200" b="1" dirty="0">
              <a:solidFill>
                <a:srgbClr val="C00000"/>
              </a:solidFill>
            </a:endParaRPr>
          </a:p>
          <a:p>
            <a:r>
              <a:rPr lang="en-US" sz="3200" b="1" dirty="0">
                <a:solidFill>
                  <a:srgbClr val="C00000"/>
                </a:solidFill>
              </a:rPr>
              <a:t>~6x1200 MWe or equivalent SMRs</a:t>
            </a:r>
            <a:endParaRPr lang="en-GB" sz="3200" b="1" dirty="0">
              <a:solidFill>
                <a:srgbClr val="C00000"/>
              </a:solidFill>
            </a:endParaRPr>
          </a:p>
        </p:txBody>
      </p:sp>
      <p:sp>
        <p:nvSpPr>
          <p:cNvPr id="20" name="TextovéPole 19">
            <a:extLst>
              <a:ext uri="{FF2B5EF4-FFF2-40B4-BE49-F238E27FC236}">
                <a16:creationId xmlns:a16="http://schemas.microsoft.com/office/drawing/2014/main" id="{EBE5E3F7-1B51-4663-A371-DB8CB88D3433}"/>
              </a:ext>
            </a:extLst>
          </p:cNvPr>
          <p:cNvSpPr txBox="1"/>
          <p:nvPr/>
        </p:nvSpPr>
        <p:spPr>
          <a:xfrm>
            <a:off x="19870900" y="8279347"/>
            <a:ext cx="2191033" cy="2062103"/>
          </a:xfrm>
          <a:prstGeom prst="rect">
            <a:avLst/>
          </a:prstGeom>
          <a:solidFill>
            <a:schemeClr val="bg1"/>
          </a:solidFill>
        </p:spPr>
        <p:txBody>
          <a:bodyPr wrap="square" rtlCol="0">
            <a:spAutoFit/>
          </a:bodyPr>
          <a:lstStyle/>
          <a:p>
            <a:r>
              <a:rPr lang="en-US" sz="3200" b="1" dirty="0">
                <a:solidFill>
                  <a:schemeClr val="accent5"/>
                </a:solidFill>
              </a:rPr>
              <a:t>new RES</a:t>
            </a:r>
          </a:p>
          <a:p>
            <a:r>
              <a:rPr lang="en-US" sz="3200" b="1" dirty="0">
                <a:solidFill>
                  <a:schemeClr val="accent5"/>
                </a:solidFill>
              </a:rPr>
              <a:t>~33 %</a:t>
            </a:r>
          </a:p>
          <a:p>
            <a:r>
              <a:rPr lang="en-US" sz="3200" b="1" dirty="0">
                <a:solidFill>
                  <a:schemeClr val="accent5"/>
                </a:solidFill>
              </a:rPr>
              <a:t>min. 20 GW ?</a:t>
            </a:r>
            <a:endParaRPr lang="en-GB" sz="3200" b="1" dirty="0">
              <a:solidFill>
                <a:schemeClr val="accent5"/>
              </a:solidFill>
            </a:endParaRPr>
          </a:p>
        </p:txBody>
      </p:sp>
      <p:sp>
        <p:nvSpPr>
          <p:cNvPr id="21" name="Zástupný symbol pro číslo snímku 1">
            <a:extLst>
              <a:ext uri="{FF2B5EF4-FFF2-40B4-BE49-F238E27FC236}">
                <a16:creationId xmlns:a16="http://schemas.microsoft.com/office/drawing/2014/main" id="{CDFC0CFA-BFBE-4969-9029-93AC817032C1}"/>
              </a:ext>
            </a:extLst>
          </p:cNvPr>
          <p:cNvSpPr txBox="1">
            <a:spLocks/>
          </p:cNvSpPr>
          <p:nvPr/>
        </p:nvSpPr>
        <p:spPr>
          <a:xfrm>
            <a:off x="21354475" y="11566800"/>
            <a:ext cx="1874834" cy="871195"/>
          </a:xfrm>
          <a:prstGeom prst="rect">
            <a:avLst/>
          </a:prstGeom>
        </p:spPr>
        <p:txBody>
          <a:bodyPr/>
          <a:lstStyle>
            <a:defPPr>
              <a:defRPr lang="en-US"/>
            </a:defPPr>
            <a:lvl1pPr marL="0" algn="l" defTabSz="457200" rtl="0" eaLnBrk="1" latinLnBrk="0" hangingPunct="1">
              <a:defRPr sz="2400" kern="1200">
                <a:solidFill>
                  <a:schemeClr val="tx1"/>
                </a:solidFill>
                <a:latin typeface="+mn-lt"/>
                <a:ea typeface="+mn-ea"/>
                <a:cs typeface="+mn-cs"/>
              </a:defRPr>
            </a:lvl1pPr>
            <a:lvl2pPr marL="457200" algn="l" defTabSz="457200" rtl="0" eaLnBrk="1" latinLnBrk="0" hangingPunct="1">
              <a:defRPr sz="2400" kern="1200">
                <a:solidFill>
                  <a:schemeClr val="tx1"/>
                </a:solidFill>
                <a:latin typeface="+mn-lt"/>
                <a:ea typeface="+mn-ea"/>
                <a:cs typeface="+mn-cs"/>
              </a:defRPr>
            </a:lvl2pPr>
            <a:lvl3pPr marL="914400" algn="l" defTabSz="457200" rtl="0" eaLnBrk="1" latinLnBrk="0" hangingPunct="1">
              <a:defRPr sz="2400" kern="1200">
                <a:solidFill>
                  <a:schemeClr val="tx1"/>
                </a:solidFill>
                <a:latin typeface="+mn-lt"/>
                <a:ea typeface="+mn-ea"/>
                <a:cs typeface="+mn-cs"/>
              </a:defRPr>
            </a:lvl3pPr>
            <a:lvl4pPr marL="1371600" algn="l" defTabSz="457200" rtl="0" eaLnBrk="1" latinLnBrk="0" hangingPunct="1">
              <a:defRPr sz="2400" kern="1200">
                <a:solidFill>
                  <a:schemeClr val="tx1"/>
                </a:solidFill>
                <a:latin typeface="+mn-lt"/>
                <a:ea typeface="+mn-ea"/>
                <a:cs typeface="+mn-cs"/>
              </a:defRPr>
            </a:lvl4pPr>
            <a:lvl5pPr marL="1828800" algn="l" defTabSz="457200" rtl="0" eaLnBrk="1" latinLnBrk="0" hangingPunct="1">
              <a:defRPr sz="2400" kern="1200">
                <a:solidFill>
                  <a:schemeClr val="tx1"/>
                </a:solidFill>
                <a:latin typeface="+mn-lt"/>
                <a:ea typeface="+mn-ea"/>
                <a:cs typeface="+mn-cs"/>
              </a:defRPr>
            </a:lvl5pPr>
            <a:lvl6pPr marL="2286000" algn="l" defTabSz="457200" rtl="0" eaLnBrk="1" latinLnBrk="0" hangingPunct="1">
              <a:defRPr sz="2400" kern="1200">
                <a:solidFill>
                  <a:schemeClr val="tx1"/>
                </a:solidFill>
                <a:latin typeface="+mn-lt"/>
                <a:ea typeface="+mn-ea"/>
                <a:cs typeface="+mn-cs"/>
              </a:defRPr>
            </a:lvl6pPr>
            <a:lvl7pPr marL="2743200" algn="l" defTabSz="457200" rtl="0" eaLnBrk="1" latinLnBrk="0" hangingPunct="1">
              <a:defRPr sz="2400" kern="1200">
                <a:solidFill>
                  <a:schemeClr val="tx1"/>
                </a:solidFill>
                <a:latin typeface="+mn-lt"/>
                <a:ea typeface="+mn-ea"/>
                <a:cs typeface="+mn-cs"/>
              </a:defRPr>
            </a:lvl7pPr>
            <a:lvl8pPr marL="3200400" algn="l" defTabSz="457200" rtl="0" eaLnBrk="1" latinLnBrk="0" hangingPunct="1">
              <a:defRPr sz="2400" kern="1200">
                <a:solidFill>
                  <a:schemeClr val="tx1"/>
                </a:solidFill>
                <a:latin typeface="+mn-lt"/>
                <a:ea typeface="+mn-ea"/>
                <a:cs typeface="+mn-cs"/>
              </a:defRPr>
            </a:lvl8pPr>
            <a:lvl9pPr marL="3657600" algn="l" defTabSz="457200" rtl="0" eaLnBrk="1" latinLnBrk="0" hangingPunct="1">
              <a:defRPr sz="2400" kern="1200">
                <a:solidFill>
                  <a:schemeClr val="tx1"/>
                </a:solidFill>
                <a:latin typeface="+mn-lt"/>
                <a:ea typeface="+mn-ea"/>
                <a:cs typeface="+mn-cs"/>
              </a:defRPr>
            </a:lvl9pPr>
          </a:lstStyle>
          <a:p>
            <a:pPr algn="r"/>
            <a:fld id="{E5DA22FA-421E-4FA0-BBDE-AE379348C7F1}" type="slidenum">
              <a:rPr lang="cs-CZ" sz="7200" b="1" smtClean="0">
                <a:solidFill>
                  <a:srgbClr val="0070C0"/>
                </a:solidFill>
              </a:rPr>
              <a:pPr algn="r"/>
              <a:t>12</a:t>
            </a:fld>
            <a:endParaRPr lang="cs-CZ" sz="7200" b="1" dirty="0">
              <a:solidFill>
                <a:srgbClr val="0070C0"/>
              </a:solidFill>
            </a:endParaRPr>
          </a:p>
        </p:txBody>
      </p:sp>
      <p:sp>
        <p:nvSpPr>
          <p:cNvPr id="2" name="TextovéPole 1">
            <a:extLst>
              <a:ext uri="{FF2B5EF4-FFF2-40B4-BE49-F238E27FC236}">
                <a16:creationId xmlns:a16="http://schemas.microsoft.com/office/drawing/2014/main" id="{1B3975B3-6FFF-4FD7-9849-DE8423C3AF39}"/>
              </a:ext>
            </a:extLst>
          </p:cNvPr>
          <p:cNvSpPr txBox="1"/>
          <p:nvPr/>
        </p:nvSpPr>
        <p:spPr>
          <a:xfrm>
            <a:off x="2044930" y="3557847"/>
            <a:ext cx="13886617" cy="1077218"/>
          </a:xfrm>
          <a:prstGeom prst="rect">
            <a:avLst/>
          </a:prstGeom>
          <a:noFill/>
        </p:spPr>
        <p:txBody>
          <a:bodyPr wrap="square" rtlCol="0">
            <a:spAutoFit/>
          </a:bodyPr>
          <a:lstStyle/>
          <a:p>
            <a:r>
              <a:rPr lang="en-GB" sz="3200" dirty="0">
                <a:solidFill>
                  <a:srgbClr val="0070C0"/>
                </a:solidFill>
              </a:rPr>
              <a:t>NECP-National Energy and Climate Plan 2021-2030` RED II- Renewable Energy Directive-new EU target for RES to be raised to #@ % by 2030</a:t>
            </a:r>
          </a:p>
        </p:txBody>
      </p:sp>
    </p:spTree>
    <p:extLst>
      <p:ext uri="{BB962C8B-B14F-4D97-AF65-F5344CB8AC3E}">
        <p14:creationId xmlns:p14="http://schemas.microsoft.com/office/powerpoint/2010/main" val="2692813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98ED1A4A-5131-4E42-8D82-A1D5D331ACBB}"/>
              </a:ext>
            </a:extLst>
          </p:cNvPr>
          <p:cNvSpPr>
            <a:spLocks noGrp="1"/>
          </p:cNvSpPr>
          <p:nvPr>
            <p:ph type="title"/>
          </p:nvPr>
        </p:nvSpPr>
        <p:spPr>
          <a:xfrm>
            <a:off x="800987" y="111404"/>
            <a:ext cx="19993050" cy="1124997"/>
          </a:xfrm>
        </p:spPr>
        <p:txBody>
          <a:bodyPr>
            <a:normAutofit/>
          </a:bodyPr>
          <a:lstStyle/>
          <a:p>
            <a:pPr algn="ctr"/>
            <a:r>
              <a:rPr lang="en-US" sz="5400" dirty="0">
                <a:solidFill>
                  <a:srgbClr val="0070C0"/>
                </a:solidFill>
                <a:latin typeface="Arial" charset="0"/>
              </a:rPr>
              <a:t>Dukovany</a:t>
            </a:r>
            <a:r>
              <a:rPr lang="cs-CZ" sz="5400" dirty="0">
                <a:solidFill>
                  <a:srgbClr val="0070C0"/>
                </a:solidFill>
                <a:latin typeface="Arial" charset="0"/>
              </a:rPr>
              <a:t> </a:t>
            </a:r>
            <a:r>
              <a:rPr lang="en-US" sz="5400" dirty="0">
                <a:solidFill>
                  <a:srgbClr val="0070C0"/>
                </a:solidFill>
                <a:latin typeface="Arial" charset="0"/>
              </a:rPr>
              <a:t>Nuclear power plant</a:t>
            </a:r>
            <a:endParaRPr lang="cs-CZ" sz="5400" dirty="0">
              <a:solidFill>
                <a:srgbClr val="0070C0"/>
              </a:solidFill>
            </a:endParaRPr>
          </a:p>
        </p:txBody>
      </p:sp>
      <p:pic>
        <p:nvPicPr>
          <p:cNvPr id="5" name="Picture 2">
            <a:extLst>
              <a:ext uri="{FF2B5EF4-FFF2-40B4-BE49-F238E27FC236}">
                <a16:creationId xmlns:a16="http://schemas.microsoft.com/office/drawing/2014/main" id="{8B3F9558-69F4-42D9-B96B-EAB80E9B55AD}"/>
              </a:ext>
            </a:extLst>
          </p:cNvPr>
          <p:cNvPicPr>
            <a:picLocks noChangeArrowheads="1"/>
          </p:cNvPicPr>
          <p:nvPr/>
        </p:nvPicPr>
        <p:blipFill>
          <a:blip r:embed="rId2" cstate="screen">
            <a:extLst>
              <a:ext uri="{28A0092B-C50C-407E-A947-70E740481C1C}">
                <a14:useLocalDpi xmlns:a14="http://schemas.microsoft.com/office/drawing/2010/main"/>
              </a:ext>
            </a:extLst>
          </a:blip>
          <a:srcRect r="-4364" b="-972"/>
          <a:stretch>
            <a:fillRect/>
          </a:stretch>
        </p:blipFill>
        <p:spPr bwMode="auto">
          <a:xfrm>
            <a:off x="193331" y="2180812"/>
            <a:ext cx="8351280" cy="5940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36D33DF0-0507-4210-8D1C-93CE4A1FA8E2}"/>
              </a:ext>
            </a:extLst>
          </p:cNvPr>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3331" y="8362010"/>
            <a:ext cx="7968508" cy="4115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ovéPole 16">
            <a:extLst>
              <a:ext uri="{FF2B5EF4-FFF2-40B4-BE49-F238E27FC236}">
                <a16:creationId xmlns:a16="http://schemas.microsoft.com/office/drawing/2014/main" id="{71C4AA34-E318-4449-86F8-9900F9356889}"/>
              </a:ext>
            </a:extLst>
          </p:cNvPr>
          <p:cNvSpPr txBox="1"/>
          <p:nvPr/>
        </p:nvSpPr>
        <p:spPr>
          <a:xfrm>
            <a:off x="8161839" y="1478844"/>
            <a:ext cx="14064510" cy="10710624"/>
          </a:xfrm>
          <a:prstGeom prst="rect">
            <a:avLst/>
          </a:prstGeom>
          <a:noFill/>
        </p:spPr>
        <p:txBody>
          <a:bodyPr wrap="square">
            <a:spAutoFit/>
          </a:bodyPr>
          <a:lstStyle/>
          <a:p>
            <a:pPr marL="571500" indent="-571500" defTabSz="1330292">
              <a:spcBef>
                <a:spcPts val="1200"/>
              </a:spcBef>
              <a:buSzPct val="120000"/>
              <a:buFont typeface="Wingdings" panose="05000000000000000000" pitchFamily="2" charset="2"/>
              <a:buChar char="§"/>
              <a:tabLst>
                <a:tab pos="171450" algn="l"/>
                <a:tab pos="361950" algn="l"/>
              </a:tabLst>
            </a:pPr>
            <a:r>
              <a:rPr lang="en-US" sz="3600" b="1" dirty="0">
                <a:solidFill>
                  <a:srgbClr val="0070C0"/>
                </a:solidFill>
                <a:latin typeface="+mj-lt"/>
              </a:rPr>
              <a:t>In operation since 1985 - 1987</a:t>
            </a:r>
          </a:p>
          <a:p>
            <a:pPr marL="571500" indent="-571500" defTabSz="1330292">
              <a:spcBef>
                <a:spcPts val="1200"/>
              </a:spcBef>
              <a:buSzPct val="120000"/>
              <a:buFont typeface="Wingdings" panose="05000000000000000000" pitchFamily="2" charset="2"/>
              <a:buChar char="§"/>
              <a:tabLst>
                <a:tab pos="171450" algn="l"/>
                <a:tab pos="361950" algn="l"/>
              </a:tabLst>
            </a:pPr>
            <a:r>
              <a:rPr lang="en-US" sz="3600" dirty="0">
                <a:solidFill>
                  <a:srgbClr val="0070C0"/>
                </a:solidFill>
                <a:latin typeface="+mj-lt"/>
              </a:rPr>
              <a:t>Reactor design: VVER 440 type V213</a:t>
            </a:r>
          </a:p>
          <a:p>
            <a:pPr indent="530226" defTabSz="1330292">
              <a:spcBef>
                <a:spcPts val="1200"/>
              </a:spcBef>
              <a:buSzPct val="120000"/>
              <a:tabLst>
                <a:tab pos="171450" algn="l"/>
              </a:tabLst>
            </a:pPr>
            <a:r>
              <a:rPr lang="en-US" sz="3600" dirty="0">
                <a:solidFill>
                  <a:srgbClr val="0070C0"/>
                </a:solidFill>
                <a:latin typeface="+mj-lt"/>
              </a:rPr>
              <a:t>Nuclear island design – </a:t>
            </a:r>
            <a:r>
              <a:rPr lang="en-US" sz="3600" dirty="0" err="1">
                <a:solidFill>
                  <a:srgbClr val="0070C0"/>
                </a:solidFill>
                <a:latin typeface="+mj-lt"/>
              </a:rPr>
              <a:t>Atomenergoprojekt</a:t>
            </a:r>
            <a:r>
              <a:rPr lang="en-US" sz="3600" dirty="0">
                <a:solidFill>
                  <a:srgbClr val="0070C0"/>
                </a:solidFill>
                <a:latin typeface="+mj-lt"/>
              </a:rPr>
              <a:t> – Russia</a:t>
            </a:r>
          </a:p>
          <a:p>
            <a:pPr indent="530226" defTabSz="1330292">
              <a:spcBef>
                <a:spcPts val="1200"/>
              </a:spcBef>
              <a:buSzPct val="120000"/>
              <a:tabLst>
                <a:tab pos="171450" algn="l"/>
              </a:tabLst>
            </a:pPr>
            <a:r>
              <a:rPr lang="en-US" sz="3600" dirty="0">
                <a:solidFill>
                  <a:srgbClr val="0070C0"/>
                </a:solidFill>
                <a:latin typeface="+mj-lt"/>
              </a:rPr>
              <a:t>Conventional island design – </a:t>
            </a:r>
            <a:r>
              <a:rPr lang="en-US" sz="3600" dirty="0" err="1">
                <a:solidFill>
                  <a:srgbClr val="0070C0"/>
                </a:solidFill>
                <a:latin typeface="+mj-lt"/>
              </a:rPr>
              <a:t>Energoprojekt</a:t>
            </a:r>
            <a:r>
              <a:rPr lang="en-US" sz="3600" dirty="0">
                <a:solidFill>
                  <a:srgbClr val="0070C0"/>
                </a:solidFill>
                <a:latin typeface="+mj-lt"/>
              </a:rPr>
              <a:t> Praha</a:t>
            </a:r>
          </a:p>
          <a:p>
            <a:pPr marL="530226" defTabSz="1330292">
              <a:spcBef>
                <a:spcPts val="1200"/>
              </a:spcBef>
              <a:buSzPct val="120000"/>
              <a:tabLst>
                <a:tab pos="171450" algn="l"/>
              </a:tabLst>
            </a:pPr>
            <a:r>
              <a:rPr lang="en-US" sz="3600" dirty="0">
                <a:solidFill>
                  <a:srgbClr val="0070C0"/>
                </a:solidFill>
                <a:latin typeface="+mj-lt"/>
              </a:rPr>
              <a:t>Major </a:t>
            </a:r>
            <a:r>
              <a:rPr lang="en-US" sz="3600" dirty="0" err="1">
                <a:solidFill>
                  <a:srgbClr val="0070C0"/>
                </a:solidFill>
                <a:latin typeface="+mj-lt"/>
              </a:rPr>
              <a:t>suooliers</a:t>
            </a:r>
            <a:r>
              <a:rPr lang="en-US" sz="3600" dirty="0">
                <a:solidFill>
                  <a:srgbClr val="0070C0"/>
                </a:solidFill>
                <a:latin typeface="+mj-lt"/>
              </a:rPr>
              <a:t> - Czech companies 	</a:t>
            </a:r>
          </a:p>
          <a:p>
            <a:pPr marL="530226" defTabSz="1330292">
              <a:spcBef>
                <a:spcPts val="1200"/>
              </a:spcBef>
              <a:buSzPct val="120000"/>
              <a:tabLst>
                <a:tab pos="171450" algn="l"/>
              </a:tabLst>
            </a:pPr>
            <a:r>
              <a:rPr lang="en-US" sz="3600" dirty="0">
                <a:solidFill>
                  <a:srgbClr val="0070C0"/>
                </a:solidFill>
                <a:latin typeface="+mj-lt"/>
              </a:rPr>
              <a:t>Skoda (Praha, JS, Doosan Power), </a:t>
            </a:r>
            <a:r>
              <a:rPr lang="en-US" sz="3600" dirty="0" err="1">
                <a:solidFill>
                  <a:srgbClr val="0070C0"/>
                </a:solidFill>
                <a:latin typeface="+mj-lt"/>
              </a:rPr>
              <a:t>Vitkovice</a:t>
            </a:r>
            <a:r>
              <a:rPr lang="en-US" sz="3600" dirty="0">
                <a:solidFill>
                  <a:srgbClr val="0070C0"/>
                </a:solidFill>
                <a:latin typeface="+mj-lt"/>
              </a:rPr>
              <a:t>, Sigma, etc.  </a:t>
            </a:r>
          </a:p>
          <a:p>
            <a:pPr marL="530226" defTabSz="1330292">
              <a:spcBef>
                <a:spcPts val="1200"/>
              </a:spcBef>
              <a:buSzPct val="120000"/>
              <a:tabLst>
                <a:tab pos="171450" algn="l"/>
              </a:tabLst>
            </a:pPr>
            <a:r>
              <a:rPr lang="en-US" sz="3600" dirty="0">
                <a:solidFill>
                  <a:srgbClr val="0070C0"/>
                </a:solidFill>
                <a:latin typeface="+mj-lt"/>
              </a:rPr>
              <a:t>(including reactor vessels, steam generators, turbines, etc..)</a:t>
            </a:r>
          </a:p>
          <a:p>
            <a:pPr marL="530226" indent="-530226" defTabSz="1330292">
              <a:spcBef>
                <a:spcPts val="1200"/>
              </a:spcBef>
              <a:buSzPct val="120000"/>
              <a:buFont typeface="Wingdings" panose="05000000000000000000" pitchFamily="2" charset="2"/>
              <a:buChar char="§"/>
              <a:tabLst>
                <a:tab pos="171450" algn="l"/>
              </a:tabLst>
            </a:pPr>
            <a:r>
              <a:rPr lang="en-US" sz="3600" b="1" dirty="0">
                <a:solidFill>
                  <a:srgbClr val="0070C0"/>
                </a:solidFill>
                <a:latin typeface="+mj-lt"/>
              </a:rPr>
              <a:t>Long Time Operation (LTO) till 2045–2047, lifetime 60(+)</a:t>
            </a:r>
          </a:p>
          <a:p>
            <a:pPr marL="571500" indent="-571500" defTabSz="1330292">
              <a:spcBef>
                <a:spcPts val="2400"/>
              </a:spcBef>
              <a:buSzPct val="120000"/>
              <a:buFont typeface="Wingdings" panose="05000000000000000000" pitchFamily="2" charset="2"/>
              <a:buChar char="§"/>
              <a:tabLst>
                <a:tab pos="171450" algn="l"/>
                <a:tab pos="361950" algn="l"/>
              </a:tabLst>
            </a:pPr>
            <a:r>
              <a:rPr lang="en-US" sz="3600" dirty="0">
                <a:solidFill>
                  <a:srgbClr val="0070C0"/>
                </a:solidFill>
                <a:latin typeface="+mj-lt"/>
              </a:rPr>
              <a:t>Power uprates  440 MW  </a:t>
            </a:r>
            <a:r>
              <a:rPr lang="en-US" sz="3600" dirty="0">
                <a:solidFill>
                  <a:srgbClr val="0070C0"/>
                </a:solidFill>
                <a:latin typeface="Arial CE" panose="020B0604020202020204" pitchFamily="34" charset="0"/>
                <a:cs typeface="Arial CE" panose="020B0604020202020204" pitchFamily="34" charset="0"/>
              </a:rPr>
              <a:t>→ </a:t>
            </a:r>
            <a:r>
              <a:rPr lang="en-US" sz="3600" dirty="0">
                <a:solidFill>
                  <a:srgbClr val="0070C0"/>
                </a:solidFill>
                <a:latin typeface="+mj-lt"/>
              </a:rPr>
              <a:t> 500 MW 	</a:t>
            </a:r>
          </a:p>
          <a:p>
            <a:pPr defTabSz="1330292">
              <a:spcBef>
                <a:spcPts val="1200"/>
              </a:spcBef>
              <a:buSzPct val="120000"/>
              <a:tabLst>
                <a:tab pos="171450" algn="l"/>
                <a:tab pos="361950" algn="l"/>
              </a:tabLst>
            </a:pPr>
            <a:r>
              <a:rPr lang="en-US" sz="3600" dirty="0">
                <a:solidFill>
                  <a:srgbClr val="0070C0"/>
                </a:solidFill>
                <a:latin typeface="+mj-lt"/>
              </a:rPr>
              <a:t>		  (104%, efficiency enhancement)</a:t>
            </a:r>
          </a:p>
          <a:p>
            <a:pPr marL="571500" indent="-571500" defTabSz="1330292">
              <a:spcBef>
                <a:spcPts val="1200"/>
              </a:spcBef>
              <a:buSzPct val="120000"/>
              <a:buFont typeface="Wingdings" panose="05000000000000000000" pitchFamily="2" charset="2"/>
              <a:buChar char="§"/>
              <a:tabLst>
                <a:tab pos="171450" algn="l"/>
                <a:tab pos="361950" algn="l"/>
              </a:tabLst>
            </a:pPr>
            <a:r>
              <a:rPr lang="en-US" sz="3600" dirty="0">
                <a:solidFill>
                  <a:srgbClr val="0070C0"/>
                </a:solidFill>
                <a:latin typeface="+mj-lt"/>
              </a:rPr>
              <a:t>Development program: new nuclear fuel</a:t>
            </a:r>
          </a:p>
          <a:p>
            <a:pPr lvl="1" indent="4848226" defTabSz="1330292">
              <a:spcBef>
                <a:spcPts val="1200"/>
              </a:spcBef>
              <a:buSzPct val="120000"/>
              <a:tabLst>
                <a:tab pos="171450" algn="l"/>
                <a:tab pos="361950" algn="l"/>
              </a:tabLst>
            </a:pPr>
            <a:r>
              <a:rPr lang="en-US" sz="3600" dirty="0">
                <a:solidFill>
                  <a:srgbClr val="0070C0"/>
                </a:solidFill>
                <a:latin typeface="+mj-lt"/>
              </a:rPr>
              <a:t>	16month – fuel cycles</a:t>
            </a:r>
          </a:p>
          <a:p>
            <a:pPr lvl="1" indent="4848226" defTabSz="1330292">
              <a:spcBef>
                <a:spcPts val="1200"/>
              </a:spcBef>
              <a:buSzPct val="120000"/>
              <a:tabLst>
                <a:tab pos="171450" algn="l"/>
                <a:tab pos="361950" algn="l"/>
              </a:tabLst>
            </a:pPr>
            <a:r>
              <a:rPr lang="en-US" sz="3600" dirty="0">
                <a:solidFill>
                  <a:srgbClr val="0070C0"/>
                </a:solidFill>
                <a:latin typeface="+mj-lt"/>
              </a:rPr>
              <a:t>	Power uprate  107+% </a:t>
            </a:r>
          </a:p>
          <a:p>
            <a:pPr marL="685800" indent="-685800">
              <a:spcBef>
                <a:spcPts val="1200"/>
              </a:spcBef>
              <a:buFont typeface="Wingdings" panose="05000000000000000000" pitchFamily="2" charset="2"/>
              <a:buChar char="§"/>
            </a:pPr>
            <a:r>
              <a:rPr lang="en-US" sz="3600" dirty="0">
                <a:solidFill>
                  <a:srgbClr val="0070C0"/>
                </a:solidFill>
              </a:rPr>
              <a:t>Hydro power plant </a:t>
            </a:r>
            <a:r>
              <a:rPr lang="en-US" sz="3600" dirty="0" err="1">
                <a:solidFill>
                  <a:srgbClr val="0070C0"/>
                </a:solidFill>
              </a:rPr>
              <a:t>Dalesice</a:t>
            </a:r>
            <a:r>
              <a:rPr lang="en-US" sz="3600" dirty="0">
                <a:solidFill>
                  <a:srgbClr val="0070C0"/>
                </a:solidFill>
              </a:rPr>
              <a:t> uprated to</a:t>
            </a:r>
            <a:r>
              <a:rPr lang="en-US" altLang="cs-CZ" sz="3600" dirty="0">
                <a:solidFill>
                  <a:srgbClr val="0070C0"/>
                </a:solidFill>
              </a:rPr>
              <a:t> </a:t>
            </a:r>
            <a:r>
              <a:rPr lang="en-US" sz="3600" dirty="0">
                <a:solidFill>
                  <a:srgbClr val="0070C0"/>
                </a:solidFill>
              </a:rPr>
              <a:t>4 x 120 MW</a:t>
            </a:r>
          </a:p>
          <a:p>
            <a:pPr marL="1600200" lvl="1" indent="-685800">
              <a:spcBef>
                <a:spcPts val="1200"/>
              </a:spcBef>
              <a:buFont typeface="Wingdings" panose="05000000000000000000" pitchFamily="2" charset="2"/>
              <a:buChar char="§"/>
            </a:pPr>
            <a:r>
              <a:rPr lang="en-US" sz="3600" dirty="0">
                <a:solidFill>
                  <a:srgbClr val="0070C0"/>
                </a:solidFill>
              </a:rPr>
              <a:t>Cooling water delivery, pumpstation &amp; backup</a:t>
            </a:r>
          </a:p>
        </p:txBody>
      </p:sp>
      <p:sp>
        <p:nvSpPr>
          <p:cNvPr id="7" name="Zástupný symbol pro číslo snímku 6">
            <a:extLst>
              <a:ext uri="{FF2B5EF4-FFF2-40B4-BE49-F238E27FC236}">
                <a16:creationId xmlns:a16="http://schemas.microsoft.com/office/drawing/2014/main" id="{DA05CEBA-998A-4B80-A776-FDAB07F58761}"/>
              </a:ext>
            </a:extLst>
          </p:cNvPr>
          <p:cNvSpPr txBox="1">
            <a:spLocks/>
          </p:cNvSpPr>
          <p:nvPr/>
        </p:nvSpPr>
        <p:spPr>
          <a:xfrm>
            <a:off x="22630828" y="12532230"/>
            <a:ext cx="1010224" cy="730248"/>
          </a:xfrm>
          <a:prstGeom prst="rect">
            <a:avLst/>
          </a:prstGeom>
        </p:spPr>
        <p:txBody>
          <a:bodyPr vert="horz" lIns="0" tIns="0" rIns="0" bIns="0" rtlCol="0" anchor="ctr"/>
          <a:lstStyle>
            <a:defPPr>
              <a:defRPr lang="cs-CZ"/>
            </a:defPPr>
            <a:lvl1pPr marL="0" algn="r" defTabSz="914400" rtl="0" eaLnBrk="1" latinLnBrk="0" hangingPunct="1">
              <a:defRPr sz="1700" kern="1200">
                <a:solidFill>
                  <a:schemeClr val="tx1"/>
                </a:solidFill>
                <a:latin typeface="+mn-lt"/>
                <a:ea typeface="+mn-ea"/>
                <a:cs typeface="+mn-cs"/>
              </a:defRPr>
            </a:lvl1pPr>
            <a:lvl2pPr marL="457200" algn="l" defTabSz="914400" rtl="0" eaLnBrk="1" latinLnBrk="0" hangingPunct="1">
              <a:defRPr sz="2000" kern="1200">
                <a:solidFill>
                  <a:schemeClr val="tx1"/>
                </a:solidFill>
                <a:latin typeface="+mn-lt"/>
                <a:ea typeface="+mn-ea"/>
                <a:cs typeface="+mn-cs"/>
              </a:defRPr>
            </a:lvl2pPr>
            <a:lvl3pPr marL="914400" algn="l" defTabSz="914400" rtl="0" eaLnBrk="1" latinLnBrk="0" hangingPunct="1">
              <a:defRPr sz="2000" kern="1200">
                <a:solidFill>
                  <a:schemeClr val="tx1"/>
                </a:solidFill>
                <a:latin typeface="+mn-lt"/>
                <a:ea typeface="+mn-ea"/>
                <a:cs typeface="+mn-cs"/>
              </a:defRPr>
            </a:lvl3pPr>
            <a:lvl4pPr marL="1371600" algn="l" defTabSz="914400" rtl="0" eaLnBrk="1" latinLnBrk="0" hangingPunct="1">
              <a:defRPr sz="2000" kern="1200">
                <a:solidFill>
                  <a:schemeClr val="tx1"/>
                </a:solidFill>
                <a:latin typeface="+mn-lt"/>
                <a:ea typeface="+mn-ea"/>
                <a:cs typeface="+mn-cs"/>
              </a:defRPr>
            </a:lvl4pPr>
            <a:lvl5pPr marL="1828800" algn="l" defTabSz="914400" rtl="0" eaLnBrk="1" latinLnBrk="0" hangingPunct="1">
              <a:defRPr sz="2000" kern="1200">
                <a:solidFill>
                  <a:schemeClr val="tx1"/>
                </a:solidFill>
                <a:latin typeface="+mn-lt"/>
                <a:ea typeface="+mn-ea"/>
                <a:cs typeface="+mn-cs"/>
              </a:defRPr>
            </a:lvl5pPr>
            <a:lvl6pPr marL="2286000" algn="l" defTabSz="914400" rtl="0" eaLnBrk="1" latinLnBrk="0" hangingPunct="1">
              <a:defRPr sz="2000" kern="1200">
                <a:solidFill>
                  <a:schemeClr val="tx1"/>
                </a:solidFill>
                <a:latin typeface="+mn-lt"/>
                <a:ea typeface="+mn-ea"/>
                <a:cs typeface="+mn-cs"/>
              </a:defRPr>
            </a:lvl6pPr>
            <a:lvl7pPr marL="2743200" algn="l" defTabSz="914400" rtl="0" eaLnBrk="1" latinLnBrk="0" hangingPunct="1">
              <a:defRPr sz="2000" kern="1200">
                <a:solidFill>
                  <a:schemeClr val="tx1"/>
                </a:solidFill>
                <a:latin typeface="+mn-lt"/>
                <a:ea typeface="+mn-ea"/>
                <a:cs typeface="+mn-cs"/>
              </a:defRPr>
            </a:lvl7pPr>
            <a:lvl8pPr marL="3200400" algn="l" defTabSz="914400" rtl="0" eaLnBrk="1" latinLnBrk="0" hangingPunct="1">
              <a:defRPr sz="2000" kern="1200">
                <a:solidFill>
                  <a:schemeClr val="tx1"/>
                </a:solidFill>
                <a:latin typeface="+mn-lt"/>
                <a:ea typeface="+mn-ea"/>
                <a:cs typeface="+mn-cs"/>
              </a:defRPr>
            </a:lvl8pPr>
            <a:lvl9pPr marL="3657600" algn="l" defTabSz="914400" rtl="0" eaLnBrk="1" latinLnBrk="0" hangingPunct="1">
              <a:defRPr sz="2000" kern="1200">
                <a:solidFill>
                  <a:schemeClr val="tx1"/>
                </a:solidFill>
                <a:latin typeface="+mn-lt"/>
                <a:ea typeface="+mn-ea"/>
                <a:cs typeface="+mn-cs"/>
              </a:defRPr>
            </a:lvl9pPr>
          </a:lstStyle>
          <a:p>
            <a:pPr>
              <a:defRPr/>
            </a:pPr>
            <a:fld id="{82FC4441-48AB-466E-B5E2-7FA789F38293}" type="slidenum">
              <a:rPr lang="en-GB" sz="2000">
                <a:solidFill>
                  <a:prstClr val="black"/>
                </a:solidFill>
                <a:latin typeface="Arial" panose="020B0604020202020204"/>
              </a:rPr>
              <a:pPr>
                <a:defRPr/>
              </a:pPr>
              <a:t>13</a:t>
            </a:fld>
            <a:endParaRPr lang="en-GB" sz="2000">
              <a:solidFill>
                <a:prstClr val="black"/>
              </a:solidFill>
              <a:latin typeface="Arial" panose="020B0604020202020204"/>
            </a:endParaRPr>
          </a:p>
        </p:txBody>
      </p:sp>
      <p:sp>
        <p:nvSpPr>
          <p:cNvPr id="2" name="Zástupný symbol pro číslo snímku 1">
            <a:extLst>
              <a:ext uri="{FF2B5EF4-FFF2-40B4-BE49-F238E27FC236}">
                <a16:creationId xmlns:a16="http://schemas.microsoft.com/office/drawing/2014/main" id="{199FD220-A131-4118-A685-3236D3271809}"/>
              </a:ext>
            </a:extLst>
          </p:cNvPr>
          <p:cNvSpPr>
            <a:spLocks noGrp="1"/>
          </p:cNvSpPr>
          <p:nvPr>
            <p:ph type="sldNum" sz="quarter" idx="12"/>
          </p:nvPr>
        </p:nvSpPr>
        <p:spPr/>
        <p:txBody>
          <a:bodyPr/>
          <a:lstStyle/>
          <a:p>
            <a:fld id="{E5DA22FA-421E-4FA0-BBDE-AE379348C7F1}" type="slidenum">
              <a:rPr lang="cs-CZ" smtClean="0"/>
              <a:t>13</a:t>
            </a:fld>
            <a:endParaRPr lang="cs-CZ"/>
          </a:p>
        </p:txBody>
      </p:sp>
    </p:spTree>
    <p:extLst>
      <p:ext uri="{BB962C8B-B14F-4D97-AF65-F5344CB8AC3E}">
        <p14:creationId xmlns:p14="http://schemas.microsoft.com/office/powerpoint/2010/main" val="3733123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Kudy z nudy - #světovéČesko a Dlouhé Stráně, přehrada na vrcholcích hor">
            <a:extLst>
              <a:ext uri="{FF2B5EF4-FFF2-40B4-BE49-F238E27FC236}">
                <a16:creationId xmlns:a16="http://schemas.microsoft.com/office/drawing/2014/main" id="{E0BD4809-F075-4616-A835-61C604D678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1523"/>
          <a:stretch/>
        </p:blipFill>
        <p:spPr bwMode="auto">
          <a:xfrm>
            <a:off x="3712071" y="10600416"/>
            <a:ext cx="5173626" cy="3045090"/>
          </a:xfrm>
          <a:prstGeom prst="rect">
            <a:avLst/>
          </a:prstGeom>
          <a:noFill/>
          <a:extLst>
            <a:ext uri="{909E8E84-426E-40DD-AFC4-6F175D3DCCD1}">
              <a14:hiddenFill xmlns:a14="http://schemas.microsoft.com/office/drawing/2010/main">
                <a:solidFill>
                  <a:srgbClr val="FFFFFF"/>
                </a:solidFill>
              </a14:hiddenFill>
            </a:ext>
          </a:extLst>
        </p:spPr>
      </p:pic>
      <p:sp>
        <p:nvSpPr>
          <p:cNvPr id="4" name="Nadpis 3">
            <a:extLst>
              <a:ext uri="{FF2B5EF4-FFF2-40B4-BE49-F238E27FC236}">
                <a16:creationId xmlns:a16="http://schemas.microsoft.com/office/drawing/2014/main" id="{E4B26EF8-E4E5-4DE3-99F5-850408A9FB9E}"/>
              </a:ext>
            </a:extLst>
          </p:cNvPr>
          <p:cNvSpPr>
            <a:spLocks noGrp="1"/>
          </p:cNvSpPr>
          <p:nvPr>
            <p:ph type="title"/>
          </p:nvPr>
        </p:nvSpPr>
        <p:spPr>
          <a:xfrm>
            <a:off x="1446562" y="405594"/>
            <a:ext cx="17605372" cy="1175234"/>
          </a:xfrm>
        </p:spPr>
        <p:txBody>
          <a:bodyPr>
            <a:normAutofit/>
          </a:bodyPr>
          <a:lstStyle/>
          <a:p>
            <a:pPr algn="ctr"/>
            <a:r>
              <a:rPr lang="cs-CZ" sz="5400" dirty="0">
                <a:solidFill>
                  <a:srgbClr val="0070C0"/>
                </a:solidFill>
                <a:latin typeface="Arial" charset="0"/>
              </a:rPr>
              <a:t>Temelín </a:t>
            </a:r>
            <a:r>
              <a:rPr lang="en-US" sz="5400" dirty="0">
                <a:solidFill>
                  <a:srgbClr val="0070C0"/>
                </a:solidFill>
                <a:latin typeface="Arial" charset="0"/>
              </a:rPr>
              <a:t>Nuclear power plant</a:t>
            </a:r>
            <a:endParaRPr lang="cs-CZ" sz="5400" dirty="0">
              <a:solidFill>
                <a:srgbClr val="0070C0"/>
              </a:solidFill>
            </a:endParaRPr>
          </a:p>
        </p:txBody>
      </p:sp>
      <p:pic>
        <p:nvPicPr>
          <p:cNvPr id="3076" name="Picture 4" descr="Hněvkovice">
            <a:extLst>
              <a:ext uri="{FF2B5EF4-FFF2-40B4-BE49-F238E27FC236}">
                <a16:creationId xmlns:a16="http://schemas.microsoft.com/office/drawing/2014/main" id="{ECE02266-915E-41D4-A0D8-A834BF2E77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827"/>
          <a:stretch/>
        </p:blipFill>
        <p:spPr bwMode="auto">
          <a:xfrm>
            <a:off x="0" y="7448793"/>
            <a:ext cx="6298884" cy="361507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Jaderná elektrárna Temelín - Jaderné elektrárny ČEZ - Energetika zblízka -  Svět energie.cz">
            <a:extLst>
              <a:ext uri="{FF2B5EF4-FFF2-40B4-BE49-F238E27FC236}">
                <a16:creationId xmlns:a16="http://schemas.microsoft.com/office/drawing/2014/main" id="{9943583A-A661-4BDF-9F1B-0198313BAA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049" y="1915632"/>
            <a:ext cx="8344306" cy="5517740"/>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579804DA-ADC8-4995-B57B-BFB7A1F6486B}"/>
              </a:ext>
            </a:extLst>
          </p:cNvPr>
          <p:cNvSpPr txBox="1"/>
          <p:nvPr/>
        </p:nvSpPr>
        <p:spPr>
          <a:xfrm>
            <a:off x="8885697" y="1915632"/>
            <a:ext cx="13716000" cy="10464403"/>
          </a:xfrm>
          <a:prstGeom prst="rect">
            <a:avLst/>
          </a:prstGeom>
          <a:noFill/>
        </p:spPr>
        <p:txBody>
          <a:bodyPr wrap="square">
            <a:spAutoFit/>
          </a:bodyPr>
          <a:lstStyle/>
          <a:p>
            <a:pPr marL="571500" indent="-571500" defTabSz="1330292">
              <a:spcBef>
                <a:spcPts val="1200"/>
              </a:spcBef>
              <a:buSzPct val="120000"/>
              <a:buFont typeface="Wingdings" panose="05000000000000000000" pitchFamily="2" charset="2"/>
              <a:buChar char="§"/>
              <a:tabLst>
                <a:tab pos="171450" algn="l"/>
                <a:tab pos="361950" algn="l"/>
              </a:tabLst>
            </a:pPr>
            <a:r>
              <a:rPr lang="en-US" sz="3600" b="1" dirty="0">
                <a:solidFill>
                  <a:srgbClr val="0070C0"/>
                </a:solidFill>
                <a:latin typeface="+mj-lt"/>
              </a:rPr>
              <a:t>In operation since 2000 - 2002</a:t>
            </a:r>
          </a:p>
          <a:p>
            <a:pPr marL="571500" indent="-571500" defTabSz="1330292">
              <a:spcBef>
                <a:spcPts val="1200"/>
              </a:spcBef>
              <a:buSzPct val="120000"/>
              <a:buFont typeface="Wingdings" panose="05000000000000000000" pitchFamily="2" charset="2"/>
              <a:buChar char="§"/>
              <a:tabLst>
                <a:tab pos="171450" algn="l"/>
                <a:tab pos="361950" algn="l"/>
              </a:tabLst>
            </a:pPr>
            <a:r>
              <a:rPr lang="en-US" sz="3600" dirty="0">
                <a:solidFill>
                  <a:srgbClr val="0070C0"/>
                </a:solidFill>
                <a:latin typeface="+mj-lt"/>
              </a:rPr>
              <a:t>Reactor design: VVER 1000 type V320</a:t>
            </a:r>
          </a:p>
          <a:p>
            <a:pPr indent="530226" defTabSz="1330292">
              <a:spcBef>
                <a:spcPts val="1200"/>
              </a:spcBef>
              <a:buSzPct val="120000"/>
              <a:tabLst>
                <a:tab pos="171450" algn="l"/>
              </a:tabLst>
            </a:pPr>
            <a:r>
              <a:rPr lang="en-US" sz="3600" dirty="0">
                <a:solidFill>
                  <a:srgbClr val="0070C0"/>
                </a:solidFill>
                <a:latin typeface="+mj-lt"/>
              </a:rPr>
              <a:t>Nuclear island design – </a:t>
            </a:r>
            <a:r>
              <a:rPr lang="en-US" sz="3600" dirty="0" err="1">
                <a:solidFill>
                  <a:srgbClr val="0070C0"/>
                </a:solidFill>
                <a:latin typeface="+mj-lt"/>
              </a:rPr>
              <a:t>Atomenergoprojekt</a:t>
            </a:r>
            <a:r>
              <a:rPr lang="en-US" sz="3600" dirty="0">
                <a:solidFill>
                  <a:srgbClr val="0070C0"/>
                </a:solidFill>
                <a:latin typeface="+mj-lt"/>
              </a:rPr>
              <a:t> – Russia</a:t>
            </a:r>
          </a:p>
          <a:p>
            <a:pPr indent="530226" defTabSz="1330292">
              <a:spcBef>
                <a:spcPts val="1200"/>
              </a:spcBef>
              <a:buSzPct val="120000"/>
              <a:tabLst>
                <a:tab pos="171450" algn="l"/>
              </a:tabLst>
            </a:pPr>
            <a:r>
              <a:rPr lang="en-US" sz="3600" dirty="0">
                <a:solidFill>
                  <a:srgbClr val="0070C0"/>
                </a:solidFill>
                <a:latin typeface="+mj-lt"/>
              </a:rPr>
              <a:t>Conventional island design – </a:t>
            </a:r>
            <a:r>
              <a:rPr lang="en-US" sz="3600" dirty="0" err="1">
                <a:solidFill>
                  <a:srgbClr val="0070C0"/>
                </a:solidFill>
                <a:latin typeface="+mj-lt"/>
              </a:rPr>
              <a:t>Energoprojekt</a:t>
            </a:r>
            <a:r>
              <a:rPr lang="en-US" sz="3600" dirty="0">
                <a:solidFill>
                  <a:srgbClr val="0070C0"/>
                </a:solidFill>
                <a:latin typeface="+mj-lt"/>
              </a:rPr>
              <a:t> Praha</a:t>
            </a:r>
          </a:p>
          <a:p>
            <a:pPr marL="530226" defTabSz="1330292">
              <a:spcBef>
                <a:spcPts val="1200"/>
              </a:spcBef>
              <a:buSzPct val="120000"/>
              <a:tabLst>
                <a:tab pos="171450" algn="l"/>
              </a:tabLst>
            </a:pPr>
            <a:r>
              <a:rPr lang="en-US" sz="3600" dirty="0">
                <a:solidFill>
                  <a:srgbClr val="0070C0"/>
                </a:solidFill>
                <a:latin typeface="+mj-lt"/>
              </a:rPr>
              <a:t>Major suppliers - Czech companies (˃ 90%)	</a:t>
            </a:r>
          </a:p>
          <a:p>
            <a:pPr marL="530226" defTabSz="1330292">
              <a:spcBef>
                <a:spcPts val="1200"/>
              </a:spcBef>
              <a:buSzPct val="120000"/>
              <a:tabLst>
                <a:tab pos="171450" algn="l"/>
              </a:tabLst>
            </a:pPr>
            <a:r>
              <a:rPr lang="en-US" sz="3600" dirty="0">
                <a:solidFill>
                  <a:srgbClr val="0070C0"/>
                </a:solidFill>
                <a:latin typeface="+mj-lt"/>
              </a:rPr>
              <a:t>Skoda (Praha, JS, Doosan Power), </a:t>
            </a:r>
            <a:r>
              <a:rPr lang="en-US" sz="3600" dirty="0" err="1">
                <a:solidFill>
                  <a:srgbClr val="0070C0"/>
                </a:solidFill>
                <a:latin typeface="+mj-lt"/>
              </a:rPr>
              <a:t>Vitkovice</a:t>
            </a:r>
            <a:r>
              <a:rPr lang="en-US" sz="3600" dirty="0">
                <a:solidFill>
                  <a:srgbClr val="0070C0"/>
                </a:solidFill>
                <a:latin typeface="+mj-lt"/>
              </a:rPr>
              <a:t>, Sigma, Etc.  </a:t>
            </a:r>
          </a:p>
          <a:p>
            <a:pPr marL="530226" defTabSz="1330292">
              <a:spcBef>
                <a:spcPts val="1200"/>
              </a:spcBef>
              <a:buSzPct val="120000"/>
              <a:tabLst>
                <a:tab pos="171450" algn="l"/>
              </a:tabLst>
            </a:pPr>
            <a:r>
              <a:rPr lang="en-US" sz="3600" dirty="0">
                <a:solidFill>
                  <a:srgbClr val="0070C0"/>
                </a:solidFill>
                <a:latin typeface="+mj-lt"/>
              </a:rPr>
              <a:t>(including reactor vessels, steam generators, turbines, etc..)</a:t>
            </a:r>
          </a:p>
          <a:p>
            <a:pPr marL="530226" indent="-530226" defTabSz="1330292">
              <a:spcBef>
                <a:spcPts val="1200"/>
              </a:spcBef>
              <a:buSzPct val="120000"/>
              <a:buFont typeface="Wingdings" panose="05000000000000000000" pitchFamily="2" charset="2"/>
              <a:buChar char="§"/>
              <a:tabLst>
                <a:tab pos="171450" algn="l"/>
              </a:tabLst>
            </a:pPr>
            <a:r>
              <a:rPr lang="en-US" sz="3600" b="1" dirty="0">
                <a:solidFill>
                  <a:srgbClr val="0070C0"/>
                </a:solidFill>
                <a:latin typeface="+mj-lt"/>
              </a:rPr>
              <a:t>Long Time Operation till 2060 – 2062, lifetime 60(+)</a:t>
            </a:r>
          </a:p>
          <a:p>
            <a:pPr marL="571500" indent="-571500" defTabSz="1330292">
              <a:spcBef>
                <a:spcPts val="3600"/>
              </a:spcBef>
              <a:buSzPct val="120000"/>
              <a:buFont typeface="Wingdings" panose="05000000000000000000" pitchFamily="2" charset="2"/>
              <a:buChar char="§"/>
              <a:tabLst>
                <a:tab pos="171450" algn="l"/>
                <a:tab pos="361950" algn="l"/>
              </a:tabLst>
            </a:pPr>
            <a:r>
              <a:rPr lang="en-US" sz="3600" dirty="0">
                <a:solidFill>
                  <a:srgbClr val="0070C0"/>
                </a:solidFill>
                <a:latin typeface="+mj-lt"/>
              </a:rPr>
              <a:t>Power uprates  981 MW  </a:t>
            </a:r>
            <a:r>
              <a:rPr lang="en-US" sz="3600" dirty="0">
                <a:solidFill>
                  <a:srgbClr val="0070C0"/>
                </a:solidFill>
                <a:latin typeface="Arial CE" panose="020B0604020202020204" pitchFamily="34" charset="0"/>
                <a:cs typeface="Arial CE" panose="020B0604020202020204" pitchFamily="34" charset="0"/>
              </a:rPr>
              <a:t>→ </a:t>
            </a:r>
            <a:r>
              <a:rPr lang="en-US" sz="3600" dirty="0">
                <a:solidFill>
                  <a:srgbClr val="0070C0"/>
                </a:solidFill>
                <a:latin typeface="+mj-lt"/>
              </a:rPr>
              <a:t> 1086 MW</a:t>
            </a:r>
          </a:p>
          <a:p>
            <a:pPr defTabSz="1330292">
              <a:spcBef>
                <a:spcPts val="1200"/>
              </a:spcBef>
              <a:buSzPct val="120000"/>
              <a:tabLst>
                <a:tab pos="171450" algn="l"/>
                <a:tab pos="361950" algn="l"/>
              </a:tabLst>
            </a:pPr>
            <a:r>
              <a:rPr lang="en-US" sz="3600" dirty="0">
                <a:solidFill>
                  <a:srgbClr val="0070C0"/>
                </a:solidFill>
                <a:latin typeface="+mj-lt"/>
              </a:rPr>
              <a:t>		  (104%, turbine upgrades, efficiency enhancement)</a:t>
            </a:r>
          </a:p>
          <a:p>
            <a:pPr marL="571500" indent="-571500" defTabSz="1330292">
              <a:spcBef>
                <a:spcPts val="1200"/>
              </a:spcBef>
              <a:buSzPct val="120000"/>
              <a:buFont typeface="Wingdings" panose="05000000000000000000" pitchFamily="2" charset="2"/>
              <a:buChar char="§"/>
              <a:tabLst>
                <a:tab pos="171450" algn="l"/>
                <a:tab pos="361950" algn="l"/>
              </a:tabLst>
            </a:pPr>
            <a:r>
              <a:rPr lang="en-US" sz="3600" dirty="0">
                <a:solidFill>
                  <a:srgbClr val="0070C0"/>
                </a:solidFill>
                <a:latin typeface="+mj-lt"/>
              </a:rPr>
              <a:t>Development program:	18 months – fuel cycles</a:t>
            </a:r>
          </a:p>
          <a:p>
            <a:pPr marL="685800" indent="-685800">
              <a:spcBef>
                <a:spcPts val="3600"/>
              </a:spcBef>
              <a:buFont typeface="Wingdings" panose="05000000000000000000" pitchFamily="2" charset="2"/>
              <a:buChar char="§"/>
            </a:pPr>
            <a:r>
              <a:rPr lang="en-US" sz="3600" dirty="0">
                <a:solidFill>
                  <a:srgbClr val="0070C0"/>
                </a:solidFill>
              </a:rPr>
              <a:t>Hydro power plant </a:t>
            </a:r>
            <a:r>
              <a:rPr lang="en-US" sz="3600" dirty="0" err="1">
                <a:solidFill>
                  <a:srgbClr val="0070C0"/>
                </a:solidFill>
              </a:rPr>
              <a:t>Hnevkovice</a:t>
            </a:r>
            <a:r>
              <a:rPr lang="en-US" altLang="cs-CZ" sz="3600" dirty="0">
                <a:solidFill>
                  <a:srgbClr val="0070C0"/>
                </a:solidFill>
              </a:rPr>
              <a:t> </a:t>
            </a:r>
            <a:r>
              <a:rPr lang="en-US" sz="3600" dirty="0">
                <a:solidFill>
                  <a:srgbClr val="0070C0"/>
                </a:solidFill>
              </a:rPr>
              <a:t>2 x 4,8 MW</a:t>
            </a:r>
          </a:p>
          <a:p>
            <a:pPr marL="1485900" lvl="1" indent="-571500" defTabSz="1330292">
              <a:spcBef>
                <a:spcPts val="1200"/>
              </a:spcBef>
              <a:buSzPct val="120000"/>
              <a:buFont typeface="Wingdings" panose="05000000000000000000" pitchFamily="2" charset="2"/>
              <a:buChar char="§"/>
              <a:tabLst>
                <a:tab pos="171450" algn="l"/>
                <a:tab pos="361950" algn="l"/>
              </a:tabLst>
            </a:pPr>
            <a:r>
              <a:rPr lang="en-US" sz="3600" dirty="0">
                <a:solidFill>
                  <a:srgbClr val="0070C0"/>
                </a:solidFill>
              </a:rPr>
              <a:t>Cooling water delivery</a:t>
            </a:r>
            <a:endParaRPr lang="en-US" sz="3600" dirty="0">
              <a:solidFill>
                <a:srgbClr val="0070C0"/>
              </a:solidFill>
              <a:latin typeface="+mj-lt"/>
            </a:endParaRPr>
          </a:p>
          <a:p>
            <a:pPr marL="685800" indent="-685800">
              <a:spcBef>
                <a:spcPts val="1200"/>
              </a:spcBef>
              <a:buFont typeface="Wingdings" panose="05000000000000000000" pitchFamily="2" charset="2"/>
              <a:buChar char="§"/>
            </a:pPr>
            <a:r>
              <a:rPr lang="en-US" sz="3600" dirty="0" err="1">
                <a:solidFill>
                  <a:srgbClr val="0070C0"/>
                </a:solidFill>
              </a:rPr>
              <a:t>Dlouhe</a:t>
            </a:r>
            <a:r>
              <a:rPr lang="en-US" sz="3600" dirty="0">
                <a:solidFill>
                  <a:srgbClr val="0070C0"/>
                </a:solidFill>
              </a:rPr>
              <a:t> </a:t>
            </a:r>
            <a:r>
              <a:rPr lang="en-US" sz="3600" dirty="0" err="1">
                <a:solidFill>
                  <a:srgbClr val="0070C0"/>
                </a:solidFill>
              </a:rPr>
              <a:t>Strane</a:t>
            </a:r>
            <a:r>
              <a:rPr lang="en-US" sz="3600" dirty="0">
                <a:solidFill>
                  <a:srgbClr val="0070C0"/>
                </a:solidFill>
              </a:rPr>
              <a:t> pumpstation 2 x 325 MW </a:t>
            </a:r>
            <a:r>
              <a:rPr lang="en-US" sz="3600" dirty="0">
                <a:solidFill>
                  <a:srgbClr val="0070C0"/>
                </a:solidFill>
                <a:latin typeface="Arial" panose="020B0604020202020204" pitchFamily="34" charset="0"/>
                <a:cs typeface="Arial" panose="020B0604020202020204" pitchFamily="34" charset="0"/>
              </a:rPr>
              <a:t>~ </a:t>
            </a:r>
            <a:r>
              <a:rPr lang="en-US" sz="3600" dirty="0">
                <a:solidFill>
                  <a:srgbClr val="0070C0"/>
                </a:solidFill>
              </a:rPr>
              <a:t>backup</a:t>
            </a:r>
          </a:p>
        </p:txBody>
      </p:sp>
      <p:sp>
        <p:nvSpPr>
          <p:cNvPr id="8" name="Zástupný symbol pro číslo snímku 6">
            <a:extLst>
              <a:ext uri="{FF2B5EF4-FFF2-40B4-BE49-F238E27FC236}">
                <a16:creationId xmlns:a16="http://schemas.microsoft.com/office/drawing/2014/main" id="{251A0E13-F1DB-4F85-B105-F43A681E9E3C}"/>
              </a:ext>
            </a:extLst>
          </p:cNvPr>
          <p:cNvSpPr>
            <a:spLocks noGrp="1"/>
          </p:cNvSpPr>
          <p:nvPr>
            <p:ph type="sldNum" sz="quarter" idx="12"/>
          </p:nvPr>
        </p:nvSpPr>
        <p:spPr>
          <a:xfrm>
            <a:off x="22630828" y="12532230"/>
            <a:ext cx="1010224" cy="730248"/>
          </a:xfrm>
        </p:spPr>
        <p:txBody>
          <a:bodyPr/>
          <a:lstStyle/>
          <a:p>
            <a:pPr defTabSz="1828800">
              <a:defRPr/>
            </a:pPr>
            <a:fld id="{82FC4441-48AB-466E-B5E2-7FA789F38293}" type="slidenum">
              <a:rPr lang="en-GB" sz="2000" b="0">
                <a:solidFill>
                  <a:prstClr val="black"/>
                </a:solidFill>
                <a:latin typeface="Arial" panose="020B0604020202020204"/>
              </a:rPr>
              <a:pPr defTabSz="1828800">
                <a:defRPr/>
              </a:pPr>
              <a:t>14</a:t>
            </a:fld>
            <a:endParaRPr lang="en-GB" sz="2000" b="0">
              <a:solidFill>
                <a:prstClr val="black"/>
              </a:solidFill>
              <a:latin typeface="Arial" panose="020B0604020202020204"/>
            </a:endParaRPr>
          </a:p>
        </p:txBody>
      </p:sp>
      <p:sp>
        <p:nvSpPr>
          <p:cNvPr id="9" name="Zástupný symbol pro číslo snímku 1">
            <a:extLst>
              <a:ext uri="{FF2B5EF4-FFF2-40B4-BE49-F238E27FC236}">
                <a16:creationId xmlns:a16="http://schemas.microsoft.com/office/drawing/2014/main" id="{529F3504-4840-43D2-AAD0-0F62B29AC620}"/>
              </a:ext>
            </a:extLst>
          </p:cNvPr>
          <p:cNvSpPr txBox="1">
            <a:spLocks/>
          </p:cNvSpPr>
          <p:nvPr/>
        </p:nvSpPr>
        <p:spPr>
          <a:xfrm>
            <a:off x="21354475" y="11566800"/>
            <a:ext cx="1874834" cy="871195"/>
          </a:xfrm>
          <a:prstGeom prst="rect">
            <a:avLst/>
          </a:prstGeom>
        </p:spPr>
        <p:txBody>
          <a:bodyPr vert="horz" lIns="0" tIns="0" rIns="0" bIns="0" rtlCol="0" anchor="ctr"/>
          <a:lstStyle>
            <a:defPPr>
              <a:defRPr lang="en-US"/>
            </a:defPPr>
            <a:lvl1pPr marL="0" algn="r" defTabSz="457200" rtl="0" eaLnBrk="1" latinLnBrk="0" hangingPunct="1">
              <a:defRPr sz="7200" b="1" kern="1200">
                <a:solidFill>
                  <a:srgbClr val="0054A4"/>
                </a:solidFill>
                <a:latin typeface="+mn-lt"/>
                <a:ea typeface="+mn-ea"/>
                <a:cs typeface="+mn-cs"/>
              </a:defRPr>
            </a:lvl1pPr>
            <a:lvl2pPr marL="457200" algn="l" defTabSz="457200" rtl="0" eaLnBrk="1" latinLnBrk="0" hangingPunct="1">
              <a:defRPr sz="2400" kern="1200">
                <a:solidFill>
                  <a:schemeClr val="tx1"/>
                </a:solidFill>
                <a:latin typeface="+mn-lt"/>
                <a:ea typeface="+mn-ea"/>
                <a:cs typeface="+mn-cs"/>
              </a:defRPr>
            </a:lvl2pPr>
            <a:lvl3pPr marL="914400" algn="l" defTabSz="457200" rtl="0" eaLnBrk="1" latinLnBrk="0" hangingPunct="1">
              <a:defRPr sz="2400" kern="1200">
                <a:solidFill>
                  <a:schemeClr val="tx1"/>
                </a:solidFill>
                <a:latin typeface="+mn-lt"/>
                <a:ea typeface="+mn-ea"/>
                <a:cs typeface="+mn-cs"/>
              </a:defRPr>
            </a:lvl3pPr>
            <a:lvl4pPr marL="1371600" algn="l" defTabSz="457200" rtl="0" eaLnBrk="1" latinLnBrk="0" hangingPunct="1">
              <a:defRPr sz="2400" kern="1200">
                <a:solidFill>
                  <a:schemeClr val="tx1"/>
                </a:solidFill>
                <a:latin typeface="+mn-lt"/>
                <a:ea typeface="+mn-ea"/>
                <a:cs typeface="+mn-cs"/>
              </a:defRPr>
            </a:lvl4pPr>
            <a:lvl5pPr marL="1828800" algn="l" defTabSz="457200" rtl="0" eaLnBrk="1" latinLnBrk="0" hangingPunct="1">
              <a:defRPr sz="2400" kern="1200">
                <a:solidFill>
                  <a:schemeClr val="tx1"/>
                </a:solidFill>
                <a:latin typeface="+mn-lt"/>
                <a:ea typeface="+mn-ea"/>
                <a:cs typeface="+mn-cs"/>
              </a:defRPr>
            </a:lvl5pPr>
            <a:lvl6pPr marL="2286000" algn="l" defTabSz="457200" rtl="0" eaLnBrk="1" latinLnBrk="0" hangingPunct="1">
              <a:defRPr sz="2400" kern="1200">
                <a:solidFill>
                  <a:schemeClr val="tx1"/>
                </a:solidFill>
                <a:latin typeface="+mn-lt"/>
                <a:ea typeface="+mn-ea"/>
                <a:cs typeface="+mn-cs"/>
              </a:defRPr>
            </a:lvl6pPr>
            <a:lvl7pPr marL="2743200" algn="l" defTabSz="457200" rtl="0" eaLnBrk="1" latinLnBrk="0" hangingPunct="1">
              <a:defRPr sz="2400" kern="1200">
                <a:solidFill>
                  <a:schemeClr val="tx1"/>
                </a:solidFill>
                <a:latin typeface="+mn-lt"/>
                <a:ea typeface="+mn-ea"/>
                <a:cs typeface="+mn-cs"/>
              </a:defRPr>
            </a:lvl7pPr>
            <a:lvl8pPr marL="3200400" algn="l" defTabSz="457200" rtl="0" eaLnBrk="1" latinLnBrk="0" hangingPunct="1">
              <a:defRPr sz="2400" kern="1200">
                <a:solidFill>
                  <a:schemeClr val="tx1"/>
                </a:solidFill>
                <a:latin typeface="+mn-lt"/>
                <a:ea typeface="+mn-ea"/>
                <a:cs typeface="+mn-cs"/>
              </a:defRPr>
            </a:lvl8pPr>
            <a:lvl9pPr marL="3657600" algn="l" defTabSz="457200" rtl="0" eaLnBrk="1" latinLnBrk="0" hangingPunct="1">
              <a:defRPr sz="2400" kern="1200">
                <a:solidFill>
                  <a:schemeClr val="tx1"/>
                </a:solidFill>
                <a:latin typeface="+mn-lt"/>
                <a:ea typeface="+mn-ea"/>
                <a:cs typeface="+mn-cs"/>
              </a:defRPr>
            </a:lvl9pPr>
          </a:lstStyle>
          <a:p>
            <a:fld id="{E5DA22FA-421E-4FA0-BBDE-AE379348C7F1}" type="slidenum">
              <a:rPr lang="cs-CZ" smtClean="0"/>
              <a:pPr/>
              <a:t>14</a:t>
            </a:fld>
            <a:endParaRPr lang="cs-CZ" dirty="0"/>
          </a:p>
        </p:txBody>
      </p:sp>
    </p:spTree>
    <p:extLst>
      <p:ext uri="{BB962C8B-B14F-4D97-AF65-F5344CB8AC3E}">
        <p14:creationId xmlns:p14="http://schemas.microsoft.com/office/powerpoint/2010/main" val="1879150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3E99F3-6A20-4361-8A4E-59CCCB951470}"/>
              </a:ext>
            </a:extLst>
          </p:cNvPr>
          <p:cNvSpPr>
            <a:spLocks noGrp="1"/>
          </p:cNvSpPr>
          <p:nvPr>
            <p:ph type="title"/>
          </p:nvPr>
        </p:nvSpPr>
        <p:spPr>
          <a:xfrm>
            <a:off x="821410" y="0"/>
            <a:ext cx="20767729" cy="1689315"/>
          </a:xfrm>
        </p:spPr>
        <p:txBody>
          <a:bodyPr>
            <a:normAutofit/>
          </a:bodyPr>
          <a:lstStyle/>
          <a:p>
            <a:r>
              <a:rPr lang="en-US" sz="5400" dirty="0">
                <a:solidFill>
                  <a:srgbClr val="0070C0"/>
                </a:solidFill>
              </a:rPr>
              <a:t>Program statement of the government</a:t>
            </a:r>
            <a:r>
              <a:rPr lang="cs-CZ" sz="5400" dirty="0">
                <a:solidFill>
                  <a:srgbClr val="0070C0"/>
                </a:solidFill>
              </a:rPr>
              <a:t> (end of 2021)</a:t>
            </a:r>
            <a:endParaRPr lang="en-US" sz="5400" dirty="0">
              <a:solidFill>
                <a:srgbClr val="0070C0"/>
              </a:solidFill>
            </a:endParaRPr>
          </a:p>
        </p:txBody>
      </p:sp>
      <p:sp>
        <p:nvSpPr>
          <p:cNvPr id="3" name="Zástupný symbol pro obsah 2">
            <a:extLst>
              <a:ext uri="{FF2B5EF4-FFF2-40B4-BE49-F238E27FC236}">
                <a16:creationId xmlns:a16="http://schemas.microsoft.com/office/drawing/2014/main" id="{6B2A6BD2-E261-47BC-A74D-6A02C86C5FEA}"/>
              </a:ext>
            </a:extLst>
          </p:cNvPr>
          <p:cNvSpPr>
            <a:spLocks noGrp="1"/>
          </p:cNvSpPr>
          <p:nvPr>
            <p:ph idx="1"/>
          </p:nvPr>
        </p:nvSpPr>
        <p:spPr>
          <a:xfrm>
            <a:off x="1406650" y="1890793"/>
            <a:ext cx="19597248" cy="9360000"/>
          </a:xfrm>
        </p:spPr>
        <p:txBody>
          <a:bodyPr>
            <a:normAutofit/>
          </a:bodyPr>
          <a:lstStyle/>
          <a:p>
            <a:pPr marL="540000" indent="-540000">
              <a:spcAft>
                <a:spcPts val="1800"/>
              </a:spcAft>
            </a:pPr>
            <a:r>
              <a:rPr lang="en-US" sz="4800" b="1" dirty="0">
                <a:solidFill>
                  <a:srgbClr val="0070C0"/>
                </a:solidFill>
              </a:rPr>
              <a:t>Future energy mix – nuclear + decentralized renewables</a:t>
            </a:r>
          </a:p>
          <a:p>
            <a:pPr marL="540000" indent="-540000">
              <a:spcAft>
                <a:spcPts val="1800"/>
              </a:spcAft>
            </a:pPr>
            <a:r>
              <a:rPr lang="en-US" sz="4000" b="1" dirty="0">
                <a:solidFill>
                  <a:srgbClr val="0070C0"/>
                </a:solidFill>
              </a:rPr>
              <a:t>Long term operation of the current units</a:t>
            </a:r>
          </a:p>
          <a:p>
            <a:pPr marL="540000" indent="-540000">
              <a:spcAft>
                <a:spcPts val="1800"/>
              </a:spcAft>
            </a:pPr>
            <a:r>
              <a:rPr lang="en-US" sz="4000" b="1" dirty="0">
                <a:solidFill>
                  <a:srgbClr val="0070C0"/>
                </a:solidFill>
              </a:rPr>
              <a:t>Construction of the new nuclear unit in </a:t>
            </a:r>
            <a:r>
              <a:rPr lang="en-US" sz="4000" b="1" dirty="0" err="1">
                <a:solidFill>
                  <a:srgbClr val="0070C0"/>
                </a:solidFill>
              </a:rPr>
              <a:t>Dukovany</a:t>
            </a:r>
            <a:r>
              <a:rPr lang="en-US" sz="4000" b="1" dirty="0">
                <a:solidFill>
                  <a:srgbClr val="0070C0"/>
                </a:solidFill>
              </a:rPr>
              <a:t> (not to be built by Russian or Chinese suppliers)</a:t>
            </a:r>
          </a:p>
          <a:p>
            <a:pPr marL="540000" indent="-540000">
              <a:spcAft>
                <a:spcPts val="1800"/>
              </a:spcAft>
            </a:pPr>
            <a:r>
              <a:rPr lang="en-US" sz="4000" b="1" dirty="0">
                <a:solidFill>
                  <a:srgbClr val="0070C0"/>
                </a:solidFill>
              </a:rPr>
              <a:t>Assessment of construction of more new units at </a:t>
            </a:r>
            <a:r>
              <a:rPr lang="en-US" sz="4000" b="1" dirty="0" err="1">
                <a:solidFill>
                  <a:srgbClr val="0070C0"/>
                </a:solidFill>
              </a:rPr>
              <a:t>Dukovany</a:t>
            </a:r>
            <a:r>
              <a:rPr lang="en-US" sz="4000" b="1" dirty="0">
                <a:solidFill>
                  <a:srgbClr val="0070C0"/>
                </a:solidFill>
              </a:rPr>
              <a:t>  and </a:t>
            </a:r>
            <a:r>
              <a:rPr lang="en-US" sz="4000" b="1" dirty="0" err="1">
                <a:solidFill>
                  <a:srgbClr val="0070C0"/>
                </a:solidFill>
              </a:rPr>
              <a:t>Temelín</a:t>
            </a:r>
            <a:r>
              <a:rPr lang="en-US" sz="4000" b="1" dirty="0">
                <a:solidFill>
                  <a:srgbClr val="0070C0"/>
                </a:solidFill>
              </a:rPr>
              <a:t> site</a:t>
            </a:r>
          </a:p>
          <a:p>
            <a:pPr marL="540000" indent="-540000">
              <a:spcAft>
                <a:spcPts val="1800"/>
              </a:spcAft>
            </a:pPr>
            <a:r>
              <a:rPr lang="en-US" sz="4000" dirty="0">
                <a:solidFill>
                  <a:srgbClr val="0070C0"/>
                </a:solidFill>
              </a:rPr>
              <a:t>Strengthening of R&amp;D, international cooperation in the nuclear field</a:t>
            </a:r>
          </a:p>
          <a:p>
            <a:pPr marL="540000" indent="-540000">
              <a:spcAft>
                <a:spcPts val="1800"/>
              </a:spcAft>
            </a:pPr>
            <a:r>
              <a:rPr lang="en-US" sz="4000" dirty="0">
                <a:solidFill>
                  <a:srgbClr val="0070C0"/>
                </a:solidFill>
              </a:rPr>
              <a:t>Strategy for implementation of SMRs</a:t>
            </a:r>
          </a:p>
          <a:p>
            <a:pPr marL="540000" indent="-540000">
              <a:spcAft>
                <a:spcPts val="1800"/>
              </a:spcAft>
            </a:pPr>
            <a:r>
              <a:rPr lang="en-US" sz="4000" dirty="0">
                <a:solidFill>
                  <a:srgbClr val="0070C0"/>
                </a:solidFill>
              </a:rPr>
              <a:t>Continued works for deep geological repository</a:t>
            </a:r>
          </a:p>
          <a:p>
            <a:pPr marL="540000" indent="-540000">
              <a:spcAft>
                <a:spcPts val="1800"/>
              </a:spcAft>
            </a:pPr>
            <a:endParaRPr lang="cs-CZ" sz="4000" dirty="0">
              <a:solidFill>
                <a:srgbClr val="0070C0"/>
              </a:solidFill>
            </a:endParaRPr>
          </a:p>
          <a:p>
            <a:pPr marL="540000" indent="-540000">
              <a:spcAft>
                <a:spcPts val="1800"/>
              </a:spcAft>
            </a:pPr>
            <a:endParaRPr lang="cs-CZ" sz="4000" dirty="0">
              <a:solidFill>
                <a:srgbClr val="0070C0"/>
              </a:solidFill>
            </a:endParaRPr>
          </a:p>
        </p:txBody>
      </p:sp>
      <p:sp>
        <p:nvSpPr>
          <p:cNvPr id="4" name="Zástupný symbol pro číslo snímku 3">
            <a:extLst>
              <a:ext uri="{FF2B5EF4-FFF2-40B4-BE49-F238E27FC236}">
                <a16:creationId xmlns:a16="http://schemas.microsoft.com/office/drawing/2014/main" id="{B139B9D9-BA3C-4AE8-B42D-80102A328F10}"/>
              </a:ext>
            </a:extLst>
          </p:cNvPr>
          <p:cNvSpPr>
            <a:spLocks noGrp="1"/>
          </p:cNvSpPr>
          <p:nvPr>
            <p:ph type="sldNum" sz="quarter" idx="12"/>
          </p:nvPr>
        </p:nvSpPr>
        <p:spPr/>
        <p:txBody>
          <a:bodyPr/>
          <a:lstStyle/>
          <a:p>
            <a:fld id="{E5DA22FA-421E-4FA0-BBDE-AE379348C7F1}" type="slidenum">
              <a:rPr lang="cs-CZ" smtClean="0"/>
              <a:t>15</a:t>
            </a:fld>
            <a:endParaRPr lang="cs-CZ"/>
          </a:p>
        </p:txBody>
      </p:sp>
    </p:spTree>
    <p:extLst>
      <p:ext uri="{BB962C8B-B14F-4D97-AF65-F5344CB8AC3E}">
        <p14:creationId xmlns:p14="http://schemas.microsoft.com/office/powerpoint/2010/main" val="1584089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F81977-6848-4ABC-A892-15FA10F495E0}"/>
              </a:ext>
            </a:extLst>
          </p:cNvPr>
          <p:cNvSpPr>
            <a:spLocks noGrp="1"/>
          </p:cNvSpPr>
          <p:nvPr>
            <p:ph type="title"/>
          </p:nvPr>
        </p:nvSpPr>
        <p:spPr>
          <a:xfrm>
            <a:off x="1215972" y="766358"/>
            <a:ext cx="16783050" cy="882648"/>
          </a:xfrm>
        </p:spPr>
        <p:txBody>
          <a:bodyPr>
            <a:noAutofit/>
          </a:bodyPr>
          <a:lstStyle/>
          <a:p>
            <a:pPr algn="ctr" eaLnBrk="1" hangingPunct="1">
              <a:defRPr/>
            </a:pPr>
            <a:r>
              <a:rPr lang="en-US" sz="5400" dirty="0">
                <a:solidFill>
                  <a:srgbClr val="0070C0"/>
                </a:solidFill>
              </a:rPr>
              <a:t>New Nuclear Build</a:t>
            </a:r>
          </a:p>
        </p:txBody>
      </p:sp>
      <p:sp>
        <p:nvSpPr>
          <p:cNvPr id="31747" name="Zástupný symbol pro číslo snímku 3">
            <a:extLst>
              <a:ext uri="{FF2B5EF4-FFF2-40B4-BE49-F238E27FC236}">
                <a16:creationId xmlns:a16="http://schemas.microsoft.com/office/drawing/2014/main" id="{C05F8761-7C6D-4359-9F65-3A2B86E01867}"/>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790700">
              <a:lnSpc>
                <a:spcPts val="4600"/>
              </a:lnSpc>
              <a:buSzPct val="120000"/>
              <a:defRPr sz="3200">
                <a:solidFill>
                  <a:schemeClr val="tx1"/>
                </a:solidFill>
                <a:latin typeface="Arial CE" panose="020B0604020202020204" pitchFamily="34" charset="0"/>
                <a:cs typeface="Arial CE" panose="020B0604020202020204" pitchFamily="34" charset="0"/>
              </a:defRPr>
            </a:lvl1pPr>
            <a:lvl2pPr marL="1485900" indent="-571500" defTabSz="1790700">
              <a:lnSpc>
                <a:spcPts val="4600"/>
              </a:lnSpc>
              <a:buClr>
                <a:srgbClr val="F24F00"/>
              </a:buClr>
              <a:buSzPct val="120000"/>
              <a:buFont typeface="Wingdings" panose="05000000000000000000" pitchFamily="2" charset="2"/>
              <a:buChar char="§"/>
              <a:defRPr sz="3200">
                <a:solidFill>
                  <a:schemeClr val="tx1"/>
                </a:solidFill>
                <a:latin typeface="Arial CE" panose="020B0604020202020204" pitchFamily="34" charset="0"/>
                <a:cs typeface="Arial CE" panose="020B0604020202020204" pitchFamily="34" charset="0"/>
              </a:defRPr>
            </a:lvl2pPr>
            <a:lvl3pPr marL="2286000" indent="-457200" defTabSz="1790700">
              <a:lnSpc>
                <a:spcPts val="4600"/>
              </a:lnSpc>
              <a:buClr>
                <a:srgbClr val="C8C8C8"/>
              </a:buClr>
              <a:buSzPct val="120000"/>
              <a:buFont typeface="Wingdings" panose="05000000000000000000" pitchFamily="2" charset="2"/>
              <a:buChar char="§"/>
              <a:defRPr sz="3200">
                <a:solidFill>
                  <a:schemeClr val="tx1"/>
                </a:solidFill>
                <a:latin typeface="Arial CE" panose="020B0604020202020204" pitchFamily="34" charset="0"/>
                <a:cs typeface="Arial CE" panose="020B0604020202020204" pitchFamily="34" charset="0"/>
              </a:defRPr>
            </a:lvl3pPr>
            <a:lvl4pPr marL="3200400" indent="-457200" defTabSz="1790700">
              <a:lnSpc>
                <a:spcPts val="4600"/>
              </a:lnSpc>
              <a:buSzPct val="89000"/>
              <a:defRPr sz="3200">
                <a:solidFill>
                  <a:schemeClr val="tx1"/>
                </a:solidFill>
                <a:latin typeface="Arial CE" panose="020B0604020202020204" pitchFamily="34" charset="0"/>
                <a:cs typeface="Arial CE" panose="020B0604020202020204" pitchFamily="34" charset="0"/>
              </a:defRPr>
            </a:lvl4pPr>
            <a:lvl5pPr marL="4114800" indent="-457200" defTabSz="1790700">
              <a:lnSpc>
                <a:spcPts val="4600"/>
              </a:lnSpc>
              <a:buSzPct val="75000"/>
              <a:defRPr sz="3200">
                <a:solidFill>
                  <a:schemeClr val="tx1"/>
                </a:solidFill>
                <a:latin typeface="Arial CE" panose="020B0604020202020204" pitchFamily="34" charset="0"/>
                <a:cs typeface="Arial CE" panose="020B0604020202020204" pitchFamily="34" charset="0"/>
              </a:defRPr>
            </a:lvl5pPr>
            <a:lvl6pPr marL="5029200" indent="-457200" defTabSz="1790700" eaLnBrk="0" fontAlgn="base" hangingPunct="0">
              <a:lnSpc>
                <a:spcPts val="4600"/>
              </a:lnSpc>
              <a:spcBef>
                <a:spcPct val="0"/>
              </a:spcBef>
              <a:spcAft>
                <a:spcPct val="0"/>
              </a:spcAft>
              <a:buSzPct val="75000"/>
              <a:defRPr sz="3200">
                <a:solidFill>
                  <a:schemeClr val="tx1"/>
                </a:solidFill>
                <a:latin typeface="Arial CE" panose="020B0604020202020204" pitchFamily="34" charset="0"/>
                <a:cs typeface="Arial CE" panose="020B0604020202020204" pitchFamily="34" charset="0"/>
              </a:defRPr>
            </a:lvl6pPr>
            <a:lvl7pPr marL="5943600" indent="-457200" defTabSz="1790700" eaLnBrk="0" fontAlgn="base" hangingPunct="0">
              <a:lnSpc>
                <a:spcPts val="4600"/>
              </a:lnSpc>
              <a:spcBef>
                <a:spcPct val="0"/>
              </a:spcBef>
              <a:spcAft>
                <a:spcPct val="0"/>
              </a:spcAft>
              <a:buSzPct val="75000"/>
              <a:defRPr sz="3200">
                <a:solidFill>
                  <a:schemeClr val="tx1"/>
                </a:solidFill>
                <a:latin typeface="Arial CE" panose="020B0604020202020204" pitchFamily="34" charset="0"/>
                <a:cs typeface="Arial CE" panose="020B0604020202020204" pitchFamily="34" charset="0"/>
              </a:defRPr>
            </a:lvl7pPr>
            <a:lvl8pPr marL="6858000" indent="-457200" defTabSz="1790700" eaLnBrk="0" fontAlgn="base" hangingPunct="0">
              <a:lnSpc>
                <a:spcPts val="4600"/>
              </a:lnSpc>
              <a:spcBef>
                <a:spcPct val="0"/>
              </a:spcBef>
              <a:spcAft>
                <a:spcPct val="0"/>
              </a:spcAft>
              <a:buSzPct val="75000"/>
              <a:defRPr sz="3200">
                <a:solidFill>
                  <a:schemeClr val="tx1"/>
                </a:solidFill>
                <a:latin typeface="Arial CE" panose="020B0604020202020204" pitchFamily="34" charset="0"/>
                <a:cs typeface="Arial CE" panose="020B0604020202020204" pitchFamily="34" charset="0"/>
              </a:defRPr>
            </a:lvl8pPr>
            <a:lvl9pPr marL="7772400" indent="-457200" defTabSz="1790700" eaLnBrk="0" fontAlgn="base" hangingPunct="0">
              <a:lnSpc>
                <a:spcPts val="4600"/>
              </a:lnSpc>
              <a:spcBef>
                <a:spcPct val="0"/>
              </a:spcBef>
              <a:spcAft>
                <a:spcPct val="0"/>
              </a:spcAft>
              <a:buSzPct val="75000"/>
              <a:defRPr sz="3200">
                <a:solidFill>
                  <a:schemeClr val="tx1"/>
                </a:solidFill>
                <a:latin typeface="Arial CE" panose="020B0604020202020204" pitchFamily="34" charset="0"/>
                <a:cs typeface="Arial CE" panose="020B0604020202020204" pitchFamily="34" charset="0"/>
              </a:defRPr>
            </a:lvl9pPr>
          </a:lstStyle>
          <a:p>
            <a:pPr>
              <a:lnSpc>
                <a:spcPct val="100000"/>
              </a:lnSpc>
              <a:buSzTx/>
            </a:pPr>
            <a:fld id="{45546ACF-CEC8-448B-AE9F-FA9D9D0ADF18}" type="slidenum">
              <a:rPr lang="cs-CZ" altLang="cs-CZ" sz="2000">
                <a:solidFill>
                  <a:schemeClr val="bg1"/>
                </a:solidFill>
              </a:rPr>
              <a:pPr>
                <a:lnSpc>
                  <a:spcPct val="100000"/>
                </a:lnSpc>
                <a:buSzTx/>
              </a:pPr>
              <a:t>16</a:t>
            </a:fld>
            <a:endParaRPr lang="cs-CZ" altLang="cs-CZ" sz="2000">
              <a:solidFill>
                <a:schemeClr val="bg1"/>
              </a:solidFill>
            </a:endParaRPr>
          </a:p>
        </p:txBody>
      </p:sp>
      <p:sp>
        <p:nvSpPr>
          <p:cNvPr id="24" name="Obdélník 23">
            <a:extLst>
              <a:ext uri="{FF2B5EF4-FFF2-40B4-BE49-F238E27FC236}">
                <a16:creationId xmlns:a16="http://schemas.microsoft.com/office/drawing/2014/main" id="{CE3A07E4-20B2-4880-9958-443DBC82C279}"/>
              </a:ext>
            </a:extLst>
          </p:cNvPr>
          <p:cNvSpPr/>
          <p:nvPr/>
        </p:nvSpPr>
        <p:spPr bwMode="auto">
          <a:xfrm>
            <a:off x="1515747" y="1994176"/>
            <a:ext cx="11521908" cy="3712412"/>
          </a:xfrm>
          <a:prstGeom prst="rect">
            <a:avLst/>
          </a:prstGeom>
          <a:solidFill>
            <a:schemeClr val="tx2">
              <a:lumMod val="20000"/>
              <a:lumOff val="80000"/>
            </a:schemeClr>
          </a:solidFill>
          <a:ln w="38100">
            <a:solidFill>
              <a:schemeClr val="accent1"/>
            </a:solidFill>
            <a:prstDash val="solid"/>
            <a:round/>
            <a:headEnd/>
            <a:tailEnd/>
          </a:ln>
        </p:spPr>
        <p:txBody>
          <a:bodyPr/>
          <a:lstStyle/>
          <a:p>
            <a:pPr>
              <a:spcBef>
                <a:spcPct val="50000"/>
              </a:spcBef>
              <a:buClr>
                <a:srgbClr val="F24F00"/>
              </a:buClr>
              <a:buFont typeface="Wingdings" pitchFamily="2" charset="2"/>
              <a:buNone/>
              <a:defRPr/>
            </a:pPr>
            <a:r>
              <a:rPr lang="cs-CZ" sz="4800" b="1" dirty="0" err="1">
                <a:solidFill>
                  <a:srgbClr val="0070C0"/>
                </a:solidFill>
              </a:rPr>
              <a:t>Elektr</a:t>
            </a:r>
            <a:r>
              <a:rPr lang="en-US" sz="4800" b="1" dirty="0">
                <a:solidFill>
                  <a:srgbClr val="0070C0"/>
                </a:solidFill>
              </a:rPr>
              <a:t>a</a:t>
            </a:r>
            <a:r>
              <a:rPr lang="cs-CZ" sz="4800" b="1" dirty="0" err="1">
                <a:solidFill>
                  <a:srgbClr val="0070C0"/>
                </a:solidFill>
              </a:rPr>
              <a:t>rna</a:t>
            </a:r>
            <a:r>
              <a:rPr lang="cs-CZ" sz="4800" b="1" dirty="0">
                <a:solidFill>
                  <a:srgbClr val="0070C0"/>
                </a:solidFill>
              </a:rPr>
              <a:t> </a:t>
            </a:r>
            <a:r>
              <a:rPr lang="en-US" sz="4800" b="1" dirty="0" err="1">
                <a:solidFill>
                  <a:srgbClr val="0070C0"/>
                </a:solidFill>
              </a:rPr>
              <a:t>Dukovany</a:t>
            </a:r>
            <a:r>
              <a:rPr lang="cs-CZ" sz="4800" b="1" dirty="0">
                <a:solidFill>
                  <a:srgbClr val="0070C0"/>
                </a:solidFill>
              </a:rPr>
              <a:t> II, a. s. (EDU II)</a:t>
            </a:r>
          </a:p>
          <a:p>
            <a:pPr marL="571500" indent="-571500">
              <a:spcBef>
                <a:spcPts val="1800"/>
              </a:spcBef>
              <a:buClr>
                <a:srgbClr val="F24F00"/>
              </a:buClr>
              <a:buFont typeface="Wingdings" panose="05000000000000000000" pitchFamily="2" charset="2"/>
              <a:buChar char="§"/>
              <a:defRPr/>
            </a:pPr>
            <a:r>
              <a:rPr lang="en-US" sz="4800" dirty="0">
                <a:solidFill>
                  <a:srgbClr val="0070C0"/>
                </a:solidFill>
              </a:rPr>
              <a:t>subsidiary company of CEZ, a. s.</a:t>
            </a:r>
            <a:endParaRPr lang="cs-CZ" sz="4800" dirty="0">
              <a:solidFill>
                <a:srgbClr val="0070C0"/>
              </a:solidFill>
            </a:endParaRPr>
          </a:p>
          <a:p>
            <a:pPr marL="571500" indent="-571500">
              <a:spcBef>
                <a:spcPts val="1800"/>
              </a:spcBef>
              <a:buClr>
                <a:srgbClr val="F24F00"/>
              </a:buClr>
              <a:buFont typeface="Wingdings" panose="05000000000000000000" pitchFamily="2" charset="2"/>
              <a:buChar char="§"/>
              <a:defRPr/>
            </a:pPr>
            <a:r>
              <a:rPr lang="en-US" sz="4800" dirty="0">
                <a:solidFill>
                  <a:srgbClr val="0070C0"/>
                </a:solidFill>
              </a:rPr>
              <a:t>established in 2015</a:t>
            </a:r>
          </a:p>
          <a:p>
            <a:pPr marL="571500" indent="-571500">
              <a:spcBef>
                <a:spcPts val="1800"/>
              </a:spcBef>
              <a:buClr>
                <a:srgbClr val="F24F00"/>
              </a:buClr>
              <a:buFont typeface="Wingdings" panose="05000000000000000000" pitchFamily="2" charset="2"/>
              <a:buChar char="§"/>
              <a:defRPr/>
            </a:pPr>
            <a:r>
              <a:rPr lang="en-US" sz="4800" dirty="0">
                <a:solidFill>
                  <a:srgbClr val="0070C0"/>
                </a:solidFill>
              </a:rPr>
              <a:t>over 120 employees</a:t>
            </a:r>
            <a:endParaRPr lang="cs-CZ" sz="4800" dirty="0">
              <a:solidFill>
                <a:srgbClr val="0070C0"/>
              </a:solidFill>
            </a:endParaRPr>
          </a:p>
          <a:p>
            <a:pPr marL="571500" indent="-571500">
              <a:spcBef>
                <a:spcPct val="50000"/>
              </a:spcBef>
              <a:buClr>
                <a:srgbClr val="F24F00"/>
              </a:buClr>
              <a:buFont typeface="Wingdings" panose="05000000000000000000" pitchFamily="2" charset="2"/>
              <a:buChar char="§"/>
              <a:defRPr/>
            </a:pPr>
            <a:endParaRPr lang="cs-CZ" sz="4800" dirty="0">
              <a:solidFill>
                <a:srgbClr val="0070C0"/>
              </a:solidFill>
            </a:endParaRPr>
          </a:p>
          <a:p>
            <a:pPr>
              <a:spcBef>
                <a:spcPct val="50000"/>
              </a:spcBef>
              <a:buClr>
                <a:srgbClr val="F24F00"/>
              </a:buClr>
              <a:buFont typeface="Wingdings" pitchFamily="2" charset="2"/>
              <a:buNone/>
              <a:defRPr/>
            </a:pPr>
            <a:endParaRPr lang="cs-CZ" sz="3200" dirty="0">
              <a:solidFill>
                <a:srgbClr val="0070C0"/>
              </a:solidFill>
            </a:endParaRPr>
          </a:p>
        </p:txBody>
      </p:sp>
      <p:sp>
        <p:nvSpPr>
          <p:cNvPr id="25" name="Obdélník 24">
            <a:extLst>
              <a:ext uri="{FF2B5EF4-FFF2-40B4-BE49-F238E27FC236}">
                <a16:creationId xmlns:a16="http://schemas.microsoft.com/office/drawing/2014/main" id="{44D95DD8-B554-406C-BB20-5638AFBD5846}"/>
              </a:ext>
            </a:extLst>
          </p:cNvPr>
          <p:cNvSpPr/>
          <p:nvPr/>
        </p:nvSpPr>
        <p:spPr bwMode="auto">
          <a:xfrm>
            <a:off x="16192900" y="2375801"/>
            <a:ext cx="6004760" cy="2127252"/>
          </a:xfrm>
          <a:prstGeom prst="rect">
            <a:avLst/>
          </a:prstGeom>
          <a:solidFill>
            <a:schemeClr val="tx2">
              <a:lumMod val="20000"/>
              <a:lumOff val="80000"/>
            </a:schemeClr>
          </a:solidFill>
          <a:ln w="38100">
            <a:solidFill>
              <a:schemeClr val="accent1"/>
            </a:solidFill>
            <a:prstDash val="solid"/>
            <a:round/>
            <a:headEnd/>
            <a:tailEnd/>
          </a:ln>
        </p:spPr>
        <p:txBody>
          <a:bodyPr anchor="ctr"/>
          <a:lstStyle/>
          <a:p>
            <a:pPr algn="ctr">
              <a:spcBef>
                <a:spcPct val="50000"/>
              </a:spcBef>
              <a:buClr>
                <a:srgbClr val="F24F00"/>
              </a:buClr>
              <a:buFont typeface="Wingdings" pitchFamily="2" charset="2"/>
              <a:buNone/>
              <a:defRPr/>
            </a:pPr>
            <a:r>
              <a:rPr lang="en-US" sz="4800" b="1" dirty="0">
                <a:solidFill>
                  <a:schemeClr val="accent1"/>
                </a:solidFill>
              </a:rPr>
              <a:t>C</a:t>
            </a:r>
            <a:r>
              <a:rPr lang="cs-CZ" sz="4800" b="1" dirty="0">
                <a:solidFill>
                  <a:schemeClr val="accent1"/>
                </a:solidFill>
              </a:rPr>
              <a:t>EZ, a. s. (CEZ Group)</a:t>
            </a:r>
          </a:p>
        </p:txBody>
      </p:sp>
      <p:sp>
        <p:nvSpPr>
          <p:cNvPr id="11" name="Obdélník 10">
            <a:extLst>
              <a:ext uri="{FF2B5EF4-FFF2-40B4-BE49-F238E27FC236}">
                <a16:creationId xmlns:a16="http://schemas.microsoft.com/office/drawing/2014/main" id="{D848E9AE-E1A5-48EF-8827-AD6958FB08EB}"/>
              </a:ext>
            </a:extLst>
          </p:cNvPr>
          <p:cNvSpPr/>
          <p:nvPr/>
        </p:nvSpPr>
        <p:spPr bwMode="auto">
          <a:xfrm>
            <a:off x="13353447" y="2765657"/>
            <a:ext cx="3213434" cy="673770"/>
          </a:xfrm>
          <a:prstGeom prst="rect">
            <a:avLst/>
          </a:prstGeom>
          <a:noFill/>
          <a:ln w="0">
            <a:noFill/>
            <a:prstDash val="solid"/>
            <a:round/>
            <a:headEnd/>
            <a:tailEnd/>
          </a:ln>
        </p:spPr>
        <p:txBody>
          <a:bodyPr anchor="ctr"/>
          <a:lstStyle/>
          <a:p>
            <a:pPr algn="ctr">
              <a:spcBef>
                <a:spcPct val="50000"/>
              </a:spcBef>
              <a:buClr>
                <a:srgbClr val="F24F00"/>
              </a:buClr>
              <a:buFont typeface="Wingdings" pitchFamily="2" charset="2"/>
              <a:buNone/>
              <a:defRPr/>
            </a:pPr>
            <a:r>
              <a:rPr lang="cs-CZ" sz="4800" b="1" dirty="0"/>
              <a:t>100 %</a:t>
            </a:r>
          </a:p>
        </p:txBody>
      </p:sp>
      <p:cxnSp>
        <p:nvCxnSpPr>
          <p:cNvPr id="5" name="Přímá spojnice se šipkou 4">
            <a:extLst>
              <a:ext uri="{FF2B5EF4-FFF2-40B4-BE49-F238E27FC236}">
                <a16:creationId xmlns:a16="http://schemas.microsoft.com/office/drawing/2014/main" id="{A3268EA3-92B0-4176-AC63-6005B4D9845E}"/>
              </a:ext>
            </a:extLst>
          </p:cNvPr>
          <p:cNvCxnSpPr>
            <a:cxnSpLocks/>
          </p:cNvCxnSpPr>
          <p:nvPr/>
        </p:nvCxnSpPr>
        <p:spPr>
          <a:xfrm flipH="1">
            <a:off x="13707444" y="3745298"/>
            <a:ext cx="2101516"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14" name="Zástupný obsah 7" descr="Obsah obrázku text, exteriér, obloha, strom&#10;&#10;Popis byl vytvořen automaticky">
            <a:extLst>
              <a:ext uri="{FF2B5EF4-FFF2-40B4-BE49-F238E27FC236}">
                <a16:creationId xmlns:a16="http://schemas.microsoft.com/office/drawing/2014/main" id="{23C9AD29-2694-4583-87D4-2548409CB9F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071653" y="5406298"/>
            <a:ext cx="7240673" cy="5933901"/>
          </a:xfrm>
          <a:prstGeom prst="rect">
            <a:avLst/>
          </a:prstGeom>
        </p:spPr>
      </p:pic>
      <p:sp>
        <p:nvSpPr>
          <p:cNvPr id="10" name="Obdélník 9">
            <a:extLst>
              <a:ext uri="{FF2B5EF4-FFF2-40B4-BE49-F238E27FC236}">
                <a16:creationId xmlns:a16="http://schemas.microsoft.com/office/drawing/2014/main" id="{9849BF72-B7DB-4C88-9BE1-FA6156A3166B}"/>
              </a:ext>
            </a:extLst>
          </p:cNvPr>
          <p:cNvSpPr/>
          <p:nvPr/>
        </p:nvSpPr>
        <p:spPr bwMode="auto">
          <a:xfrm>
            <a:off x="1558822" y="6051758"/>
            <a:ext cx="11521908" cy="3657870"/>
          </a:xfrm>
          <a:prstGeom prst="rect">
            <a:avLst/>
          </a:prstGeom>
          <a:solidFill>
            <a:schemeClr val="tx2">
              <a:lumMod val="20000"/>
              <a:lumOff val="80000"/>
            </a:schemeClr>
          </a:solidFill>
          <a:ln w="38100">
            <a:solidFill>
              <a:schemeClr val="accent1"/>
            </a:solidFill>
            <a:prstDash val="solid"/>
            <a:round/>
            <a:headEnd/>
            <a:tailEnd/>
          </a:ln>
        </p:spPr>
        <p:txBody>
          <a:bodyPr/>
          <a:lstStyle/>
          <a:p>
            <a:pPr>
              <a:spcBef>
                <a:spcPct val="50000"/>
              </a:spcBef>
              <a:buClr>
                <a:srgbClr val="F24F00"/>
              </a:buClr>
              <a:defRPr/>
            </a:pPr>
            <a:r>
              <a:rPr lang="cs-CZ" sz="4800" b="1" dirty="0">
                <a:solidFill>
                  <a:srgbClr val="0070C0"/>
                </a:solidFill>
              </a:rPr>
              <a:t>Dukovany II</a:t>
            </a:r>
            <a:endParaRPr lang="en-US" sz="4800" b="1" dirty="0">
              <a:solidFill>
                <a:srgbClr val="0070C0"/>
              </a:solidFill>
            </a:endParaRPr>
          </a:p>
          <a:p>
            <a:pPr marL="571500" indent="-571500">
              <a:spcBef>
                <a:spcPts val="1800"/>
              </a:spcBef>
              <a:buClr>
                <a:srgbClr val="F24F00"/>
              </a:buClr>
              <a:buFont typeface="Wingdings" panose="05000000000000000000" pitchFamily="2" charset="2"/>
              <a:buChar char="§"/>
              <a:defRPr/>
            </a:pPr>
            <a:r>
              <a:rPr lang="en-US" sz="4800" dirty="0">
                <a:solidFill>
                  <a:srgbClr val="0070C0"/>
                </a:solidFill>
              </a:rPr>
              <a:t>focus on 1 reactor unit up to 1200 MWe</a:t>
            </a:r>
          </a:p>
          <a:p>
            <a:pPr marL="571500" indent="-571500">
              <a:spcBef>
                <a:spcPts val="1800"/>
              </a:spcBef>
              <a:buClr>
                <a:srgbClr val="F24F00"/>
              </a:buClr>
              <a:buFont typeface="Wingdings" panose="05000000000000000000" pitchFamily="2" charset="2"/>
              <a:buChar char="§"/>
              <a:defRPr/>
            </a:pPr>
            <a:r>
              <a:rPr lang="en-US" sz="4800" dirty="0">
                <a:solidFill>
                  <a:srgbClr val="0070C0"/>
                </a:solidFill>
              </a:rPr>
              <a:t>60 years projected lifetime</a:t>
            </a:r>
          </a:p>
          <a:p>
            <a:pPr marL="571500" indent="-571500">
              <a:spcBef>
                <a:spcPts val="1800"/>
              </a:spcBef>
              <a:buClr>
                <a:srgbClr val="F24F00"/>
              </a:buClr>
              <a:buFont typeface="Wingdings" panose="05000000000000000000" pitchFamily="2" charset="2"/>
              <a:buChar char="§"/>
              <a:defRPr/>
            </a:pPr>
            <a:r>
              <a:rPr lang="en-US" sz="4800" dirty="0">
                <a:solidFill>
                  <a:srgbClr val="0070C0"/>
                </a:solidFill>
              </a:rPr>
              <a:t>generation III+,</a:t>
            </a:r>
            <a:r>
              <a:rPr lang="cs-CZ" sz="4800" dirty="0">
                <a:solidFill>
                  <a:srgbClr val="0070C0"/>
                </a:solidFill>
              </a:rPr>
              <a:t> </a:t>
            </a:r>
            <a:r>
              <a:rPr lang="cs-CZ" sz="4800" dirty="0" err="1">
                <a:solidFill>
                  <a:srgbClr val="0070C0"/>
                </a:solidFill>
              </a:rPr>
              <a:t>PWRs</a:t>
            </a:r>
            <a:endParaRPr lang="cs-CZ" sz="4800" b="1" dirty="0">
              <a:solidFill>
                <a:srgbClr val="0070C0"/>
              </a:solidFill>
            </a:endParaRPr>
          </a:p>
          <a:p>
            <a:pPr>
              <a:spcBef>
                <a:spcPct val="50000"/>
              </a:spcBef>
              <a:buClr>
                <a:srgbClr val="F24F00"/>
              </a:buClr>
              <a:buFont typeface="Wingdings" pitchFamily="2" charset="2"/>
              <a:buNone/>
              <a:defRPr/>
            </a:pPr>
            <a:endParaRPr lang="cs-CZ" sz="3200" dirty="0">
              <a:solidFill>
                <a:srgbClr val="0070C0"/>
              </a:solidFill>
            </a:endParaRPr>
          </a:p>
        </p:txBody>
      </p:sp>
      <p:sp>
        <p:nvSpPr>
          <p:cNvPr id="12" name="Obdélník 11">
            <a:extLst>
              <a:ext uri="{FF2B5EF4-FFF2-40B4-BE49-F238E27FC236}">
                <a16:creationId xmlns:a16="http://schemas.microsoft.com/office/drawing/2014/main" id="{A3F36595-0D2F-4EE0-A70A-A7E0C3D9905F}"/>
              </a:ext>
            </a:extLst>
          </p:cNvPr>
          <p:cNvSpPr/>
          <p:nvPr/>
        </p:nvSpPr>
        <p:spPr bwMode="auto">
          <a:xfrm>
            <a:off x="1515747" y="10191316"/>
            <a:ext cx="11521908" cy="2706038"/>
          </a:xfrm>
          <a:prstGeom prst="rect">
            <a:avLst/>
          </a:prstGeom>
          <a:solidFill>
            <a:schemeClr val="tx2">
              <a:lumMod val="20000"/>
              <a:lumOff val="80000"/>
            </a:schemeClr>
          </a:solidFill>
          <a:ln w="38100">
            <a:solidFill>
              <a:schemeClr val="accent6">
                <a:lumMod val="75000"/>
              </a:schemeClr>
            </a:solidFill>
            <a:prstDash val="solid"/>
            <a:round/>
            <a:headEnd/>
            <a:tailEnd/>
          </a:ln>
        </p:spPr>
        <p:txBody>
          <a:bodyPr/>
          <a:lstStyle/>
          <a:p>
            <a:pPr>
              <a:spcBef>
                <a:spcPct val="50000"/>
              </a:spcBef>
              <a:buClr>
                <a:srgbClr val="F24F00"/>
              </a:buClr>
              <a:defRPr/>
            </a:pPr>
            <a:r>
              <a:rPr lang="en-US" sz="4800" b="1" dirty="0" err="1">
                <a:solidFill>
                  <a:srgbClr val="0070C0"/>
                </a:solidFill>
              </a:rPr>
              <a:t>Elektrarna</a:t>
            </a:r>
            <a:r>
              <a:rPr lang="en-US" sz="4800" b="1" dirty="0">
                <a:solidFill>
                  <a:srgbClr val="0070C0"/>
                </a:solidFill>
              </a:rPr>
              <a:t> </a:t>
            </a:r>
            <a:r>
              <a:rPr lang="en-US" sz="4800" b="1" dirty="0" err="1">
                <a:solidFill>
                  <a:srgbClr val="0070C0"/>
                </a:solidFill>
              </a:rPr>
              <a:t>Temelin</a:t>
            </a:r>
            <a:r>
              <a:rPr lang="en-US" sz="4800" b="1" dirty="0">
                <a:solidFill>
                  <a:srgbClr val="0070C0"/>
                </a:solidFill>
              </a:rPr>
              <a:t> II, a. s. (ETE II)</a:t>
            </a:r>
          </a:p>
          <a:p>
            <a:pPr marL="571500" indent="-571500">
              <a:spcBef>
                <a:spcPts val="1800"/>
              </a:spcBef>
              <a:buClr>
                <a:srgbClr val="F24F00"/>
              </a:buClr>
              <a:buFont typeface="Wingdings" panose="05000000000000000000" pitchFamily="2" charset="2"/>
              <a:buChar char="§"/>
              <a:defRPr/>
            </a:pPr>
            <a:r>
              <a:rPr lang="en-US" sz="4800" dirty="0">
                <a:solidFill>
                  <a:srgbClr val="0070C0"/>
                </a:solidFill>
              </a:rPr>
              <a:t>focus on new reactors at </a:t>
            </a:r>
            <a:r>
              <a:rPr lang="en-US" sz="4800" dirty="0" err="1">
                <a:solidFill>
                  <a:srgbClr val="0070C0"/>
                </a:solidFill>
              </a:rPr>
              <a:t>Temelin</a:t>
            </a:r>
            <a:r>
              <a:rPr lang="en-US" sz="4800" dirty="0">
                <a:solidFill>
                  <a:srgbClr val="0070C0"/>
                </a:solidFill>
              </a:rPr>
              <a:t> </a:t>
            </a:r>
          </a:p>
          <a:p>
            <a:pPr marL="571500" indent="-571500">
              <a:spcBef>
                <a:spcPts val="1800"/>
              </a:spcBef>
              <a:buClr>
                <a:srgbClr val="F24F00"/>
              </a:buClr>
              <a:buFont typeface="Wingdings" panose="05000000000000000000" pitchFamily="2" charset="2"/>
              <a:buChar char="§"/>
              <a:defRPr/>
            </a:pPr>
            <a:r>
              <a:rPr lang="en-US" sz="4800" dirty="0">
                <a:solidFill>
                  <a:srgbClr val="0070C0"/>
                </a:solidFill>
              </a:rPr>
              <a:t>SMR – </a:t>
            </a:r>
            <a:r>
              <a:rPr lang="en-US" sz="4800" dirty="0" err="1">
                <a:solidFill>
                  <a:srgbClr val="0070C0"/>
                </a:solidFill>
              </a:rPr>
              <a:t>Temelin</a:t>
            </a:r>
            <a:r>
              <a:rPr lang="en-US" sz="4800" dirty="0">
                <a:solidFill>
                  <a:srgbClr val="0070C0"/>
                </a:solidFill>
              </a:rPr>
              <a:t> + new sites</a:t>
            </a:r>
            <a:endParaRPr lang="en-US" sz="4800" b="1" dirty="0">
              <a:solidFill>
                <a:srgbClr val="0070C0"/>
              </a:solidFill>
            </a:endParaRPr>
          </a:p>
          <a:p>
            <a:pPr>
              <a:spcBef>
                <a:spcPct val="50000"/>
              </a:spcBef>
              <a:buClr>
                <a:srgbClr val="F24F00"/>
              </a:buClr>
              <a:buFont typeface="Wingdings" pitchFamily="2" charset="2"/>
              <a:buNone/>
              <a:defRPr/>
            </a:pPr>
            <a:endParaRPr lang="cs-CZ" sz="3200" dirty="0">
              <a:solidFill>
                <a:srgbClr val="0070C0"/>
              </a:solidFill>
            </a:endParaRPr>
          </a:p>
        </p:txBody>
      </p:sp>
      <p:sp>
        <p:nvSpPr>
          <p:cNvPr id="13" name="Zástupný symbol pro číslo snímku 6">
            <a:extLst>
              <a:ext uri="{FF2B5EF4-FFF2-40B4-BE49-F238E27FC236}">
                <a16:creationId xmlns:a16="http://schemas.microsoft.com/office/drawing/2014/main" id="{BAF652E3-16CC-47CC-B4B4-0A2CA7CAC180}"/>
              </a:ext>
            </a:extLst>
          </p:cNvPr>
          <p:cNvSpPr>
            <a:spLocks noGrp="1"/>
          </p:cNvSpPr>
          <p:nvPr>
            <p:ph type="sldNum" sz="quarter" idx="12"/>
          </p:nvPr>
        </p:nvSpPr>
        <p:spPr>
          <a:xfrm>
            <a:off x="22630828" y="12532230"/>
            <a:ext cx="1010224" cy="730248"/>
          </a:xfrm>
        </p:spPr>
        <p:txBody>
          <a:bodyPr/>
          <a:lstStyle/>
          <a:p>
            <a:pPr defTabSz="1828800">
              <a:defRPr/>
            </a:pPr>
            <a:fld id="{82FC4441-48AB-466E-B5E2-7FA789F38293}" type="slidenum">
              <a:rPr lang="en-GB" sz="2000" b="0">
                <a:latin typeface="Arial" panose="020B0604020202020204"/>
              </a:rPr>
              <a:pPr defTabSz="1828800">
                <a:defRPr/>
              </a:pPr>
              <a:t>16</a:t>
            </a:fld>
            <a:endParaRPr lang="en-GB" sz="2000" b="0">
              <a:latin typeface="Arial" panose="020B0604020202020204"/>
            </a:endParaRPr>
          </a:p>
        </p:txBody>
      </p:sp>
      <p:sp>
        <p:nvSpPr>
          <p:cNvPr id="15" name="Zástupný symbol pro číslo snímku 3">
            <a:extLst>
              <a:ext uri="{FF2B5EF4-FFF2-40B4-BE49-F238E27FC236}">
                <a16:creationId xmlns:a16="http://schemas.microsoft.com/office/drawing/2014/main" id="{ACA60703-90E1-48F6-9697-06D59A7D52AD}"/>
              </a:ext>
            </a:extLst>
          </p:cNvPr>
          <p:cNvSpPr txBox="1">
            <a:spLocks/>
          </p:cNvSpPr>
          <p:nvPr/>
        </p:nvSpPr>
        <p:spPr>
          <a:xfrm>
            <a:off x="21354475" y="11566800"/>
            <a:ext cx="1874834" cy="871195"/>
          </a:xfrm>
          <a:prstGeom prst="rect">
            <a:avLst/>
          </a:prstGeom>
        </p:spPr>
        <p:txBody>
          <a:bodyPr vert="horz" lIns="0" tIns="0" rIns="0" bIns="0" rtlCol="0" anchor="ctr"/>
          <a:lstStyle>
            <a:defPPr>
              <a:defRPr lang="en-US"/>
            </a:defPPr>
            <a:lvl1pPr marL="0" algn="r" defTabSz="457200" rtl="0" eaLnBrk="1" latinLnBrk="0" hangingPunct="1">
              <a:defRPr sz="7200" b="1" kern="1200">
                <a:solidFill>
                  <a:srgbClr val="0054A4"/>
                </a:solidFill>
                <a:latin typeface="+mn-lt"/>
                <a:ea typeface="+mn-ea"/>
                <a:cs typeface="+mn-cs"/>
              </a:defRPr>
            </a:lvl1pPr>
            <a:lvl2pPr marL="457200" algn="l" defTabSz="457200" rtl="0" eaLnBrk="1" latinLnBrk="0" hangingPunct="1">
              <a:defRPr sz="2400" kern="1200">
                <a:solidFill>
                  <a:schemeClr val="tx1"/>
                </a:solidFill>
                <a:latin typeface="+mn-lt"/>
                <a:ea typeface="+mn-ea"/>
                <a:cs typeface="+mn-cs"/>
              </a:defRPr>
            </a:lvl2pPr>
            <a:lvl3pPr marL="914400" algn="l" defTabSz="457200" rtl="0" eaLnBrk="1" latinLnBrk="0" hangingPunct="1">
              <a:defRPr sz="2400" kern="1200">
                <a:solidFill>
                  <a:schemeClr val="tx1"/>
                </a:solidFill>
                <a:latin typeface="+mn-lt"/>
                <a:ea typeface="+mn-ea"/>
                <a:cs typeface="+mn-cs"/>
              </a:defRPr>
            </a:lvl3pPr>
            <a:lvl4pPr marL="1371600" algn="l" defTabSz="457200" rtl="0" eaLnBrk="1" latinLnBrk="0" hangingPunct="1">
              <a:defRPr sz="2400" kern="1200">
                <a:solidFill>
                  <a:schemeClr val="tx1"/>
                </a:solidFill>
                <a:latin typeface="+mn-lt"/>
                <a:ea typeface="+mn-ea"/>
                <a:cs typeface="+mn-cs"/>
              </a:defRPr>
            </a:lvl4pPr>
            <a:lvl5pPr marL="1828800" algn="l" defTabSz="457200" rtl="0" eaLnBrk="1" latinLnBrk="0" hangingPunct="1">
              <a:defRPr sz="2400" kern="1200">
                <a:solidFill>
                  <a:schemeClr val="tx1"/>
                </a:solidFill>
                <a:latin typeface="+mn-lt"/>
                <a:ea typeface="+mn-ea"/>
                <a:cs typeface="+mn-cs"/>
              </a:defRPr>
            </a:lvl5pPr>
            <a:lvl6pPr marL="2286000" algn="l" defTabSz="457200" rtl="0" eaLnBrk="1" latinLnBrk="0" hangingPunct="1">
              <a:defRPr sz="2400" kern="1200">
                <a:solidFill>
                  <a:schemeClr val="tx1"/>
                </a:solidFill>
                <a:latin typeface="+mn-lt"/>
                <a:ea typeface="+mn-ea"/>
                <a:cs typeface="+mn-cs"/>
              </a:defRPr>
            </a:lvl6pPr>
            <a:lvl7pPr marL="2743200" algn="l" defTabSz="457200" rtl="0" eaLnBrk="1" latinLnBrk="0" hangingPunct="1">
              <a:defRPr sz="2400" kern="1200">
                <a:solidFill>
                  <a:schemeClr val="tx1"/>
                </a:solidFill>
                <a:latin typeface="+mn-lt"/>
                <a:ea typeface="+mn-ea"/>
                <a:cs typeface="+mn-cs"/>
              </a:defRPr>
            </a:lvl7pPr>
            <a:lvl8pPr marL="3200400" algn="l" defTabSz="457200" rtl="0" eaLnBrk="1" latinLnBrk="0" hangingPunct="1">
              <a:defRPr sz="2400" kern="1200">
                <a:solidFill>
                  <a:schemeClr val="tx1"/>
                </a:solidFill>
                <a:latin typeface="+mn-lt"/>
                <a:ea typeface="+mn-ea"/>
                <a:cs typeface="+mn-cs"/>
              </a:defRPr>
            </a:lvl8pPr>
            <a:lvl9pPr marL="3657600" algn="l" defTabSz="457200" rtl="0" eaLnBrk="1" latinLnBrk="0" hangingPunct="1">
              <a:defRPr sz="2400" kern="1200">
                <a:solidFill>
                  <a:schemeClr val="tx1"/>
                </a:solidFill>
                <a:latin typeface="+mn-lt"/>
                <a:ea typeface="+mn-ea"/>
                <a:cs typeface="+mn-cs"/>
              </a:defRPr>
            </a:lvl9pPr>
          </a:lstStyle>
          <a:p>
            <a:fld id="{E5DA22FA-421E-4FA0-BBDE-AE379348C7F1}" type="slidenum">
              <a:rPr lang="cs-CZ" smtClean="0"/>
              <a:pPr/>
              <a:t>16</a:t>
            </a:fld>
            <a:endParaRPr lang="cs-CZ" dirty="0"/>
          </a:p>
        </p:txBody>
      </p:sp>
    </p:spTree>
    <p:extLst>
      <p:ext uri="{BB962C8B-B14F-4D97-AF65-F5344CB8AC3E}">
        <p14:creationId xmlns:p14="http://schemas.microsoft.com/office/powerpoint/2010/main" val="3880762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050504-A1C7-46C5-BB68-CF3180D402E5}"/>
              </a:ext>
            </a:extLst>
          </p:cNvPr>
          <p:cNvSpPr>
            <a:spLocks noGrp="1"/>
          </p:cNvSpPr>
          <p:nvPr>
            <p:ph type="title"/>
          </p:nvPr>
        </p:nvSpPr>
        <p:spPr>
          <a:xfrm>
            <a:off x="1632542" y="591572"/>
            <a:ext cx="17605372" cy="1113241"/>
          </a:xfrm>
        </p:spPr>
        <p:txBody>
          <a:bodyPr>
            <a:normAutofit/>
          </a:bodyPr>
          <a:lstStyle/>
          <a:p>
            <a:pPr algn="ctr"/>
            <a:r>
              <a:rPr lang="cs-CZ" sz="5400" dirty="0">
                <a:solidFill>
                  <a:srgbClr val="0070C0"/>
                </a:solidFill>
              </a:rPr>
              <a:t>NPP Dukovany II Project</a:t>
            </a:r>
          </a:p>
        </p:txBody>
      </p:sp>
      <p:sp>
        <p:nvSpPr>
          <p:cNvPr id="3" name="Zástupný symbol pro text 2">
            <a:extLst>
              <a:ext uri="{FF2B5EF4-FFF2-40B4-BE49-F238E27FC236}">
                <a16:creationId xmlns:a16="http://schemas.microsoft.com/office/drawing/2014/main" id="{E66024C2-E63D-4C45-85BE-C43C3763616C}"/>
              </a:ext>
            </a:extLst>
          </p:cNvPr>
          <p:cNvSpPr>
            <a:spLocks noGrp="1"/>
          </p:cNvSpPr>
          <p:nvPr>
            <p:ph type="body" sz="quarter" idx="10"/>
          </p:nvPr>
        </p:nvSpPr>
        <p:spPr>
          <a:xfrm>
            <a:off x="1632542" y="2048502"/>
            <a:ext cx="16980922" cy="9309178"/>
          </a:xfrm>
        </p:spPr>
        <p:txBody>
          <a:bodyPr>
            <a:normAutofit/>
          </a:bodyPr>
          <a:lstStyle/>
          <a:p>
            <a:pPr marL="540000" indent="-540000">
              <a:spcAft>
                <a:spcPts val="2400"/>
              </a:spcAft>
            </a:pPr>
            <a:r>
              <a:rPr lang="en-US" sz="4400" dirty="0">
                <a:solidFill>
                  <a:srgbClr val="0070C0"/>
                </a:solidFill>
              </a:rPr>
              <a:t>Investor – NPP </a:t>
            </a:r>
            <a:r>
              <a:rPr lang="en-US" sz="4400" dirty="0" err="1">
                <a:solidFill>
                  <a:srgbClr val="0070C0"/>
                </a:solidFill>
              </a:rPr>
              <a:t>Dukovany</a:t>
            </a:r>
            <a:r>
              <a:rPr lang="en-US" sz="4400" dirty="0">
                <a:solidFill>
                  <a:srgbClr val="0070C0"/>
                </a:solidFill>
              </a:rPr>
              <a:t> II, a. s., (EDU II) - 100 % of shares owned by CEZ, a. s. , operator of existing units and owner of the site</a:t>
            </a:r>
          </a:p>
          <a:p>
            <a:pPr marL="540000" indent="-540000">
              <a:spcAft>
                <a:spcPts val="2400"/>
              </a:spcAft>
            </a:pPr>
            <a:r>
              <a:rPr lang="en-US" sz="4400" dirty="0">
                <a:solidFill>
                  <a:srgbClr val="0070C0"/>
                </a:solidFill>
              </a:rPr>
              <a:t>1 new unit with capacity up to 1200 MWe</a:t>
            </a:r>
          </a:p>
          <a:p>
            <a:pPr marL="540000" indent="-540000">
              <a:spcAft>
                <a:spcPts val="2400"/>
              </a:spcAft>
            </a:pPr>
            <a:r>
              <a:rPr lang="en-US" sz="4400" dirty="0">
                <a:solidFill>
                  <a:srgbClr val="0070C0"/>
                </a:solidFill>
              </a:rPr>
              <a:t>Contractual arrangement between the state and the investor: </a:t>
            </a:r>
          </a:p>
          <a:p>
            <a:pPr marL="711200" indent="0">
              <a:spcAft>
                <a:spcPts val="2400"/>
              </a:spcAft>
              <a:buNone/>
            </a:pPr>
            <a:r>
              <a:rPr lang="en-US" sz="4400" dirty="0">
                <a:solidFill>
                  <a:srgbClr val="0070C0"/>
                </a:solidFill>
              </a:rPr>
              <a:t>First Implementing Contract signed in 2020 – obligation of the parties for the first stage  - preparation and selection of the supplier – until 2024</a:t>
            </a:r>
          </a:p>
          <a:p>
            <a:pPr marL="711200" indent="0">
              <a:spcAft>
                <a:spcPts val="2400"/>
              </a:spcAft>
              <a:buNone/>
            </a:pPr>
            <a:r>
              <a:rPr lang="en-US" sz="4400" dirty="0">
                <a:solidFill>
                  <a:srgbClr val="0070C0"/>
                </a:solidFill>
              </a:rPr>
              <a:t>Future contractual arrangement  defined in Act 367/2021 Coll. on measures for the transition of the Czech Republic to low-carbon energy </a:t>
            </a:r>
          </a:p>
        </p:txBody>
      </p:sp>
      <p:sp>
        <p:nvSpPr>
          <p:cNvPr id="5" name="Zástupný symbol pro číslo snímku 3">
            <a:extLst>
              <a:ext uri="{FF2B5EF4-FFF2-40B4-BE49-F238E27FC236}">
                <a16:creationId xmlns:a16="http://schemas.microsoft.com/office/drawing/2014/main" id="{96DD6B33-3300-42A5-B905-C9772C64DE1C}"/>
              </a:ext>
            </a:extLst>
          </p:cNvPr>
          <p:cNvSpPr txBox="1">
            <a:spLocks/>
          </p:cNvSpPr>
          <p:nvPr/>
        </p:nvSpPr>
        <p:spPr>
          <a:xfrm>
            <a:off x="21354475" y="11566800"/>
            <a:ext cx="1874834" cy="871195"/>
          </a:xfrm>
          <a:prstGeom prst="rect">
            <a:avLst/>
          </a:prstGeom>
        </p:spPr>
        <p:txBody>
          <a:bodyPr/>
          <a:lstStyle>
            <a:defPPr>
              <a:defRPr lang="en-US"/>
            </a:defPPr>
            <a:lvl1pPr marL="0" algn="l" defTabSz="457200" rtl="0" eaLnBrk="1" latinLnBrk="0" hangingPunct="1">
              <a:defRPr sz="2400" kern="1200">
                <a:solidFill>
                  <a:schemeClr val="tx1"/>
                </a:solidFill>
                <a:latin typeface="+mn-lt"/>
                <a:ea typeface="+mn-ea"/>
                <a:cs typeface="+mn-cs"/>
              </a:defRPr>
            </a:lvl1pPr>
            <a:lvl2pPr marL="457200" algn="l" defTabSz="457200" rtl="0" eaLnBrk="1" latinLnBrk="0" hangingPunct="1">
              <a:defRPr sz="2400" kern="1200">
                <a:solidFill>
                  <a:schemeClr val="tx1"/>
                </a:solidFill>
                <a:latin typeface="+mn-lt"/>
                <a:ea typeface="+mn-ea"/>
                <a:cs typeface="+mn-cs"/>
              </a:defRPr>
            </a:lvl2pPr>
            <a:lvl3pPr marL="914400" algn="l" defTabSz="457200" rtl="0" eaLnBrk="1" latinLnBrk="0" hangingPunct="1">
              <a:defRPr sz="2400" kern="1200">
                <a:solidFill>
                  <a:schemeClr val="tx1"/>
                </a:solidFill>
                <a:latin typeface="+mn-lt"/>
                <a:ea typeface="+mn-ea"/>
                <a:cs typeface="+mn-cs"/>
              </a:defRPr>
            </a:lvl3pPr>
            <a:lvl4pPr marL="1371600" algn="l" defTabSz="457200" rtl="0" eaLnBrk="1" latinLnBrk="0" hangingPunct="1">
              <a:defRPr sz="2400" kern="1200">
                <a:solidFill>
                  <a:schemeClr val="tx1"/>
                </a:solidFill>
                <a:latin typeface="+mn-lt"/>
                <a:ea typeface="+mn-ea"/>
                <a:cs typeface="+mn-cs"/>
              </a:defRPr>
            </a:lvl4pPr>
            <a:lvl5pPr marL="1828800" algn="l" defTabSz="457200" rtl="0" eaLnBrk="1" latinLnBrk="0" hangingPunct="1">
              <a:defRPr sz="2400" kern="1200">
                <a:solidFill>
                  <a:schemeClr val="tx1"/>
                </a:solidFill>
                <a:latin typeface="+mn-lt"/>
                <a:ea typeface="+mn-ea"/>
                <a:cs typeface="+mn-cs"/>
              </a:defRPr>
            </a:lvl5pPr>
            <a:lvl6pPr marL="2286000" algn="l" defTabSz="457200" rtl="0" eaLnBrk="1" latinLnBrk="0" hangingPunct="1">
              <a:defRPr sz="2400" kern="1200">
                <a:solidFill>
                  <a:schemeClr val="tx1"/>
                </a:solidFill>
                <a:latin typeface="+mn-lt"/>
                <a:ea typeface="+mn-ea"/>
                <a:cs typeface="+mn-cs"/>
              </a:defRPr>
            </a:lvl6pPr>
            <a:lvl7pPr marL="2743200" algn="l" defTabSz="457200" rtl="0" eaLnBrk="1" latinLnBrk="0" hangingPunct="1">
              <a:defRPr sz="2400" kern="1200">
                <a:solidFill>
                  <a:schemeClr val="tx1"/>
                </a:solidFill>
                <a:latin typeface="+mn-lt"/>
                <a:ea typeface="+mn-ea"/>
                <a:cs typeface="+mn-cs"/>
              </a:defRPr>
            </a:lvl7pPr>
            <a:lvl8pPr marL="3200400" algn="l" defTabSz="457200" rtl="0" eaLnBrk="1" latinLnBrk="0" hangingPunct="1">
              <a:defRPr sz="2400" kern="1200">
                <a:solidFill>
                  <a:schemeClr val="tx1"/>
                </a:solidFill>
                <a:latin typeface="+mn-lt"/>
                <a:ea typeface="+mn-ea"/>
                <a:cs typeface="+mn-cs"/>
              </a:defRPr>
            </a:lvl8pPr>
            <a:lvl9pPr marL="3657600" algn="l" defTabSz="457200" rtl="0" eaLnBrk="1" latinLnBrk="0" hangingPunct="1">
              <a:defRPr sz="2400" kern="1200">
                <a:solidFill>
                  <a:schemeClr val="tx1"/>
                </a:solidFill>
                <a:latin typeface="+mn-lt"/>
                <a:ea typeface="+mn-ea"/>
                <a:cs typeface="+mn-cs"/>
              </a:defRPr>
            </a:lvl9pPr>
          </a:lstStyle>
          <a:p>
            <a:fld id="{E5DA22FA-421E-4FA0-BBDE-AE379348C7F1}" type="slidenum">
              <a:rPr lang="cs-CZ" smtClean="0"/>
              <a:pPr/>
              <a:t>17</a:t>
            </a:fld>
            <a:endParaRPr lang="cs-CZ"/>
          </a:p>
        </p:txBody>
      </p:sp>
      <p:sp>
        <p:nvSpPr>
          <p:cNvPr id="6" name="Zástupný symbol pro číslo snímku 3">
            <a:extLst>
              <a:ext uri="{FF2B5EF4-FFF2-40B4-BE49-F238E27FC236}">
                <a16:creationId xmlns:a16="http://schemas.microsoft.com/office/drawing/2014/main" id="{6EDD4C28-1879-43CB-B82C-424E86331188}"/>
              </a:ext>
            </a:extLst>
          </p:cNvPr>
          <p:cNvSpPr txBox="1">
            <a:spLocks/>
          </p:cNvSpPr>
          <p:nvPr/>
        </p:nvSpPr>
        <p:spPr>
          <a:xfrm>
            <a:off x="21506875" y="11719200"/>
            <a:ext cx="1874834" cy="871195"/>
          </a:xfrm>
          <a:prstGeom prst="rect">
            <a:avLst/>
          </a:prstGeom>
        </p:spPr>
        <p:txBody>
          <a:bodyPr vert="horz" lIns="0" tIns="0" rIns="0" bIns="0" rtlCol="0" anchor="ctr"/>
          <a:lstStyle>
            <a:defPPr>
              <a:defRPr lang="en-US"/>
            </a:defPPr>
            <a:lvl1pPr marL="0" algn="r" defTabSz="457200" rtl="0" eaLnBrk="1" latinLnBrk="0" hangingPunct="1">
              <a:defRPr sz="7200" b="1" kern="1200">
                <a:solidFill>
                  <a:srgbClr val="0054A4"/>
                </a:solidFill>
                <a:latin typeface="+mn-lt"/>
                <a:ea typeface="+mn-ea"/>
                <a:cs typeface="+mn-cs"/>
              </a:defRPr>
            </a:lvl1pPr>
            <a:lvl2pPr marL="457200" algn="l" defTabSz="457200" rtl="0" eaLnBrk="1" latinLnBrk="0" hangingPunct="1">
              <a:defRPr sz="2400" kern="1200">
                <a:solidFill>
                  <a:schemeClr val="tx1"/>
                </a:solidFill>
                <a:latin typeface="+mn-lt"/>
                <a:ea typeface="+mn-ea"/>
                <a:cs typeface="+mn-cs"/>
              </a:defRPr>
            </a:lvl2pPr>
            <a:lvl3pPr marL="914400" algn="l" defTabSz="457200" rtl="0" eaLnBrk="1" latinLnBrk="0" hangingPunct="1">
              <a:defRPr sz="2400" kern="1200">
                <a:solidFill>
                  <a:schemeClr val="tx1"/>
                </a:solidFill>
                <a:latin typeface="+mn-lt"/>
                <a:ea typeface="+mn-ea"/>
                <a:cs typeface="+mn-cs"/>
              </a:defRPr>
            </a:lvl3pPr>
            <a:lvl4pPr marL="1371600" algn="l" defTabSz="457200" rtl="0" eaLnBrk="1" latinLnBrk="0" hangingPunct="1">
              <a:defRPr sz="2400" kern="1200">
                <a:solidFill>
                  <a:schemeClr val="tx1"/>
                </a:solidFill>
                <a:latin typeface="+mn-lt"/>
                <a:ea typeface="+mn-ea"/>
                <a:cs typeface="+mn-cs"/>
              </a:defRPr>
            </a:lvl4pPr>
            <a:lvl5pPr marL="1828800" algn="l" defTabSz="457200" rtl="0" eaLnBrk="1" latinLnBrk="0" hangingPunct="1">
              <a:defRPr sz="2400" kern="1200">
                <a:solidFill>
                  <a:schemeClr val="tx1"/>
                </a:solidFill>
                <a:latin typeface="+mn-lt"/>
                <a:ea typeface="+mn-ea"/>
                <a:cs typeface="+mn-cs"/>
              </a:defRPr>
            </a:lvl5pPr>
            <a:lvl6pPr marL="2286000" algn="l" defTabSz="457200" rtl="0" eaLnBrk="1" latinLnBrk="0" hangingPunct="1">
              <a:defRPr sz="2400" kern="1200">
                <a:solidFill>
                  <a:schemeClr val="tx1"/>
                </a:solidFill>
                <a:latin typeface="+mn-lt"/>
                <a:ea typeface="+mn-ea"/>
                <a:cs typeface="+mn-cs"/>
              </a:defRPr>
            </a:lvl6pPr>
            <a:lvl7pPr marL="2743200" algn="l" defTabSz="457200" rtl="0" eaLnBrk="1" latinLnBrk="0" hangingPunct="1">
              <a:defRPr sz="2400" kern="1200">
                <a:solidFill>
                  <a:schemeClr val="tx1"/>
                </a:solidFill>
                <a:latin typeface="+mn-lt"/>
                <a:ea typeface="+mn-ea"/>
                <a:cs typeface="+mn-cs"/>
              </a:defRPr>
            </a:lvl7pPr>
            <a:lvl8pPr marL="3200400" algn="l" defTabSz="457200" rtl="0" eaLnBrk="1" latinLnBrk="0" hangingPunct="1">
              <a:defRPr sz="2400" kern="1200">
                <a:solidFill>
                  <a:schemeClr val="tx1"/>
                </a:solidFill>
                <a:latin typeface="+mn-lt"/>
                <a:ea typeface="+mn-ea"/>
                <a:cs typeface="+mn-cs"/>
              </a:defRPr>
            </a:lvl8pPr>
            <a:lvl9pPr marL="3657600" algn="l" defTabSz="457200" rtl="0" eaLnBrk="1" latinLnBrk="0" hangingPunct="1">
              <a:defRPr sz="2400" kern="1200">
                <a:solidFill>
                  <a:schemeClr val="tx1"/>
                </a:solidFill>
                <a:latin typeface="+mn-lt"/>
                <a:ea typeface="+mn-ea"/>
                <a:cs typeface="+mn-cs"/>
              </a:defRPr>
            </a:lvl9pPr>
          </a:lstStyle>
          <a:p>
            <a:fld id="{E5DA22FA-421E-4FA0-BBDE-AE379348C7F1}" type="slidenum">
              <a:rPr lang="cs-CZ" smtClean="0"/>
              <a:pPr/>
              <a:t>17</a:t>
            </a:fld>
            <a:endParaRPr lang="cs-CZ" dirty="0"/>
          </a:p>
        </p:txBody>
      </p:sp>
    </p:spTree>
    <p:extLst>
      <p:ext uri="{BB962C8B-B14F-4D97-AF65-F5344CB8AC3E}">
        <p14:creationId xmlns:p14="http://schemas.microsoft.com/office/powerpoint/2010/main" val="3476117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3">
            <a:extLst>
              <a:ext uri="{FF2B5EF4-FFF2-40B4-BE49-F238E27FC236}">
                <a16:creationId xmlns:a16="http://schemas.microsoft.com/office/drawing/2014/main" id="{F842A50B-12FD-4497-9292-5858881E2864}"/>
              </a:ext>
            </a:extLst>
          </p:cNvPr>
          <p:cNvSpPr>
            <a:spLocks noGrp="1"/>
          </p:cNvSpPr>
          <p:nvPr>
            <p:ph type="title"/>
          </p:nvPr>
        </p:nvSpPr>
        <p:spPr>
          <a:xfrm>
            <a:off x="742949" y="593726"/>
            <a:ext cx="19993050" cy="2374900"/>
          </a:xfrm>
        </p:spPr>
        <p:txBody>
          <a:bodyPr/>
          <a:lstStyle/>
          <a:p>
            <a:r>
              <a:rPr lang="en-US" dirty="0">
                <a:solidFill>
                  <a:srgbClr val="0070C0"/>
                </a:solidFill>
              </a:rPr>
              <a:t>Tender schedule </a:t>
            </a:r>
          </a:p>
        </p:txBody>
      </p:sp>
      <p:pic>
        <p:nvPicPr>
          <p:cNvPr id="3" name="Obrázek 2">
            <a:extLst>
              <a:ext uri="{FF2B5EF4-FFF2-40B4-BE49-F238E27FC236}">
                <a16:creationId xmlns:a16="http://schemas.microsoft.com/office/drawing/2014/main" id="{CA20EAEE-9766-4A89-B668-974F06A35D7E}"/>
              </a:ext>
            </a:extLst>
          </p:cNvPr>
          <p:cNvPicPr>
            <a:picLocks noChangeAspect="1"/>
          </p:cNvPicPr>
          <p:nvPr/>
        </p:nvPicPr>
        <p:blipFill>
          <a:blip r:embed="rId2"/>
          <a:stretch>
            <a:fillRect/>
          </a:stretch>
        </p:blipFill>
        <p:spPr>
          <a:xfrm>
            <a:off x="701100" y="2447413"/>
            <a:ext cx="22981799" cy="8821173"/>
          </a:xfrm>
          <a:prstGeom prst="rect">
            <a:avLst/>
          </a:prstGeom>
        </p:spPr>
      </p:pic>
      <p:sp>
        <p:nvSpPr>
          <p:cNvPr id="5" name="Zástupný symbol pro číslo snímku 6">
            <a:extLst>
              <a:ext uri="{FF2B5EF4-FFF2-40B4-BE49-F238E27FC236}">
                <a16:creationId xmlns:a16="http://schemas.microsoft.com/office/drawing/2014/main" id="{D99CDACD-295C-4695-B452-65832B3C32EF}"/>
              </a:ext>
            </a:extLst>
          </p:cNvPr>
          <p:cNvSpPr>
            <a:spLocks noGrp="1"/>
          </p:cNvSpPr>
          <p:nvPr>
            <p:ph type="sldNum" sz="quarter" idx="12"/>
          </p:nvPr>
        </p:nvSpPr>
        <p:spPr>
          <a:xfrm>
            <a:off x="22630828" y="12532230"/>
            <a:ext cx="1010224" cy="730248"/>
          </a:xfrm>
        </p:spPr>
        <p:txBody>
          <a:bodyPr/>
          <a:lstStyle/>
          <a:p>
            <a:pPr defTabSz="1828800">
              <a:defRPr/>
            </a:pPr>
            <a:fld id="{82FC4441-48AB-466E-B5E2-7FA789F38293}" type="slidenum">
              <a:rPr lang="en-GB" sz="2000" b="0">
                <a:solidFill>
                  <a:prstClr val="black"/>
                </a:solidFill>
                <a:latin typeface="Arial" panose="020B0604020202020204"/>
              </a:rPr>
              <a:pPr defTabSz="1828800">
                <a:defRPr/>
              </a:pPr>
              <a:t>18</a:t>
            </a:fld>
            <a:endParaRPr lang="en-GB" sz="2000" b="0">
              <a:solidFill>
                <a:prstClr val="black"/>
              </a:solidFill>
              <a:latin typeface="Arial" panose="020B0604020202020204"/>
            </a:endParaRPr>
          </a:p>
        </p:txBody>
      </p:sp>
      <p:sp>
        <p:nvSpPr>
          <p:cNvPr id="6" name="Zástupný symbol pro číslo snímku 1">
            <a:extLst>
              <a:ext uri="{FF2B5EF4-FFF2-40B4-BE49-F238E27FC236}">
                <a16:creationId xmlns:a16="http://schemas.microsoft.com/office/drawing/2014/main" id="{184124C9-884B-4A34-86C6-5B444EDF1D57}"/>
              </a:ext>
            </a:extLst>
          </p:cNvPr>
          <p:cNvSpPr txBox="1">
            <a:spLocks/>
          </p:cNvSpPr>
          <p:nvPr/>
        </p:nvSpPr>
        <p:spPr>
          <a:xfrm>
            <a:off x="21354475" y="11566800"/>
            <a:ext cx="1874834" cy="871195"/>
          </a:xfrm>
          <a:prstGeom prst="rect">
            <a:avLst/>
          </a:prstGeom>
        </p:spPr>
        <p:txBody>
          <a:bodyPr vert="horz" lIns="0" tIns="0" rIns="0" bIns="0" rtlCol="0" anchor="ctr"/>
          <a:lstStyle>
            <a:defPPr>
              <a:defRPr lang="en-US"/>
            </a:defPPr>
            <a:lvl1pPr marL="0" algn="r" defTabSz="457200" rtl="0" eaLnBrk="1" latinLnBrk="0" hangingPunct="1">
              <a:defRPr sz="7200" b="1" kern="1200">
                <a:solidFill>
                  <a:srgbClr val="0054A4"/>
                </a:solidFill>
                <a:latin typeface="+mn-lt"/>
                <a:ea typeface="+mn-ea"/>
                <a:cs typeface="+mn-cs"/>
              </a:defRPr>
            </a:lvl1pPr>
            <a:lvl2pPr marL="457200" algn="l" defTabSz="457200" rtl="0" eaLnBrk="1" latinLnBrk="0" hangingPunct="1">
              <a:defRPr sz="2400" kern="1200">
                <a:solidFill>
                  <a:schemeClr val="tx1"/>
                </a:solidFill>
                <a:latin typeface="+mn-lt"/>
                <a:ea typeface="+mn-ea"/>
                <a:cs typeface="+mn-cs"/>
              </a:defRPr>
            </a:lvl2pPr>
            <a:lvl3pPr marL="914400" algn="l" defTabSz="457200" rtl="0" eaLnBrk="1" latinLnBrk="0" hangingPunct="1">
              <a:defRPr sz="2400" kern="1200">
                <a:solidFill>
                  <a:schemeClr val="tx1"/>
                </a:solidFill>
                <a:latin typeface="+mn-lt"/>
                <a:ea typeface="+mn-ea"/>
                <a:cs typeface="+mn-cs"/>
              </a:defRPr>
            </a:lvl3pPr>
            <a:lvl4pPr marL="1371600" algn="l" defTabSz="457200" rtl="0" eaLnBrk="1" latinLnBrk="0" hangingPunct="1">
              <a:defRPr sz="2400" kern="1200">
                <a:solidFill>
                  <a:schemeClr val="tx1"/>
                </a:solidFill>
                <a:latin typeface="+mn-lt"/>
                <a:ea typeface="+mn-ea"/>
                <a:cs typeface="+mn-cs"/>
              </a:defRPr>
            </a:lvl4pPr>
            <a:lvl5pPr marL="1828800" algn="l" defTabSz="457200" rtl="0" eaLnBrk="1" latinLnBrk="0" hangingPunct="1">
              <a:defRPr sz="2400" kern="1200">
                <a:solidFill>
                  <a:schemeClr val="tx1"/>
                </a:solidFill>
                <a:latin typeface="+mn-lt"/>
                <a:ea typeface="+mn-ea"/>
                <a:cs typeface="+mn-cs"/>
              </a:defRPr>
            </a:lvl5pPr>
            <a:lvl6pPr marL="2286000" algn="l" defTabSz="457200" rtl="0" eaLnBrk="1" latinLnBrk="0" hangingPunct="1">
              <a:defRPr sz="2400" kern="1200">
                <a:solidFill>
                  <a:schemeClr val="tx1"/>
                </a:solidFill>
                <a:latin typeface="+mn-lt"/>
                <a:ea typeface="+mn-ea"/>
                <a:cs typeface="+mn-cs"/>
              </a:defRPr>
            </a:lvl6pPr>
            <a:lvl7pPr marL="2743200" algn="l" defTabSz="457200" rtl="0" eaLnBrk="1" latinLnBrk="0" hangingPunct="1">
              <a:defRPr sz="2400" kern="1200">
                <a:solidFill>
                  <a:schemeClr val="tx1"/>
                </a:solidFill>
                <a:latin typeface="+mn-lt"/>
                <a:ea typeface="+mn-ea"/>
                <a:cs typeface="+mn-cs"/>
              </a:defRPr>
            </a:lvl7pPr>
            <a:lvl8pPr marL="3200400" algn="l" defTabSz="457200" rtl="0" eaLnBrk="1" latinLnBrk="0" hangingPunct="1">
              <a:defRPr sz="2400" kern="1200">
                <a:solidFill>
                  <a:schemeClr val="tx1"/>
                </a:solidFill>
                <a:latin typeface="+mn-lt"/>
                <a:ea typeface="+mn-ea"/>
                <a:cs typeface="+mn-cs"/>
              </a:defRPr>
            </a:lvl8pPr>
            <a:lvl9pPr marL="3657600" algn="l" defTabSz="457200" rtl="0" eaLnBrk="1" latinLnBrk="0" hangingPunct="1">
              <a:defRPr sz="2400" kern="1200">
                <a:solidFill>
                  <a:schemeClr val="tx1"/>
                </a:solidFill>
                <a:latin typeface="+mn-lt"/>
                <a:ea typeface="+mn-ea"/>
                <a:cs typeface="+mn-cs"/>
              </a:defRPr>
            </a:lvl9pPr>
          </a:lstStyle>
          <a:p>
            <a:fld id="{E5DA22FA-421E-4FA0-BBDE-AE379348C7F1}" type="slidenum">
              <a:rPr lang="cs-CZ" smtClean="0"/>
              <a:pPr/>
              <a:t>18</a:t>
            </a:fld>
            <a:endParaRPr lang="cs-CZ" dirty="0"/>
          </a:p>
        </p:txBody>
      </p:sp>
    </p:spTree>
    <p:extLst>
      <p:ext uri="{BB962C8B-B14F-4D97-AF65-F5344CB8AC3E}">
        <p14:creationId xmlns:p14="http://schemas.microsoft.com/office/powerpoint/2010/main" val="882849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01DA36-8775-420A-B806-1E6CE2984FA6}"/>
              </a:ext>
            </a:extLst>
          </p:cNvPr>
          <p:cNvSpPr>
            <a:spLocks noGrp="1"/>
          </p:cNvSpPr>
          <p:nvPr>
            <p:ph type="title"/>
          </p:nvPr>
        </p:nvSpPr>
        <p:spPr>
          <a:xfrm>
            <a:off x="1162373" y="938672"/>
            <a:ext cx="19791336" cy="1723548"/>
          </a:xfrm>
        </p:spPr>
        <p:txBody>
          <a:bodyPr>
            <a:normAutofit fontScale="90000"/>
          </a:bodyPr>
          <a:lstStyle/>
          <a:p>
            <a:r>
              <a:rPr lang="en-US" sz="5600" dirty="0">
                <a:solidFill>
                  <a:srgbClr val="0070C0"/>
                </a:solidFill>
              </a:rPr>
              <a:t>Act 367/2021 Coll. on measures for the transition of the Czech Republic to low-carbon energy </a:t>
            </a:r>
          </a:p>
        </p:txBody>
      </p:sp>
      <p:sp>
        <p:nvSpPr>
          <p:cNvPr id="6" name="Zástupný symbol pro text 2">
            <a:extLst>
              <a:ext uri="{FF2B5EF4-FFF2-40B4-BE49-F238E27FC236}">
                <a16:creationId xmlns:a16="http://schemas.microsoft.com/office/drawing/2014/main" id="{584AADB1-EC9E-4933-A020-6E5FC6EF0FA8}"/>
              </a:ext>
            </a:extLst>
          </p:cNvPr>
          <p:cNvSpPr txBox="1">
            <a:spLocks/>
          </p:cNvSpPr>
          <p:nvPr/>
        </p:nvSpPr>
        <p:spPr>
          <a:xfrm>
            <a:off x="867905" y="3183553"/>
            <a:ext cx="20085804" cy="6595878"/>
          </a:xfrm>
          <a:prstGeom prst="rect">
            <a:avLst/>
          </a:prstGeom>
        </p:spPr>
        <p:txBody>
          <a:bodyPr vert="horz" lIns="0" tIns="0" rIns="0" bIns="0" rtlCol="0">
            <a:noAutofit/>
          </a:bodyPr>
          <a:lstStyle>
            <a:lvl1pPr marL="216000" indent="-216000" algn="l" defTabSz="1828800" rtl="0" eaLnBrk="1" latinLnBrk="0" hangingPunct="1">
              <a:lnSpc>
                <a:spcPct val="100000"/>
              </a:lnSpc>
              <a:spcBef>
                <a:spcPts val="1200"/>
              </a:spcBef>
              <a:buClr>
                <a:schemeClr val="accent2"/>
              </a:buClr>
              <a:buFont typeface="Wingdings" panose="05000000000000000000" pitchFamily="2" charset="2"/>
              <a:buChar char="§"/>
              <a:defRPr sz="2400" kern="1200">
                <a:solidFill>
                  <a:schemeClr val="tx2"/>
                </a:solidFill>
                <a:latin typeface="+mn-lt"/>
                <a:ea typeface="+mn-ea"/>
                <a:cs typeface="+mn-cs"/>
              </a:defRPr>
            </a:lvl1pPr>
            <a:lvl2pPr marL="432000" indent="-216000" algn="l" defTabSz="1828800" rtl="0" eaLnBrk="1" latinLnBrk="0" hangingPunct="1">
              <a:lnSpc>
                <a:spcPct val="100000"/>
              </a:lnSpc>
              <a:spcBef>
                <a:spcPts val="1200"/>
              </a:spcBef>
              <a:buClr>
                <a:schemeClr val="accent2"/>
              </a:buClr>
              <a:buFont typeface="Wingdings" panose="05000000000000000000" pitchFamily="2" charset="2"/>
              <a:buChar char="§"/>
              <a:defRPr sz="2400" kern="1200">
                <a:solidFill>
                  <a:schemeClr val="tx2"/>
                </a:solidFill>
                <a:latin typeface="+mn-lt"/>
                <a:ea typeface="+mn-ea"/>
                <a:cs typeface="+mn-cs"/>
              </a:defRPr>
            </a:lvl2pPr>
            <a:lvl3pPr marL="648000" indent="-216000" algn="l" defTabSz="1828800" rtl="0" eaLnBrk="1" latinLnBrk="0" hangingPunct="1">
              <a:lnSpc>
                <a:spcPct val="100000"/>
              </a:lnSpc>
              <a:spcBef>
                <a:spcPts val="1200"/>
              </a:spcBef>
              <a:buClr>
                <a:schemeClr val="accent2"/>
              </a:buClr>
              <a:buFont typeface="Wingdings" panose="05000000000000000000" pitchFamily="2" charset="2"/>
              <a:buChar char="§"/>
              <a:defRPr sz="2400" kern="1200">
                <a:solidFill>
                  <a:schemeClr val="tx2"/>
                </a:solidFill>
                <a:latin typeface="+mn-lt"/>
                <a:ea typeface="+mn-ea"/>
                <a:cs typeface="+mn-cs"/>
              </a:defRPr>
            </a:lvl3pPr>
            <a:lvl4pPr marL="864000" indent="-216000" algn="l" defTabSz="1828800" rtl="0" eaLnBrk="1" latinLnBrk="0" hangingPunct="1">
              <a:lnSpc>
                <a:spcPct val="100000"/>
              </a:lnSpc>
              <a:spcBef>
                <a:spcPts val="1200"/>
              </a:spcBef>
              <a:buClr>
                <a:schemeClr val="accent2"/>
              </a:buClr>
              <a:buFont typeface="Wingdings" panose="05000000000000000000" pitchFamily="2" charset="2"/>
              <a:buChar char="§"/>
              <a:defRPr sz="2400" kern="1200">
                <a:solidFill>
                  <a:schemeClr val="tx2"/>
                </a:solidFill>
                <a:latin typeface="+mn-lt"/>
                <a:ea typeface="+mn-ea"/>
                <a:cs typeface="+mn-cs"/>
              </a:defRPr>
            </a:lvl4pPr>
            <a:lvl5pPr marL="1080000" indent="-216000" algn="l" defTabSz="1828800" rtl="0" eaLnBrk="1" latinLnBrk="0" hangingPunct="1">
              <a:lnSpc>
                <a:spcPct val="100000"/>
              </a:lnSpc>
              <a:spcBef>
                <a:spcPts val="1200"/>
              </a:spcBef>
              <a:buClr>
                <a:schemeClr val="accent2"/>
              </a:buClr>
              <a:buFont typeface="Wingdings" panose="05000000000000000000" pitchFamily="2" charset="2"/>
              <a:buChar char="§"/>
              <a:defRPr sz="2400" kern="1200">
                <a:solidFill>
                  <a:schemeClr val="tx2"/>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9pPr>
          </a:lstStyle>
          <a:p>
            <a:pPr marL="536574" indent="0">
              <a:spcAft>
                <a:spcPts val="2400"/>
              </a:spcAft>
              <a:buFont typeface="Wingdings" panose="05000000000000000000" pitchFamily="2" charset="2"/>
              <a:buNone/>
            </a:pPr>
            <a:r>
              <a:rPr lang="en-US" sz="4000" b="1" dirty="0">
                <a:solidFill>
                  <a:srgbClr val="0070C0"/>
                </a:solidFill>
              </a:rPr>
              <a:t>Pillars of Public Aid:</a:t>
            </a:r>
          </a:p>
          <a:p>
            <a:pPr marL="540000" indent="-540000">
              <a:spcAft>
                <a:spcPts val="2400"/>
              </a:spcAft>
            </a:pPr>
            <a:r>
              <a:rPr lang="en-US" sz="4000" dirty="0">
                <a:solidFill>
                  <a:srgbClr val="0070C0"/>
                </a:solidFill>
              </a:rPr>
              <a:t>Power Purchase Agreement with mechanism to set and adjust off-take electricity price (cost + reasonable profit usual in the sector concerned)</a:t>
            </a:r>
          </a:p>
          <a:p>
            <a:pPr marL="540000" indent="-540000">
              <a:spcAft>
                <a:spcPts val="2400"/>
              </a:spcAft>
            </a:pPr>
            <a:r>
              <a:rPr lang="en-US" sz="4000" dirty="0">
                <a:solidFill>
                  <a:srgbClr val="0070C0"/>
                </a:solidFill>
              </a:rPr>
              <a:t>Investor Agreement – equity commitments + options</a:t>
            </a:r>
          </a:p>
          <a:p>
            <a:pPr marL="540000" indent="-540000">
              <a:spcAft>
                <a:spcPts val="2400"/>
              </a:spcAft>
            </a:pPr>
            <a:r>
              <a:rPr lang="en-US" sz="4000" dirty="0">
                <a:solidFill>
                  <a:srgbClr val="0070C0"/>
                </a:solidFill>
              </a:rPr>
              <a:t>Financing mechanism to support low off-take price – Repayable Financial Assistance from the state</a:t>
            </a:r>
          </a:p>
          <a:p>
            <a:pPr marL="540000" indent="-540000">
              <a:spcAft>
                <a:spcPts val="2400"/>
              </a:spcAft>
            </a:pPr>
            <a:r>
              <a:rPr lang="en-US" sz="4000" dirty="0">
                <a:solidFill>
                  <a:srgbClr val="0070C0"/>
                </a:solidFill>
              </a:rPr>
              <a:t>Supply Special Purpose Vehicle to be established by the state to supply electricity to the market</a:t>
            </a:r>
          </a:p>
          <a:p>
            <a:pPr marL="536574" indent="0">
              <a:spcAft>
                <a:spcPts val="2400"/>
              </a:spcAft>
              <a:buFont typeface="Wingdings" panose="05000000000000000000" pitchFamily="2" charset="2"/>
              <a:buNone/>
            </a:pPr>
            <a:endParaRPr lang="en-US" sz="4000" dirty="0">
              <a:solidFill>
                <a:srgbClr val="0070C0"/>
              </a:solidFill>
            </a:endParaRPr>
          </a:p>
          <a:p>
            <a:pPr marL="1257300">
              <a:spcAft>
                <a:spcPts val="2400"/>
              </a:spcAft>
            </a:pPr>
            <a:endParaRPr lang="en-US" sz="4000" dirty="0">
              <a:solidFill>
                <a:srgbClr val="0070C0"/>
              </a:solidFill>
            </a:endParaRPr>
          </a:p>
          <a:p>
            <a:pPr>
              <a:spcAft>
                <a:spcPts val="2400"/>
              </a:spcAft>
            </a:pPr>
            <a:endParaRPr lang="en-US" sz="4000" dirty="0">
              <a:solidFill>
                <a:srgbClr val="0070C0"/>
              </a:solidFill>
            </a:endParaRPr>
          </a:p>
          <a:p>
            <a:pPr>
              <a:spcAft>
                <a:spcPts val="2400"/>
              </a:spcAft>
            </a:pPr>
            <a:endParaRPr lang="cs-CZ" sz="4000" dirty="0">
              <a:solidFill>
                <a:srgbClr val="0070C0"/>
              </a:solidFill>
            </a:endParaRPr>
          </a:p>
        </p:txBody>
      </p:sp>
      <p:sp>
        <p:nvSpPr>
          <p:cNvPr id="7" name="Zástupný symbol pro číslo snímku 3">
            <a:extLst>
              <a:ext uri="{FF2B5EF4-FFF2-40B4-BE49-F238E27FC236}">
                <a16:creationId xmlns:a16="http://schemas.microsoft.com/office/drawing/2014/main" id="{D91160FB-02DA-49DC-A81E-D5B31E1BAC39}"/>
              </a:ext>
            </a:extLst>
          </p:cNvPr>
          <p:cNvSpPr txBox="1">
            <a:spLocks/>
          </p:cNvSpPr>
          <p:nvPr/>
        </p:nvSpPr>
        <p:spPr>
          <a:xfrm>
            <a:off x="21354475" y="11566800"/>
            <a:ext cx="1874834" cy="871195"/>
          </a:xfrm>
          <a:prstGeom prst="rect">
            <a:avLst/>
          </a:prstGeom>
        </p:spPr>
        <p:txBody>
          <a:bodyPr vert="horz" lIns="0" tIns="0" rIns="0" bIns="0" rtlCol="0" anchor="ctr"/>
          <a:lstStyle>
            <a:defPPr>
              <a:defRPr lang="en-US"/>
            </a:defPPr>
            <a:lvl1pPr marL="0" algn="r" defTabSz="457200" rtl="0" eaLnBrk="1" latinLnBrk="0" hangingPunct="1">
              <a:defRPr sz="7200" b="1" kern="1200">
                <a:solidFill>
                  <a:srgbClr val="0054A4"/>
                </a:solidFill>
                <a:latin typeface="+mn-lt"/>
                <a:ea typeface="+mn-ea"/>
                <a:cs typeface="+mn-cs"/>
              </a:defRPr>
            </a:lvl1pPr>
            <a:lvl2pPr marL="457200" algn="l" defTabSz="457200" rtl="0" eaLnBrk="1" latinLnBrk="0" hangingPunct="1">
              <a:defRPr sz="2400" kern="1200">
                <a:solidFill>
                  <a:schemeClr val="tx1"/>
                </a:solidFill>
                <a:latin typeface="+mn-lt"/>
                <a:ea typeface="+mn-ea"/>
                <a:cs typeface="+mn-cs"/>
              </a:defRPr>
            </a:lvl2pPr>
            <a:lvl3pPr marL="914400" algn="l" defTabSz="457200" rtl="0" eaLnBrk="1" latinLnBrk="0" hangingPunct="1">
              <a:defRPr sz="2400" kern="1200">
                <a:solidFill>
                  <a:schemeClr val="tx1"/>
                </a:solidFill>
                <a:latin typeface="+mn-lt"/>
                <a:ea typeface="+mn-ea"/>
                <a:cs typeface="+mn-cs"/>
              </a:defRPr>
            </a:lvl3pPr>
            <a:lvl4pPr marL="1371600" algn="l" defTabSz="457200" rtl="0" eaLnBrk="1" latinLnBrk="0" hangingPunct="1">
              <a:defRPr sz="2400" kern="1200">
                <a:solidFill>
                  <a:schemeClr val="tx1"/>
                </a:solidFill>
                <a:latin typeface="+mn-lt"/>
                <a:ea typeface="+mn-ea"/>
                <a:cs typeface="+mn-cs"/>
              </a:defRPr>
            </a:lvl4pPr>
            <a:lvl5pPr marL="1828800" algn="l" defTabSz="457200" rtl="0" eaLnBrk="1" latinLnBrk="0" hangingPunct="1">
              <a:defRPr sz="2400" kern="1200">
                <a:solidFill>
                  <a:schemeClr val="tx1"/>
                </a:solidFill>
                <a:latin typeface="+mn-lt"/>
                <a:ea typeface="+mn-ea"/>
                <a:cs typeface="+mn-cs"/>
              </a:defRPr>
            </a:lvl5pPr>
            <a:lvl6pPr marL="2286000" algn="l" defTabSz="457200" rtl="0" eaLnBrk="1" latinLnBrk="0" hangingPunct="1">
              <a:defRPr sz="2400" kern="1200">
                <a:solidFill>
                  <a:schemeClr val="tx1"/>
                </a:solidFill>
                <a:latin typeface="+mn-lt"/>
                <a:ea typeface="+mn-ea"/>
                <a:cs typeface="+mn-cs"/>
              </a:defRPr>
            </a:lvl6pPr>
            <a:lvl7pPr marL="2743200" algn="l" defTabSz="457200" rtl="0" eaLnBrk="1" latinLnBrk="0" hangingPunct="1">
              <a:defRPr sz="2400" kern="1200">
                <a:solidFill>
                  <a:schemeClr val="tx1"/>
                </a:solidFill>
                <a:latin typeface="+mn-lt"/>
                <a:ea typeface="+mn-ea"/>
                <a:cs typeface="+mn-cs"/>
              </a:defRPr>
            </a:lvl7pPr>
            <a:lvl8pPr marL="3200400" algn="l" defTabSz="457200" rtl="0" eaLnBrk="1" latinLnBrk="0" hangingPunct="1">
              <a:defRPr sz="2400" kern="1200">
                <a:solidFill>
                  <a:schemeClr val="tx1"/>
                </a:solidFill>
                <a:latin typeface="+mn-lt"/>
                <a:ea typeface="+mn-ea"/>
                <a:cs typeface="+mn-cs"/>
              </a:defRPr>
            </a:lvl8pPr>
            <a:lvl9pPr marL="3657600" algn="l" defTabSz="457200" rtl="0" eaLnBrk="1" latinLnBrk="0" hangingPunct="1">
              <a:defRPr sz="2400" kern="1200">
                <a:solidFill>
                  <a:schemeClr val="tx1"/>
                </a:solidFill>
                <a:latin typeface="+mn-lt"/>
                <a:ea typeface="+mn-ea"/>
                <a:cs typeface="+mn-cs"/>
              </a:defRPr>
            </a:lvl9pPr>
          </a:lstStyle>
          <a:p>
            <a:fld id="{E5DA22FA-421E-4FA0-BBDE-AE379348C7F1}" type="slidenum">
              <a:rPr lang="cs-CZ" smtClean="0"/>
              <a:pPr/>
              <a:t>19</a:t>
            </a:fld>
            <a:endParaRPr lang="cs-CZ" dirty="0"/>
          </a:p>
        </p:txBody>
      </p:sp>
    </p:spTree>
    <p:extLst>
      <p:ext uri="{BB962C8B-B14F-4D97-AF65-F5344CB8AC3E}">
        <p14:creationId xmlns:p14="http://schemas.microsoft.com/office/powerpoint/2010/main" val="3063909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OTLSHAPE_TB_00000000000000000000000000000000_LeftEndCaps" hidden="1">
            <a:extLst>
              <a:ext uri="{FF2B5EF4-FFF2-40B4-BE49-F238E27FC236}">
                <a16:creationId xmlns:a16="http://schemas.microsoft.com/office/drawing/2014/main" id="{CE12C40B-7A9E-4E19-88B1-70F1DBAB48A3}"/>
              </a:ext>
            </a:extLst>
          </p:cNvPr>
          <p:cNvSpPr txBox="1">
            <a:spLocks noChangeArrowheads="1"/>
          </p:cNvSpPr>
          <p:nvPr>
            <p:custDataLst>
              <p:tags r:id="rId2"/>
            </p:custDataLst>
          </p:nvPr>
        </p:nvSpPr>
        <p:spPr bwMode="auto">
          <a:xfrm>
            <a:off x="847650" y="4960879"/>
            <a:ext cx="1657505" cy="902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SzPct val="50000"/>
              <a:buFont typeface="Arial" panose="020B0604020202020204" pitchFamily="34" charset="0"/>
              <a:buChar char="•"/>
            </a:pPr>
            <a:r>
              <a:rPr lang="en-US" altLang="cs-CZ" sz="5867">
                <a:solidFill>
                  <a:srgbClr val="C0504D"/>
                </a:solidFill>
                <a:latin typeface="Calibri" panose="020F0502020204030204" pitchFamily="34" charset="0"/>
              </a:rPr>
              <a:t>2017</a:t>
            </a:r>
          </a:p>
        </p:txBody>
      </p:sp>
      <p:sp>
        <p:nvSpPr>
          <p:cNvPr id="17414" name="OTLSHAPE_TB_00000000000000000000000000000000_RightEndCaps" hidden="1">
            <a:extLst>
              <a:ext uri="{FF2B5EF4-FFF2-40B4-BE49-F238E27FC236}">
                <a16:creationId xmlns:a16="http://schemas.microsoft.com/office/drawing/2014/main" id="{9C54BE7D-0D03-4E4C-ACA1-4B4D9EE66CD6}"/>
              </a:ext>
            </a:extLst>
          </p:cNvPr>
          <p:cNvSpPr txBox="1">
            <a:spLocks noChangeArrowheads="1"/>
          </p:cNvSpPr>
          <p:nvPr>
            <p:custDataLst>
              <p:tags r:id="rId3"/>
            </p:custDataLst>
          </p:nvPr>
        </p:nvSpPr>
        <p:spPr bwMode="auto">
          <a:xfrm>
            <a:off x="21891549" y="4960879"/>
            <a:ext cx="1657505" cy="902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SzPct val="50000"/>
              <a:buFont typeface="Arial" panose="020B0604020202020204" pitchFamily="34" charset="0"/>
              <a:buChar char="•"/>
            </a:pPr>
            <a:r>
              <a:rPr lang="en-US" altLang="cs-CZ" sz="5867">
                <a:solidFill>
                  <a:srgbClr val="C0504D"/>
                </a:solidFill>
                <a:latin typeface="Calibri" panose="020F0502020204030204" pitchFamily="34" charset="0"/>
              </a:rPr>
              <a:t>2018</a:t>
            </a:r>
          </a:p>
        </p:txBody>
      </p:sp>
      <p:sp>
        <p:nvSpPr>
          <p:cNvPr id="5335" name="OTLSHAPE_TB_00000000000000000000000000000000_ElapsedTime" hidden="1">
            <a:extLst>
              <a:ext uri="{FF2B5EF4-FFF2-40B4-BE49-F238E27FC236}">
                <a16:creationId xmlns:a16="http://schemas.microsoft.com/office/drawing/2014/main" id="{0D5EC9EA-19B4-41D0-A86E-FFBAA5AB8353}"/>
              </a:ext>
            </a:extLst>
          </p:cNvPr>
          <p:cNvSpPr/>
          <p:nvPr>
            <p:custDataLst>
              <p:tags r:id="rId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226371" tIns="113189" rIns="226371" bIns="113189" anchor="ctr"/>
          <a:lstStyle/>
          <a:p>
            <a:pPr algn="ctr" defTabSz="1261229">
              <a:spcBef>
                <a:spcPct val="50000"/>
              </a:spcBef>
              <a:buSzPct val="50000"/>
              <a:buFont typeface="Arial" charset="0"/>
              <a:buChar char="•"/>
              <a:defRPr/>
            </a:pPr>
            <a:endParaRPr lang="en-US" sz="6400"/>
          </a:p>
        </p:txBody>
      </p:sp>
      <p:sp>
        <p:nvSpPr>
          <p:cNvPr id="5336" name="OTLSHAPE_TB_00000000000000000000000000000000_TodayMarkerShape" hidden="1">
            <a:extLst>
              <a:ext uri="{FF2B5EF4-FFF2-40B4-BE49-F238E27FC236}">
                <a16:creationId xmlns:a16="http://schemas.microsoft.com/office/drawing/2014/main" id="{0EDD576A-E768-4165-8F21-6C5943F73375}"/>
              </a:ext>
            </a:extLst>
          </p:cNvPr>
          <p:cNvSpPr/>
          <p:nvPr>
            <p:custDataLst>
              <p:tags r:id="rId5"/>
            </p:custDataLst>
          </p:nvPr>
        </p:nvSpPr>
        <p:spPr>
          <a:xfrm>
            <a:off x="2755901" y="5791200"/>
            <a:ext cx="287867" cy="254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lIns="226371" tIns="113189" rIns="226371" bIns="113189" anchor="ctr"/>
          <a:lstStyle/>
          <a:p>
            <a:pPr algn="ctr" defTabSz="1261229">
              <a:spcBef>
                <a:spcPct val="50000"/>
              </a:spcBef>
              <a:buSzPct val="50000"/>
              <a:buFont typeface="Arial" charset="0"/>
              <a:buChar char="•"/>
              <a:defRPr/>
            </a:pPr>
            <a:endParaRPr lang="en-US" sz="6400"/>
          </a:p>
        </p:txBody>
      </p:sp>
      <p:sp>
        <p:nvSpPr>
          <p:cNvPr id="17417" name="OTLSHAPE_TB_00000000000000000000000000000000_TodayMarkerText" hidden="1">
            <a:extLst>
              <a:ext uri="{FF2B5EF4-FFF2-40B4-BE49-F238E27FC236}">
                <a16:creationId xmlns:a16="http://schemas.microsoft.com/office/drawing/2014/main" id="{E82EA26C-D276-49C6-9F89-DD817013CFF2}"/>
              </a:ext>
            </a:extLst>
          </p:cNvPr>
          <p:cNvSpPr txBox="1">
            <a:spLocks noChangeArrowheads="1"/>
          </p:cNvSpPr>
          <p:nvPr>
            <p:custDataLst>
              <p:tags r:id="rId6"/>
            </p:custDataLst>
          </p:nvPr>
        </p:nvSpPr>
        <p:spPr bwMode="auto">
          <a:xfrm>
            <a:off x="2886651" y="5988865"/>
            <a:ext cx="953466" cy="45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SzPct val="50000"/>
              <a:buFont typeface="Arial" panose="020B0604020202020204" pitchFamily="34" charset="0"/>
              <a:buChar char="•"/>
            </a:pPr>
            <a:r>
              <a:rPr lang="en-US" altLang="cs-CZ" sz="2933">
                <a:solidFill>
                  <a:srgbClr val="4D4D4D"/>
                </a:solidFill>
                <a:latin typeface="Calibri" panose="020F0502020204030204" pitchFamily="34" charset="0"/>
              </a:rPr>
              <a:t>Today</a:t>
            </a:r>
          </a:p>
        </p:txBody>
      </p:sp>
      <p:cxnSp>
        <p:nvCxnSpPr>
          <p:cNvPr id="5339" name="OTLSHAPE_TB_00000000000000000000000000000000_Separator1">
            <a:extLst>
              <a:ext uri="{FF2B5EF4-FFF2-40B4-BE49-F238E27FC236}">
                <a16:creationId xmlns:a16="http://schemas.microsoft.com/office/drawing/2014/main" id="{C6C85A24-9247-4DEB-BA46-6DB20E49B3BD}"/>
              </a:ext>
            </a:extLst>
          </p:cNvPr>
          <p:cNvCxnSpPr/>
          <p:nvPr>
            <p:custDataLst>
              <p:tags r:id="rId7"/>
            </p:custDataLst>
          </p:nvPr>
        </p:nvCxnSpPr>
        <p:spPr>
          <a:xfrm>
            <a:off x="4986867" y="5207000"/>
            <a:ext cx="0" cy="4064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41" name="OTLSHAPE_TB_00000000000000000000000000000000_Separator2">
            <a:extLst>
              <a:ext uri="{FF2B5EF4-FFF2-40B4-BE49-F238E27FC236}">
                <a16:creationId xmlns:a16="http://schemas.microsoft.com/office/drawing/2014/main" id="{757BF205-9A7B-4A54-8C4F-2F28B33315B9}"/>
              </a:ext>
            </a:extLst>
          </p:cNvPr>
          <p:cNvCxnSpPr/>
          <p:nvPr>
            <p:custDataLst>
              <p:tags r:id="rId8"/>
            </p:custDataLst>
          </p:nvPr>
        </p:nvCxnSpPr>
        <p:spPr>
          <a:xfrm>
            <a:off x="7006168" y="5207000"/>
            <a:ext cx="0" cy="4064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43" name="OTLSHAPE_TB_00000000000000000000000000000000_Separator3">
            <a:extLst>
              <a:ext uri="{FF2B5EF4-FFF2-40B4-BE49-F238E27FC236}">
                <a16:creationId xmlns:a16="http://schemas.microsoft.com/office/drawing/2014/main" id="{35E2F067-FF53-467B-BF3E-207C2F5E99F5}"/>
              </a:ext>
            </a:extLst>
          </p:cNvPr>
          <p:cNvCxnSpPr/>
          <p:nvPr>
            <p:custDataLst>
              <p:tags r:id="rId9"/>
            </p:custDataLst>
          </p:nvPr>
        </p:nvCxnSpPr>
        <p:spPr>
          <a:xfrm>
            <a:off x="9097435" y="5207000"/>
            <a:ext cx="0" cy="4064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45" name="OTLSHAPE_TB_00000000000000000000000000000000_Separator4">
            <a:extLst>
              <a:ext uri="{FF2B5EF4-FFF2-40B4-BE49-F238E27FC236}">
                <a16:creationId xmlns:a16="http://schemas.microsoft.com/office/drawing/2014/main" id="{97D1DC75-0FDC-4F36-B5DB-D6FE68DE89DF}"/>
              </a:ext>
            </a:extLst>
          </p:cNvPr>
          <p:cNvCxnSpPr/>
          <p:nvPr>
            <p:custDataLst>
              <p:tags r:id="rId10"/>
            </p:custDataLst>
          </p:nvPr>
        </p:nvCxnSpPr>
        <p:spPr>
          <a:xfrm>
            <a:off x="11180235" y="5207000"/>
            <a:ext cx="0" cy="4064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47" name="OTLSHAPE_TB_00000000000000000000000000000000_Separator5">
            <a:extLst>
              <a:ext uri="{FF2B5EF4-FFF2-40B4-BE49-F238E27FC236}">
                <a16:creationId xmlns:a16="http://schemas.microsoft.com/office/drawing/2014/main" id="{4FD3E100-ED7F-4088-8F9B-DB30A1D48E73}"/>
              </a:ext>
            </a:extLst>
          </p:cNvPr>
          <p:cNvCxnSpPr/>
          <p:nvPr>
            <p:custDataLst>
              <p:tags r:id="rId11"/>
            </p:custDataLst>
          </p:nvPr>
        </p:nvCxnSpPr>
        <p:spPr>
          <a:xfrm>
            <a:off x="13203768" y="5207000"/>
            <a:ext cx="0" cy="4064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49" name="OTLSHAPE_TB_00000000000000000000000000000000_Separator6">
            <a:extLst>
              <a:ext uri="{FF2B5EF4-FFF2-40B4-BE49-F238E27FC236}">
                <a16:creationId xmlns:a16="http://schemas.microsoft.com/office/drawing/2014/main" id="{B83BCEA0-1D30-4B8B-99C6-0DC8765FC198}"/>
              </a:ext>
            </a:extLst>
          </p:cNvPr>
          <p:cNvCxnSpPr/>
          <p:nvPr>
            <p:custDataLst>
              <p:tags r:id="rId12"/>
            </p:custDataLst>
          </p:nvPr>
        </p:nvCxnSpPr>
        <p:spPr>
          <a:xfrm>
            <a:off x="15286568" y="5207000"/>
            <a:ext cx="0" cy="4064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51" name="OTLSHAPE_TB_00000000000000000000000000000000_Separator7">
            <a:extLst>
              <a:ext uri="{FF2B5EF4-FFF2-40B4-BE49-F238E27FC236}">
                <a16:creationId xmlns:a16="http://schemas.microsoft.com/office/drawing/2014/main" id="{8B6BA302-338E-4746-B8BE-0602DC6CD7B8}"/>
              </a:ext>
            </a:extLst>
          </p:cNvPr>
          <p:cNvCxnSpPr/>
          <p:nvPr>
            <p:custDataLst>
              <p:tags r:id="rId13"/>
            </p:custDataLst>
          </p:nvPr>
        </p:nvCxnSpPr>
        <p:spPr>
          <a:xfrm>
            <a:off x="17310101" y="5207000"/>
            <a:ext cx="0" cy="4064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53" name="OTLSHAPE_TB_00000000000000000000000000000000_Separator8">
            <a:extLst>
              <a:ext uri="{FF2B5EF4-FFF2-40B4-BE49-F238E27FC236}">
                <a16:creationId xmlns:a16="http://schemas.microsoft.com/office/drawing/2014/main" id="{385F4913-415C-48E6-829A-9EF33CAB2E55}"/>
              </a:ext>
            </a:extLst>
          </p:cNvPr>
          <p:cNvCxnSpPr/>
          <p:nvPr>
            <p:custDataLst>
              <p:tags r:id="rId14"/>
            </p:custDataLst>
          </p:nvPr>
        </p:nvCxnSpPr>
        <p:spPr>
          <a:xfrm>
            <a:off x="19397133" y="5207000"/>
            <a:ext cx="0" cy="4064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390" name="OTLSHAPE_T_7c518fb37f2142bb8e0445920d0403b5_ShapePercentage" hidden="1">
            <a:extLst>
              <a:ext uri="{FF2B5EF4-FFF2-40B4-BE49-F238E27FC236}">
                <a16:creationId xmlns:a16="http://schemas.microsoft.com/office/drawing/2014/main" id="{DB474F41-2F82-4D39-9966-B1C6877944EF}"/>
              </a:ext>
            </a:extLst>
          </p:cNvPr>
          <p:cNvSpPr/>
          <p:nvPr>
            <p:custDataLst>
              <p:tags r:id="rId15"/>
            </p:custDataLst>
          </p:nvPr>
        </p:nvSpPr>
        <p:spPr>
          <a:xfrm>
            <a:off x="8623301" y="6197600"/>
            <a:ext cx="0" cy="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226371" tIns="113189" rIns="226371" bIns="113189" anchor="ctr"/>
          <a:lstStyle/>
          <a:p>
            <a:pPr algn="ctr" defTabSz="1261229">
              <a:spcBef>
                <a:spcPct val="50000"/>
              </a:spcBef>
              <a:buSzPct val="50000"/>
              <a:buFont typeface="Arial" charset="0"/>
              <a:buChar char="•"/>
              <a:defRPr/>
            </a:pPr>
            <a:endParaRPr lang="en-US" sz="6400"/>
          </a:p>
        </p:txBody>
      </p:sp>
      <p:sp>
        <p:nvSpPr>
          <p:cNvPr id="17444" name="OTLSHAPE_T_7c518fb37f2142bb8e0445920d0403b5_Duration" hidden="1">
            <a:extLst>
              <a:ext uri="{FF2B5EF4-FFF2-40B4-BE49-F238E27FC236}">
                <a16:creationId xmlns:a16="http://schemas.microsoft.com/office/drawing/2014/main" id="{2CD39AC1-7FA8-44EB-B1B5-CF92557B0E9A}"/>
              </a:ext>
            </a:extLst>
          </p:cNvPr>
          <p:cNvSpPr txBox="1">
            <a:spLocks noChangeArrowheads="1"/>
          </p:cNvSpPr>
          <p:nvPr>
            <p:custDataLst>
              <p:tags r:id="rId16"/>
            </p:custDataLst>
          </p:nvPr>
        </p:nvSpPr>
        <p:spPr bwMode="auto">
          <a:xfrm>
            <a:off x="0" y="6167451"/>
            <a:ext cx="10498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SzPct val="50000"/>
              <a:buFont typeface="Arial" panose="020B0604020202020204" pitchFamily="34" charset="0"/>
              <a:buChar char="•"/>
            </a:pPr>
            <a:r>
              <a:rPr lang="en-US" altLang="cs-CZ">
                <a:solidFill>
                  <a:srgbClr val="C0504D"/>
                </a:solidFill>
                <a:latin typeface="Calibri" panose="020F0502020204030204" pitchFamily="34" charset="0"/>
              </a:rPr>
              <a:t>17 days</a:t>
            </a:r>
          </a:p>
        </p:txBody>
      </p:sp>
      <p:sp>
        <p:nvSpPr>
          <p:cNvPr id="17445" name="OTLSHAPE_T_7c518fb37f2142bb8e0445920d0403b5_TextPercentage" hidden="1">
            <a:extLst>
              <a:ext uri="{FF2B5EF4-FFF2-40B4-BE49-F238E27FC236}">
                <a16:creationId xmlns:a16="http://schemas.microsoft.com/office/drawing/2014/main" id="{3DF593D9-E9AB-4117-9D62-9AC3722098D9}"/>
              </a:ext>
            </a:extLst>
          </p:cNvPr>
          <p:cNvSpPr txBox="1">
            <a:spLocks noChangeArrowheads="1"/>
          </p:cNvSpPr>
          <p:nvPr>
            <p:custDataLst>
              <p:tags r:id="rId17"/>
            </p:custDataLst>
          </p:nvPr>
        </p:nvSpPr>
        <p:spPr bwMode="auto">
          <a:xfrm>
            <a:off x="0" y="6478601"/>
            <a:ext cx="60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SzPct val="50000"/>
              <a:buFont typeface="Arial" panose="020B0604020202020204" pitchFamily="34" charset="0"/>
              <a:buChar char="•"/>
            </a:pPr>
            <a:r>
              <a:rPr lang="en-US" altLang="cs-CZ">
                <a:solidFill>
                  <a:srgbClr val="FFFFFF"/>
                </a:solidFill>
                <a:latin typeface="Calibri" panose="020F0502020204030204" pitchFamily="34" charset="0"/>
              </a:rPr>
              <a:t>68%</a:t>
            </a:r>
          </a:p>
        </p:txBody>
      </p:sp>
      <p:sp>
        <p:nvSpPr>
          <p:cNvPr id="17446" name="OTLSHAPE_T_7c518fb37f2142bb8e0445920d0403b5_JoinedDate" hidden="1">
            <a:extLst>
              <a:ext uri="{FF2B5EF4-FFF2-40B4-BE49-F238E27FC236}">
                <a16:creationId xmlns:a16="http://schemas.microsoft.com/office/drawing/2014/main" id="{35E44560-984D-4A0A-8044-983B26DD1CB9}"/>
              </a:ext>
            </a:extLst>
          </p:cNvPr>
          <p:cNvSpPr txBox="1">
            <a:spLocks noChangeArrowheads="1"/>
          </p:cNvSpPr>
          <p:nvPr>
            <p:custDataLst>
              <p:tags r:id="rId18"/>
            </p:custDataLst>
          </p:nvPr>
        </p:nvSpPr>
        <p:spPr bwMode="auto">
          <a:xfrm>
            <a:off x="0" y="6785518"/>
            <a:ext cx="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SzPct val="50000"/>
              <a:buFont typeface="Arial" panose="020B0604020202020204" pitchFamily="34" charset="0"/>
              <a:buChar char="•"/>
            </a:pPr>
            <a:endParaRPr lang="en-US" altLang="cs-CZ" b="1">
              <a:solidFill>
                <a:srgbClr val="378891"/>
              </a:solidFill>
              <a:latin typeface="Calibri" panose="020F0502020204030204" pitchFamily="34" charset="0"/>
            </a:endParaRPr>
          </a:p>
        </p:txBody>
      </p:sp>
      <p:sp>
        <p:nvSpPr>
          <p:cNvPr id="5398" name="OTLSHAPE_T_be3ae38f60b3402d8a13f1e91eec41f5_ShapePercentage" hidden="1">
            <a:extLst>
              <a:ext uri="{FF2B5EF4-FFF2-40B4-BE49-F238E27FC236}">
                <a16:creationId xmlns:a16="http://schemas.microsoft.com/office/drawing/2014/main" id="{6537307D-73A3-4DFE-8324-A1FC97192D6F}"/>
              </a:ext>
            </a:extLst>
          </p:cNvPr>
          <p:cNvSpPr/>
          <p:nvPr>
            <p:custDataLst>
              <p:tags r:id="rId19"/>
            </p:custDataLst>
          </p:nvPr>
        </p:nvSpPr>
        <p:spPr>
          <a:xfrm>
            <a:off x="10037235" y="6858000"/>
            <a:ext cx="0" cy="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226371" tIns="113189" rIns="226371" bIns="113189" anchor="ctr"/>
          <a:lstStyle/>
          <a:p>
            <a:pPr algn="ctr" defTabSz="1261229">
              <a:spcBef>
                <a:spcPct val="50000"/>
              </a:spcBef>
              <a:buSzPct val="50000"/>
              <a:buFont typeface="Arial" charset="0"/>
              <a:buChar char="•"/>
              <a:defRPr/>
            </a:pPr>
            <a:endParaRPr lang="en-US" sz="6400"/>
          </a:p>
        </p:txBody>
      </p:sp>
      <p:sp>
        <p:nvSpPr>
          <p:cNvPr id="17448" name="OTLSHAPE_T_be3ae38f60b3402d8a13f1e91eec41f5_Duration" hidden="1">
            <a:extLst>
              <a:ext uri="{FF2B5EF4-FFF2-40B4-BE49-F238E27FC236}">
                <a16:creationId xmlns:a16="http://schemas.microsoft.com/office/drawing/2014/main" id="{00309B87-B30B-4121-A7CE-55F17232BA47}"/>
              </a:ext>
            </a:extLst>
          </p:cNvPr>
          <p:cNvSpPr txBox="1">
            <a:spLocks noChangeArrowheads="1"/>
          </p:cNvSpPr>
          <p:nvPr>
            <p:custDataLst>
              <p:tags r:id="rId20"/>
            </p:custDataLst>
          </p:nvPr>
        </p:nvSpPr>
        <p:spPr bwMode="auto">
          <a:xfrm>
            <a:off x="0" y="6827851"/>
            <a:ext cx="10498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SzPct val="50000"/>
              <a:buFont typeface="Arial" panose="020B0604020202020204" pitchFamily="34" charset="0"/>
              <a:buChar char="•"/>
            </a:pPr>
            <a:r>
              <a:rPr lang="en-US" altLang="cs-CZ">
                <a:solidFill>
                  <a:srgbClr val="C0504D"/>
                </a:solidFill>
                <a:latin typeface="Calibri" panose="020F0502020204030204" pitchFamily="34" charset="0"/>
              </a:rPr>
              <a:t>24 days</a:t>
            </a:r>
          </a:p>
        </p:txBody>
      </p:sp>
      <p:sp>
        <p:nvSpPr>
          <p:cNvPr id="17449" name="OTLSHAPE_T_be3ae38f60b3402d8a13f1e91eec41f5_TextPercentage" hidden="1">
            <a:extLst>
              <a:ext uri="{FF2B5EF4-FFF2-40B4-BE49-F238E27FC236}">
                <a16:creationId xmlns:a16="http://schemas.microsoft.com/office/drawing/2014/main" id="{B74A97E6-5E8B-466F-8D9F-7287340CBBF8}"/>
              </a:ext>
            </a:extLst>
          </p:cNvPr>
          <p:cNvSpPr txBox="1">
            <a:spLocks noChangeArrowheads="1"/>
          </p:cNvSpPr>
          <p:nvPr>
            <p:custDataLst>
              <p:tags r:id="rId21"/>
            </p:custDataLst>
          </p:nvPr>
        </p:nvSpPr>
        <p:spPr bwMode="auto">
          <a:xfrm>
            <a:off x="0" y="7136886"/>
            <a:ext cx="60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SzPct val="50000"/>
              <a:buFont typeface="Arial" panose="020B0604020202020204" pitchFamily="34" charset="0"/>
              <a:buChar char="•"/>
            </a:pPr>
            <a:r>
              <a:rPr lang="en-US" altLang="cs-CZ">
                <a:solidFill>
                  <a:srgbClr val="FFFFFF"/>
                </a:solidFill>
                <a:latin typeface="Calibri" panose="020F0502020204030204" pitchFamily="34" charset="0"/>
              </a:rPr>
              <a:t>35%</a:t>
            </a:r>
          </a:p>
        </p:txBody>
      </p:sp>
      <p:sp>
        <p:nvSpPr>
          <p:cNvPr id="17450" name="OTLSHAPE_T_be3ae38f60b3402d8a13f1e91eec41f5_JoinedDate" hidden="1">
            <a:extLst>
              <a:ext uri="{FF2B5EF4-FFF2-40B4-BE49-F238E27FC236}">
                <a16:creationId xmlns:a16="http://schemas.microsoft.com/office/drawing/2014/main" id="{7F3513A9-82AE-4474-9DFB-38573A13DCA5}"/>
              </a:ext>
            </a:extLst>
          </p:cNvPr>
          <p:cNvSpPr txBox="1">
            <a:spLocks noChangeArrowheads="1"/>
          </p:cNvSpPr>
          <p:nvPr>
            <p:custDataLst>
              <p:tags r:id="rId22"/>
            </p:custDataLst>
          </p:nvPr>
        </p:nvSpPr>
        <p:spPr bwMode="auto">
          <a:xfrm>
            <a:off x="0" y="7448035"/>
            <a:ext cx="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SzPct val="50000"/>
              <a:buFont typeface="Arial" panose="020B0604020202020204" pitchFamily="34" charset="0"/>
              <a:buChar char="•"/>
            </a:pPr>
            <a:endParaRPr lang="en-US" altLang="cs-CZ" b="1">
              <a:solidFill>
                <a:srgbClr val="378891"/>
              </a:solidFill>
              <a:latin typeface="Calibri" panose="020F0502020204030204" pitchFamily="34" charset="0"/>
            </a:endParaRPr>
          </a:p>
        </p:txBody>
      </p:sp>
      <p:sp>
        <p:nvSpPr>
          <p:cNvPr id="5406" name="OTLSHAPE_T_9aa183d65df24b0c8fecd0a002471583_ShapePercentage" hidden="1">
            <a:extLst>
              <a:ext uri="{FF2B5EF4-FFF2-40B4-BE49-F238E27FC236}">
                <a16:creationId xmlns:a16="http://schemas.microsoft.com/office/drawing/2014/main" id="{9DC196D0-F878-4FAE-9439-DFAE568D7BF6}"/>
              </a:ext>
            </a:extLst>
          </p:cNvPr>
          <p:cNvSpPr/>
          <p:nvPr>
            <p:custDataLst>
              <p:tags r:id="rId23"/>
            </p:custDataLst>
          </p:nvPr>
        </p:nvSpPr>
        <p:spPr>
          <a:xfrm>
            <a:off x="10037235" y="7518400"/>
            <a:ext cx="0" cy="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226371" tIns="113189" rIns="226371" bIns="113189" anchor="ctr"/>
          <a:lstStyle/>
          <a:p>
            <a:pPr algn="ctr" defTabSz="1261229">
              <a:spcBef>
                <a:spcPct val="50000"/>
              </a:spcBef>
              <a:buSzPct val="50000"/>
              <a:buFont typeface="Arial" charset="0"/>
              <a:buChar char="•"/>
              <a:defRPr/>
            </a:pPr>
            <a:endParaRPr lang="en-US" sz="6400"/>
          </a:p>
        </p:txBody>
      </p:sp>
      <p:sp>
        <p:nvSpPr>
          <p:cNvPr id="17452" name="OTLSHAPE_T_9aa183d65df24b0c8fecd0a002471583_Duration" hidden="1">
            <a:extLst>
              <a:ext uri="{FF2B5EF4-FFF2-40B4-BE49-F238E27FC236}">
                <a16:creationId xmlns:a16="http://schemas.microsoft.com/office/drawing/2014/main" id="{6CDDBE51-17C7-4064-90F4-420EB9474FBC}"/>
              </a:ext>
            </a:extLst>
          </p:cNvPr>
          <p:cNvSpPr txBox="1">
            <a:spLocks noChangeArrowheads="1"/>
          </p:cNvSpPr>
          <p:nvPr>
            <p:custDataLst>
              <p:tags r:id="rId24"/>
            </p:custDataLst>
          </p:nvPr>
        </p:nvSpPr>
        <p:spPr bwMode="auto">
          <a:xfrm>
            <a:off x="0" y="7488251"/>
            <a:ext cx="10498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SzPct val="50000"/>
              <a:buFont typeface="Arial" panose="020B0604020202020204" pitchFamily="34" charset="0"/>
              <a:buChar char="•"/>
            </a:pPr>
            <a:r>
              <a:rPr lang="en-US" altLang="cs-CZ">
                <a:solidFill>
                  <a:srgbClr val="C0504D"/>
                </a:solidFill>
                <a:latin typeface="Calibri" panose="020F0502020204030204" pitchFamily="34" charset="0"/>
              </a:rPr>
              <a:t>34 days</a:t>
            </a:r>
          </a:p>
        </p:txBody>
      </p:sp>
      <p:sp>
        <p:nvSpPr>
          <p:cNvPr id="17453" name="OTLSHAPE_T_9aa183d65df24b0c8fecd0a002471583_TextPercentage" hidden="1">
            <a:extLst>
              <a:ext uri="{FF2B5EF4-FFF2-40B4-BE49-F238E27FC236}">
                <a16:creationId xmlns:a16="http://schemas.microsoft.com/office/drawing/2014/main" id="{9BFBE555-85BB-446C-9A42-0F1C77461F3F}"/>
              </a:ext>
            </a:extLst>
          </p:cNvPr>
          <p:cNvSpPr txBox="1">
            <a:spLocks noChangeArrowheads="1"/>
          </p:cNvSpPr>
          <p:nvPr>
            <p:custDataLst>
              <p:tags r:id="rId25"/>
            </p:custDataLst>
          </p:nvPr>
        </p:nvSpPr>
        <p:spPr bwMode="auto">
          <a:xfrm>
            <a:off x="0" y="7799401"/>
            <a:ext cx="60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SzPct val="50000"/>
              <a:buFont typeface="Arial" panose="020B0604020202020204" pitchFamily="34" charset="0"/>
              <a:buChar char="•"/>
            </a:pPr>
            <a:r>
              <a:rPr lang="en-US" altLang="cs-CZ">
                <a:solidFill>
                  <a:srgbClr val="FFFFFF"/>
                </a:solidFill>
                <a:latin typeface="Calibri" panose="020F0502020204030204" pitchFamily="34" charset="0"/>
              </a:rPr>
              <a:t>30%</a:t>
            </a:r>
          </a:p>
        </p:txBody>
      </p:sp>
      <p:sp>
        <p:nvSpPr>
          <p:cNvPr id="17454" name="OTLSHAPE_T_9aa183d65df24b0c8fecd0a002471583_JoinedDate" hidden="1">
            <a:extLst>
              <a:ext uri="{FF2B5EF4-FFF2-40B4-BE49-F238E27FC236}">
                <a16:creationId xmlns:a16="http://schemas.microsoft.com/office/drawing/2014/main" id="{C0860A5A-EDB2-40B3-82E4-A195A411C631}"/>
              </a:ext>
            </a:extLst>
          </p:cNvPr>
          <p:cNvSpPr txBox="1">
            <a:spLocks noChangeArrowheads="1"/>
          </p:cNvSpPr>
          <p:nvPr>
            <p:custDataLst>
              <p:tags r:id="rId26"/>
            </p:custDataLst>
          </p:nvPr>
        </p:nvSpPr>
        <p:spPr bwMode="auto">
          <a:xfrm>
            <a:off x="0" y="8106318"/>
            <a:ext cx="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SzPct val="50000"/>
              <a:buFont typeface="Arial" panose="020B0604020202020204" pitchFamily="34" charset="0"/>
              <a:buChar char="•"/>
            </a:pPr>
            <a:endParaRPr lang="en-US" altLang="cs-CZ" b="1">
              <a:solidFill>
                <a:srgbClr val="378891"/>
              </a:solidFill>
              <a:latin typeface="Calibri" panose="020F0502020204030204" pitchFamily="34" charset="0"/>
            </a:endParaRPr>
          </a:p>
        </p:txBody>
      </p:sp>
      <p:sp>
        <p:nvSpPr>
          <p:cNvPr id="5414" name="OTLSHAPE_T_06a6a20021ea4acdac20b41f7b37b0dd_ShapePercentage" hidden="1">
            <a:extLst>
              <a:ext uri="{FF2B5EF4-FFF2-40B4-BE49-F238E27FC236}">
                <a16:creationId xmlns:a16="http://schemas.microsoft.com/office/drawing/2014/main" id="{E0439A27-A694-45A7-A5C9-424751638392}"/>
              </a:ext>
            </a:extLst>
          </p:cNvPr>
          <p:cNvSpPr/>
          <p:nvPr>
            <p:custDataLst>
              <p:tags r:id="rId27"/>
            </p:custDataLst>
          </p:nvPr>
        </p:nvSpPr>
        <p:spPr>
          <a:xfrm>
            <a:off x="11654368" y="8178800"/>
            <a:ext cx="0" cy="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226371" tIns="113189" rIns="226371" bIns="113189" anchor="ctr"/>
          <a:lstStyle/>
          <a:p>
            <a:pPr algn="ctr" defTabSz="1261229">
              <a:spcBef>
                <a:spcPct val="50000"/>
              </a:spcBef>
              <a:buSzPct val="50000"/>
              <a:buFont typeface="Arial" charset="0"/>
              <a:buChar char="•"/>
              <a:defRPr/>
            </a:pPr>
            <a:endParaRPr lang="en-US" sz="6400"/>
          </a:p>
        </p:txBody>
      </p:sp>
      <p:sp>
        <p:nvSpPr>
          <p:cNvPr id="17456" name="OTLSHAPE_T_06a6a20021ea4acdac20b41f7b37b0dd_Duration" hidden="1">
            <a:extLst>
              <a:ext uri="{FF2B5EF4-FFF2-40B4-BE49-F238E27FC236}">
                <a16:creationId xmlns:a16="http://schemas.microsoft.com/office/drawing/2014/main" id="{9B0133E9-842D-4F23-9FF0-86FA73FB7592}"/>
              </a:ext>
            </a:extLst>
          </p:cNvPr>
          <p:cNvSpPr txBox="1">
            <a:spLocks noChangeArrowheads="1"/>
          </p:cNvSpPr>
          <p:nvPr>
            <p:custDataLst>
              <p:tags r:id="rId28"/>
            </p:custDataLst>
          </p:nvPr>
        </p:nvSpPr>
        <p:spPr bwMode="auto">
          <a:xfrm>
            <a:off x="0" y="8148651"/>
            <a:ext cx="10498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SzPct val="50000"/>
              <a:buFont typeface="Arial" panose="020B0604020202020204" pitchFamily="34" charset="0"/>
              <a:buChar char="•"/>
            </a:pPr>
            <a:r>
              <a:rPr lang="en-US" altLang="cs-CZ">
                <a:solidFill>
                  <a:srgbClr val="C0504D"/>
                </a:solidFill>
                <a:latin typeface="Calibri" panose="020F0502020204030204" pitchFamily="34" charset="0"/>
              </a:rPr>
              <a:t>23 days</a:t>
            </a:r>
          </a:p>
        </p:txBody>
      </p:sp>
      <p:sp>
        <p:nvSpPr>
          <p:cNvPr id="17457" name="OTLSHAPE_T_06a6a20021ea4acdac20b41f7b37b0dd_TextPercentage" hidden="1">
            <a:extLst>
              <a:ext uri="{FF2B5EF4-FFF2-40B4-BE49-F238E27FC236}">
                <a16:creationId xmlns:a16="http://schemas.microsoft.com/office/drawing/2014/main" id="{9A92E98B-508B-458F-A880-6E432289C117}"/>
              </a:ext>
            </a:extLst>
          </p:cNvPr>
          <p:cNvSpPr txBox="1">
            <a:spLocks noChangeArrowheads="1"/>
          </p:cNvSpPr>
          <p:nvPr>
            <p:custDataLst>
              <p:tags r:id="rId29"/>
            </p:custDataLst>
          </p:nvPr>
        </p:nvSpPr>
        <p:spPr bwMode="auto">
          <a:xfrm>
            <a:off x="0" y="8459801"/>
            <a:ext cx="60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SzPct val="50000"/>
              <a:buFont typeface="Arial" panose="020B0604020202020204" pitchFamily="34" charset="0"/>
              <a:buChar char="•"/>
            </a:pPr>
            <a:r>
              <a:rPr lang="en-US" altLang="cs-CZ">
                <a:solidFill>
                  <a:srgbClr val="FFFFFF"/>
                </a:solidFill>
                <a:latin typeface="Calibri" panose="020F0502020204030204" pitchFamily="34" charset="0"/>
              </a:rPr>
              <a:t>25%</a:t>
            </a:r>
          </a:p>
        </p:txBody>
      </p:sp>
      <p:sp>
        <p:nvSpPr>
          <p:cNvPr id="17458" name="OTLSHAPE_T_06a6a20021ea4acdac20b41f7b37b0dd_JoinedDate" hidden="1">
            <a:extLst>
              <a:ext uri="{FF2B5EF4-FFF2-40B4-BE49-F238E27FC236}">
                <a16:creationId xmlns:a16="http://schemas.microsoft.com/office/drawing/2014/main" id="{970F0D4F-67E3-4B66-A2B6-711AB3319A1D}"/>
              </a:ext>
            </a:extLst>
          </p:cNvPr>
          <p:cNvSpPr txBox="1">
            <a:spLocks noChangeArrowheads="1"/>
          </p:cNvSpPr>
          <p:nvPr>
            <p:custDataLst>
              <p:tags r:id="rId30"/>
            </p:custDataLst>
          </p:nvPr>
        </p:nvSpPr>
        <p:spPr bwMode="auto">
          <a:xfrm>
            <a:off x="0" y="8766718"/>
            <a:ext cx="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SzPct val="50000"/>
              <a:buFont typeface="Arial" panose="020B0604020202020204" pitchFamily="34" charset="0"/>
              <a:buChar char="•"/>
            </a:pPr>
            <a:endParaRPr lang="en-US" altLang="cs-CZ" b="1">
              <a:solidFill>
                <a:srgbClr val="378891"/>
              </a:solidFill>
              <a:latin typeface="Calibri" panose="020F0502020204030204" pitchFamily="34" charset="0"/>
            </a:endParaRPr>
          </a:p>
        </p:txBody>
      </p:sp>
      <p:sp>
        <p:nvSpPr>
          <p:cNvPr id="5422" name="OTLSHAPE_T_e6f5c918bdd649a1ac919cf22468a23b_ShapePercentage" hidden="1">
            <a:extLst>
              <a:ext uri="{FF2B5EF4-FFF2-40B4-BE49-F238E27FC236}">
                <a16:creationId xmlns:a16="http://schemas.microsoft.com/office/drawing/2014/main" id="{BA50F657-D17D-4258-B714-46B69A523996}"/>
              </a:ext>
            </a:extLst>
          </p:cNvPr>
          <p:cNvSpPr/>
          <p:nvPr>
            <p:custDataLst>
              <p:tags r:id="rId31"/>
            </p:custDataLst>
          </p:nvPr>
        </p:nvSpPr>
        <p:spPr>
          <a:xfrm>
            <a:off x="13406968" y="8839200"/>
            <a:ext cx="0" cy="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226371" tIns="113189" rIns="226371" bIns="113189" anchor="ctr"/>
          <a:lstStyle/>
          <a:p>
            <a:pPr algn="ctr" defTabSz="1261229">
              <a:spcBef>
                <a:spcPct val="50000"/>
              </a:spcBef>
              <a:buSzPct val="50000"/>
              <a:buFont typeface="Arial" charset="0"/>
              <a:buChar char="•"/>
              <a:defRPr/>
            </a:pPr>
            <a:endParaRPr lang="en-US" sz="6400"/>
          </a:p>
        </p:txBody>
      </p:sp>
      <p:sp>
        <p:nvSpPr>
          <p:cNvPr id="17460" name="OTLSHAPE_T_e6f5c918bdd649a1ac919cf22468a23b_Duration" hidden="1">
            <a:extLst>
              <a:ext uri="{FF2B5EF4-FFF2-40B4-BE49-F238E27FC236}">
                <a16:creationId xmlns:a16="http://schemas.microsoft.com/office/drawing/2014/main" id="{83A4B334-7664-4284-83ED-8F4767AAEB7C}"/>
              </a:ext>
            </a:extLst>
          </p:cNvPr>
          <p:cNvSpPr txBox="1">
            <a:spLocks noChangeArrowheads="1"/>
          </p:cNvSpPr>
          <p:nvPr>
            <p:custDataLst>
              <p:tags r:id="rId32"/>
            </p:custDataLst>
          </p:nvPr>
        </p:nvSpPr>
        <p:spPr bwMode="auto">
          <a:xfrm>
            <a:off x="0" y="8809051"/>
            <a:ext cx="10498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SzPct val="50000"/>
              <a:buFont typeface="Arial" panose="020B0604020202020204" pitchFamily="34" charset="0"/>
              <a:buChar char="•"/>
            </a:pPr>
            <a:r>
              <a:rPr lang="en-US" altLang="cs-CZ">
                <a:solidFill>
                  <a:srgbClr val="C0504D"/>
                </a:solidFill>
                <a:latin typeface="Calibri" panose="020F0502020204030204" pitchFamily="34" charset="0"/>
              </a:rPr>
              <a:t>35 days</a:t>
            </a:r>
          </a:p>
        </p:txBody>
      </p:sp>
      <p:sp>
        <p:nvSpPr>
          <p:cNvPr id="17461" name="OTLSHAPE_T_e6f5c918bdd649a1ac919cf22468a23b_TextPercentage" hidden="1">
            <a:extLst>
              <a:ext uri="{FF2B5EF4-FFF2-40B4-BE49-F238E27FC236}">
                <a16:creationId xmlns:a16="http://schemas.microsoft.com/office/drawing/2014/main" id="{045B925F-DBE6-4818-ACEB-08563443D4A4}"/>
              </a:ext>
            </a:extLst>
          </p:cNvPr>
          <p:cNvSpPr txBox="1">
            <a:spLocks noChangeArrowheads="1"/>
          </p:cNvSpPr>
          <p:nvPr>
            <p:custDataLst>
              <p:tags r:id="rId33"/>
            </p:custDataLst>
          </p:nvPr>
        </p:nvSpPr>
        <p:spPr bwMode="auto">
          <a:xfrm>
            <a:off x="0" y="9118086"/>
            <a:ext cx="60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SzPct val="50000"/>
              <a:buFont typeface="Arial" panose="020B0604020202020204" pitchFamily="34" charset="0"/>
              <a:buChar char="•"/>
            </a:pPr>
            <a:r>
              <a:rPr lang="en-US" altLang="cs-CZ">
                <a:solidFill>
                  <a:srgbClr val="FFFFFF"/>
                </a:solidFill>
                <a:latin typeface="Calibri" panose="020F0502020204030204" pitchFamily="34" charset="0"/>
              </a:rPr>
              <a:t>22%</a:t>
            </a:r>
          </a:p>
        </p:txBody>
      </p:sp>
      <p:sp>
        <p:nvSpPr>
          <p:cNvPr id="17462" name="OTLSHAPE_T_e6f5c918bdd649a1ac919cf22468a23b_JoinedDate" hidden="1">
            <a:extLst>
              <a:ext uri="{FF2B5EF4-FFF2-40B4-BE49-F238E27FC236}">
                <a16:creationId xmlns:a16="http://schemas.microsoft.com/office/drawing/2014/main" id="{94F8B620-A0B9-4B3A-9941-F7883876A31B}"/>
              </a:ext>
            </a:extLst>
          </p:cNvPr>
          <p:cNvSpPr txBox="1">
            <a:spLocks noChangeArrowheads="1"/>
          </p:cNvSpPr>
          <p:nvPr>
            <p:custDataLst>
              <p:tags r:id="rId34"/>
            </p:custDataLst>
          </p:nvPr>
        </p:nvSpPr>
        <p:spPr bwMode="auto">
          <a:xfrm>
            <a:off x="0" y="9429235"/>
            <a:ext cx="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SzPct val="50000"/>
              <a:buFont typeface="Arial" panose="020B0604020202020204" pitchFamily="34" charset="0"/>
              <a:buChar char="•"/>
            </a:pPr>
            <a:endParaRPr lang="en-US" altLang="cs-CZ" b="1">
              <a:solidFill>
                <a:srgbClr val="378891"/>
              </a:solidFill>
              <a:latin typeface="Calibri" panose="020F0502020204030204" pitchFamily="34" charset="0"/>
            </a:endParaRPr>
          </a:p>
        </p:txBody>
      </p:sp>
      <p:sp>
        <p:nvSpPr>
          <p:cNvPr id="5430" name="OTLSHAPE_T_c109be9d91f84f3e99e4929ce565dd0c_ShapePercentage" hidden="1">
            <a:extLst>
              <a:ext uri="{FF2B5EF4-FFF2-40B4-BE49-F238E27FC236}">
                <a16:creationId xmlns:a16="http://schemas.microsoft.com/office/drawing/2014/main" id="{BAA26DDF-2127-4059-88C0-4CBA644979D2}"/>
              </a:ext>
            </a:extLst>
          </p:cNvPr>
          <p:cNvSpPr/>
          <p:nvPr>
            <p:custDataLst>
              <p:tags r:id="rId35"/>
            </p:custDataLst>
          </p:nvPr>
        </p:nvSpPr>
        <p:spPr>
          <a:xfrm>
            <a:off x="15959667" y="9499600"/>
            <a:ext cx="0" cy="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226371" tIns="113189" rIns="226371" bIns="113189" anchor="ctr"/>
          <a:lstStyle/>
          <a:p>
            <a:pPr algn="ctr" defTabSz="1261229">
              <a:spcBef>
                <a:spcPct val="50000"/>
              </a:spcBef>
              <a:buSzPct val="50000"/>
              <a:buFont typeface="Arial" charset="0"/>
              <a:buChar char="•"/>
              <a:defRPr/>
            </a:pPr>
            <a:endParaRPr lang="en-US" sz="6400"/>
          </a:p>
        </p:txBody>
      </p:sp>
      <p:sp>
        <p:nvSpPr>
          <p:cNvPr id="17464" name="OTLSHAPE_T_c109be9d91f84f3e99e4929ce565dd0c_Duration" hidden="1">
            <a:extLst>
              <a:ext uri="{FF2B5EF4-FFF2-40B4-BE49-F238E27FC236}">
                <a16:creationId xmlns:a16="http://schemas.microsoft.com/office/drawing/2014/main" id="{C01BE5F5-EBCA-435F-BF8E-0EFE32BB9468}"/>
              </a:ext>
            </a:extLst>
          </p:cNvPr>
          <p:cNvSpPr txBox="1">
            <a:spLocks noChangeArrowheads="1"/>
          </p:cNvSpPr>
          <p:nvPr>
            <p:custDataLst>
              <p:tags r:id="rId36"/>
            </p:custDataLst>
          </p:nvPr>
        </p:nvSpPr>
        <p:spPr bwMode="auto">
          <a:xfrm>
            <a:off x="0" y="9469451"/>
            <a:ext cx="10498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SzPct val="50000"/>
              <a:buFont typeface="Arial" panose="020B0604020202020204" pitchFamily="34" charset="0"/>
              <a:buChar char="•"/>
            </a:pPr>
            <a:r>
              <a:rPr lang="en-US" altLang="cs-CZ">
                <a:solidFill>
                  <a:srgbClr val="C0504D"/>
                </a:solidFill>
                <a:latin typeface="Calibri" panose="020F0502020204030204" pitchFamily="34" charset="0"/>
              </a:rPr>
              <a:t>31 days</a:t>
            </a:r>
          </a:p>
        </p:txBody>
      </p:sp>
      <p:sp>
        <p:nvSpPr>
          <p:cNvPr id="17465" name="OTLSHAPE_T_c109be9d91f84f3e99e4929ce565dd0c_TextPercentage" hidden="1">
            <a:extLst>
              <a:ext uri="{FF2B5EF4-FFF2-40B4-BE49-F238E27FC236}">
                <a16:creationId xmlns:a16="http://schemas.microsoft.com/office/drawing/2014/main" id="{D24AE031-810D-43C6-867F-9593DD3566E6}"/>
              </a:ext>
            </a:extLst>
          </p:cNvPr>
          <p:cNvSpPr txBox="1">
            <a:spLocks noChangeArrowheads="1"/>
          </p:cNvSpPr>
          <p:nvPr>
            <p:custDataLst>
              <p:tags r:id="rId37"/>
            </p:custDataLst>
          </p:nvPr>
        </p:nvSpPr>
        <p:spPr bwMode="auto">
          <a:xfrm>
            <a:off x="0" y="9778486"/>
            <a:ext cx="60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SzPct val="50000"/>
              <a:buFont typeface="Arial" panose="020B0604020202020204" pitchFamily="34" charset="0"/>
              <a:buChar char="•"/>
            </a:pPr>
            <a:r>
              <a:rPr lang="en-US" altLang="cs-CZ">
                <a:solidFill>
                  <a:srgbClr val="FFFFFF"/>
                </a:solidFill>
                <a:latin typeface="Calibri" panose="020F0502020204030204" pitchFamily="34" charset="0"/>
              </a:rPr>
              <a:t>17%</a:t>
            </a:r>
          </a:p>
        </p:txBody>
      </p:sp>
      <p:sp>
        <p:nvSpPr>
          <p:cNvPr id="17466" name="OTLSHAPE_T_c109be9d91f84f3e99e4929ce565dd0c_JoinedDate" hidden="1">
            <a:extLst>
              <a:ext uri="{FF2B5EF4-FFF2-40B4-BE49-F238E27FC236}">
                <a16:creationId xmlns:a16="http://schemas.microsoft.com/office/drawing/2014/main" id="{82F8382C-71C7-43A5-BFB2-676AC72866ED}"/>
              </a:ext>
            </a:extLst>
          </p:cNvPr>
          <p:cNvSpPr txBox="1">
            <a:spLocks noChangeArrowheads="1"/>
          </p:cNvSpPr>
          <p:nvPr>
            <p:custDataLst>
              <p:tags r:id="rId38"/>
            </p:custDataLst>
          </p:nvPr>
        </p:nvSpPr>
        <p:spPr bwMode="auto">
          <a:xfrm>
            <a:off x="0" y="10087518"/>
            <a:ext cx="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SzPct val="50000"/>
              <a:buFont typeface="Arial" panose="020B0604020202020204" pitchFamily="34" charset="0"/>
              <a:buChar char="•"/>
            </a:pPr>
            <a:endParaRPr lang="en-US" altLang="cs-CZ" b="1">
              <a:solidFill>
                <a:srgbClr val="378891"/>
              </a:solidFill>
              <a:latin typeface="Calibri" panose="020F0502020204030204" pitchFamily="34" charset="0"/>
            </a:endParaRPr>
          </a:p>
        </p:txBody>
      </p:sp>
      <p:sp>
        <p:nvSpPr>
          <p:cNvPr id="2" name="Title 1">
            <a:extLst>
              <a:ext uri="{FF2B5EF4-FFF2-40B4-BE49-F238E27FC236}">
                <a16:creationId xmlns:a16="http://schemas.microsoft.com/office/drawing/2014/main" id="{14224D67-9CF0-49C7-A396-1728A653A054}"/>
              </a:ext>
            </a:extLst>
          </p:cNvPr>
          <p:cNvSpPr>
            <a:spLocks noGrp="1"/>
          </p:cNvSpPr>
          <p:nvPr>
            <p:ph type="title"/>
          </p:nvPr>
        </p:nvSpPr>
        <p:spPr>
          <a:xfrm>
            <a:off x="1337984" y="524544"/>
            <a:ext cx="15372227" cy="1058333"/>
          </a:xfrm>
        </p:spPr>
        <p:txBody>
          <a:bodyPr>
            <a:normAutofit/>
          </a:bodyPr>
          <a:lstStyle/>
          <a:p>
            <a:pPr defTabSz="1261229">
              <a:defRPr/>
            </a:pPr>
            <a:r>
              <a:rPr lang="en-US" altLang="cs-CZ" kern="1200" dirty="0">
                <a:solidFill>
                  <a:srgbClr val="0070C0"/>
                </a:solidFill>
              </a:rPr>
              <a:t>History of the UJV Group</a:t>
            </a:r>
          </a:p>
        </p:txBody>
      </p:sp>
      <p:cxnSp>
        <p:nvCxnSpPr>
          <p:cNvPr id="176" name="OTLSHAPE_TB_00000000000000000000000000000000_Separator1">
            <a:extLst>
              <a:ext uri="{FF2B5EF4-FFF2-40B4-BE49-F238E27FC236}">
                <a16:creationId xmlns:a16="http://schemas.microsoft.com/office/drawing/2014/main" id="{6E864719-A4F4-4990-B3FD-65B1F4469361}"/>
              </a:ext>
            </a:extLst>
          </p:cNvPr>
          <p:cNvCxnSpPr/>
          <p:nvPr>
            <p:custDataLst>
              <p:tags r:id="rId39"/>
            </p:custDataLst>
          </p:nvPr>
        </p:nvCxnSpPr>
        <p:spPr>
          <a:xfrm>
            <a:off x="4042835" y="5190067"/>
            <a:ext cx="0" cy="4064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8" name="OTLSHAPE_TB_00000000000000000000000000000000_Separator2">
            <a:extLst>
              <a:ext uri="{FF2B5EF4-FFF2-40B4-BE49-F238E27FC236}">
                <a16:creationId xmlns:a16="http://schemas.microsoft.com/office/drawing/2014/main" id="{B08D479F-9C78-4EEE-A83F-142661A28BDF}"/>
              </a:ext>
            </a:extLst>
          </p:cNvPr>
          <p:cNvCxnSpPr/>
          <p:nvPr>
            <p:custDataLst>
              <p:tags r:id="rId40"/>
            </p:custDataLst>
          </p:nvPr>
        </p:nvCxnSpPr>
        <p:spPr>
          <a:xfrm>
            <a:off x="6053667" y="5190067"/>
            <a:ext cx="0" cy="4064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0" name="OTLSHAPE_TB_00000000000000000000000000000000_Separator3">
            <a:extLst>
              <a:ext uri="{FF2B5EF4-FFF2-40B4-BE49-F238E27FC236}">
                <a16:creationId xmlns:a16="http://schemas.microsoft.com/office/drawing/2014/main" id="{B157947E-6F95-481E-874D-9057BC392DDF}"/>
              </a:ext>
            </a:extLst>
          </p:cNvPr>
          <p:cNvCxnSpPr/>
          <p:nvPr>
            <p:custDataLst>
              <p:tags r:id="rId41"/>
            </p:custDataLst>
          </p:nvPr>
        </p:nvCxnSpPr>
        <p:spPr>
          <a:xfrm>
            <a:off x="8132235" y="5190067"/>
            <a:ext cx="0" cy="4064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4" name="OTLSHAPE_TB_00000000000000000000000000000000_Separator5">
            <a:extLst>
              <a:ext uri="{FF2B5EF4-FFF2-40B4-BE49-F238E27FC236}">
                <a16:creationId xmlns:a16="http://schemas.microsoft.com/office/drawing/2014/main" id="{0625E1C4-471B-4C49-BDEC-65EBAA8541F6}"/>
              </a:ext>
            </a:extLst>
          </p:cNvPr>
          <p:cNvCxnSpPr/>
          <p:nvPr>
            <p:custDataLst>
              <p:tags r:id="rId42"/>
            </p:custDataLst>
          </p:nvPr>
        </p:nvCxnSpPr>
        <p:spPr>
          <a:xfrm>
            <a:off x="12230101" y="5190067"/>
            <a:ext cx="0" cy="4064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6" name="OTLSHAPE_TB_00000000000000000000000000000000_Separator6">
            <a:extLst>
              <a:ext uri="{FF2B5EF4-FFF2-40B4-BE49-F238E27FC236}">
                <a16:creationId xmlns:a16="http://schemas.microsoft.com/office/drawing/2014/main" id="{CA0CC1AD-9647-4FA4-A165-3ECB7251A9DF}"/>
              </a:ext>
            </a:extLst>
          </p:cNvPr>
          <p:cNvCxnSpPr/>
          <p:nvPr>
            <p:custDataLst>
              <p:tags r:id="rId43"/>
            </p:custDataLst>
          </p:nvPr>
        </p:nvCxnSpPr>
        <p:spPr>
          <a:xfrm>
            <a:off x="14308667" y="5190067"/>
            <a:ext cx="0" cy="4064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8" name="OTLSHAPE_TB_00000000000000000000000000000000_Separator7">
            <a:extLst>
              <a:ext uri="{FF2B5EF4-FFF2-40B4-BE49-F238E27FC236}">
                <a16:creationId xmlns:a16="http://schemas.microsoft.com/office/drawing/2014/main" id="{7C640FA1-D416-4DE8-9A61-2493430F392F}"/>
              </a:ext>
            </a:extLst>
          </p:cNvPr>
          <p:cNvCxnSpPr/>
          <p:nvPr>
            <p:custDataLst>
              <p:tags r:id="rId44"/>
            </p:custDataLst>
          </p:nvPr>
        </p:nvCxnSpPr>
        <p:spPr>
          <a:xfrm>
            <a:off x="16323733" y="5190067"/>
            <a:ext cx="0" cy="4064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0" name="OTLSHAPE_TB_00000000000000000000000000000000_Separator8">
            <a:extLst>
              <a:ext uri="{FF2B5EF4-FFF2-40B4-BE49-F238E27FC236}">
                <a16:creationId xmlns:a16="http://schemas.microsoft.com/office/drawing/2014/main" id="{2AF9A5D2-FB0D-4E17-9A24-FA399128B6B6}"/>
              </a:ext>
            </a:extLst>
          </p:cNvPr>
          <p:cNvCxnSpPr/>
          <p:nvPr>
            <p:custDataLst>
              <p:tags r:id="rId45"/>
            </p:custDataLst>
          </p:nvPr>
        </p:nvCxnSpPr>
        <p:spPr>
          <a:xfrm>
            <a:off x="18406533" y="5190067"/>
            <a:ext cx="0" cy="4064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48" name="Obrázek 2">
            <a:extLst>
              <a:ext uri="{FF2B5EF4-FFF2-40B4-BE49-F238E27FC236}">
                <a16:creationId xmlns:a16="http://schemas.microsoft.com/office/drawing/2014/main" id="{8024422B-CBEE-4138-AAAD-D2B29D1F2554}"/>
              </a:ext>
            </a:extLst>
          </p:cNvPr>
          <p:cNvPicPr>
            <a:picLocks noChangeAspect="1"/>
          </p:cNvPicPr>
          <p:nvPr/>
        </p:nvPicPr>
        <p:blipFill rotWithShape="1">
          <a:blip r:embed="rId48">
            <a:extLst>
              <a:ext uri="{28A0092B-C50C-407E-A947-70E740481C1C}">
                <a14:useLocalDpi xmlns:a14="http://schemas.microsoft.com/office/drawing/2010/main" val="0"/>
              </a:ext>
            </a:extLst>
          </a:blip>
          <a:srcRect l="4990" t="6877" r="7139" b="18726"/>
          <a:stretch/>
        </p:blipFill>
        <p:spPr bwMode="auto">
          <a:xfrm>
            <a:off x="201794" y="9167607"/>
            <a:ext cx="8388303" cy="313197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9" name="Obrázek 48" descr="Obsah obrázku obloha, exteriér, bílá, silnice&#10;&#10;Popis byl vytvořen automaticky">
            <a:extLst>
              <a:ext uri="{FF2B5EF4-FFF2-40B4-BE49-F238E27FC236}">
                <a16:creationId xmlns:a16="http://schemas.microsoft.com/office/drawing/2014/main" id="{86020B6E-800E-41C0-8315-343F03A7CC4C}"/>
              </a:ext>
            </a:extLst>
          </p:cNvPr>
          <p:cNvPicPr>
            <a:picLocks noChangeAspect="1"/>
          </p:cNvPicPr>
          <p:nvPr/>
        </p:nvPicPr>
        <p:blipFill rotWithShape="1">
          <a:blip r:embed="rId49">
            <a:extLst>
              <a:ext uri="{28A0092B-C50C-407E-A947-70E740481C1C}">
                <a14:useLocalDpi xmlns:a14="http://schemas.microsoft.com/office/drawing/2010/main" val="0"/>
              </a:ext>
            </a:extLst>
          </a:blip>
          <a:srcRect t="21331"/>
          <a:stretch/>
        </p:blipFill>
        <p:spPr>
          <a:xfrm>
            <a:off x="138875" y="1856686"/>
            <a:ext cx="7844333" cy="3629660"/>
          </a:xfrm>
          <a:prstGeom prst="rect">
            <a:avLst/>
          </a:prstGeom>
          <a:ln>
            <a:solidFill>
              <a:schemeClr val="tx1"/>
            </a:solidFill>
          </a:ln>
        </p:spPr>
      </p:pic>
      <p:pic>
        <p:nvPicPr>
          <p:cNvPr id="50" name="Obrázek 49" descr="Obsah obrázku exteriér, strom, bílá, pole&#10;&#10;Popis byl vytvořen automaticky">
            <a:extLst>
              <a:ext uri="{FF2B5EF4-FFF2-40B4-BE49-F238E27FC236}">
                <a16:creationId xmlns:a16="http://schemas.microsoft.com/office/drawing/2014/main" id="{D5D1D1E2-6EB2-40A3-8FB8-FD6FFA8631BF}"/>
              </a:ext>
            </a:extLst>
          </p:cNvPr>
          <p:cNvPicPr>
            <a:picLocks noChangeAspect="1"/>
          </p:cNvPicPr>
          <p:nvPr/>
        </p:nvPicPr>
        <p:blipFill rotWithShape="1">
          <a:blip r:embed="rId50">
            <a:extLst>
              <a:ext uri="{28A0092B-C50C-407E-A947-70E740481C1C}">
                <a14:useLocalDpi xmlns:a14="http://schemas.microsoft.com/office/drawing/2010/main" val="0"/>
              </a:ext>
            </a:extLst>
          </a:blip>
          <a:srcRect r="2164"/>
          <a:stretch/>
        </p:blipFill>
        <p:spPr>
          <a:xfrm>
            <a:off x="138875" y="5716313"/>
            <a:ext cx="8388304" cy="3309028"/>
          </a:xfrm>
          <a:prstGeom prst="rect">
            <a:avLst/>
          </a:prstGeom>
          <a:ln>
            <a:solidFill>
              <a:schemeClr val="tx1"/>
            </a:solidFill>
          </a:ln>
        </p:spPr>
      </p:pic>
      <p:sp>
        <p:nvSpPr>
          <p:cNvPr id="51" name="Zástupný symbol pro obsah 2">
            <a:extLst>
              <a:ext uri="{FF2B5EF4-FFF2-40B4-BE49-F238E27FC236}">
                <a16:creationId xmlns:a16="http://schemas.microsoft.com/office/drawing/2014/main" id="{6E27D0E2-6D29-42F7-BE02-A86D914B5264}"/>
              </a:ext>
            </a:extLst>
          </p:cNvPr>
          <p:cNvSpPr txBox="1">
            <a:spLocks noChangeArrowheads="1"/>
          </p:cNvSpPr>
          <p:nvPr/>
        </p:nvSpPr>
        <p:spPr bwMode="auto">
          <a:xfrm>
            <a:off x="8835429" y="1967460"/>
            <a:ext cx="12224869" cy="1086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8509" tIns="99256" rIns="198509" bIns="99256"/>
          <a:lstStyle>
            <a:lvl1pPr marL="719138" indent="-719138">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714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533"/>
              </a:spcAft>
              <a:buSzPct val="50000"/>
            </a:pPr>
            <a:r>
              <a:rPr lang="en-US" altLang="cs-CZ" sz="3600" dirty="0">
                <a:solidFill>
                  <a:srgbClr val="0070C0"/>
                </a:solidFill>
              </a:rPr>
              <a:t>1955  	Foundation of the Nuclear Physics Institute in </a:t>
            </a:r>
            <a:r>
              <a:rPr lang="en-US" altLang="cs-CZ" sz="3600" dirty="0" err="1">
                <a:solidFill>
                  <a:srgbClr val="0070C0"/>
                </a:solidFill>
              </a:rPr>
              <a:t>Rez</a:t>
            </a:r>
            <a:endParaRPr lang="en-US" altLang="cs-CZ" sz="3600" dirty="0">
              <a:solidFill>
                <a:srgbClr val="0070C0"/>
              </a:solidFill>
            </a:endParaRPr>
          </a:p>
          <a:p>
            <a:pPr>
              <a:spcAft>
                <a:spcPts val="533"/>
              </a:spcAft>
              <a:buSzPct val="50000"/>
            </a:pPr>
            <a:r>
              <a:rPr lang="en-US" altLang="cs-CZ" sz="3600" dirty="0">
                <a:solidFill>
                  <a:srgbClr val="0070C0"/>
                </a:solidFill>
              </a:rPr>
              <a:t>1957   VVR-S research reactor start-up </a:t>
            </a:r>
          </a:p>
          <a:p>
            <a:pPr>
              <a:spcAft>
                <a:spcPts val="533"/>
              </a:spcAft>
              <a:buSzPct val="50000"/>
            </a:pPr>
            <a:r>
              <a:rPr lang="en-US" altLang="cs-CZ" sz="3600" dirty="0">
                <a:solidFill>
                  <a:srgbClr val="0070C0"/>
                </a:solidFill>
              </a:rPr>
              <a:t>1972	Reorganization of the former Institute and formation   		of the Nuclear Research Institute</a:t>
            </a:r>
          </a:p>
          <a:p>
            <a:pPr>
              <a:spcAft>
                <a:spcPts val="533"/>
              </a:spcAft>
              <a:buSzPct val="50000"/>
            </a:pPr>
            <a:r>
              <a:rPr lang="en-US" altLang="cs-CZ" sz="3600" dirty="0">
                <a:solidFill>
                  <a:srgbClr val="0070C0"/>
                </a:solidFill>
              </a:rPr>
              <a:t>1993  	The Nuclear Research Institute Rez was privatized 		to joint-stock company</a:t>
            </a:r>
          </a:p>
          <a:p>
            <a:pPr>
              <a:spcAft>
                <a:spcPts val="533"/>
              </a:spcAft>
              <a:buSzPct val="50000"/>
            </a:pPr>
            <a:r>
              <a:rPr lang="en-US" altLang="cs-CZ" sz="3600" dirty="0">
                <a:solidFill>
                  <a:srgbClr val="0070C0"/>
                </a:solidFill>
              </a:rPr>
              <a:t>2000  	Acquisition of Institute of Applied Mechanics Brno</a:t>
            </a:r>
          </a:p>
          <a:p>
            <a:pPr>
              <a:spcAft>
                <a:spcPts val="533"/>
              </a:spcAft>
              <a:buSzPct val="50000"/>
            </a:pPr>
            <a:r>
              <a:rPr lang="en-US" altLang="cs-CZ" sz="3600" dirty="0">
                <a:solidFill>
                  <a:srgbClr val="0070C0"/>
                </a:solidFill>
              </a:rPr>
              <a:t>2002  	Foundation of the Research Centre </a:t>
            </a:r>
            <a:r>
              <a:rPr lang="en-US" altLang="cs-CZ" sz="3600" dirty="0" err="1">
                <a:solidFill>
                  <a:srgbClr val="0070C0"/>
                </a:solidFill>
              </a:rPr>
              <a:t>Rez</a:t>
            </a:r>
            <a:r>
              <a:rPr lang="en-US" altLang="cs-CZ" sz="3600" dirty="0">
                <a:solidFill>
                  <a:srgbClr val="0070C0"/>
                </a:solidFill>
              </a:rPr>
              <a:t> </a:t>
            </a:r>
          </a:p>
          <a:p>
            <a:pPr>
              <a:spcAft>
                <a:spcPts val="533"/>
              </a:spcAft>
              <a:buSzPct val="50000"/>
            </a:pPr>
            <a:r>
              <a:rPr lang="en-US" altLang="cs-CZ" sz="3600" dirty="0">
                <a:solidFill>
                  <a:srgbClr val="0070C0"/>
                </a:solidFill>
              </a:rPr>
              <a:t>2002	Acquisition of part of ENERGOPROJEKT  PRAHA 		(foundation 1949)</a:t>
            </a:r>
          </a:p>
          <a:p>
            <a:pPr>
              <a:spcAft>
                <a:spcPts val="533"/>
              </a:spcAft>
              <a:buSzPct val="50000"/>
            </a:pPr>
            <a:r>
              <a:rPr lang="en-US" altLang="cs-CZ" sz="3600" dirty="0">
                <a:solidFill>
                  <a:srgbClr val="0070C0"/>
                </a:solidFill>
              </a:rPr>
              <a:t>2009	Acquisition  of the EGP INVEST, Ltd and Research 		and Testing Institute in Pilsen</a:t>
            </a:r>
          </a:p>
          <a:p>
            <a:pPr>
              <a:spcAft>
                <a:spcPts val="533"/>
              </a:spcAft>
              <a:buSzPct val="50000"/>
            </a:pPr>
            <a:r>
              <a:rPr lang="en-US" altLang="cs-CZ" sz="3600" dirty="0">
                <a:solidFill>
                  <a:srgbClr val="0070C0"/>
                </a:solidFill>
              </a:rPr>
              <a:t>2011	Formation of The UJV Group</a:t>
            </a:r>
          </a:p>
          <a:p>
            <a:pPr>
              <a:spcAft>
                <a:spcPts val="533"/>
              </a:spcAft>
              <a:buSzPct val="50000"/>
            </a:pPr>
            <a:r>
              <a:rPr lang="en-US" altLang="cs-CZ" sz="3600" dirty="0">
                <a:solidFill>
                  <a:srgbClr val="0070C0"/>
                </a:solidFill>
              </a:rPr>
              <a:t>2012 	Change of the company name  to </a:t>
            </a:r>
            <a:r>
              <a:rPr lang="cs-CZ" altLang="cs-CZ" sz="3600" dirty="0">
                <a:solidFill>
                  <a:srgbClr val="0070C0"/>
                </a:solidFill>
              </a:rPr>
              <a:t>U</a:t>
            </a:r>
            <a:r>
              <a:rPr lang="en-US" altLang="cs-CZ" sz="3600" dirty="0">
                <a:solidFill>
                  <a:srgbClr val="0070C0"/>
                </a:solidFill>
              </a:rPr>
              <a:t>JV </a:t>
            </a:r>
            <a:r>
              <a:rPr lang="cs-CZ" altLang="cs-CZ" sz="3600" dirty="0">
                <a:solidFill>
                  <a:srgbClr val="0070C0"/>
                </a:solidFill>
              </a:rPr>
              <a:t>Rez</a:t>
            </a:r>
            <a:r>
              <a:rPr lang="en-US" altLang="cs-CZ" sz="3600" dirty="0">
                <a:solidFill>
                  <a:srgbClr val="0070C0"/>
                </a:solidFill>
              </a:rPr>
              <a:t>, a. s</a:t>
            </a:r>
          </a:p>
          <a:p>
            <a:pPr>
              <a:spcAft>
                <a:spcPts val="533"/>
              </a:spcAft>
              <a:buSzPct val="50000"/>
            </a:pPr>
            <a:r>
              <a:rPr lang="en-US" altLang="cs-CZ" sz="3600" dirty="0">
                <a:solidFill>
                  <a:srgbClr val="0070C0"/>
                </a:solidFill>
              </a:rPr>
              <a:t>2017	Merging UJV with EGPI (one of subsidiary 					    companies)</a:t>
            </a:r>
          </a:p>
          <a:p>
            <a:pPr>
              <a:spcAft>
                <a:spcPts val="533"/>
              </a:spcAft>
              <a:buSzPct val="50000"/>
            </a:pPr>
            <a:r>
              <a:rPr lang="en-US" altLang="cs-CZ" sz="3600" dirty="0">
                <a:solidFill>
                  <a:srgbClr val="0070C0"/>
                </a:solidFill>
              </a:rPr>
              <a:t>2020	Acquisition  of the SKODA Praha as a new 			       		subsidiary company</a:t>
            </a:r>
          </a:p>
          <a:p>
            <a:pPr>
              <a:spcAft>
                <a:spcPts val="533"/>
              </a:spcAft>
              <a:buSzPct val="50000"/>
            </a:pPr>
            <a:r>
              <a:rPr lang="en-US" altLang="cs-CZ" sz="3467" dirty="0">
                <a:solidFill>
                  <a:srgbClr val="0070C0"/>
                </a:solidFill>
              </a:rPr>
              <a:t>	</a:t>
            </a:r>
          </a:p>
          <a:p>
            <a:pPr>
              <a:spcAft>
                <a:spcPts val="533"/>
              </a:spcAft>
              <a:buSzPct val="50000"/>
            </a:pPr>
            <a:endParaRPr lang="en-US" altLang="cs-CZ" sz="3467" dirty="0">
              <a:solidFill>
                <a:srgbClr val="0070C0"/>
              </a:solidFill>
            </a:endParaRPr>
          </a:p>
        </p:txBody>
      </p:sp>
      <p:sp>
        <p:nvSpPr>
          <p:cNvPr id="3" name="TextovéPole 2">
            <a:extLst>
              <a:ext uri="{FF2B5EF4-FFF2-40B4-BE49-F238E27FC236}">
                <a16:creationId xmlns:a16="http://schemas.microsoft.com/office/drawing/2014/main" id="{D6676E2D-A6AC-4B63-9FCE-28582ED9430A}"/>
              </a:ext>
            </a:extLst>
          </p:cNvPr>
          <p:cNvSpPr txBox="1"/>
          <p:nvPr/>
        </p:nvSpPr>
        <p:spPr>
          <a:xfrm flipH="1">
            <a:off x="609600" y="3164850"/>
            <a:ext cx="4162114" cy="584775"/>
          </a:xfrm>
          <a:prstGeom prst="rect">
            <a:avLst/>
          </a:prstGeom>
          <a:noFill/>
        </p:spPr>
        <p:txBody>
          <a:bodyPr wrap="square" rtlCol="0">
            <a:spAutoFit/>
          </a:bodyPr>
          <a:lstStyle/>
          <a:p>
            <a:r>
              <a:rPr lang="en-GB" sz="3200" b="1" dirty="0">
                <a:solidFill>
                  <a:schemeClr val="bg1"/>
                </a:solidFill>
              </a:rPr>
              <a:t>Before construction</a:t>
            </a:r>
          </a:p>
        </p:txBody>
      </p:sp>
      <p:sp>
        <p:nvSpPr>
          <p:cNvPr id="53" name="TextovéPole 52">
            <a:extLst>
              <a:ext uri="{FF2B5EF4-FFF2-40B4-BE49-F238E27FC236}">
                <a16:creationId xmlns:a16="http://schemas.microsoft.com/office/drawing/2014/main" id="{2564A6A5-E3C6-4E39-B354-82104DFF5B63}"/>
              </a:ext>
            </a:extLst>
          </p:cNvPr>
          <p:cNvSpPr txBox="1"/>
          <p:nvPr/>
        </p:nvSpPr>
        <p:spPr>
          <a:xfrm flipH="1">
            <a:off x="609600" y="6362353"/>
            <a:ext cx="4162114" cy="584775"/>
          </a:xfrm>
          <a:prstGeom prst="rect">
            <a:avLst/>
          </a:prstGeom>
          <a:noFill/>
        </p:spPr>
        <p:txBody>
          <a:bodyPr wrap="square" rtlCol="0">
            <a:spAutoFit/>
          </a:bodyPr>
          <a:lstStyle/>
          <a:p>
            <a:r>
              <a:rPr lang="en-GB" sz="3200" b="1" dirty="0">
                <a:solidFill>
                  <a:schemeClr val="bg1"/>
                </a:solidFill>
              </a:rPr>
              <a:t>During construction</a:t>
            </a:r>
          </a:p>
        </p:txBody>
      </p:sp>
      <p:sp>
        <p:nvSpPr>
          <p:cNvPr id="54" name="TextovéPole 53">
            <a:extLst>
              <a:ext uri="{FF2B5EF4-FFF2-40B4-BE49-F238E27FC236}">
                <a16:creationId xmlns:a16="http://schemas.microsoft.com/office/drawing/2014/main" id="{03E39F96-18D6-48B9-8468-E25365FE1958}"/>
              </a:ext>
            </a:extLst>
          </p:cNvPr>
          <p:cNvSpPr txBox="1"/>
          <p:nvPr/>
        </p:nvSpPr>
        <p:spPr>
          <a:xfrm flipH="1">
            <a:off x="609600" y="9966375"/>
            <a:ext cx="4162114" cy="584775"/>
          </a:xfrm>
          <a:prstGeom prst="rect">
            <a:avLst/>
          </a:prstGeom>
          <a:noFill/>
        </p:spPr>
        <p:txBody>
          <a:bodyPr wrap="square" rtlCol="0">
            <a:spAutoFit/>
          </a:bodyPr>
          <a:lstStyle/>
          <a:p>
            <a:r>
              <a:rPr lang="en-GB" sz="3200" b="1" dirty="0">
                <a:solidFill>
                  <a:schemeClr val="bg1"/>
                </a:solidFill>
              </a:rPr>
              <a:t>At present</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2E3103-3F84-46FE-B15E-05AF94E66194}"/>
              </a:ext>
            </a:extLst>
          </p:cNvPr>
          <p:cNvSpPr>
            <a:spLocks noGrp="1"/>
          </p:cNvSpPr>
          <p:nvPr>
            <p:ph type="title"/>
          </p:nvPr>
        </p:nvSpPr>
        <p:spPr>
          <a:xfrm>
            <a:off x="995453" y="869338"/>
            <a:ext cx="17855380" cy="984886"/>
          </a:xfrm>
        </p:spPr>
        <p:txBody>
          <a:bodyPr>
            <a:normAutofit/>
          </a:bodyPr>
          <a:lstStyle/>
          <a:p>
            <a:pPr algn="ctr"/>
            <a:r>
              <a:rPr lang="en-US" sz="5400">
                <a:solidFill>
                  <a:srgbClr val="0070C0"/>
                </a:solidFill>
              </a:rPr>
              <a:t>Tender for EPC Supplier started</a:t>
            </a:r>
          </a:p>
        </p:txBody>
      </p:sp>
      <p:sp>
        <p:nvSpPr>
          <p:cNvPr id="3" name="Zástupný symbol pro text 2">
            <a:extLst>
              <a:ext uri="{FF2B5EF4-FFF2-40B4-BE49-F238E27FC236}">
                <a16:creationId xmlns:a16="http://schemas.microsoft.com/office/drawing/2014/main" id="{797E67CE-50AA-47FF-9555-762E7D74CB6E}"/>
              </a:ext>
            </a:extLst>
          </p:cNvPr>
          <p:cNvSpPr>
            <a:spLocks noGrp="1"/>
          </p:cNvSpPr>
          <p:nvPr>
            <p:ph type="body" sz="quarter" idx="10"/>
          </p:nvPr>
        </p:nvSpPr>
        <p:spPr>
          <a:xfrm>
            <a:off x="2044874" y="3059083"/>
            <a:ext cx="16966380" cy="8513791"/>
          </a:xfrm>
        </p:spPr>
        <p:txBody>
          <a:bodyPr>
            <a:noAutofit/>
          </a:bodyPr>
          <a:lstStyle/>
          <a:p>
            <a:pPr marL="540000" indent="-540000" algn="just">
              <a:spcAft>
                <a:spcPts val="1200"/>
              </a:spcAft>
            </a:pPr>
            <a:r>
              <a:rPr lang="en-US" sz="4400" dirty="0">
                <a:solidFill>
                  <a:srgbClr val="0070C0"/>
                </a:solidFill>
              </a:rPr>
              <a:t>Initial Bids submitted by November 30, 2022</a:t>
            </a:r>
          </a:p>
          <a:p>
            <a:pPr marL="0" indent="0" algn="just">
              <a:spcAft>
                <a:spcPts val="1200"/>
              </a:spcAft>
              <a:buNone/>
            </a:pPr>
            <a:endParaRPr lang="en-US" sz="4000" dirty="0">
              <a:solidFill>
                <a:srgbClr val="0070C0"/>
              </a:solidFill>
            </a:endParaRPr>
          </a:p>
        </p:txBody>
      </p:sp>
      <p:graphicFrame>
        <p:nvGraphicFramePr>
          <p:cNvPr id="4" name="Tabulka 3">
            <a:extLst>
              <a:ext uri="{FF2B5EF4-FFF2-40B4-BE49-F238E27FC236}">
                <a16:creationId xmlns:a16="http://schemas.microsoft.com/office/drawing/2014/main" id="{90E77EEE-92AB-4692-B2F5-714385AA943A}"/>
              </a:ext>
            </a:extLst>
          </p:cNvPr>
          <p:cNvGraphicFramePr>
            <a:graphicFrameLocks noGrp="1"/>
          </p:cNvGraphicFramePr>
          <p:nvPr>
            <p:extLst>
              <p:ext uri="{D42A27DB-BD31-4B8C-83A1-F6EECF244321}">
                <p14:modId xmlns:p14="http://schemas.microsoft.com/office/powerpoint/2010/main" val="4147259415"/>
              </p:ext>
            </p:extLst>
          </p:nvPr>
        </p:nvGraphicFramePr>
        <p:xfrm>
          <a:off x="2517898" y="4847360"/>
          <a:ext cx="15411634" cy="6458208"/>
        </p:xfrm>
        <a:graphic>
          <a:graphicData uri="http://schemas.openxmlformats.org/drawingml/2006/table">
            <a:tbl>
              <a:tblPr firstRow="1" bandRow="1">
                <a:tableStyleId>{5C22544A-7EE6-4342-B048-85BDC9FD1C3A}</a:tableStyleId>
              </a:tblPr>
              <a:tblGrid>
                <a:gridCol w="6085294">
                  <a:extLst>
                    <a:ext uri="{9D8B030D-6E8A-4147-A177-3AD203B41FA5}">
                      <a16:colId xmlns:a16="http://schemas.microsoft.com/office/drawing/2014/main" val="1518990447"/>
                    </a:ext>
                  </a:extLst>
                </a:gridCol>
                <a:gridCol w="3823992">
                  <a:extLst>
                    <a:ext uri="{9D8B030D-6E8A-4147-A177-3AD203B41FA5}">
                      <a16:colId xmlns:a16="http://schemas.microsoft.com/office/drawing/2014/main" val="4101976575"/>
                    </a:ext>
                  </a:extLst>
                </a:gridCol>
                <a:gridCol w="2490210">
                  <a:extLst>
                    <a:ext uri="{9D8B030D-6E8A-4147-A177-3AD203B41FA5}">
                      <a16:colId xmlns:a16="http://schemas.microsoft.com/office/drawing/2014/main" val="2759254925"/>
                    </a:ext>
                  </a:extLst>
                </a:gridCol>
                <a:gridCol w="3012138">
                  <a:extLst>
                    <a:ext uri="{9D8B030D-6E8A-4147-A177-3AD203B41FA5}">
                      <a16:colId xmlns:a16="http://schemas.microsoft.com/office/drawing/2014/main" val="3710305583"/>
                    </a:ext>
                  </a:extLst>
                </a:gridCol>
              </a:tblGrid>
              <a:tr h="1614552">
                <a:tc>
                  <a:txBody>
                    <a:bodyPr/>
                    <a:lstStyle/>
                    <a:p>
                      <a:pPr algn="ctr">
                        <a:lnSpc>
                          <a:spcPct val="122000"/>
                        </a:lnSpc>
                        <a:spcAft>
                          <a:spcPts val="800"/>
                        </a:spcAft>
                      </a:pPr>
                      <a:r>
                        <a:rPr lang="en-US" sz="4000" b="1" baseline="0" noProof="0">
                          <a:solidFill>
                            <a:schemeClr val="bg1"/>
                          </a:solidFill>
                          <a:effectLst/>
                        </a:rPr>
                        <a:t>Bidder</a:t>
                      </a:r>
                      <a:endParaRPr lang="en-US" sz="4000" b="1" baseline="0" noProof="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182880" marT="91440" marB="91440" anchor="ctr"/>
                </a:tc>
                <a:tc>
                  <a:txBody>
                    <a:bodyPr/>
                    <a:lstStyle/>
                    <a:p>
                      <a:pPr algn="ctr">
                        <a:lnSpc>
                          <a:spcPct val="122000"/>
                        </a:lnSpc>
                        <a:spcAft>
                          <a:spcPts val="800"/>
                        </a:spcAft>
                      </a:pPr>
                      <a:r>
                        <a:rPr lang="en-US" sz="4000" b="1" baseline="0" noProof="0">
                          <a:solidFill>
                            <a:schemeClr val="bg1"/>
                          </a:solidFill>
                          <a:effectLst/>
                        </a:rPr>
                        <a:t>Country of origin</a:t>
                      </a:r>
                      <a:endParaRPr lang="en-US" sz="4000" b="1" baseline="0" noProof="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182880" marT="91440" marB="91440" anchor="ctr"/>
                </a:tc>
                <a:tc>
                  <a:txBody>
                    <a:bodyPr/>
                    <a:lstStyle/>
                    <a:p>
                      <a:pPr algn="ctr">
                        <a:lnSpc>
                          <a:spcPct val="122000"/>
                        </a:lnSpc>
                        <a:spcAft>
                          <a:spcPts val="800"/>
                        </a:spcAft>
                      </a:pPr>
                      <a:r>
                        <a:rPr lang="en-US" sz="4000" b="1" baseline="0" noProof="0">
                          <a:solidFill>
                            <a:schemeClr val="bg1"/>
                          </a:solidFill>
                          <a:effectLst/>
                        </a:rPr>
                        <a:t>Type</a:t>
                      </a:r>
                      <a:endParaRPr lang="en-US" sz="4000" b="1" baseline="0" noProof="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182880" marT="91440" marB="91440" anchor="ctr"/>
                </a:tc>
                <a:tc>
                  <a:txBody>
                    <a:bodyPr/>
                    <a:lstStyle/>
                    <a:p>
                      <a:pPr algn="ctr">
                        <a:lnSpc>
                          <a:spcPct val="122000"/>
                        </a:lnSpc>
                        <a:spcAft>
                          <a:spcPts val="800"/>
                        </a:spcAft>
                      </a:pPr>
                      <a:r>
                        <a:rPr lang="en-US" sz="4000" b="1" baseline="0" noProof="0">
                          <a:solidFill>
                            <a:schemeClr val="bg1"/>
                          </a:solidFill>
                          <a:effectLst/>
                        </a:rPr>
                        <a:t>Installed capacity</a:t>
                      </a:r>
                      <a:endParaRPr lang="en-US" sz="4000" b="1" baseline="0" noProof="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182880" marT="91440" marB="91440" anchor="ctr"/>
                </a:tc>
                <a:extLst>
                  <a:ext uri="{0D108BD9-81ED-4DB2-BD59-A6C34878D82A}">
                    <a16:rowId xmlns:a16="http://schemas.microsoft.com/office/drawing/2014/main" val="1466482619"/>
                  </a:ext>
                </a:extLst>
              </a:tr>
              <a:tr h="1614552">
                <a:tc>
                  <a:txBody>
                    <a:bodyPr/>
                    <a:lstStyle/>
                    <a:p>
                      <a:pPr algn="ctr">
                        <a:lnSpc>
                          <a:spcPct val="122000"/>
                        </a:lnSpc>
                        <a:spcAft>
                          <a:spcPts val="800"/>
                        </a:spcAft>
                      </a:pPr>
                      <a:r>
                        <a:rPr lang="en-US" sz="4000" b="1" kern="1200" noProof="0">
                          <a:solidFill>
                            <a:schemeClr val="dk1"/>
                          </a:solidFill>
                          <a:effectLst/>
                          <a:latin typeface="+mn-lt"/>
                          <a:ea typeface="+mn-ea"/>
                          <a:cs typeface="+mn-cs"/>
                        </a:rPr>
                        <a:t>Westinghouse Electric Company LLC</a:t>
                      </a:r>
                      <a:endParaRPr lang="en-US" sz="4000" b="1" noProof="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182880" marT="91440" marB="91440" anchor="ctr"/>
                </a:tc>
                <a:tc>
                  <a:txBody>
                    <a:bodyPr/>
                    <a:lstStyle/>
                    <a:p>
                      <a:pPr algn="ctr">
                        <a:lnSpc>
                          <a:spcPct val="122000"/>
                        </a:lnSpc>
                        <a:spcAft>
                          <a:spcPts val="800"/>
                        </a:spcAft>
                      </a:pPr>
                      <a:r>
                        <a:rPr lang="en-US" sz="4000" b="1" noProof="0">
                          <a:effectLst/>
                        </a:rPr>
                        <a:t>USA</a:t>
                      </a:r>
                      <a:endParaRPr lang="en-US" sz="4000" b="1" noProof="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182880" marT="91440" marB="91440" anchor="ctr"/>
                </a:tc>
                <a:tc>
                  <a:txBody>
                    <a:bodyPr/>
                    <a:lstStyle/>
                    <a:p>
                      <a:pPr algn="ctr">
                        <a:lnSpc>
                          <a:spcPct val="122000"/>
                        </a:lnSpc>
                        <a:spcAft>
                          <a:spcPts val="800"/>
                        </a:spcAft>
                      </a:pPr>
                      <a:r>
                        <a:rPr lang="en-US" sz="4000" b="1" noProof="0">
                          <a:effectLst/>
                        </a:rPr>
                        <a:t>AP 1000</a:t>
                      </a:r>
                      <a:endParaRPr lang="en-US" sz="4000" b="1" noProof="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182880" marT="91440" marB="91440" anchor="ctr"/>
                </a:tc>
                <a:tc>
                  <a:txBody>
                    <a:bodyPr/>
                    <a:lstStyle/>
                    <a:p>
                      <a:pPr algn="ctr">
                        <a:lnSpc>
                          <a:spcPct val="122000"/>
                        </a:lnSpc>
                        <a:spcAft>
                          <a:spcPts val="800"/>
                        </a:spcAft>
                      </a:pPr>
                      <a:r>
                        <a:rPr lang="en-US" sz="4000" b="1" noProof="0">
                          <a:effectLst/>
                        </a:rPr>
                        <a:t>1200 MW</a:t>
                      </a:r>
                      <a:endParaRPr lang="en-US" sz="4000" b="1" noProof="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182880" marT="91440" marB="91440" anchor="ctr"/>
                </a:tc>
                <a:extLst>
                  <a:ext uri="{0D108BD9-81ED-4DB2-BD59-A6C34878D82A}">
                    <a16:rowId xmlns:a16="http://schemas.microsoft.com/office/drawing/2014/main" val="961298052"/>
                  </a:ext>
                </a:extLst>
              </a:tr>
              <a:tr h="1614552">
                <a:tc>
                  <a:txBody>
                    <a:bodyPr/>
                    <a:lstStyle/>
                    <a:p>
                      <a:pPr algn="ctr">
                        <a:lnSpc>
                          <a:spcPct val="122000"/>
                        </a:lnSpc>
                        <a:spcAft>
                          <a:spcPts val="800"/>
                        </a:spcAft>
                      </a:pPr>
                      <a:r>
                        <a:rPr lang="en-US" sz="4000" b="1" kern="1200" noProof="0">
                          <a:solidFill>
                            <a:schemeClr val="dk1"/>
                          </a:solidFill>
                          <a:effectLst/>
                          <a:latin typeface="+mn-lt"/>
                          <a:ea typeface="+mn-ea"/>
                          <a:cs typeface="+mn-cs"/>
                        </a:rPr>
                        <a:t>Korea Hydro &amp; Nuclear Power Company</a:t>
                      </a:r>
                      <a:endParaRPr lang="en-US" sz="4000" b="1" noProof="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182880" marT="91440" marB="91440" anchor="ctr"/>
                </a:tc>
                <a:tc>
                  <a:txBody>
                    <a:bodyPr/>
                    <a:lstStyle/>
                    <a:p>
                      <a:pPr algn="ctr">
                        <a:lnSpc>
                          <a:spcPct val="122000"/>
                        </a:lnSpc>
                        <a:spcAft>
                          <a:spcPts val="800"/>
                        </a:spcAft>
                      </a:pPr>
                      <a:r>
                        <a:rPr lang="en-US" sz="4000" b="1" noProof="0">
                          <a:effectLst/>
                        </a:rPr>
                        <a:t>Korea</a:t>
                      </a:r>
                      <a:endParaRPr lang="en-US" sz="4000" b="1" noProof="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182880" marT="91440" marB="91440" anchor="ctr"/>
                </a:tc>
                <a:tc>
                  <a:txBody>
                    <a:bodyPr/>
                    <a:lstStyle/>
                    <a:p>
                      <a:pPr algn="ctr">
                        <a:lnSpc>
                          <a:spcPct val="122000"/>
                        </a:lnSpc>
                        <a:spcAft>
                          <a:spcPts val="800"/>
                        </a:spcAft>
                      </a:pPr>
                      <a:r>
                        <a:rPr lang="en-US" sz="4000" b="1" noProof="0">
                          <a:effectLst/>
                        </a:rPr>
                        <a:t>APR 1000+</a:t>
                      </a:r>
                      <a:endParaRPr lang="en-US" sz="4000" b="1" noProof="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182880" marT="91440" marB="91440" anchor="ctr"/>
                </a:tc>
                <a:tc>
                  <a:txBody>
                    <a:bodyPr/>
                    <a:lstStyle/>
                    <a:p>
                      <a:pPr algn="ctr">
                        <a:lnSpc>
                          <a:spcPct val="122000"/>
                        </a:lnSpc>
                        <a:spcAft>
                          <a:spcPts val="800"/>
                        </a:spcAft>
                      </a:pPr>
                      <a:r>
                        <a:rPr lang="en-US" sz="4000" b="1" noProof="0">
                          <a:effectLst/>
                        </a:rPr>
                        <a:t>1100 MW</a:t>
                      </a:r>
                      <a:endParaRPr lang="en-US" sz="4000" b="1" noProof="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182880" marT="91440" marB="91440" anchor="ctr"/>
                </a:tc>
                <a:extLst>
                  <a:ext uri="{0D108BD9-81ED-4DB2-BD59-A6C34878D82A}">
                    <a16:rowId xmlns:a16="http://schemas.microsoft.com/office/drawing/2014/main" val="1661678173"/>
                  </a:ext>
                </a:extLst>
              </a:tr>
              <a:tr h="1614552">
                <a:tc>
                  <a:txBody>
                    <a:bodyPr/>
                    <a:lstStyle/>
                    <a:p>
                      <a:pPr algn="ctr">
                        <a:lnSpc>
                          <a:spcPct val="122000"/>
                        </a:lnSpc>
                        <a:spcAft>
                          <a:spcPts val="800"/>
                        </a:spcAft>
                      </a:pPr>
                      <a:r>
                        <a:rPr lang="en-US" sz="4000" b="1" kern="1200" noProof="0">
                          <a:solidFill>
                            <a:schemeClr val="dk1"/>
                          </a:solidFill>
                          <a:effectLst/>
                          <a:latin typeface="+mn-lt"/>
                          <a:ea typeface="+mn-ea"/>
                          <a:cs typeface="+mn-cs"/>
                        </a:rPr>
                        <a:t>Électricité de France</a:t>
                      </a:r>
                      <a:endParaRPr lang="en-US" sz="4000" b="1" noProof="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182880" marT="91440" marB="91440" anchor="ctr"/>
                </a:tc>
                <a:tc>
                  <a:txBody>
                    <a:bodyPr/>
                    <a:lstStyle/>
                    <a:p>
                      <a:pPr algn="ctr">
                        <a:lnSpc>
                          <a:spcPct val="122000"/>
                        </a:lnSpc>
                        <a:spcAft>
                          <a:spcPts val="800"/>
                        </a:spcAft>
                      </a:pPr>
                      <a:r>
                        <a:rPr lang="en-US" sz="4000" b="1" noProof="0">
                          <a:effectLst/>
                        </a:rPr>
                        <a:t>France</a:t>
                      </a:r>
                      <a:endParaRPr lang="en-US" sz="4000" b="1" noProof="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182880" marT="91440" marB="91440" anchor="ctr"/>
                </a:tc>
                <a:tc>
                  <a:txBody>
                    <a:bodyPr/>
                    <a:lstStyle/>
                    <a:p>
                      <a:pPr algn="ctr">
                        <a:lnSpc>
                          <a:spcPct val="122000"/>
                        </a:lnSpc>
                        <a:spcAft>
                          <a:spcPts val="800"/>
                        </a:spcAft>
                      </a:pPr>
                      <a:r>
                        <a:rPr lang="en-US" sz="4000" b="1" noProof="0">
                          <a:effectLst/>
                        </a:rPr>
                        <a:t>EPR 1200</a:t>
                      </a:r>
                      <a:endParaRPr lang="en-US" sz="4000" b="1" noProof="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182880" marT="91440" marB="91440" anchor="ctr"/>
                </a:tc>
                <a:tc>
                  <a:txBody>
                    <a:bodyPr/>
                    <a:lstStyle/>
                    <a:p>
                      <a:pPr algn="ctr">
                        <a:lnSpc>
                          <a:spcPct val="122000"/>
                        </a:lnSpc>
                        <a:spcAft>
                          <a:spcPts val="800"/>
                        </a:spcAft>
                      </a:pPr>
                      <a:r>
                        <a:rPr lang="en-US" sz="4000" b="1" noProof="0" dirty="0">
                          <a:effectLst/>
                        </a:rPr>
                        <a:t>1200 MW</a:t>
                      </a:r>
                      <a:endParaRPr lang="en-US" sz="4000" b="1" noProof="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182880" marT="91440" marB="91440" anchor="ctr"/>
                </a:tc>
                <a:extLst>
                  <a:ext uri="{0D108BD9-81ED-4DB2-BD59-A6C34878D82A}">
                    <a16:rowId xmlns:a16="http://schemas.microsoft.com/office/drawing/2014/main" val="3373017257"/>
                  </a:ext>
                </a:extLst>
              </a:tr>
            </a:tbl>
          </a:graphicData>
        </a:graphic>
      </p:graphicFrame>
      <p:sp>
        <p:nvSpPr>
          <p:cNvPr id="5" name="Zástupný symbol pro číslo snímku 3">
            <a:extLst>
              <a:ext uri="{FF2B5EF4-FFF2-40B4-BE49-F238E27FC236}">
                <a16:creationId xmlns:a16="http://schemas.microsoft.com/office/drawing/2014/main" id="{2B18A962-CE13-4F4D-B802-5B1EDC67F813}"/>
              </a:ext>
            </a:extLst>
          </p:cNvPr>
          <p:cNvSpPr txBox="1">
            <a:spLocks/>
          </p:cNvSpPr>
          <p:nvPr/>
        </p:nvSpPr>
        <p:spPr>
          <a:xfrm>
            <a:off x="21354475" y="11566800"/>
            <a:ext cx="1874834" cy="871195"/>
          </a:xfrm>
          <a:prstGeom prst="rect">
            <a:avLst/>
          </a:prstGeom>
        </p:spPr>
        <p:txBody>
          <a:bodyPr vert="horz" lIns="0" tIns="0" rIns="0" bIns="0" rtlCol="0" anchor="ctr"/>
          <a:lstStyle>
            <a:defPPr>
              <a:defRPr lang="en-US"/>
            </a:defPPr>
            <a:lvl1pPr marL="0" algn="r" defTabSz="457200" rtl="0" eaLnBrk="1" latinLnBrk="0" hangingPunct="1">
              <a:defRPr sz="7200" b="1" kern="1200">
                <a:solidFill>
                  <a:srgbClr val="0054A4"/>
                </a:solidFill>
                <a:latin typeface="+mn-lt"/>
                <a:ea typeface="+mn-ea"/>
                <a:cs typeface="+mn-cs"/>
              </a:defRPr>
            </a:lvl1pPr>
            <a:lvl2pPr marL="457200" algn="l" defTabSz="457200" rtl="0" eaLnBrk="1" latinLnBrk="0" hangingPunct="1">
              <a:defRPr sz="2400" kern="1200">
                <a:solidFill>
                  <a:schemeClr val="tx1"/>
                </a:solidFill>
                <a:latin typeface="+mn-lt"/>
                <a:ea typeface="+mn-ea"/>
                <a:cs typeface="+mn-cs"/>
              </a:defRPr>
            </a:lvl2pPr>
            <a:lvl3pPr marL="914400" algn="l" defTabSz="457200" rtl="0" eaLnBrk="1" latinLnBrk="0" hangingPunct="1">
              <a:defRPr sz="2400" kern="1200">
                <a:solidFill>
                  <a:schemeClr val="tx1"/>
                </a:solidFill>
                <a:latin typeface="+mn-lt"/>
                <a:ea typeface="+mn-ea"/>
                <a:cs typeface="+mn-cs"/>
              </a:defRPr>
            </a:lvl3pPr>
            <a:lvl4pPr marL="1371600" algn="l" defTabSz="457200" rtl="0" eaLnBrk="1" latinLnBrk="0" hangingPunct="1">
              <a:defRPr sz="2400" kern="1200">
                <a:solidFill>
                  <a:schemeClr val="tx1"/>
                </a:solidFill>
                <a:latin typeface="+mn-lt"/>
                <a:ea typeface="+mn-ea"/>
                <a:cs typeface="+mn-cs"/>
              </a:defRPr>
            </a:lvl4pPr>
            <a:lvl5pPr marL="1828800" algn="l" defTabSz="457200" rtl="0" eaLnBrk="1" latinLnBrk="0" hangingPunct="1">
              <a:defRPr sz="2400" kern="1200">
                <a:solidFill>
                  <a:schemeClr val="tx1"/>
                </a:solidFill>
                <a:latin typeface="+mn-lt"/>
                <a:ea typeface="+mn-ea"/>
                <a:cs typeface="+mn-cs"/>
              </a:defRPr>
            </a:lvl5pPr>
            <a:lvl6pPr marL="2286000" algn="l" defTabSz="457200" rtl="0" eaLnBrk="1" latinLnBrk="0" hangingPunct="1">
              <a:defRPr sz="2400" kern="1200">
                <a:solidFill>
                  <a:schemeClr val="tx1"/>
                </a:solidFill>
                <a:latin typeface="+mn-lt"/>
                <a:ea typeface="+mn-ea"/>
                <a:cs typeface="+mn-cs"/>
              </a:defRPr>
            </a:lvl6pPr>
            <a:lvl7pPr marL="2743200" algn="l" defTabSz="457200" rtl="0" eaLnBrk="1" latinLnBrk="0" hangingPunct="1">
              <a:defRPr sz="2400" kern="1200">
                <a:solidFill>
                  <a:schemeClr val="tx1"/>
                </a:solidFill>
                <a:latin typeface="+mn-lt"/>
                <a:ea typeface="+mn-ea"/>
                <a:cs typeface="+mn-cs"/>
              </a:defRPr>
            </a:lvl7pPr>
            <a:lvl8pPr marL="3200400" algn="l" defTabSz="457200" rtl="0" eaLnBrk="1" latinLnBrk="0" hangingPunct="1">
              <a:defRPr sz="2400" kern="1200">
                <a:solidFill>
                  <a:schemeClr val="tx1"/>
                </a:solidFill>
                <a:latin typeface="+mn-lt"/>
                <a:ea typeface="+mn-ea"/>
                <a:cs typeface="+mn-cs"/>
              </a:defRPr>
            </a:lvl8pPr>
            <a:lvl9pPr marL="3657600" algn="l" defTabSz="457200" rtl="0" eaLnBrk="1" latinLnBrk="0" hangingPunct="1">
              <a:defRPr sz="2400" kern="1200">
                <a:solidFill>
                  <a:schemeClr val="tx1"/>
                </a:solidFill>
                <a:latin typeface="+mn-lt"/>
                <a:ea typeface="+mn-ea"/>
                <a:cs typeface="+mn-cs"/>
              </a:defRPr>
            </a:lvl9pPr>
          </a:lstStyle>
          <a:p>
            <a:fld id="{E5DA22FA-421E-4FA0-BBDE-AE379348C7F1}" type="slidenum">
              <a:rPr lang="cs-CZ" smtClean="0"/>
              <a:pPr/>
              <a:t>20</a:t>
            </a:fld>
            <a:endParaRPr lang="cs-CZ" dirty="0"/>
          </a:p>
        </p:txBody>
      </p:sp>
    </p:spTree>
    <p:extLst>
      <p:ext uri="{BB962C8B-B14F-4D97-AF65-F5344CB8AC3E}">
        <p14:creationId xmlns:p14="http://schemas.microsoft.com/office/powerpoint/2010/main" val="1210832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2E3103-3F84-46FE-B15E-05AF94E66194}"/>
              </a:ext>
            </a:extLst>
          </p:cNvPr>
          <p:cNvSpPr>
            <a:spLocks noGrp="1"/>
          </p:cNvSpPr>
          <p:nvPr>
            <p:ph type="title"/>
          </p:nvPr>
        </p:nvSpPr>
        <p:spPr>
          <a:xfrm>
            <a:off x="1744810" y="767715"/>
            <a:ext cx="17855380" cy="984886"/>
          </a:xfrm>
        </p:spPr>
        <p:txBody>
          <a:bodyPr>
            <a:normAutofit/>
          </a:bodyPr>
          <a:lstStyle/>
          <a:p>
            <a:pPr algn="ctr"/>
            <a:r>
              <a:rPr lang="en-US" sz="5400" dirty="0" err="1">
                <a:solidFill>
                  <a:srgbClr val="0070C0"/>
                </a:solidFill>
              </a:rPr>
              <a:t>Dukovany</a:t>
            </a:r>
            <a:r>
              <a:rPr lang="en-US" sz="5400" dirty="0">
                <a:solidFill>
                  <a:srgbClr val="0070C0"/>
                </a:solidFill>
              </a:rPr>
              <a:t> Project  – principal milestones</a:t>
            </a:r>
          </a:p>
        </p:txBody>
      </p:sp>
      <p:sp>
        <p:nvSpPr>
          <p:cNvPr id="3" name="Zástupný symbol pro text 2">
            <a:extLst>
              <a:ext uri="{FF2B5EF4-FFF2-40B4-BE49-F238E27FC236}">
                <a16:creationId xmlns:a16="http://schemas.microsoft.com/office/drawing/2014/main" id="{797E67CE-50AA-47FF-9555-762E7D74CB6E}"/>
              </a:ext>
            </a:extLst>
          </p:cNvPr>
          <p:cNvSpPr>
            <a:spLocks noGrp="1"/>
          </p:cNvSpPr>
          <p:nvPr>
            <p:ph type="body" sz="quarter" idx="10"/>
          </p:nvPr>
        </p:nvSpPr>
        <p:spPr>
          <a:xfrm>
            <a:off x="2821122" y="2143125"/>
            <a:ext cx="16966380" cy="9429750"/>
          </a:xfrm>
        </p:spPr>
        <p:txBody>
          <a:bodyPr>
            <a:noAutofit/>
          </a:bodyPr>
          <a:lstStyle/>
          <a:p>
            <a:pPr marL="540000" indent="-540000">
              <a:lnSpc>
                <a:spcPct val="150000"/>
              </a:lnSpc>
              <a:spcAft>
                <a:spcPts val="1200"/>
              </a:spcAft>
            </a:pPr>
            <a:r>
              <a:rPr lang="en-US" sz="4800" dirty="0">
                <a:solidFill>
                  <a:srgbClr val="0070C0"/>
                </a:solidFill>
              </a:rPr>
              <a:t>2024 – selection of the EPC supplier</a:t>
            </a:r>
          </a:p>
          <a:p>
            <a:pPr marL="540000" indent="-540000">
              <a:lnSpc>
                <a:spcPct val="150000"/>
              </a:lnSpc>
              <a:spcAft>
                <a:spcPts val="1200"/>
              </a:spcAft>
            </a:pPr>
            <a:r>
              <a:rPr lang="en-US" sz="4800" dirty="0">
                <a:solidFill>
                  <a:srgbClr val="0070C0"/>
                </a:solidFill>
              </a:rPr>
              <a:t>2028 – permitting </a:t>
            </a:r>
            <a:r>
              <a:rPr lang="en-US" sz="4800" dirty="0" err="1">
                <a:solidFill>
                  <a:srgbClr val="0070C0"/>
                </a:solidFill>
              </a:rPr>
              <a:t>finalised</a:t>
            </a:r>
            <a:r>
              <a:rPr lang="en-US" sz="4800" dirty="0">
                <a:solidFill>
                  <a:srgbClr val="0070C0"/>
                </a:solidFill>
              </a:rPr>
              <a:t>, start of construction</a:t>
            </a:r>
          </a:p>
          <a:p>
            <a:pPr marL="540000" indent="-540000">
              <a:lnSpc>
                <a:spcPct val="150000"/>
              </a:lnSpc>
              <a:spcAft>
                <a:spcPts val="1200"/>
              </a:spcAft>
            </a:pPr>
            <a:r>
              <a:rPr lang="en-US" sz="4800" dirty="0">
                <a:solidFill>
                  <a:srgbClr val="0070C0"/>
                </a:solidFill>
              </a:rPr>
              <a:t>2030 - first concrete</a:t>
            </a:r>
          </a:p>
          <a:p>
            <a:pPr marL="540000" indent="-540000">
              <a:lnSpc>
                <a:spcPct val="150000"/>
              </a:lnSpc>
              <a:spcAft>
                <a:spcPts val="1200"/>
              </a:spcAft>
            </a:pPr>
            <a:r>
              <a:rPr lang="en-US" sz="4800" dirty="0">
                <a:solidFill>
                  <a:srgbClr val="0070C0"/>
                </a:solidFill>
              </a:rPr>
              <a:t>2035 - start of active testing</a:t>
            </a:r>
          </a:p>
          <a:p>
            <a:pPr marL="540000" indent="-540000">
              <a:lnSpc>
                <a:spcPct val="150000"/>
              </a:lnSpc>
              <a:spcAft>
                <a:spcPts val="1200"/>
              </a:spcAft>
            </a:pPr>
            <a:r>
              <a:rPr lang="en-US" sz="4800" b="1" dirty="0">
                <a:solidFill>
                  <a:srgbClr val="0070C0"/>
                </a:solidFill>
              </a:rPr>
              <a:t>2036 – commissioning</a:t>
            </a:r>
          </a:p>
        </p:txBody>
      </p:sp>
      <p:sp>
        <p:nvSpPr>
          <p:cNvPr id="4" name="Zástupný symbol pro číslo snímku 3">
            <a:extLst>
              <a:ext uri="{FF2B5EF4-FFF2-40B4-BE49-F238E27FC236}">
                <a16:creationId xmlns:a16="http://schemas.microsoft.com/office/drawing/2014/main" id="{4725600A-7707-408C-BA84-D175BBE6741E}"/>
              </a:ext>
            </a:extLst>
          </p:cNvPr>
          <p:cNvSpPr txBox="1">
            <a:spLocks/>
          </p:cNvSpPr>
          <p:nvPr/>
        </p:nvSpPr>
        <p:spPr>
          <a:xfrm>
            <a:off x="21354475" y="11566800"/>
            <a:ext cx="1874834" cy="871195"/>
          </a:xfrm>
          <a:prstGeom prst="rect">
            <a:avLst/>
          </a:prstGeom>
        </p:spPr>
        <p:txBody>
          <a:bodyPr vert="horz" lIns="0" tIns="0" rIns="0" bIns="0" rtlCol="0" anchor="ctr"/>
          <a:lstStyle>
            <a:defPPr>
              <a:defRPr lang="en-US"/>
            </a:defPPr>
            <a:lvl1pPr marL="0" algn="r" defTabSz="457200" rtl="0" eaLnBrk="1" latinLnBrk="0" hangingPunct="1">
              <a:defRPr sz="7200" b="1" kern="1200">
                <a:solidFill>
                  <a:srgbClr val="0054A4"/>
                </a:solidFill>
                <a:latin typeface="+mn-lt"/>
                <a:ea typeface="+mn-ea"/>
                <a:cs typeface="+mn-cs"/>
              </a:defRPr>
            </a:lvl1pPr>
            <a:lvl2pPr marL="457200" algn="l" defTabSz="457200" rtl="0" eaLnBrk="1" latinLnBrk="0" hangingPunct="1">
              <a:defRPr sz="2400" kern="1200">
                <a:solidFill>
                  <a:schemeClr val="tx1"/>
                </a:solidFill>
                <a:latin typeface="+mn-lt"/>
                <a:ea typeface="+mn-ea"/>
                <a:cs typeface="+mn-cs"/>
              </a:defRPr>
            </a:lvl2pPr>
            <a:lvl3pPr marL="914400" algn="l" defTabSz="457200" rtl="0" eaLnBrk="1" latinLnBrk="0" hangingPunct="1">
              <a:defRPr sz="2400" kern="1200">
                <a:solidFill>
                  <a:schemeClr val="tx1"/>
                </a:solidFill>
                <a:latin typeface="+mn-lt"/>
                <a:ea typeface="+mn-ea"/>
                <a:cs typeface="+mn-cs"/>
              </a:defRPr>
            </a:lvl3pPr>
            <a:lvl4pPr marL="1371600" algn="l" defTabSz="457200" rtl="0" eaLnBrk="1" latinLnBrk="0" hangingPunct="1">
              <a:defRPr sz="2400" kern="1200">
                <a:solidFill>
                  <a:schemeClr val="tx1"/>
                </a:solidFill>
                <a:latin typeface="+mn-lt"/>
                <a:ea typeface="+mn-ea"/>
                <a:cs typeface="+mn-cs"/>
              </a:defRPr>
            </a:lvl4pPr>
            <a:lvl5pPr marL="1828800" algn="l" defTabSz="457200" rtl="0" eaLnBrk="1" latinLnBrk="0" hangingPunct="1">
              <a:defRPr sz="2400" kern="1200">
                <a:solidFill>
                  <a:schemeClr val="tx1"/>
                </a:solidFill>
                <a:latin typeface="+mn-lt"/>
                <a:ea typeface="+mn-ea"/>
                <a:cs typeface="+mn-cs"/>
              </a:defRPr>
            </a:lvl5pPr>
            <a:lvl6pPr marL="2286000" algn="l" defTabSz="457200" rtl="0" eaLnBrk="1" latinLnBrk="0" hangingPunct="1">
              <a:defRPr sz="2400" kern="1200">
                <a:solidFill>
                  <a:schemeClr val="tx1"/>
                </a:solidFill>
                <a:latin typeface="+mn-lt"/>
                <a:ea typeface="+mn-ea"/>
                <a:cs typeface="+mn-cs"/>
              </a:defRPr>
            </a:lvl6pPr>
            <a:lvl7pPr marL="2743200" algn="l" defTabSz="457200" rtl="0" eaLnBrk="1" latinLnBrk="0" hangingPunct="1">
              <a:defRPr sz="2400" kern="1200">
                <a:solidFill>
                  <a:schemeClr val="tx1"/>
                </a:solidFill>
                <a:latin typeface="+mn-lt"/>
                <a:ea typeface="+mn-ea"/>
                <a:cs typeface="+mn-cs"/>
              </a:defRPr>
            </a:lvl7pPr>
            <a:lvl8pPr marL="3200400" algn="l" defTabSz="457200" rtl="0" eaLnBrk="1" latinLnBrk="0" hangingPunct="1">
              <a:defRPr sz="2400" kern="1200">
                <a:solidFill>
                  <a:schemeClr val="tx1"/>
                </a:solidFill>
                <a:latin typeface="+mn-lt"/>
                <a:ea typeface="+mn-ea"/>
                <a:cs typeface="+mn-cs"/>
              </a:defRPr>
            </a:lvl8pPr>
            <a:lvl9pPr marL="3657600" algn="l" defTabSz="457200" rtl="0" eaLnBrk="1" latinLnBrk="0" hangingPunct="1">
              <a:defRPr sz="2400" kern="1200">
                <a:solidFill>
                  <a:schemeClr val="tx1"/>
                </a:solidFill>
                <a:latin typeface="+mn-lt"/>
                <a:ea typeface="+mn-ea"/>
                <a:cs typeface="+mn-cs"/>
              </a:defRPr>
            </a:lvl9pPr>
          </a:lstStyle>
          <a:p>
            <a:fld id="{E5DA22FA-421E-4FA0-BBDE-AE379348C7F1}" type="slidenum">
              <a:rPr lang="cs-CZ" smtClean="0"/>
              <a:pPr/>
              <a:t>21</a:t>
            </a:fld>
            <a:endParaRPr lang="cs-CZ" dirty="0"/>
          </a:p>
        </p:txBody>
      </p:sp>
    </p:spTree>
    <p:extLst>
      <p:ext uri="{BB962C8B-B14F-4D97-AF65-F5344CB8AC3E}">
        <p14:creationId xmlns:p14="http://schemas.microsoft.com/office/powerpoint/2010/main" val="1468472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a:xfrm>
            <a:off x="1317356" y="864981"/>
            <a:ext cx="19426663" cy="984886"/>
          </a:xfrm>
        </p:spPr>
        <p:txBody>
          <a:bodyPr>
            <a:normAutofit/>
          </a:bodyPr>
          <a:lstStyle/>
          <a:p>
            <a:pPr algn="ctr"/>
            <a:r>
              <a:rPr lang="en-US" sz="5400">
                <a:solidFill>
                  <a:srgbClr val="0070C0"/>
                </a:solidFill>
              </a:rPr>
              <a:t>Additional Units in NPP Dukovany and NPP Temelín</a:t>
            </a:r>
          </a:p>
        </p:txBody>
      </p:sp>
      <p:sp>
        <p:nvSpPr>
          <p:cNvPr id="3" name="Zástupný symbol pro text 2"/>
          <p:cNvSpPr>
            <a:spLocks noGrp="1"/>
          </p:cNvSpPr>
          <p:nvPr>
            <p:ph type="body" sz="quarter" idx="10"/>
          </p:nvPr>
        </p:nvSpPr>
        <p:spPr>
          <a:xfrm>
            <a:off x="1532214" y="2381456"/>
            <a:ext cx="16630698" cy="9649510"/>
          </a:xfrm>
        </p:spPr>
        <p:txBody>
          <a:bodyPr>
            <a:normAutofit/>
          </a:bodyPr>
          <a:lstStyle/>
          <a:p>
            <a:pPr marL="540000" lvl="0" indent="-540000">
              <a:spcAft>
                <a:spcPts val="1800"/>
              </a:spcAft>
            </a:pPr>
            <a:r>
              <a:rPr lang="en-US" sz="4400" dirty="0">
                <a:solidFill>
                  <a:srgbClr val="0070C0"/>
                </a:solidFill>
              </a:rPr>
              <a:t>The ongoing tender includes a non-binding option for additional units at </a:t>
            </a:r>
            <a:r>
              <a:rPr lang="en-US" sz="4400" dirty="0" err="1">
                <a:solidFill>
                  <a:srgbClr val="0070C0"/>
                </a:solidFill>
              </a:rPr>
              <a:t>Dukovany</a:t>
            </a:r>
            <a:r>
              <a:rPr lang="en-US" sz="4400" dirty="0">
                <a:solidFill>
                  <a:srgbClr val="0070C0"/>
                </a:solidFill>
              </a:rPr>
              <a:t> (1 additional unit) and at </a:t>
            </a:r>
            <a:r>
              <a:rPr lang="en-US" sz="4400" dirty="0" err="1">
                <a:solidFill>
                  <a:srgbClr val="0070C0"/>
                </a:solidFill>
              </a:rPr>
              <a:t>Temelín</a:t>
            </a:r>
            <a:r>
              <a:rPr lang="en-US" sz="4400" dirty="0">
                <a:solidFill>
                  <a:srgbClr val="0070C0"/>
                </a:solidFill>
              </a:rPr>
              <a:t> (1-2 additional units)</a:t>
            </a:r>
            <a:endParaRPr lang="cs-CZ" sz="4400" dirty="0">
              <a:solidFill>
                <a:srgbClr val="0070C0"/>
              </a:solidFill>
            </a:endParaRPr>
          </a:p>
          <a:p>
            <a:pPr marL="540000" lvl="0" indent="-540000">
              <a:spcAft>
                <a:spcPts val="1800"/>
              </a:spcAft>
            </a:pPr>
            <a:r>
              <a:rPr lang="en-US" sz="4400" dirty="0">
                <a:solidFill>
                  <a:srgbClr val="0070C0"/>
                </a:solidFill>
              </a:rPr>
              <a:t>The government in its program defined the task to prepare necessary analyses for decision regarding construction of additional units). As one of important inputs will be the indicative offer submitted by the Bidders in the Tender for the new </a:t>
            </a:r>
            <a:r>
              <a:rPr lang="en-US" sz="4400" dirty="0" err="1">
                <a:solidFill>
                  <a:srgbClr val="0070C0"/>
                </a:solidFill>
              </a:rPr>
              <a:t>Dukovany</a:t>
            </a:r>
            <a:r>
              <a:rPr lang="en-US" sz="4400" dirty="0">
                <a:solidFill>
                  <a:srgbClr val="0070C0"/>
                </a:solidFill>
              </a:rPr>
              <a:t> unit </a:t>
            </a:r>
            <a:endParaRPr lang="cs-CZ" sz="4400" dirty="0">
              <a:solidFill>
                <a:srgbClr val="0070C0"/>
              </a:solidFill>
            </a:endParaRPr>
          </a:p>
          <a:p>
            <a:pPr marL="540000" lvl="0" indent="-540000">
              <a:spcAft>
                <a:spcPts val="1800"/>
              </a:spcAft>
            </a:pPr>
            <a:r>
              <a:rPr lang="en-US" sz="4400" dirty="0">
                <a:solidFill>
                  <a:srgbClr val="0070C0"/>
                </a:solidFill>
              </a:rPr>
              <a:t>The government will decide on time schedule, investor, financial and business model in the horizon 2023 – 2024</a:t>
            </a:r>
            <a:endParaRPr lang="cs-CZ" sz="4400" dirty="0">
              <a:solidFill>
                <a:srgbClr val="0070C0"/>
              </a:solidFill>
            </a:endParaRPr>
          </a:p>
        </p:txBody>
      </p:sp>
      <p:sp>
        <p:nvSpPr>
          <p:cNvPr id="4" name="Zástupný symbol pro číslo snímku 3">
            <a:extLst>
              <a:ext uri="{FF2B5EF4-FFF2-40B4-BE49-F238E27FC236}">
                <a16:creationId xmlns:a16="http://schemas.microsoft.com/office/drawing/2014/main" id="{45F138C8-7EAA-4780-9CCF-1027419DC2BA}"/>
              </a:ext>
            </a:extLst>
          </p:cNvPr>
          <p:cNvSpPr txBox="1">
            <a:spLocks/>
          </p:cNvSpPr>
          <p:nvPr/>
        </p:nvSpPr>
        <p:spPr>
          <a:xfrm>
            <a:off x="21354475" y="11566800"/>
            <a:ext cx="1874834" cy="871195"/>
          </a:xfrm>
          <a:prstGeom prst="rect">
            <a:avLst/>
          </a:prstGeom>
        </p:spPr>
        <p:txBody>
          <a:bodyPr vert="horz" lIns="0" tIns="0" rIns="0" bIns="0" rtlCol="0" anchor="ctr"/>
          <a:lstStyle>
            <a:defPPr>
              <a:defRPr lang="en-US"/>
            </a:defPPr>
            <a:lvl1pPr marL="0" algn="r" defTabSz="457200" rtl="0" eaLnBrk="1" latinLnBrk="0" hangingPunct="1">
              <a:defRPr sz="7200" b="1" kern="1200">
                <a:solidFill>
                  <a:srgbClr val="0054A4"/>
                </a:solidFill>
                <a:latin typeface="+mn-lt"/>
                <a:ea typeface="+mn-ea"/>
                <a:cs typeface="+mn-cs"/>
              </a:defRPr>
            </a:lvl1pPr>
            <a:lvl2pPr marL="457200" algn="l" defTabSz="457200" rtl="0" eaLnBrk="1" latinLnBrk="0" hangingPunct="1">
              <a:defRPr sz="2400" kern="1200">
                <a:solidFill>
                  <a:schemeClr val="tx1"/>
                </a:solidFill>
                <a:latin typeface="+mn-lt"/>
                <a:ea typeface="+mn-ea"/>
                <a:cs typeface="+mn-cs"/>
              </a:defRPr>
            </a:lvl2pPr>
            <a:lvl3pPr marL="914400" algn="l" defTabSz="457200" rtl="0" eaLnBrk="1" latinLnBrk="0" hangingPunct="1">
              <a:defRPr sz="2400" kern="1200">
                <a:solidFill>
                  <a:schemeClr val="tx1"/>
                </a:solidFill>
                <a:latin typeface="+mn-lt"/>
                <a:ea typeface="+mn-ea"/>
                <a:cs typeface="+mn-cs"/>
              </a:defRPr>
            </a:lvl3pPr>
            <a:lvl4pPr marL="1371600" algn="l" defTabSz="457200" rtl="0" eaLnBrk="1" latinLnBrk="0" hangingPunct="1">
              <a:defRPr sz="2400" kern="1200">
                <a:solidFill>
                  <a:schemeClr val="tx1"/>
                </a:solidFill>
                <a:latin typeface="+mn-lt"/>
                <a:ea typeface="+mn-ea"/>
                <a:cs typeface="+mn-cs"/>
              </a:defRPr>
            </a:lvl4pPr>
            <a:lvl5pPr marL="1828800" algn="l" defTabSz="457200" rtl="0" eaLnBrk="1" latinLnBrk="0" hangingPunct="1">
              <a:defRPr sz="2400" kern="1200">
                <a:solidFill>
                  <a:schemeClr val="tx1"/>
                </a:solidFill>
                <a:latin typeface="+mn-lt"/>
                <a:ea typeface="+mn-ea"/>
                <a:cs typeface="+mn-cs"/>
              </a:defRPr>
            </a:lvl5pPr>
            <a:lvl6pPr marL="2286000" algn="l" defTabSz="457200" rtl="0" eaLnBrk="1" latinLnBrk="0" hangingPunct="1">
              <a:defRPr sz="2400" kern="1200">
                <a:solidFill>
                  <a:schemeClr val="tx1"/>
                </a:solidFill>
                <a:latin typeface="+mn-lt"/>
                <a:ea typeface="+mn-ea"/>
                <a:cs typeface="+mn-cs"/>
              </a:defRPr>
            </a:lvl6pPr>
            <a:lvl7pPr marL="2743200" algn="l" defTabSz="457200" rtl="0" eaLnBrk="1" latinLnBrk="0" hangingPunct="1">
              <a:defRPr sz="2400" kern="1200">
                <a:solidFill>
                  <a:schemeClr val="tx1"/>
                </a:solidFill>
                <a:latin typeface="+mn-lt"/>
                <a:ea typeface="+mn-ea"/>
                <a:cs typeface="+mn-cs"/>
              </a:defRPr>
            </a:lvl7pPr>
            <a:lvl8pPr marL="3200400" algn="l" defTabSz="457200" rtl="0" eaLnBrk="1" latinLnBrk="0" hangingPunct="1">
              <a:defRPr sz="2400" kern="1200">
                <a:solidFill>
                  <a:schemeClr val="tx1"/>
                </a:solidFill>
                <a:latin typeface="+mn-lt"/>
                <a:ea typeface="+mn-ea"/>
                <a:cs typeface="+mn-cs"/>
              </a:defRPr>
            </a:lvl8pPr>
            <a:lvl9pPr marL="3657600" algn="l" defTabSz="457200" rtl="0" eaLnBrk="1" latinLnBrk="0" hangingPunct="1">
              <a:defRPr sz="2400" kern="1200">
                <a:solidFill>
                  <a:schemeClr val="tx1"/>
                </a:solidFill>
                <a:latin typeface="+mn-lt"/>
                <a:ea typeface="+mn-ea"/>
                <a:cs typeface="+mn-cs"/>
              </a:defRPr>
            </a:lvl9pPr>
          </a:lstStyle>
          <a:p>
            <a:fld id="{E5DA22FA-421E-4FA0-BBDE-AE379348C7F1}" type="slidenum">
              <a:rPr lang="cs-CZ" smtClean="0"/>
              <a:pPr/>
              <a:t>22</a:t>
            </a:fld>
            <a:endParaRPr lang="cs-CZ" dirty="0"/>
          </a:p>
        </p:txBody>
      </p:sp>
    </p:spTree>
    <p:extLst>
      <p:ext uri="{BB962C8B-B14F-4D97-AF65-F5344CB8AC3E}">
        <p14:creationId xmlns:p14="http://schemas.microsoft.com/office/powerpoint/2010/main" val="1231939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BD6E7828-177D-4902-8D3F-C4196AA91465}"/>
              </a:ext>
            </a:extLst>
          </p:cNvPr>
          <p:cNvSpPr>
            <a:spLocks noGrp="1"/>
          </p:cNvSpPr>
          <p:nvPr>
            <p:ph idx="1"/>
          </p:nvPr>
        </p:nvSpPr>
        <p:spPr>
          <a:xfrm>
            <a:off x="1214089" y="2197659"/>
            <a:ext cx="19584636" cy="5938951"/>
          </a:xfrm>
        </p:spPr>
        <p:txBody>
          <a:bodyPr>
            <a:normAutofit/>
          </a:bodyPr>
          <a:lstStyle/>
          <a:p>
            <a:pPr marL="531813" indent="-531813" algn="ctr"/>
            <a:endParaRPr lang="en-US" sz="7200" cap="all" dirty="0">
              <a:solidFill>
                <a:srgbClr val="0070C0"/>
              </a:solidFill>
            </a:endParaRPr>
          </a:p>
          <a:p>
            <a:pPr marL="0" indent="0" algn="ctr">
              <a:buNone/>
            </a:pPr>
            <a:endParaRPr lang="en-US" sz="7200" cap="all" dirty="0">
              <a:solidFill>
                <a:srgbClr val="0070C0"/>
              </a:solidFill>
            </a:endParaRPr>
          </a:p>
          <a:p>
            <a:pPr marL="0" indent="0" algn="ctr">
              <a:spcAft>
                <a:spcPts val="1200"/>
              </a:spcAft>
              <a:buNone/>
            </a:pPr>
            <a:r>
              <a:rPr lang="cs-CZ" sz="7200" cap="all" dirty="0">
                <a:solidFill>
                  <a:srgbClr val="0070C0"/>
                </a:solidFill>
              </a:rPr>
              <a:t>      </a:t>
            </a:r>
            <a:r>
              <a:rPr lang="en-US" sz="7200" cap="all" dirty="0">
                <a:solidFill>
                  <a:srgbClr val="0070C0"/>
                </a:solidFill>
              </a:rPr>
              <a:t>SMR Deployment in the Czech Republic</a:t>
            </a:r>
          </a:p>
        </p:txBody>
      </p:sp>
      <p:sp>
        <p:nvSpPr>
          <p:cNvPr id="2" name="Zástupný symbol pro číslo snímku 1">
            <a:extLst>
              <a:ext uri="{FF2B5EF4-FFF2-40B4-BE49-F238E27FC236}">
                <a16:creationId xmlns:a16="http://schemas.microsoft.com/office/drawing/2014/main" id="{2D638659-649D-4E14-81CA-AF9C7E840DCE}"/>
              </a:ext>
            </a:extLst>
          </p:cNvPr>
          <p:cNvSpPr>
            <a:spLocks noGrp="1"/>
          </p:cNvSpPr>
          <p:nvPr>
            <p:ph type="sldNum" sz="quarter" idx="12"/>
          </p:nvPr>
        </p:nvSpPr>
        <p:spPr/>
        <p:txBody>
          <a:bodyPr/>
          <a:lstStyle/>
          <a:p>
            <a:fld id="{E5DA22FA-421E-4FA0-BBDE-AE379348C7F1}" type="slidenum">
              <a:rPr lang="cs-CZ" smtClean="0"/>
              <a:t>23</a:t>
            </a:fld>
            <a:endParaRPr lang="cs-CZ"/>
          </a:p>
        </p:txBody>
      </p:sp>
    </p:spTree>
    <p:extLst>
      <p:ext uri="{BB962C8B-B14F-4D97-AF65-F5344CB8AC3E}">
        <p14:creationId xmlns:p14="http://schemas.microsoft.com/office/powerpoint/2010/main" val="7423128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D5649-6F47-42C0-B3C4-C2D1FB61F586}"/>
              </a:ext>
            </a:extLst>
          </p:cNvPr>
          <p:cNvSpPr>
            <a:spLocks noGrp="1"/>
          </p:cNvSpPr>
          <p:nvPr>
            <p:ph type="title"/>
          </p:nvPr>
        </p:nvSpPr>
        <p:spPr>
          <a:xfrm>
            <a:off x="1756527" y="622569"/>
            <a:ext cx="18180419" cy="2124075"/>
          </a:xfrm>
        </p:spPr>
        <p:txBody>
          <a:bodyPr>
            <a:normAutofit/>
          </a:bodyPr>
          <a:lstStyle/>
          <a:p>
            <a:r>
              <a:rPr lang="en-US" sz="5400" dirty="0">
                <a:solidFill>
                  <a:srgbClr val="0070C0"/>
                </a:solidFill>
              </a:rPr>
              <a:t>Nuclear in updated State Energy Policy</a:t>
            </a:r>
          </a:p>
        </p:txBody>
      </p:sp>
      <p:sp>
        <p:nvSpPr>
          <p:cNvPr id="6" name="Content Placeholder 5">
            <a:extLst>
              <a:ext uri="{FF2B5EF4-FFF2-40B4-BE49-F238E27FC236}">
                <a16:creationId xmlns:a16="http://schemas.microsoft.com/office/drawing/2014/main" id="{38781AB5-AD35-41E3-A180-135A53E6E971}"/>
              </a:ext>
            </a:extLst>
          </p:cNvPr>
          <p:cNvSpPr>
            <a:spLocks noGrp="1"/>
          </p:cNvSpPr>
          <p:nvPr>
            <p:ph idx="1"/>
          </p:nvPr>
        </p:nvSpPr>
        <p:spPr>
          <a:xfrm>
            <a:off x="1495652" y="2672596"/>
            <a:ext cx="19241079" cy="10144502"/>
          </a:xfrm>
        </p:spPr>
        <p:txBody>
          <a:bodyPr>
            <a:noAutofit/>
          </a:bodyPr>
          <a:lstStyle/>
          <a:p>
            <a:pPr marL="0" lvl="1" indent="0">
              <a:buNone/>
            </a:pPr>
            <a:r>
              <a:rPr lang="en-US" sz="4000" b="1" dirty="0">
                <a:solidFill>
                  <a:srgbClr val="0070C0"/>
                </a:solidFill>
              </a:rPr>
              <a:t>Ministry of Industry and Trade will update the State Energy Policy (SEP) and National Action Plan of Nuclear Energy (NAP) in 2023</a:t>
            </a:r>
          </a:p>
          <a:p>
            <a:pPr marL="977900" lvl="3" indent="-330200"/>
            <a:r>
              <a:rPr lang="en-US" sz="4000" dirty="0">
                <a:solidFill>
                  <a:srgbClr val="0070C0"/>
                </a:solidFill>
              </a:rPr>
              <a:t>Plan to include construction up to 4 large reactors for electricity generation</a:t>
            </a:r>
          </a:p>
          <a:p>
            <a:pPr marL="977900" lvl="3" indent="-330200"/>
            <a:r>
              <a:rPr lang="en-US" sz="4000" dirty="0">
                <a:solidFill>
                  <a:srgbClr val="0070C0"/>
                </a:solidFill>
              </a:rPr>
              <a:t>Plan to include SMRs for electricity, heat, and H</a:t>
            </a:r>
            <a:r>
              <a:rPr lang="en-US" sz="4000" baseline="-25000" dirty="0">
                <a:solidFill>
                  <a:srgbClr val="0070C0"/>
                </a:solidFill>
              </a:rPr>
              <a:t>2</a:t>
            </a:r>
            <a:r>
              <a:rPr lang="en-US" sz="4000" dirty="0">
                <a:solidFill>
                  <a:srgbClr val="0070C0"/>
                </a:solidFill>
              </a:rPr>
              <a:t> generation</a:t>
            </a:r>
          </a:p>
          <a:p>
            <a:pPr marL="0" indent="0">
              <a:buNone/>
            </a:pPr>
            <a:r>
              <a:rPr lang="en-US" sz="4000" b="1" dirty="0">
                <a:solidFill>
                  <a:srgbClr val="0070C0"/>
                </a:solidFill>
              </a:rPr>
              <a:t>SMRs are not substitution of large reactors</a:t>
            </a:r>
          </a:p>
          <a:p>
            <a:pPr marL="977900" lvl="3" indent="-330200"/>
            <a:r>
              <a:rPr lang="en-US" sz="4000" dirty="0">
                <a:solidFill>
                  <a:srgbClr val="0070C0"/>
                </a:solidFill>
              </a:rPr>
              <a:t>Supplementation of energy mix to substitute coal power plants and large central heating plants</a:t>
            </a:r>
          </a:p>
          <a:p>
            <a:pPr marL="0" indent="0">
              <a:buNone/>
            </a:pPr>
            <a:r>
              <a:rPr lang="en-US" sz="4000" b="1" dirty="0">
                <a:solidFill>
                  <a:srgbClr val="0070C0"/>
                </a:solidFill>
              </a:rPr>
              <a:t>Regions are interested to include SMRs in their regional energy policy</a:t>
            </a:r>
          </a:p>
          <a:p>
            <a:pPr marL="977900" lvl="3" indent="-330200"/>
            <a:r>
              <a:rPr lang="en-US" sz="4000" dirty="0">
                <a:solidFill>
                  <a:srgbClr val="0070C0"/>
                </a:solidFill>
              </a:rPr>
              <a:t>South Bohemian Region (“South Bohemian Nuclear Park”), Moravian-Silesian Region, North Bohemian (Usti and Labem) Region</a:t>
            </a:r>
          </a:p>
          <a:p>
            <a:pPr marL="0" indent="-300">
              <a:buNone/>
            </a:pPr>
            <a:r>
              <a:rPr lang="en-US" sz="4000" b="1" dirty="0">
                <a:solidFill>
                  <a:srgbClr val="0070C0"/>
                </a:solidFill>
              </a:rPr>
              <a:t>Objectives</a:t>
            </a:r>
          </a:p>
          <a:p>
            <a:pPr marL="977900" lvl="3" indent="-330200"/>
            <a:r>
              <a:rPr lang="en-US" sz="4000" dirty="0">
                <a:solidFill>
                  <a:srgbClr val="0070C0"/>
                </a:solidFill>
              </a:rPr>
              <a:t>Commissioning of SMR ETE in 2032</a:t>
            </a:r>
          </a:p>
          <a:p>
            <a:pPr marL="977900" lvl="3" indent="-330200"/>
            <a:r>
              <a:rPr lang="en-US" sz="4000" dirty="0">
                <a:solidFill>
                  <a:srgbClr val="0070C0"/>
                </a:solidFill>
              </a:rPr>
              <a:t>Commissioning of additional units in non-nuclear sites after 2037</a:t>
            </a:r>
          </a:p>
          <a:p>
            <a:pPr marL="0" indent="-300">
              <a:buNone/>
            </a:pPr>
            <a:endParaRPr lang="en-US" sz="4000" dirty="0">
              <a:solidFill>
                <a:srgbClr val="0070C0"/>
              </a:solidFill>
            </a:endParaRPr>
          </a:p>
          <a:p>
            <a:pPr marL="977900" lvl="3" indent="-330200"/>
            <a:endParaRPr lang="en-US" sz="4000" dirty="0">
              <a:solidFill>
                <a:srgbClr val="0070C0"/>
              </a:solidFill>
            </a:endParaRPr>
          </a:p>
        </p:txBody>
      </p:sp>
      <p:sp>
        <p:nvSpPr>
          <p:cNvPr id="3" name="Zástupný symbol pro číslo snímku 2">
            <a:extLst>
              <a:ext uri="{FF2B5EF4-FFF2-40B4-BE49-F238E27FC236}">
                <a16:creationId xmlns:a16="http://schemas.microsoft.com/office/drawing/2014/main" id="{E4A623DC-0A36-4D30-9799-151FFCE30F82}"/>
              </a:ext>
            </a:extLst>
          </p:cNvPr>
          <p:cNvSpPr>
            <a:spLocks noGrp="1"/>
          </p:cNvSpPr>
          <p:nvPr>
            <p:ph type="sldNum" sz="quarter" idx="12"/>
          </p:nvPr>
        </p:nvSpPr>
        <p:spPr/>
        <p:txBody>
          <a:bodyPr/>
          <a:lstStyle/>
          <a:p>
            <a:fld id="{E5DA22FA-421E-4FA0-BBDE-AE379348C7F1}" type="slidenum">
              <a:rPr lang="cs-CZ" smtClean="0"/>
              <a:t>24</a:t>
            </a:fld>
            <a:endParaRPr lang="cs-CZ"/>
          </a:p>
        </p:txBody>
      </p:sp>
    </p:spTree>
    <p:extLst>
      <p:ext uri="{BB962C8B-B14F-4D97-AF65-F5344CB8AC3E}">
        <p14:creationId xmlns:p14="http://schemas.microsoft.com/office/powerpoint/2010/main" val="30747215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D5649-6F47-42C0-B3C4-C2D1FB61F586}"/>
              </a:ext>
            </a:extLst>
          </p:cNvPr>
          <p:cNvSpPr>
            <a:spLocks noGrp="1"/>
          </p:cNvSpPr>
          <p:nvPr>
            <p:ph type="title"/>
          </p:nvPr>
        </p:nvSpPr>
        <p:spPr>
          <a:xfrm>
            <a:off x="1539551" y="483086"/>
            <a:ext cx="18180419" cy="1013206"/>
          </a:xfrm>
        </p:spPr>
        <p:txBody>
          <a:bodyPr>
            <a:normAutofit/>
          </a:bodyPr>
          <a:lstStyle/>
          <a:p>
            <a:pPr algn="ctr"/>
            <a:r>
              <a:rPr lang="cs-CZ" sz="5400" dirty="0" err="1">
                <a:solidFill>
                  <a:srgbClr val="0070C0"/>
                </a:solidFill>
              </a:rPr>
              <a:t>smr</a:t>
            </a:r>
            <a:r>
              <a:rPr lang="cs-CZ" sz="5400" dirty="0">
                <a:solidFill>
                  <a:srgbClr val="0070C0"/>
                </a:solidFill>
              </a:rPr>
              <a:t> development program </a:t>
            </a:r>
            <a:r>
              <a:rPr lang="en-US" sz="5400" dirty="0">
                <a:solidFill>
                  <a:srgbClr val="0070C0"/>
                </a:solidFill>
              </a:rPr>
              <a:t>in Czech Republic</a:t>
            </a:r>
            <a:endParaRPr lang="en-GB" sz="5400" dirty="0">
              <a:solidFill>
                <a:srgbClr val="0070C0"/>
              </a:solidFill>
            </a:endParaRPr>
          </a:p>
        </p:txBody>
      </p:sp>
      <p:sp>
        <p:nvSpPr>
          <p:cNvPr id="6" name="Content Placeholder 5">
            <a:extLst>
              <a:ext uri="{FF2B5EF4-FFF2-40B4-BE49-F238E27FC236}">
                <a16:creationId xmlns:a16="http://schemas.microsoft.com/office/drawing/2014/main" id="{38781AB5-AD35-41E3-A180-135A53E6E971}"/>
              </a:ext>
            </a:extLst>
          </p:cNvPr>
          <p:cNvSpPr>
            <a:spLocks noGrp="1"/>
          </p:cNvSpPr>
          <p:nvPr>
            <p:ph idx="1"/>
          </p:nvPr>
        </p:nvSpPr>
        <p:spPr>
          <a:xfrm>
            <a:off x="965132" y="1894694"/>
            <a:ext cx="10566254" cy="10593951"/>
          </a:xfrm>
        </p:spPr>
        <p:txBody>
          <a:bodyPr>
            <a:noAutofit/>
          </a:bodyPr>
          <a:lstStyle/>
          <a:p>
            <a:pPr marL="0" lvl="1" indent="0">
              <a:buNone/>
            </a:pPr>
            <a:r>
              <a:rPr lang="en-US" sz="4000" b="1" dirty="0">
                <a:solidFill>
                  <a:srgbClr val="0070C0"/>
                </a:solidFill>
              </a:rPr>
              <a:t>Project SMR </a:t>
            </a:r>
            <a:r>
              <a:rPr lang="en-US" sz="4000" b="1" dirty="0" err="1">
                <a:solidFill>
                  <a:srgbClr val="0070C0"/>
                </a:solidFill>
              </a:rPr>
              <a:t>Temelin</a:t>
            </a:r>
            <a:endParaRPr lang="en-US" sz="4000" b="1" dirty="0">
              <a:solidFill>
                <a:srgbClr val="0070C0"/>
              </a:solidFill>
            </a:endParaRPr>
          </a:p>
          <a:p>
            <a:pPr marL="540000" lvl="3" indent="-540000"/>
            <a:r>
              <a:rPr lang="en-US" sz="3600" b="1" dirty="0">
                <a:solidFill>
                  <a:srgbClr val="0070C0"/>
                </a:solidFill>
              </a:rPr>
              <a:t>Feasibility study </a:t>
            </a:r>
            <a:r>
              <a:rPr lang="en-US" sz="3600" dirty="0">
                <a:solidFill>
                  <a:srgbClr val="0070C0"/>
                </a:solidFill>
              </a:rPr>
              <a:t>(completion 12/2022)</a:t>
            </a:r>
          </a:p>
          <a:p>
            <a:pPr marL="540000" lvl="3" indent="-540000"/>
            <a:r>
              <a:rPr lang="en-US" sz="3600" b="1" dirty="0">
                <a:solidFill>
                  <a:srgbClr val="0070C0"/>
                </a:solidFill>
              </a:rPr>
              <a:t>Business plan </a:t>
            </a:r>
            <a:r>
              <a:rPr lang="en-US" sz="3600" dirty="0">
                <a:solidFill>
                  <a:srgbClr val="0070C0"/>
                </a:solidFill>
              </a:rPr>
              <a:t>(approval 12/2022)</a:t>
            </a:r>
          </a:p>
          <a:p>
            <a:pPr marL="540000" lvl="3" indent="-540000"/>
            <a:r>
              <a:rPr lang="en-US" sz="3600" b="1" dirty="0">
                <a:solidFill>
                  <a:srgbClr val="0070C0"/>
                </a:solidFill>
              </a:rPr>
              <a:t>Due diligence </a:t>
            </a:r>
            <a:r>
              <a:rPr lang="en-US" sz="3600" dirty="0">
                <a:solidFill>
                  <a:srgbClr val="0070C0"/>
                </a:solidFill>
              </a:rPr>
              <a:t>and follow-up communication with potential suppliers - visits to </a:t>
            </a:r>
            <a:r>
              <a:rPr lang="en-US" sz="3600" dirty="0" err="1">
                <a:solidFill>
                  <a:srgbClr val="0070C0"/>
                </a:solidFill>
              </a:rPr>
              <a:t>EdF</a:t>
            </a:r>
            <a:r>
              <a:rPr lang="en-US" sz="3600" dirty="0">
                <a:solidFill>
                  <a:srgbClr val="0070C0"/>
                </a:solidFill>
              </a:rPr>
              <a:t>, KHNP, </a:t>
            </a:r>
            <a:r>
              <a:rPr lang="en-US" sz="3600" dirty="0" err="1">
                <a:solidFill>
                  <a:srgbClr val="0070C0"/>
                </a:solidFill>
              </a:rPr>
              <a:t>NuScale</a:t>
            </a:r>
            <a:r>
              <a:rPr lang="en-US" sz="3600" dirty="0">
                <a:solidFill>
                  <a:srgbClr val="0070C0"/>
                </a:solidFill>
              </a:rPr>
              <a:t>, GEH, </a:t>
            </a:r>
            <a:r>
              <a:rPr lang="en-US" sz="3600" dirty="0" err="1">
                <a:solidFill>
                  <a:srgbClr val="0070C0"/>
                </a:solidFill>
              </a:rPr>
              <a:t>Holtec</a:t>
            </a:r>
            <a:r>
              <a:rPr lang="en-US" sz="3600" dirty="0">
                <a:solidFill>
                  <a:srgbClr val="0070C0"/>
                </a:solidFill>
              </a:rPr>
              <a:t>, RR, WEC</a:t>
            </a:r>
          </a:p>
          <a:p>
            <a:pPr marL="540000" lvl="3" indent="-540000"/>
            <a:r>
              <a:rPr lang="en-US" sz="3600" b="1" dirty="0">
                <a:solidFill>
                  <a:srgbClr val="0070C0"/>
                </a:solidFill>
              </a:rPr>
              <a:t>Technical information of potential SMR designs</a:t>
            </a:r>
          </a:p>
          <a:p>
            <a:pPr marL="540000" lvl="3" indent="-540000"/>
            <a:r>
              <a:rPr lang="en-US" sz="3600" b="1" dirty="0">
                <a:solidFill>
                  <a:srgbClr val="0070C0"/>
                </a:solidFill>
              </a:rPr>
              <a:t>Site investigation</a:t>
            </a:r>
          </a:p>
          <a:p>
            <a:pPr marL="756000" lvl="4" indent="-540000">
              <a:buFont typeface="Courier New" panose="02070309020205020404" pitchFamily="49" charset="0"/>
              <a:buChar char="o"/>
            </a:pPr>
            <a:r>
              <a:rPr lang="en-US" sz="3200" dirty="0">
                <a:solidFill>
                  <a:srgbClr val="0070C0"/>
                </a:solidFill>
              </a:rPr>
              <a:t>Geology</a:t>
            </a:r>
          </a:p>
          <a:p>
            <a:pPr marL="756000" lvl="4" indent="-540000">
              <a:buFont typeface="Courier New" panose="02070309020205020404" pitchFamily="49" charset="0"/>
              <a:buChar char="o"/>
            </a:pPr>
            <a:r>
              <a:rPr lang="en-US" sz="3200" dirty="0">
                <a:solidFill>
                  <a:srgbClr val="0070C0"/>
                </a:solidFill>
              </a:rPr>
              <a:t>Water management</a:t>
            </a:r>
          </a:p>
          <a:p>
            <a:pPr marL="756000" lvl="4" indent="-540000">
              <a:buFont typeface="Courier New" panose="02070309020205020404" pitchFamily="49" charset="0"/>
              <a:buChar char="o"/>
            </a:pPr>
            <a:r>
              <a:rPr lang="en-US" sz="3200" dirty="0">
                <a:solidFill>
                  <a:srgbClr val="0070C0"/>
                </a:solidFill>
              </a:rPr>
              <a:t>Grid connection</a:t>
            </a:r>
          </a:p>
          <a:p>
            <a:pPr marL="540000" lvl="3" indent="-540000"/>
            <a:r>
              <a:rPr lang="en-US" sz="3600" b="1" dirty="0">
                <a:solidFill>
                  <a:srgbClr val="0070C0"/>
                </a:solidFill>
              </a:rPr>
              <a:t>Preparation for EIA study </a:t>
            </a:r>
            <a:r>
              <a:rPr lang="en-US" sz="3600" dirty="0">
                <a:solidFill>
                  <a:srgbClr val="0070C0"/>
                </a:solidFill>
              </a:rPr>
              <a:t>(2023)</a:t>
            </a:r>
          </a:p>
          <a:p>
            <a:pPr marL="540000" lvl="3" indent="-540000"/>
            <a:r>
              <a:rPr lang="en-US" sz="3600" b="1" dirty="0">
                <a:solidFill>
                  <a:srgbClr val="0070C0"/>
                </a:solidFill>
              </a:rPr>
              <a:t>Initiation of activities for permitting and licensing </a:t>
            </a:r>
            <a:r>
              <a:rPr lang="en-US" sz="3600" dirty="0">
                <a:solidFill>
                  <a:srgbClr val="0070C0"/>
                </a:solidFill>
              </a:rPr>
              <a:t>(2023)</a:t>
            </a:r>
          </a:p>
          <a:p>
            <a:pPr marL="540000" lvl="3" indent="-540000"/>
            <a:r>
              <a:rPr lang="en-US" sz="3600" b="1" dirty="0">
                <a:solidFill>
                  <a:srgbClr val="0070C0"/>
                </a:solidFill>
              </a:rPr>
              <a:t>Decision on supply model,</a:t>
            </a:r>
            <a:r>
              <a:rPr lang="en-US" sz="3600" dirty="0">
                <a:solidFill>
                  <a:srgbClr val="0070C0"/>
                </a:solidFill>
              </a:rPr>
              <a:t> start of selection of SMR technology</a:t>
            </a:r>
          </a:p>
        </p:txBody>
      </p:sp>
      <p:sp>
        <p:nvSpPr>
          <p:cNvPr id="3" name="Zástupný symbol pro číslo snímku 2">
            <a:extLst>
              <a:ext uri="{FF2B5EF4-FFF2-40B4-BE49-F238E27FC236}">
                <a16:creationId xmlns:a16="http://schemas.microsoft.com/office/drawing/2014/main" id="{99A385F2-55FA-4897-9321-0C6E4DEA07D3}"/>
              </a:ext>
            </a:extLst>
          </p:cNvPr>
          <p:cNvSpPr>
            <a:spLocks noGrp="1"/>
          </p:cNvSpPr>
          <p:nvPr>
            <p:ph type="sldNum" sz="quarter" idx="12"/>
          </p:nvPr>
        </p:nvSpPr>
        <p:spPr/>
        <p:txBody>
          <a:bodyPr/>
          <a:lstStyle/>
          <a:p>
            <a:fld id="{E5DA22FA-421E-4FA0-BBDE-AE379348C7F1}" type="slidenum">
              <a:rPr lang="cs-CZ" smtClean="0"/>
              <a:t>25</a:t>
            </a:fld>
            <a:endParaRPr lang="cs-CZ"/>
          </a:p>
        </p:txBody>
      </p:sp>
      <p:sp>
        <p:nvSpPr>
          <p:cNvPr id="5" name="Content Placeholder 5">
            <a:extLst>
              <a:ext uri="{FF2B5EF4-FFF2-40B4-BE49-F238E27FC236}">
                <a16:creationId xmlns:a16="http://schemas.microsoft.com/office/drawing/2014/main" id="{D9F21FB9-9178-49FD-8E14-11774CA4D28F}"/>
              </a:ext>
            </a:extLst>
          </p:cNvPr>
          <p:cNvSpPr txBox="1">
            <a:spLocks/>
          </p:cNvSpPr>
          <p:nvPr/>
        </p:nvSpPr>
        <p:spPr>
          <a:xfrm>
            <a:off x="11531386" y="1894694"/>
            <a:ext cx="9402834" cy="10593951"/>
          </a:xfrm>
          <a:prstGeom prst="rect">
            <a:avLst/>
          </a:prstGeom>
        </p:spPr>
        <p:txBody>
          <a:bodyPr vert="horz" lIns="0" tIns="0" rIns="0" bIns="0" rtlCol="0">
            <a:noAutofit/>
          </a:bodyPr>
          <a:lstStyle>
            <a:lvl1pPr marL="216000" indent="-216000" algn="l" defTabSz="1828800" rtl="0" eaLnBrk="1" latinLnBrk="0" hangingPunct="1">
              <a:lnSpc>
                <a:spcPct val="100000"/>
              </a:lnSpc>
              <a:spcBef>
                <a:spcPts val="1200"/>
              </a:spcBef>
              <a:buClr>
                <a:schemeClr val="accent2"/>
              </a:buClr>
              <a:buFont typeface="Wingdings" panose="05000000000000000000" pitchFamily="2" charset="2"/>
              <a:buChar char="§"/>
              <a:defRPr sz="2400" kern="1200">
                <a:solidFill>
                  <a:schemeClr val="tx2"/>
                </a:solidFill>
                <a:latin typeface="+mn-lt"/>
                <a:ea typeface="+mn-ea"/>
                <a:cs typeface="+mn-cs"/>
              </a:defRPr>
            </a:lvl1pPr>
            <a:lvl2pPr marL="432000" indent="-216000" algn="l" defTabSz="1828800" rtl="0" eaLnBrk="1" latinLnBrk="0" hangingPunct="1">
              <a:lnSpc>
                <a:spcPct val="100000"/>
              </a:lnSpc>
              <a:spcBef>
                <a:spcPts val="1200"/>
              </a:spcBef>
              <a:buClr>
                <a:schemeClr val="accent2"/>
              </a:buClr>
              <a:buFont typeface="Wingdings" panose="05000000000000000000" pitchFamily="2" charset="2"/>
              <a:buChar char="§"/>
              <a:defRPr sz="2400" kern="1200">
                <a:solidFill>
                  <a:schemeClr val="tx2"/>
                </a:solidFill>
                <a:latin typeface="+mn-lt"/>
                <a:ea typeface="+mn-ea"/>
                <a:cs typeface="+mn-cs"/>
              </a:defRPr>
            </a:lvl2pPr>
            <a:lvl3pPr marL="648000" indent="-216000" algn="l" defTabSz="1828800" rtl="0" eaLnBrk="1" latinLnBrk="0" hangingPunct="1">
              <a:lnSpc>
                <a:spcPct val="100000"/>
              </a:lnSpc>
              <a:spcBef>
                <a:spcPts val="1200"/>
              </a:spcBef>
              <a:buClr>
                <a:schemeClr val="accent2"/>
              </a:buClr>
              <a:buFont typeface="Wingdings" panose="05000000000000000000" pitchFamily="2" charset="2"/>
              <a:buChar char="§"/>
              <a:defRPr sz="2400" kern="1200">
                <a:solidFill>
                  <a:schemeClr val="tx2"/>
                </a:solidFill>
                <a:latin typeface="+mn-lt"/>
                <a:ea typeface="+mn-ea"/>
                <a:cs typeface="+mn-cs"/>
              </a:defRPr>
            </a:lvl3pPr>
            <a:lvl4pPr marL="864000" indent="-216000" algn="l" defTabSz="1828800" rtl="0" eaLnBrk="1" latinLnBrk="0" hangingPunct="1">
              <a:lnSpc>
                <a:spcPct val="100000"/>
              </a:lnSpc>
              <a:spcBef>
                <a:spcPts val="1200"/>
              </a:spcBef>
              <a:buClr>
                <a:schemeClr val="accent2"/>
              </a:buClr>
              <a:buFont typeface="Wingdings" panose="05000000000000000000" pitchFamily="2" charset="2"/>
              <a:buChar char="§"/>
              <a:defRPr sz="2400" kern="1200">
                <a:solidFill>
                  <a:schemeClr val="tx2"/>
                </a:solidFill>
                <a:latin typeface="+mn-lt"/>
                <a:ea typeface="+mn-ea"/>
                <a:cs typeface="+mn-cs"/>
              </a:defRPr>
            </a:lvl4pPr>
            <a:lvl5pPr marL="1080000" indent="-216000" algn="l" defTabSz="1828800" rtl="0" eaLnBrk="1" latinLnBrk="0" hangingPunct="1">
              <a:lnSpc>
                <a:spcPct val="100000"/>
              </a:lnSpc>
              <a:spcBef>
                <a:spcPts val="1200"/>
              </a:spcBef>
              <a:buClr>
                <a:schemeClr val="accent2"/>
              </a:buClr>
              <a:buFont typeface="Wingdings" panose="05000000000000000000" pitchFamily="2" charset="2"/>
              <a:buChar char="§"/>
              <a:defRPr sz="2400" kern="1200">
                <a:solidFill>
                  <a:schemeClr val="tx2"/>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9pPr>
          </a:lstStyle>
          <a:p>
            <a:pPr marL="0" lvl="1" indent="0">
              <a:buFont typeface="Wingdings" panose="05000000000000000000" pitchFamily="2" charset="2"/>
              <a:buNone/>
            </a:pPr>
            <a:r>
              <a:rPr lang="en-US" sz="4000" b="1" dirty="0">
                <a:solidFill>
                  <a:srgbClr val="0070C0"/>
                </a:solidFill>
              </a:rPr>
              <a:t>Project SMR in the Czech Republic</a:t>
            </a:r>
          </a:p>
          <a:p>
            <a:pPr marL="977900" lvl="3" indent="-330200"/>
            <a:r>
              <a:rPr lang="en-US" sz="3600" b="1" dirty="0">
                <a:solidFill>
                  <a:srgbClr val="0070C0"/>
                </a:solidFill>
              </a:rPr>
              <a:t>Pre-feasibility study </a:t>
            </a:r>
            <a:r>
              <a:rPr lang="en-US" sz="3600" dirty="0">
                <a:solidFill>
                  <a:srgbClr val="0070C0"/>
                </a:solidFill>
              </a:rPr>
              <a:t>ongoing</a:t>
            </a:r>
          </a:p>
          <a:p>
            <a:pPr marL="977900" lvl="3" indent="-330200"/>
            <a:r>
              <a:rPr lang="en-US" sz="3600" dirty="0">
                <a:solidFill>
                  <a:srgbClr val="0070C0"/>
                </a:solidFill>
              </a:rPr>
              <a:t>Assessment of suitability of the sites</a:t>
            </a:r>
          </a:p>
          <a:p>
            <a:pPr marL="1435200" lvl="4" indent="-571500">
              <a:buFont typeface="Courier New" panose="02070309020205020404" pitchFamily="49" charset="0"/>
              <a:buChar char="o"/>
            </a:pPr>
            <a:r>
              <a:rPr lang="en-US" sz="3600" dirty="0">
                <a:solidFill>
                  <a:srgbClr val="0070C0"/>
                </a:solidFill>
              </a:rPr>
              <a:t>Study of available information to assess the suitability of the sites</a:t>
            </a:r>
          </a:p>
          <a:p>
            <a:pPr marL="977900" lvl="3" indent="-330200"/>
            <a:r>
              <a:rPr lang="en-US" sz="3600" b="1" dirty="0">
                <a:solidFill>
                  <a:srgbClr val="0070C0"/>
                </a:solidFill>
              </a:rPr>
              <a:t>Preliminary selected 5 non-nuclear sites for the preparation and construction of SMR</a:t>
            </a:r>
          </a:p>
          <a:p>
            <a:pPr marL="1435200" lvl="4" indent="-571500">
              <a:buFont typeface="Courier New" panose="02070309020205020404" pitchFamily="49" charset="0"/>
              <a:buChar char="o"/>
            </a:pPr>
            <a:r>
              <a:rPr lang="en-US" sz="3600" dirty="0">
                <a:solidFill>
                  <a:srgbClr val="0070C0"/>
                </a:solidFill>
              </a:rPr>
              <a:t>Collecting the documents and selecting the most suitable non-nuclear sites for the location of SMRs</a:t>
            </a:r>
          </a:p>
          <a:p>
            <a:pPr marL="1435200" lvl="4" indent="-571500">
              <a:buFont typeface="Courier New" panose="02070309020205020404" pitchFamily="49" charset="0"/>
              <a:buChar char="o"/>
            </a:pPr>
            <a:r>
              <a:rPr lang="en-US" sz="3600" dirty="0">
                <a:solidFill>
                  <a:srgbClr val="0070C0"/>
                </a:solidFill>
              </a:rPr>
              <a:t>Prioritization of sites</a:t>
            </a:r>
          </a:p>
          <a:p>
            <a:pPr marL="977900" lvl="3" indent="-330200"/>
            <a:r>
              <a:rPr lang="en-US" sz="3600" b="1" dirty="0">
                <a:solidFill>
                  <a:srgbClr val="0070C0"/>
                </a:solidFill>
              </a:rPr>
              <a:t>Preparation of preliminary feasibility studies</a:t>
            </a:r>
          </a:p>
        </p:txBody>
      </p:sp>
    </p:spTree>
    <p:extLst>
      <p:ext uri="{BB962C8B-B14F-4D97-AF65-F5344CB8AC3E}">
        <p14:creationId xmlns:p14="http://schemas.microsoft.com/office/powerpoint/2010/main" val="4273143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D5649-6F47-42C0-B3C4-C2D1FB61F586}"/>
              </a:ext>
            </a:extLst>
          </p:cNvPr>
          <p:cNvSpPr>
            <a:spLocks noGrp="1"/>
          </p:cNvSpPr>
          <p:nvPr>
            <p:ph type="title"/>
          </p:nvPr>
        </p:nvSpPr>
        <p:spPr>
          <a:xfrm>
            <a:off x="1539551" y="483085"/>
            <a:ext cx="18180419" cy="2124075"/>
          </a:xfrm>
        </p:spPr>
        <p:txBody>
          <a:bodyPr>
            <a:normAutofit/>
          </a:bodyPr>
          <a:lstStyle/>
          <a:p>
            <a:pPr algn="ctr"/>
            <a:r>
              <a:rPr lang="en-US" sz="5400" dirty="0">
                <a:solidFill>
                  <a:srgbClr val="0070C0"/>
                </a:solidFill>
              </a:rPr>
              <a:t>C</a:t>
            </a:r>
            <a:r>
              <a:rPr lang="cs-CZ" sz="5400" dirty="0">
                <a:solidFill>
                  <a:srgbClr val="0070C0"/>
                </a:solidFill>
              </a:rPr>
              <a:t>EZ </a:t>
            </a:r>
            <a:r>
              <a:rPr lang="cs-CZ" sz="5400" dirty="0" err="1">
                <a:solidFill>
                  <a:srgbClr val="0070C0"/>
                </a:solidFill>
              </a:rPr>
              <a:t>smr</a:t>
            </a:r>
            <a:r>
              <a:rPr lang="cs-CZ" sz="5400" dirty="0">
                <a:solidFill>
                  <a:srgbClr val="0070C0"/>
                </a:solidFill>
              </a:rPr>
              <a:t> development program</a:t>
            </a:r>
            <a:endParaRPr lang="en-GB" sz="5400" dirty="0">
              <a:solidFill>
                <a:srgbClr val="0070C0"/>
              </a:solidFill>
            </a:endParaRPr>
          </a:p>
        </p:txBody>
      </p:sp>
      <p:sp>
        <p:nvSpPr>
          <p:cNvPr id="6" name="Content Placeholder 5">
            <a:extLst>
              <a:ext uri="{FF2B5EF4-FFF2-40B4-BE49-F238E27FC236}">
                <a16:creationId xmlns:a16="http://schemas.microsoft.com/office/drawing/2014/main" id="{38781AB5-AD35-41E3-A180-135A53E6E971}"/>
              </a:ext>
            </a:extLst>
          </p:cNvPr>
          <p:cNvSpPr>
            <a:spLocks noGrp="1"/>
          </p:cNvSpPr>
          <p:nvPr>
            <p:ph idx="1"/>
          </p:nvPr>
        </p:nvSpPr>
        <p:spPr>
          <a:xfrm>
            <a:off x="1270709" y="2502116"/>
            <a:ext cx="11846776" cy="10593951"/>
          </a:xfrm>
        </p:spPr>
        <p:txBody>
          <a:bodyPr>
            <a:noAutofit/>
          </a:bodyPr>
          <a:lstStyle/>
          <a:p>
            <a:pPr marL="0" lvl="1" indent="0">
              <a:buNone/>
            </a:pPr>
            <a:r>
              <a:rPr lang="en-US" sz="4000" b="1" dirty="0">
                <a:solidFill>
                  <a:srgbClr val="0070C0"/>
                </a:solidFill>
              </a:rPr>
              <a:t>Main goal of Program acceleration – implementation of SMR technologies in CR</a:t>
            </a:r>
          </a:p>
          <a:p>
            <a:pPr marL="977900" lvl="3" indent="-330200"/>
            <a:r>
              <a:rPr lang="en-US" sz="4000" dirty="0">
                <a:solidFill>
                  <a:srgbClr val="0070C0"/>
                </a:solidFill>
              </a:rPr>
              <a:t>Stage  I:  To put First SMR (pilot) unit in </a:t>
            </a:r>
            <a:r>
              <a:rPr lang="en-US" sz="4000" dirty="0" err="1">
                <a:solidFill>
                  <a:srgbClr val="0070C0"/>
                </a:solidFill>
              </a:rPr>
              <a:t>Temel</a:t>
            </a:r>
            <a:r>
              <a:rPr lang="cs-CZ" sz="4000" dirty="0">
                <a:solidFill>
                  <a:srgbClr val="0070C0"/>
                </a:solidFill>
              </a:rPr>
              <a:t>í</a:t>
            </a:r>
            <a:r>
              <a:rPr lang="en-US" sz="4000" dirty="0">
                <a:solidFill>
                  <a:srgbClr val="0070C0"/>
                </a:solidFill>
              </a:rPr>
              <a:t>n site into commercial operation till latest 2034</a:t>
            </a:r>
          </a:p>
          <a:p>
            <a:pPr marL="977900" lvl="3" indent="-330200"/>
            <a:r>
              <a:rPr lang="en-US" sz="4000" dirty="0">
                <a:solidFill>
                  <a:srgbClr val="0070C0"/>
                </a:solidFill>
              </a:rPr>
              <a:t>Stage II:  Continue construction of SMRs in other 2-3 sites (owned by CEZ) in CR</a:t>
            </a:r>
          </a:p>
          <a:p>
            <a:pPr marL="0" indent="0">
              <a:buNone/>
            </a:pPr>
            <a:endParaRPr lang="en-US" sz="4000" b="1" dirty="0">
              <a:solidFill>
                <a:srgbClr val="0070C0"/>
              </a:solidFill>
            </a:endParaRPr>
          </a:p>
          <a:p>
            <a:pPr marL="0" indent="0">
              <a:buNone/>
            </a:pPr>
            <a:r>
              <a:rPr lang="en-US" sz="4000" b="1" dirty="0">
                <a:solidFill>
                  <a:srgbClr val="0070C0"/>
                </a:solidFill>
              </a:rPr>
              <a:t>MoU signed and used for exchange of information</a:t>
            </a:r>
          </a:p>
          <a:p>
            <a:pPr marL="977900" lvl="3" indent="-330200"/>
            <a:r>
              <a:rPr lang="en-US" sz="4000" dirty="0">
                <a:solidFill>
                  <a:srgbClr val="0070C0"/>
                </a:solidFill>
              </a:rPr>
              <a:t>C</a:t>
            </a:r>
            <a:r>
              <a:rPr lang="cs-CZ" sz="4000" dirty="0">
                <a:solidFill>
                  <a:srgbClr val="0070C0"/>
                </a:solidFill>
              </a:rPr>
              <a:t>EZ x </a:t>
            </a:r>
            <a:r>
              <a:rPr lang="en-US" sz="4000" dirty="0" err="1">
                <a:solidFill>
                  <a:srgbClr val="0070C0"/>
                </a:solidFill>
              </a:rPr>
              <a:t>NuScale</a:t>
            </a:r>
            <a:r>
              <a:rPr lang="en-US" sz="4000" dirty="0">
                <a:solidFill>
                  <a:srgbClr val="0070C0"/>
                </a:solidFill>
              </a:rPr>
              <a:t> </a:t>
            </a:r>
          </a:p>
          <a:p>
            <a:pPr marL="977900" lvl="3" indent="-330200"/>
            <a:r>
              <a:rPr lang="en-US" sz="4000" dirty="0">
                <a:solidFill>
                  <a:srgbClr val="0070C0"/>
                </a:solidFill>
              </a:rPr>
              <a:t>C</a:t>
            </a:r>
            <a:r>
              <a:rPr lang="cs-CZ" sz="4000" dirty="0">
                <a:solidFill>
                  <a:srgbClr val="0070C0"/>
                </a:solidFill>
              </a:rPr>
              <a:t>EZ</a:t>
            </a:r>
            <a:r>
              <a:rPr lang="en-US" sz="4000" dirty="0">
                <a:solidFill>
                  <a:srgbClr val="0070C0"/>
                </a:solidFill>
              </a:rPr>
              <a:t> x GE Hitachi</a:t>
            </a:r>
          </a:p>
          <a:p>
            <a:pPr marL="977900" lvl="3" indent="-330200"/>
            <a:r>
              <a:rPr lang="en-US" sz="4000" dirty="0">
                <a:solidFill>
                  <a:srgbClr val="0070C0"/>
                </a:solidFill>
              </a:rPr>
              <a:t>C</a:t>
            </a:r>
            <a:r>
              <a:rPr lang="cs-CZ" sz="4000" dirty="0">
                <a:solidFill>
                  <a:srgbClr val="0070C0"/>
                </a:solidFill>
              </a:rPr>
              <a:t>EZ</a:t>
            </a:r>
            <a:r>
              <a:rPr lang="en-US" sz="4000" dirty="0">
                <a:solidFill>
                  <a:srgbClr val="0070C0"/>
                </a:solidFill>
              </a:rPr>
              <a:t> x Rolls Royce</a:t>
            </a:r>
          </a:p>
          <a:p>
            <a:pPr marL="977900" lvl="3" indent="-330200"/>
            <a:r>
              <a:rPr lang="en-US" sz="4000" dirty="0">
                <a:solidFill>
                  <a:srgbClr val="0070C0"/>
                </a:solidFill>
              </a:rPr>
              <a:t>U</a:t>
            </a:r>
            <a:r>
              <a:rPr lang="cs-CZ" sz="4000" dirty="0">
                <a:solidFill>
                  <a:srgbClr val="0070C0"/>
                </a:solidFill>
              </a:rPr>
              <a:t>JV </a:t>
            </a:r>
            <a:r>
              <a:rPr lang="en-US" sz="4000" dirty="0">
                <a:solidFill>
                  <a:srgbClr val="0070C0"/>
                </a:solidFill>
              </a:rPr>
              <a:t>R</a:t>
            </a:r>
            <a:r>
              <a:rPr lang="cs-CZ" sz="4000" dirty="0">
                <a:solidFill>
                  <a:srgbClr val="0070C0"/>
                </a:solidFill>
              </a:rPr>
              <a:t>e</a:t>
            </a:r>
            <a:r>
              <a:rPr lang="en-US" sz="4000" dirty="0">
                <a:solidFill>
                  <a:srgbClr val="0070C0"/>
                </a:solidFill>
              </a:rPr>
              <a:t>z</a:t>
            </a:r>
            <a:r>
              <a:rPr lang="cs-CZ" sz="4000" dirty="0">
                <a:solidFill>
                  <a:srgbClr val="0070C0"/>
                </a:solidFill>
              </a:rPr>
              <a:t> x </a:t>
            </a:r>
            <a:r>
              <a:rPr lang="cs-CZ" sz="4000" dirty="0" err="1">
                <a:solidFill>
                  <a:srgbClr val="0070C0"/>
                </a:solidFill>
              </a:rPr>
              <a:t>Holtec</a:t>
            </a:r>
            <a:r>
              <a:rPr lang="cs-CZ" sz="4000" dirty="0">
                <a:solidFill>
                  <a:srgbClr val="0070C0"/>
                </a:solidFill>
              </a:rPr>
              <a:t> </a:t>
            </a:r>
            <a:endParaRPr lang="en-US" sz="4000" dirty="0">
              <a:solidFill>
                <a:srgbClr val="0070C0"/>
              </a:solidFill>
            </a:endParaRPr>
          </a:p>
          <a:p>
            <a:pPr marL="977900" lvl="3" indent="-330200"/>
            <a:r>
              <a:rPr lang="en-US" sz="4000" dirty="0">
                <a:solidFill>
                  <a:srgbClr val="0070C0"/>
                </a:solidFill>
              </a:rPr>
              <a:t>General MoU for cooperation in nuclear field (including SMR) - </a:t>
            </a:r>
            <a:r>
              <a:rPr lang="en-US" sz="4000" dirty="0" err="1">
                <a:solidFill>
                  <a:srgbClr val="0070C0"/>
                </a:solidFill>
              </a:rPr>
              <a:t>EdF</a:t>
            </a:r>
            <a:r>
              <a:rPr lang="en-US" sz="4000" dirty="0">
                <a:solidFill>
                  <a:srgbClr val="0070C0"/>
                </a:solidFill>
              </a:rPr>
              <a:t> and KHNP</a:t>
            </a:r>
          </a:p>
          <a:p>
            <a:pPr marL="647700" lvl="3" indent="0">
              <a:buNone/>
            </a:pPr>
            <a:endParaRPr lang="en-US" sz="4000" dirty="0">
              <a:solidFill>
                <a:srgbClr val="0070C0"/>
              </a:solidFill>
            </a:endParaRPr>
          </a:p>
        </p:txBody>
      </p:sp>
      <p:sp>
        <p:nvSpPr>
          <p:cNvPr id="3" name="Zástupný symbol pro číslo snímku 2">
            <a:extLst>
              <a:ext uri="{FF2B5EF4-FFF2-40B4-BE49-F238E27FC236}">
                <a16:creationId xmlns:a16="http://schemas.microsoft.com/office/drawing/2014/main" id="{99A385F2-55FA-4897-9321-0C6E4DEA07D3}"/>
              </a:ext>
            </a:extLst>
          </p:cNvPr>
          <p:cNvSpPr>
            <a:spLocks noGrp="1"/>
          </p:cNvSpPr>
          <p:nvPr>
            <p:ph type="sldNum" sz="quarter" idx="12"/>
          </p:nvPr>
        </p:nvSpPr>
        <p:spPr/>
        <p:txBody>
          <a:bodyPr/>
          <a:lstStyle/>
          <a:p>
            <a:fld id="{E5DA22FA-421E-4FA0-BBDE-AE379348C7F1}" type="slidenum">
              <a:rPr lang="cs-CZ" smtClean="0"/>
              <a:t>26</a:t>
            </a:fld>
            <a:endParaRPr lang="cs-CZ"/>
          </a:p>
        </p:txBody>
      </p:sp>
      <p:pic>
        <p:nvPicPr>
          <p:cNvPr id="5" name="Obrázek 4">
            <a:extLst>
              <a:ext uri="{FF2B5EF4-FFF2-40B4-BE49-F238E27FC236}">
                <a16:creationId xmlns:a16="http://schemas.microsoft.com/office/drawing/2014/main" id="{B6DCB65B-071D-4217-ADC5-2C79FA38FDBA}"/>
              </a:ext>
            </a:extLst>
          </p:cNvPr>
          <p:cNvPicPr>
            <a:picLocks noChangeAspect="1"/>
          </p:cNvPicPr>
          <p:nvPr/>
        </p:nvPicPr>
        <p:blipFill>
          <a:blip r:embed="rId3"/>
          <a:stretch>
            <a:fillRect/>
          </a:stretch>
        </p:blipFill>
        <p:spPr>
          <a:xfrm>
            <a:off x="13117485" y="2844383"/>
            <a:ext cx="7874077" cy="5252214"/>
          </a:xfrm>
          <a:prstGeom prst="rect">
            <a:avLst/>
          </a:prstGeom>
        </p:spPr>
      </p:pic>
      <p:sp>
        <p:nvSpPr>
          <p:cNvPr id="7" name="TextovéPole 6">
            <a:extLst>
              <a:ext uri="{FF2B5EF4-FFF2-40B4-BE49-F238E27FC236}">
                <a16:creationId xmlns:a16="http://schemas.microsoft.com/office/drawing/2014/main" id="{4479CF66-8B30-4520-B0DD-B5332E9338FC}"/>
              </a:ext>
            </a:extLst>
          </p:cNvPr>
          <p:cNvSpPr txBox="1"/>
          <p:nvPr/>
        </p:nvSpPr>
        <p:spPr>
          <a:xfrm>
            <a:off x="13721119" y="8288008"/>
            <a:ext cx="6666808" cy="2308324"/>
          </a:xfrm>
          <a:prstGeom prst="rect">
            <a:avLst/>
          </a:prstGeom>
          <a:noFill/>
        </p:spPr>
        <p:txBody>
          <a:bodyPr wrap="square" rtlCol="0">
            <a:spAutoFit/>
          </a:bodyPr>
          <a:lstStyle/>
          <a:p>
            <a:pPr algn="ctr"/>
            <a:r>
              <a:rPr lang="en-GB" sz="3600" b="1" i="0" u="none" strike="noStrike" baseline="0" dirty="0">
                <a:solidFill>
                  <a:srgbClr val="363738"/>
                </a:solidFill>
                <a:latin typeface="Arial" panose="020B0604020202020204" pitchFamily="34" charset="0"/>
              </a:rPr>
              <a:t>20 September 2022 –establishment of a company </a:t>
            </a:r>
            <a:r>
              <a:rPr lang="en-GB" sz="3600" b="1" i="0" u="none" strike="noStrike" baseline="0" dirty="0" err="1">
                <a:solidFill>
                  <a:srgbClr val="363738"/>
                </a:solidFill>
                <a:latin typeface="Arial" panose="020B0604020202020204" pitchFamily="34" charset="0"/>
              </a:rPr>
              <a:t>SouthBohemian</a:t>
            </a:r>
            <a:r>
              <a:rPr lang="en-GB" sz="3600" b="1" i="0" u="none" strike="noStrike" baseline="0" dirty="0">
                <a:solidFill>
                  <a:srgbClr val="363738"/>
                </a:solidFill>
                <a:latin typeface="Arial" panose="020B0604020202020204" pitchFamily="34" charset="0"/>
              </a:rPr>
              <a:t> </a:t>
            </a:r>
            <a:r>
              <a:rPr lang="en-GB" sz="3600" b="1" i="0" u="none" strike="noStrike" baseline="0" dirty="0" err="1">
                <a:solidFill>
                  <a:srgbClr val="363738"/>
                </a:solidFill>
                <a:latin typeface="Arial" panose="020B0604020202020204" pitchFamily="34" charset="0"/>
              </a:rPr>
              <a:t>NuclearPark</a:t>
            </a:r>
            <a:r>
              <a:rPr lang="en-GB" sz="3600" b="1" i="0" u="none" strike="noStrike" baseline="0" dirty="0">
                <a:solidFill>
                  <a:srgbClr val="363738"/>
                </a:solidFill>
                <a:latin typeface="Arial" panose="020B0604020202020204" pitchFamily="34" charset="0"/>
              </a:rPr>
              <a:t>, </a:t>
            </a:r>
            <a:r>
              <a:rPr lang="en-GB" sz="3600" b="1" i="0" u="none" strike="noStrike" baseline="0" dirty="0" err="1">
                <a:solidFill>
                  <a:srgbClr val="363738"/>
                </a:solidFill>
                <a:latin typeface="Arial" panose="020B0604020202020204" pitchFamily="34" charset="0"/>
              </a:rPr>
              <a:t>s.r.o.</a:t>
            </a:r>
            <a:endParaRPr lang="en-GB" sz="3600" dirty="0"/>
          </a:p>
        </p:txBody>
      </p:sp>
    </p:spTree>
    <p:extLst>
      <p:ext uri="{BB962C8B-B14F-4D97-AF65-F5344CB8AC3E}">
        <p14:creationId xmlns:p14="http://schemas.microsoft.com/office/powerpoint/2010/main" val="26732697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D5649-6F47-42C0-B3C4-C2D1FB61F586}"/>
              </a:ext>
            </a:extLst>
          </p:cNvPr>
          <p:cNvSpPr>
            <a:spLocks noGrp="1"/>
          </p:cNvSpPr>
          <p:nvPr>
            <p:ph type="title"/>
          </p:nvPr>
        </p:nvSpPr>
        <p:spPr>
          <a:xfrm>
            <a:off x="1477558" y="405822"/>
            <a:ext cx="18180419" cy="1096517"/>
          </a:xfrm>
        </p:spPr>
        <p:txBody>
          <a:bodyPr>
            <a:normAutofit/>
          </a:bodyPr>
          <a:lstStyle/>
          <a:p>
            <a:pPr algn="ctr"/>
            <a:r>
              <a:rPr lang="en-US" sz="5400" dirty="0">
                <a:solidFill>
                  <a:srgbClr val="0070C0"/>
                </a:solidFill>
              </a:rPr>
              <a:t>C</a:t>
            </a:r>
            <a:r>
              <a:rPr lang="cs-CZ" sz="5400" dirty="0">
                <a:solidFill>
                  <a:srgbClr val="0070C0"/>
                </a:solidFill>
              </a:rPr>
              <a:t>EZ </a:t>
            </a:r>
            <a:r>
              <a:rPr lang="cs-CZ" sz="5400" dirty="0" err="1">
                <a:solidFill>
                  <a:srgbClr val="0070C0"/>
                </a:solidFill>
              </a:rPr>
              <a:t>smr</a:t>
            </a:r>
            <a:r>
              <a:rPr lang="cs-CZ" sz="5400" dirty="0">
                <a:solidFill>
                  <a:srgbClr val="0070C0"/>
                </a:solidFill>
              </a:rPr>
              <a:t> development program</a:t>
            </a:r>
            <a:endParaRPr lang="en-GB" sz="5400" dirty="0">
              <a:solidFill>
                <a:srgbClr val="0070C0"/>
              </a:solidFill>
            </a:endParaRPr>
          </a:p>
        </p:txBody>
      </p:sp>
      <p:sp>
        <p:nvSpPr>
          <p:cNvPr id="6" name="Content Placeholder 5">
            <a:extLst>
              <a:ext uri="{FF2B5EF4-FFF2-40B4-BE49-F238E27FC236}">
                <a16:creationId xmlns:a16="http://schemas.microsoft.com/office/drawing/2014/main" id="{38781AB5-AD35-41E3-A180-135A53E6E971}"/>
              </a:ext>
            </a:extLst>
          </p:cNvPr>
          <p:cNvSpPr>
            <a:spLocks noGrp="1"/>
          </p:cNvSpPr>
          <p:nvPr>
            <p:ph idx="1"/>
          </p:nvPr>
        </p:nvSpPr>
        <p:spPr>
          <a:xfrm>
            <a:off x="1217991" y="1502339"/>
            <a:ext cx="18005179" cy="9217024"/>
          </a:xfrm>
        </p:spPr>
        <p:txBody>
          <a:bodyPr>
            <a:noAutofit/>
          </a:bodyPr>
          <a:lstStyle/>
          <a:p>
            <a:pPr marL="0" lvl="1" indent="0">
              <a:buNone/>
            </a:pPr>
            <a:r>
              <a:rPr lang="en-US" sz="4400" b="1" dirty="0">
                <a:solidFill>
                  <a:srgbClr val="0070C0"/>
                </a:solidFill>
              </a:rPr>
              <a:t>SMR Designs under evaluation</a:t>
            </a:r>
          </a:p>
          <a:p>
            <a:pPr marL="361950" indent="0">
              <a:buClr>
                <a:schemeClr val="accent2"/>
              </a:buClr>
              <a:buNone/>
            </a:pPr>
            <a:r>
              <a:rPr lang="en-US" sz="4000" b="1" dirty="0">
                <a:solidFill>
                  <a:srgbClr val="0070C0"/>
                </a:solidFill>
                <a:ea typeface="Times New Roman"/>
              </a:rPr>
              <a:t>BWRX-300</a:t>
            </a:r>
            <a:r>
              <a:rPr lang="en-US" sz="4000" dirty="0">
                <a:solidFill>
                  <a:srgbClr val="0070C0"/>
                </a:solidFill>
                <a:ea typeface="Times New Roman"/>
              </a:rPr>
              <a:t> (USA, 300/870 MWe/</a:t>
            </a:r>
            <a:r>
              <a:rPr lang="en-US" sz="4000" dirty="0" err="1">
                <a:solidFill>
                  <a:srgbClr val="0070C0"/>
                </a:solidFill>
                <a:ea typeface="Times New Roman"/>
              </a:rPr>
              <a:t>MWt</a:t>
            </a:r>
            <a:r>
              <a:rPr lang="en-US" sz="4000" dirty="0">
                <a:solidFill>
                  <a:srgbClr val="0070C0"/>
                </a:solidFill>
                <a:ea typeface="Times New Roman"/>
              </a:rPr>
              <a:t>), BWR GE Hitachi</a:t>
            </a:r>
          </a:p>
          <a:p>
            <a:pPr marL="361950" indent="0">
              <a:buClr>
                <a:schemeClr val="accent2"/>
              </a:buClr>
              <a:buNone/>
            </a:pPr>
            <a:r>
              <a:rPr lang="en-US" sz="4000" b="1" dirty="0" err="1">
                <a:solidFill>
                  <a:srgbClr val="0070C0"/>
                </a:solidFill>
                <a:ea typeface="Times New Roman"/>
              </a:rPr>
              <a:t>NuScale</a:t>
            </a:r>
            <a:r>
              <a:rPr lang="en-US" sz="4000" dirty="0">
                <a:solidFill>
                  <a:srgbClr val="0070C0"/>
                </a:solidFill>
                <a:ea typeface="Times New Roman"/>
              </a:rPr>
              <a:t> (USA 12 modules – 600 – 924 MWe), PWR</a:t>
            </a:r>
          </a:p>
          <a:p>
            <a:pPr marL="361950" indent="0">
              <a:buClr>
                <a:schemeClr val="accent2"/>
              </a:buClr>
              <a:buNone/>
            </a:pPr>
            <a:r>
              <a:rPr lang="en-US" sz="4000" dirty="0" err="1">
                <a:solidFill>
                  <a:srgbClr val="0070C0"/>
                </a:solidFill>
              </a:rPr>
              <a:t>NuScale</a:t>
            </a:r>
            <a:endParaRPr lang="en-US" sz="4000" dirty="0">
              <a:solidFill>
                <a:srgbClr val="0070C0"/>
              </a:solidFill>
            </a:endParaRPr>
          </a:p>
          <a:p>
            <a:pPr marL="361950" indent="0">
              <a:buClr>
                <a:schemeClr val="accent2"/>
              </a:buClr>
              <a:buNone/>
            </a:pPr>
            <a:r>
              <a:rPr lang="en-US" sz="4000" b="1" dirty="0" err="1">
                <a:solidFill>
                  <a:srgbClr val="0070C0"/>
                </a:solidFill>
                <a:ea typeface="Times New Roman"/>
              </a:rPr>
              <a:t>Nuward</a:t>
            </a:r>
            <a:r>
              <a:rPr lang="en-US" sz="4000" b="1" dirty="0">
                <a:solidFill>
                  <a:srgbClr val="0070C0"/>
                </a:solidFill>
                <a:ea typeface="Times New Roman"/>
              </a:rPr>
              <a:t> </a:t>
            </a:r>
            <a:r>
              <a:rPr lang="en-US" sz="4000" dirty="0">
                <a:solidFill>
                  <a:srgbClr val="0070C0"/>
                </a:solidFill>
                <a:ea typeface="Times New Roman"/>
              </a:rPr>
              <a:t>(2 x 170/ 2 x 540 MWe/</a:t>
            </a:r>
            <a:r>
              <a:rPr lang="en-US" sz="4000" dirty="0" err="1">
                <a:solidFill>
                  <a:srgbClr val="0070C0"/>
                </a:solidFill>
                <a:ea typeface="Times New Roman"/>
              </a:rPr>
              <a:t>MWt</a:t>
            </a:r>
            <a:r>
              <a:rPr lang="en-US" sz="4000" dirty="0">
                <a:solidFill>
                  <a:srgbClr val="0070C0"/>
                </a:solidFill>
                <a:ea typeface="Times New Roman"/>
              </a:rPr>
              <a:t>), PWR</a:t>
            </a:r>
          </a:p>
          <a:p>
            <a:pPr marL="361950" indent="0">
              <a:buClr>
                <a:schemeClr val="accent2"/>
              </a:buClr>
              <a:buNone/>
            </a:pPr>
            <a:r>
              <a:rPr lang="en-US" sz="4000" dirty="0" err="1">
                <a:solidFill>
                  <a:srgbClr val="0070C0"/>
                </a:solidFill>
              </a:rPr>
              <a:t>EdF</a:t>
            </a:r>
            <a:endParaRPr lang="en-US" sz="4000" dirty="0">
              <a:solidFill>
                <a:srgbClr val="0070C0"/>
              </a:solidFill>
            </a:endParaRPr>
          </a:p>
          <a:p>
            <a:pPr marL="361950" indent="0">
              <a:buClr>
                <a:schemeClr val="accent2"/>
              </a:buClr>
              <a:buNone/>
            </a:pPr>
            <a:r>
              <a:rPr lang="en-US" sz="4000" b="1" dirty="0">
                <a:solidFill>
                  <a:srgbClr val="0070C0"/>
                </a:solidFill>
              </a:rPr>
              <a:t>SMART100</a:t>
            </a:r>
            <a:r>
              <a:rPr lang="en-US" sz="4000" dirty="0">
                <a:solidFill>
                  <a:srgbClr val="0070C0"/>
                </a:solidFill>
              </a:rPr>
              <a:t> (Korea, 2x107/2x365 MWe/</a:t>
            </a:r>
            <a:r>
              <a:rPr lang="en-US" sz="4000" dirty="0" err="1">
                <a:solidFill>
                  <a:srgbClr val="0070C0"/>
                </a:solidFill>
              </a:rPr>
              <a:t>MWt</a:t>
            </a:r>
            <a:r>
              <a:rPr lang="en-US" sz="4000" dirty="0">
                <a:solidFill>
                  <a:srgbClr val="0070C0"/>
                </a:solidFill>
              </a:rPr>
              <a:t>), PWR</a:t>
            </a:r>
          </a:p>
          <a:p>
            <a:pPr marL="361950" indent="0">
              <a:buClr>
                <a:schemeClr val="accent2"/>
              </a:buClr>
              <a:buNone/>
            </a:pPr>
            <a:r>
              <a:rPr lang="en-US" sz="4000" dirty="0">
                <a:solidFill>
                  <a:srgbClr val="0070C0"/>
                </a:solidFill>
              </a:rPr>
              <a:t>KHNP</a:t>
            </a:r>
          </a:p>
          <a:p>
            <a:pPr marL="361950" indent="0">
              <a:buClr>
                <a:schemeClr val="accent2"/>
              </a:buClr>
              <a:buNone/>
            </a:pPr>
            <a:r>
              <a:rPr lang="en-US" sz="4000" b="1" dirty="0">
                <a:solidFill>
                  <a:srgbClr val="0070C0"/>
                </a:solidFill>
                <a:ea typeface="Times New Roman"/>
              </a:rPr>
              <a:t>SMR-160</a:t>
            </a:r>
            <a:r>
              <a:rPr lang="en-US" sz="4000" dirty="0">
                <a:solidFill>
                  <a:srgbClr val="0070C0"/>
                </a:solidFill>
                <a:ea typeface="Times New Roman"/>
              </a:rPr>
              <a:t> (USA, 1x160/525 MWe/</a:t>
            </a:r>
            <a:r>
              <a:rPr lang="en-US" sz="4000" dirty="0" err="1">
                <a:solidFill>
                  <a:srgbClr val="0070C0"/>
                </a:solidFill>
                <a:ea typeface="Times New Roman"/>
              </a:rPr>
              <a:t>MWt</a:t>
            </a:r>
            <a:r>
              <a:rPr lang="en-US" sz="4000" dirty="0">
                <a:solidFill>
                  <a:srgbClr val="0070C0"/>
                </a:solidFill>
                <a:ea typeface="Times New Roman"/>
              </a:rPr>
              <a:t>), PWR</a:t>
            </a:r>
          </a:p>
          <a:p>
            <a:pPr marL="361950" indent="0">
              <a:buClr>
                <a:schemeClr val="accent2"/>
              </a:buClr>
              <a:buNone/>
            </a:pPr>
            <a:r>
              <a:rPr lang="en-US" sz="4000" dirty="0" err="1">
                <a:solidFill>
                  <a:srgbClr val="0070C0"/>
                </a:solidFill>
              </a:rPr>
              <a:t>Holtec</a:t>
            </a:r>
            <a:endParaRPr lang="en-US" sz="4000" dirty="0">
              <a:solidFill>
                <a:srgbClr val="0070C0"/>
              </a:solidFill>
            </a:endParaRPr>
          </a:p>
          <a:p>
            <a:pPr marL="361950" indent="0">
              <a:buClr>
                <a:schemeClr val="accent2"/>
              </a:buClr>
              <a:buNone/>
            </a:pPr>
            <a:r>
              <a:rPr lang="en-US" sz="4000" b="1" dirty="0">
                <a:solidFill>
                  <a:srgbClr val="0070C0"/>
                </a:solidFill>
                <a:ea typeface="Times New Roman"/>
              </a:rPr>
              <a:t>UK SMR</a:t>
            </a:r>
            <a:r>
              <a:rPr lang="en-US" sz="4000" dirty="0">
                <a:solidFill>
                  <a:srgbClr val="0070C0"/>
                </a:solidFill>
                <a:ea typeface="Times New Roman"/>
              </a:rPr>
              <a:t> (UK, 470/1276 MWe/</a:t>
            </a:r>
            <a:r>
              <a:rPr lang="en-US" sz="4000" dirty="0" err="1">
                <a:solidFill>
                  <a:srgbClr val="0070C0"/>
                </a:solidFill>
                <a:ea typeface="Times New Roman"/>
              </a:rPr>
              <a:t>MWt</a:t>
            </a:r>
            <a:r>
              <a:rPr lang="en-US" sz="4000" dirty="0">
                <a:solidFill>
                  <a:srgbClr val="0070C0"/>
                </a:solidFill>
                <a:ea typeface="Times New Roman"/>
              </a:rPr>
              <a:t>), PWR</a:t>
            </a:r>
          </a:p>
          <a:p>
            <a:pPr marL="361950" indent="0">
              <a:buClr>
                <a:schemeClr val="accent2"/>
              </a:buClr>
              <a:buNone/>
            </a:pPr>
            <a:r>
              <a:rPr lang="en-US" sz="4000" dirty="0">
                <a:solidFill>
                  <a:srgbClr val="0070C0"/>
                </a:solidFill>
              </a:rPr>
              <a:t>Rolls Royce</a:t>
            </a:r>
            <a:endParaRPr lang="cs-CZ" sz="4000" dirty="0">
              <a:solidFill>
                <a:srgbClr val="0070C0"/>
              </a:solidFill>
            </a:endParaRPr>
          </a:p>
          <a:p>
            <a:pPr marL="216000" lvl="1" indent="0">
              <a:buNone/>
            </a:pPr>
            <a:r>
              <a:rPr lang="en-GB" sz="4000" b="1" i="0" u="none" strike="noStrike" baseline="0" dirty="0">
                <a:solidFill>
                  <a:srgbClr val="0070C0"/>
                </a:solidFill>
                <a:latin typeface="Arial" panose="020B0604020202020204" pitchFamily="34" charset="0"/>
              </a:rPr>
              <a:t>WEC SMR </a:t>
            </a:r>
            <a:r>
              <a:rPr lang="en-GB" sz="4000" b="0" i="0" u="none" strike="noStrike" baseline="0" dirty="0">
                <a:solidFill>
                  <a:srgbClr val="0070C0"/>
                </a:solidFill>
                <a:latin typeface="Arial" panose="020B0604020202020204" pitchFamily="34" charset="0"/>
              </a:rPr>
              <a:t>(USA, 1 x 300/900 MWe/</a:t>
            </a:r>
            <a:r>
              <a:rPr lang="en-GB" sz="4000" b="0" i="0" u="none" strike="noStrike" baseline="0" dirty="0" err="1">
                <a:solidFill>
                  <a:srgbClr val="0070C0"/>
                </a:solidFill>
                <a:latin typeface="Arial" panose="020B0604020202020204" pitchFamily="34" charset="0"/>
              </a:rPr>
              <a:t>MWt</a:t>
            </a:r>
            <a:r>
              <a:rPr lang="en-GB" sz="4000" b="0" i="0" u="none" strike="noStrike" baseline="0" dirty="0">
                <a:solidFill>
                  <a:srgbClr val="0070C0"/>
                </a:solidFill>
                <a:latin typeface="Arial" panose="020B0604020202020204" pitchFamily="34" charset="0"/>
              </a:rPr>
              <a:t>), PWR</a:t>
            </a:r>
          </a:p>
          <a:p>
            <a:pPr marL="216000" lvl="1" indent="0">
              <a:buNone/>
            </a:pPr>
            <a:r>
              <a:rPr lang="en-GB" sz="4000" b="0" i="0" u="none" strike="noStrike" baseline="0" dirty="0">
                <a:solidFill>
                  <a:srgbClr val="0070C0"/>
                </a:solidFill>
                <a:latin typeface="Arial" panose="020B0604020202020204" pitchFamily="34" charset="0"/>
              </a:rPr>
              <a:t>Westinghouse</a:t>
            </a:r>
            <a:endParaRPr lang="en-US" sz="4000" dirty="0">
              <a:solidFill>
                <a:srgbClr val="0070C0"/>
              </a:solidFill>
            </a:endParaRPr>
          </a:p>
        </p:txBody>
      </p:sp>
      <p:pic>
        <p:nvPicPr>
          <p:cNvPr id="5" name="Obrázek 4">
            <a:extLst>
              <a:ext uri="{FF2B5EF4-FFF2-40B4-BE49-F238E27FC236}">
                <a16:creationId xmlns:a16="http://schemas.microsoft.com/office/drawing/2014/main" id="{2964F556-6F45-43AA-8C55-9E92141D0BB9}"/>
              </a:ext>
            </a:extLst>
          </p:cNvPr>
          <p:cNvPicPr>
            <a:picLocks noChangeAspect="1"/>
          </p:cNvPicPr>
          <p:nvPr/>
        </p:nvPicPr>
        <p:blipFill>
          <a:blip r:embed="rId2"/>
          <a:stretch>
            <a:fillRect/>
          </a:stretch>
        </p:blipFill>
        <p:spPr>
          <a:xfrm>
            <a:off x="16460635" y="2021301"/>
            <a:ext cx="5824328" cy="2984652"/>
          </a:xfrm>
          <a:prstGeom prst="rect">
            <a:avLst/>
          </a:prstGeom>
        </p:spPr>
      </p:pic>
      <p:pic>
        <p:nvPicPr>
          <p:cNvPr id="7" name="Obrázek 6">
            <a:extLst>
              <a:ext uri="{FF2B5EF4-FFF2-40B4-BE49-F238E27FC236}">
                <a16:creationId xmlns:a16="http://schemas.microsoft.com/office/drawing/2014/main" id="{0A0EDACB-E1A1-45F5-A3C8-9C109144C8BD}"/>
              </a:ext>
            </a:extLst>
          </p:cNvPr>
          <p:cNvPicPr>
            <a:picLocks noChangeAspect="1"/>
          </p:cNvPicPr>
          <p:nvPr/>
        </p:nvPicPr>
        <p:blipFill>
          <a:blip r:embed="rId3"/>
          <a:stretch>
            <a:fillRect/>
          </a:stretch>
        </p:blipFill>
        <p:spPr>
          <a:xfrm>
            <a:off x="13075348" y="4489392"/>
            <a:ext cx="5220855" cy="2784456"/>
          </a:xfrm>
          <a:prstGeom prst="rect">
            <a:avLst/>
          </a:prstGeom>
        </p:spPr>
      </p:pic>
      <p:pic>
        <p:nvPicPr>
          <p:cNvPr id="8" name="Obrázek 7">
            <a:extLst>
              <a:ext uri="{FF2B5EF4-FFF2-40B4-BE49-F238E27FC236}">
                <a16:creationId xmlns:a16="http://schemas.microsoft.com/office/drawing/2014/main" id="{C7E69FC5-A091-4CE7-9CAE-6061ED7988E8}"/>
              </a:ext>
            </a:extLst>
          </p:cNvPr>
          <p:cNvPicPr>
            <a:picLocks noChangeAspect="1"/>
          </p:cNvPicPr>
          <p:nvPr/>
        </p:nvPicPr>
        <p:blipFill>
          <a:blip r:embed="rId4"/>
          <a:stretch>
            <a:fillRect/>
          </a:stretch>
        </p:blipFill>
        <p:spPr>
          <a:xfrm>
            <a:off x="18209739" y="5764730"/>
            <a:ext cx="4475139" cy="3098705"/>
          </a:xfrm>
          <a:prstGeom prst="rect">
            <a:avLst/>
          </a:prstGeom>
        </p:spPr>
      </p:pic>
      <p:pic>
        <p:nvPicPr>
          <p:cNvPr id="9" name="Picture 2">
            <a:extLst>
              <a:ext uri="{FF2B5EF4-FFF2-40B4-BE49-F238E27FC236}">
                <a16:creationId xmlns:a16="http://schemas.microsoft.com/office/drawing/2014/main" id="{E478561A-3DAE-492E-911A-3016C0DA76F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735098" y="9027166"/>
            <a:ext cx="1945952" cy="4505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Obrázek 9">
            <a:extLst>
              <a:ext uri="{FF2B5EF4-FFF2-40B4-BE49-F238E27FC236}">
                <a16:creationId xmlns:a16="http://schemas.microsoft.com/office/drawing/2014/main" id="{95D4CA0E-92C0-43DE-815F-BF36E10D8D95}"/>
              </a:ext>
            </a:extLst>
          </p:cNvPr>
          <p:cNvPicPr>
            <a:picLocks noChangeAspect="1"/>
          </p:cNvPicPr>
          <p:nvPr/>
        </p:nvPicPr>
        <p:blipFill>
          <a:blip r:embed="rId6"/>
          <a:stretch>
            <a:fillRect/>
          </a:stretch>
        </p:blipFill>
        <p:spPr>
          <a:xfrm>
            <a:off x="15120390" y="10430966"/>
            <a:ext cx="6351626" cy="2271667"/>
          </a:xfrm>
          <a:prstGeom prst="rect">
            <a:avLst/>
          </a:prstGeom>
        </p:spPr>
      </p:pic>
      <p:pic>
        <p:nvPicPr>
          <p:cNvPr id="11" name="Obrázek 10">
            <a:extLst>
              <a:ext uri="{FF2B5EF4-FFF2-40B4-BE49-F238E27FC236}">
                <a16:creationId xmlns:a16="http://schemas.microsoft.com/office/drawing/2014/main" id="{45192E55-131A-4C16-A987-B0614A69CF15}"/>
              </a:ext>
            </a:extLst>
          </p:cNvPr>
          <p:cNvPicPr>
            <a:picLocks noChangeAspect="1"/>
          </p:cNvPicPr>
          <p:nvPr/>
        </p:nvPicPr>
        <p:blipFill>
          <a:blip r:embed="rId7"/>
          <a:stretch>
            <a:fillRect/>
          </a:stretch>
        </p:blipFill>
        <p:spPr>
          <a:xfrm>
            <a:off x="13786037" y="7537645"/>
            <a:ext cx="4767580" cy="2422307"/>
          </a:xfrm>
          <a:prstGeom prst="rect">
            <a:avLst/>
          </a:prstGeom>
        </p:spPr>
      </p:pic>
      <p:sp>
        <p:nvSpPr>
          <p:cNvPr id="3" name="Zástupný symbol pro číslo snímku 2">
            <a:extLst>
              <a:ext uri="{FF2B5EF4-FFF2-40B4-BE49-F238E27FC236}">
                <a16:creationId xmlns:a16="http://schemas.microsoft.com/office/drawing/2014/main" id="{720CB240-39B9-4D18-BA62-CDE02DC86027}"/>
              </a:ext>
            </a:extLst>
          </p:cNvPr>
          <p:cNvSpPr>
            <a:spLocks noGrp="1"/>
          </p:cNvSpPr>
          <p:nvPr>
            <p:ph type="sldNum" sz="quarter" idx="12"/>
          </p:nvPr>
        </p:nvSpPr>
        <p:spPr/>
        <p:txBody>
          <a:bodyPr/>
          <a:lstStyle/>
          <a:p>
            <a:fld id="{E5DA22FA-421E-4FA0-BBDE-AE379348C7F1}" type="slidenum">
              <a:rPr lang="cs-CZ" smtClean="0"/>
              <a:t>27</a:t>
            </a:fld>
            <a:endParaRPr lang="cs-CZ"/>
          </a:p>
        </p:txBody>
      </p:sp>
    </p:spTree>
    <p:extLst>
      <p:ext uri="{BB962C8B-B14F-4D97-AF65-F5344CB8AC3E}">
        <p14:creationId xmlns:p14="http://schemas.microsoft.com/office/powerpoint/2010/main" val="38346896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Obrázek 24">
            <a:extLst>
              <a:ext uri="{FF2B5EF4-FFF2-40B4-BE49-F238E27FC236}">
                <a16:creationId xmlns:a16="http://schemas.microsoft.com/office/drawing/2014/main" id="{93FD1E9C-61E5-4EE8-BA89-63B81EB7C4B2}"/>
              </a:ext>
            </a:extLst>
          </p:cNvPr>
          <p:cNvPicPr>
            <a:picLocks noChangeAspect="1"/>
          </p:cNvPicPr>
          <p:nvPr/>
        </p:nvPicPr>
        <p:blipFill rotWithShape="1">
          <a:blip r:embed="rId2"/>
          <a:srcRect t="24561" r="10043"/>
          <a:stretch/>
        </p:blipFill>
        <p:spPr>
          <a:xfrm>
            <a:off x="264076" y="2394127"/>
            <a:ext cx="21090399" cy="9842208"/>
          </a:xfrm>
          <a:prstGeom prst="rect">
            <a:avLst/>
          </a:prstGeom>
        </p:spPr>
      </p:pic>
      <p:sp>
        <p:nvSpPr>
          <p:cNvPr id="29" name="Title 1">
            <a:extLst>
              <a:ext uri="{FF2B5EF4-FFF2-40B4-BE49-F238E27FC236}">
                <a16:creationId xmlns:a16="http://schemas.microsoft.com/office/drawing/2014/main" id="{188ED59D-0DD0-412C-BD64-66A5F664E517}"/>
              </a:ext>
            </a:extLst>
          </p:cNvPr>
          <p:cNvSpPr>
            <a:spLocks noGrp="1"/>
          </p:cNvSpPr>
          <p:nvPr>
            <p:ph type="title"/>
          </p:nvPr>
        </p:nvSpPr>
        <p:spPr>
          <a:xfrm>
            <a:off x="1654720" y="755173"/>
            <a:ext cx="18180419" cy="1022944"/>
          </a:xfrm>
        </p:spPr>
        <p:txBody>
          <a:bodyPr>
            <a:normAutofit/>
          </a:bodyPr>
          <a:lstStyle/>
          <a:p>
            <a:pPr algn="ctr"/>
            <a:r>
              <a:rPr lang="en-US" sz="5400" dirty="0">
                <a:solidFill>
                  <a:srgbClr val="0070C0"/>
                </a:solidFill>
              </a:rPr>
              <a:t>C</a:t>
            </a:r>
            <a:r>
              <a:rPr lang="cs-CZ" sz="5400" dirty="0">
                <a:solidFill>
                  <a:srgbClr val="0070C0"/>
                </a:solidFill>
              </a:rPr>
              <a:t>EZ </a:t>
            </a:r>
            <a:r>
              <a:rPr lang="cs-CZ" sz="5400" dirty="0" err="1">
                <a:solidFill>
                  <a:srgbClr val="0070C0"/>
                </a:solidFill>
              </a:rPr>
              <a:t>smr</a:t>
            </a:r>
            <a:r>
              <a:rPr lang="cs-CZ" sz="5400" dirty="0">
                <a:solidFill>
                  <a:srgbClr val="0070C0"/>
                </a:solidFill>
              </a:rPr>
              <a:t> development program</a:t>
            </a:r>
            <a:endParaRPr lang="en-GB" sz="5400" dirty="0">
              <a:solidFill>
                <a:srgbClr val="0070C0"/>
              </a:solidFill>
            </a:endParaRPr>
          </a:p>
        </p:txBody>
      </p:sp>
      <p:sp>
        <p:nvSpPr>
          <p:cNvPr id="27" name="Zástupný symbol pro číslo snímku 26">
            <a:extLst>
              <a:ext uri="{FF2B5EF4-FFF2-40B4-BE49-F238E27FC236}">
                <a16:creationId xmlns:a16="http://schemas.microsoft.com/office/drawing/2014/main" id="{85EAC5B1-11CE-4AD9-8DB0-74881C0ACDA4}"/>
              </a:ext>
            </a:extLst>
          </p:cNvPr>
          <p:cNvSpPr>
            <a:spLocks noGrp="1"/>
          </p:cNvSpPr>
          <p:nvPr>
            <p:ph type="sldNum" sz="quarter" idx="12"/>
          </p:nvPr>
        </p:nvSpPr>
        <p:spPr/>
        <p:txBody>
          <a:bodyPr/>
          <a:lstStyle/>
          <a:p>
            <a:fld id="{E5DA22FA-421E-4FA0-BBDE-AE379348C7F1}" type="slidenum">
              <a:rPr lang="cs-CZ" smtClean="0"/>
              <a:t>28</a:t>
            </a:fld>
            <a:endParaRPr lang="cs-CZ"/>
          </a:p>
        </p:txBody>
      </p:sp>
    </p:spTree>
    <p:extLst>
      <p:ext uri="{BB962C8B-B14F-4D97-AF65-F5344CB8AC3E}">
        <p14:creationId xmlns:p14="http://schemas.microsoft.com/office/powerpoint/2010/main" val="1117208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188ED59D-0DD0-412C-BD64-66A5F664E517}"/>
              </a:ext>
            </a:extLst>
          </p:cNvPr>
          <p:cNvSpPr>
            <a:spLocks noGrp="1"/>
          </p:cNvSpPr>
          <p:nvPr>
            <p:ph type="title"/>
          </p:nvPr>
        </p:nvSpPr>
        <p:spPr>
          <a:xfrm>
            <a:off x="1260285" y="508563"/>
            <a:ext cx="18180419" cy="1022944"/>
          </a:xfrm>
        </p:spPr>
        <p:txBody>
          <a:bodyPr>
            <a:normAutofit/>
          </a:bodyPr>
          <a:lstStyle/>
          <a:p>
            <a:pPr algn="ctr"/>
            <a:r>
              <a:rPr lang="en-US" dirty="0" err="1">
                <a:solidFill>
                  <a:srgbClr val="0070C0"/>
                </a:solidFill>
              </a:rPr>
              <a:t>Temelin</a:t>
            </a:r>
            <a:r>
              <a:rPr lang="en-US" dirty="0">
                <a:solidFill>
                  <a:srgbClr val="0070C0"/>
                </a:solidFill>
              </a:rPr>
              <a:t> site for SMR construction</a:t>
            </a:r>
            <a:endParaRPr lang="en-GB" dirty="0">
              <a:solidFill>
                <a:srgbClr val="0070C0"/>
              </a:solidFill>
            </a:endParaRPr>
          </a:p>
        </p:txBody>
      </p:sp>
      <p:sp>
        <p:nvSpPr>
          <p:cNvPr id="27" name="Zástupný symbol pro číslo snímku 26">
            <a:extLst>
              <a:ext uri="{FF2B5EF4-FFF2-40B4-BE49-F238E27FC236}">
                <a16:creationId xmlns:a16="http://schemas.microsoft.com/office/drawing/2014/main" id="{85EAC5B1-11CE-4AD9-8DB0-74881C0ACDA4}"/>
              </a:ext>
            </a:extLst>
          </p:cNvPr>
          <p:cNvSpPr>
            <a:spLocks noGrp="1"/>
          </p:cNvSpPr>
          <p:nvPr>
            <p:ph type="sldNum" sz="quarter" idx="12"/>
          </p:nvPr>
        </p:nvSpPr>
        <p:spPr/>
        <p:txBody>
          <a:bodyPr/>
          <a:lstStyle/>
          <a:p>
            <a:fld id="{E5DA22FA-421E-4FA0-BBDE-AE379348C7F1}" type="slidenum">
              <a:rPr lang="cs-CZ" smtClean="0"/>
              <a:t>29</a:t>
            </a:fld>
            <a:endParaRPr lang="cs-CZ"/>
          </a:p>
        </p:txBody>
      </p:sp>
      <p:pic>
        <p:nvPicPr>
          <p:cNvPr id="9" name="Obrázek 8">
            <a:extLst>
              <a:ext uri="{FF2B5EF4-FFF2-40B4-BE49-F238E27FC236}">
                <a16:creationId xmlns:a16="http://schemas.microsoft.com/office/drawing/2014/main" id="{644CE216-7207-477C-B7BA-C7607D86F7E3}"/>
              </a:ext>
            </a:extLst>
          </p:cNvPr>
          <p:cNvPicPr>
            <a:picLocks noChangeAspect="1"/>
          </p:cNvPicPr>
          <p:nvPr/>
        </p:nvPicPr>
        <p:blipFill>
          <a:blip r:embed="rId2"/>
          <a:stretch>
            <a:fillRect/>
          </a:stretch>
        </p:blipFill>
        <p:spPr>
          <a:xfrm>
            <a:off x="243228" y="2491039"/>
            <a:ext cx="20958453" cy="10681182"/>
          </a:xfrm>
          <a:prstGeom prst="rect">
            <a:avLst/>
          </a:prstGeom>
        </p:spPr>
      </p:pic>
      <p:sp>
        <p:nvSpPr>
          <p:cNvPr id="14" name="TextovéPole 13">
            <a:extLst>
              <a:ext uri="{FF2B5EF4-FFF2-40B4-BE49-F238E27FC236}">
                <a16:creationId xmlns:a16="http://schemas.microsoft.com/office/drawing/2014/main" id="{5A6E79EF-A275-4801-842F-88D7A96DEB74}"/>
              </a:ext>
            </a:extLst>
          </p:cNvPr>
          <p:cNvSpPr txBox="1"/>
          <p:nvPr/>
        </p:nvSpPr>
        <p:spPr>
          <a:xfrm>
            <a:off x="243228" y="2491039"/>
            <a:ext cx="8170939" cy="3477875"/>
          </a:xfrm>
          <a:prstGeom prst="rect">
            <a:avLst/>
          </a:prstGeom>
          <a:solidFill>
            <a:schemeClr val="bg1"/>
          </a:solidFill>
        </p:spPr>
        <p:txBody>
          <a:bodyPr wrap="square" rtlCol="0">
            <a:spAutoFit/>
          </a:bodyPr>
          <a:lstStyle/>
          <a:p>
            <a:pPr>
              <a:spcAft>
                <a:spcPts val="600"/>
              </a:spcAft>
            </a:pPr>
            <a:r>
              <a:rPr lang="en-US" sz="4000" dirty="0">
                <a:solidFill>
                  <a:srgbClr val="0070C0"/>
                </a:solidFill>
              </a:rPr>
              <a:t>Advantages:</a:t>
            </a:r>
          </a:p>
          <a:p>
            <a:pPr marL="342900" indent="-342900">
              <a:spcAft>
                <a:spcPts val="600"/>
              </a:spcAft>
              <a:buClr>
                <a:srgbClr val="00B050"/>
              </a:buClr>
              <a:buFont typeface="Arial" panose="020B0604020202020204" pitchFamily="34" charset="0"/>
              <a:buChar char="•"/>
            </a:pPr>
            <a:r>
              <a:rPr lang="en-US" sz="4000" dirty="0">
                <a:solidFill>
                  <a:srgbClr val="0070C0"/>
                </a:solidFill>
              </a:rPr>
              <a:t>Close vicinity to existing NPP</a:t>
            </a:r>
          </a:p>
          <a:p>
            <a:pPr marL="342900" indent="-342900">
              <a:spcAft>
                <a:spcPts val="600"/>
              </a:spcAft>
              <a:buClr>
                <a:srgbClr val="00B050"/>
              </a:buClr>
              <a:buFont typeface="Arial" panose="020B0604020202020204" pitchFamily="34" charset="0"/>
              <a:buChar char="•"/>
            </a:pPr>
            <a:r>
              <a:rPr lang="en-US" sz="4000" dirty="0">
                <a:solidFill>
                  <a:srgbClr val="0070C0"/>
                </a:solidFill>
              </a:rPr>
              <a:t>Available area 19 ha</a:t>
            </a:r>
          </a:p>
          <a:p>
            <a:pPr marL="342900" indent="-342900">
              <a:spcAft>
                <a:spcPts val="600"/>
              </a:spcAft>
              <a:buClr>
                <a:srgbClr val="00B050"/>
              </a:buClr>
              <a:buFont typeface="Arial" panose="020B0604020202020204" pitchFamily="34" charset="0"/>
              <a:buChar char="•"/>
            </a:pPr>
            <a:r>
              <a:rPr lang="en-US" sz="4000" dirty="0">
                <a:solidFill>
                  <a:srgbClr val="0070C0"/>
                </a:solidFill>
              </a:rPr>
              <a:t>Convenient geological conditions</a:t>
            </a:r>
          </a:p>
          <a:p>
            <a:pPr marL="342900" indent="-342900">
              <a:spcAft>
                <a:spcPts val="600"/>
              </a:spcAft>
              <a:buClr>
                <a:srgbClr val="00B050"/>
              </a:buClr>
              <a:buFont typeface="Arial" panose="020B0604020202020204" pitchFamily="34" charset="0"/>
              <a:buChar char="•"/>
            </a:pPr>
            <a:r>
              <a:rPr lang="en-US" sz="4000" dirty="0">
                <a:solidFill>
                  <a:srgbClr val="0070C0"/>
                </a:solidFill>
              </a:rPr>
              <a:t>Public support</a:t>
            </a:r>
            <a:endParaRPr lang="en-GB" sz="4000" dirty="0">
              <a:solidFill>
                <a:srgbClr val="0070C0"/>
              </a:solidFill>
            </a:endParaRPr>
          </a:p>
        </p:txBody>
      </p:sp>
      <p:sp>
        <p:nvSpPr>
          <p:cNvPr id="15" name="TextovéPole 14">
            <a:extLst>
              <a:ext uri="{FF2B5EF4-FFF2-40B4-BE49-F238E27FC236}">
                <a16:creationId xmlns:a16="http://schemas.microsoft.com/office/drawing/2014/main" id="{4440704C-7D96-467C-A462-813322E95B19}"/>
              </a:ext>
            </a:extLst>
          </p:cNvPr>
          <p:cNvSpPr txBox="1"/>
          <p:nvPr/>
        </p:nvSpPr>
        <p:spPr>
          <a:xfrm>
            <a:off x="9954516" y="10499003"/>
            <a:ext cx="8666885" cy="2708434"/>
          </a:xfrm>
          <a:prstGeom prst="rect">
            <a:avLst/>
          </a:prstGeom>
          <a:solidFill>
            <a:schemeClr val="bg1"/>
          </a:solidFill>
        </p:spPr>
        <p:txBody>
          <a:bodyPr wrap="square" rtlCol="0">
            <a:spAutoFit/>
          </a:bodyPr>
          <a:lstStyle/>
          <a:p>
            <a:pPr>
              <a:spcAft>
                <a:spcPts val="600"/>
              </a:spcAft>
            </a:pPr>
            <a:r>
              <a:rPr lang="en-US" sz="4000" dirty="0">
                <a:solidFill>
                  <a:srgbClr val="0070C0"/>
                </a:solidFill>
              </a:rPr>
              <a:t>Disadvantages:</a:t>
            </a:r>
          </a:p>
          <a:p>
            <a:pPr marL="342900" indent="-342900">
              <a:spcAft>
                <a:spcPts val="600"/>
              </a:spcAft>
              <a:buClr>
                <a:srgbClr val="C00000"/>
              </a:buClr>
              <a:buFont typeface="Arial" panose="020B0604020202020204" pitchFamily="34" charset="0"/>
              <a:buChar char="•"/>
            </a:pPr>
            <a:r>
              <a:rPr lang="en-US" sz="4000" dirty="0">
                <a:solidFill>
                  <a:srgbClr val="0070C0"/>
                </a:solidFill>
              </a:rPr>
              <a:t>Potential collision with construction of ETE 3,4</a:t>
            </a:r>
          </a:p>
          <a:p>
            <a:pPr marL="342900" indent="-342900">
              <a:spcAft>
                <a:spcPts val="600"/>
              </a:spcAft>
              <a:buClr>
                <a:srgbClr val="C00000"/>
              </a:buClr>
              <a:buFont typeface="Arial" panose="020B0604020202020204" pitchFamily="34" charset="0"/>
              <a:buChar char="•"/>
            </a:pPr>
            <a:r>
              <a:rPr lang="en-US" sz="4000" dirty="0">
                <a:solidFill>
                  <a:srgbClr val="0070C0"/>
                </a:solidFill>
              </a:rPr>
              <a:t>Limited area</a:t>
            </a:r>
          </a:p>
        </p:txBody>
      </p:sp>
    </p:spTree>
    <p:extLst>
      <p:ext uri="{BB962C8B-B14F-4D97-AF65-F5344CB8AC3E}">
        <p14:creationId xmlns:p14="http://schemas.microsoft.com/office/powerpoint/2010/main" val="2661668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5" name="Picture 21" descr="C:\Documents and Settings\bie\Plocha\Prezentace\Dceřinné\VZU Plze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18928" y="9743156"/>
            <a:ext cx="3044800" cy="695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2" name="Obdélník 22"/>
          <p:cNvSpPr>
            <a:spLocks noChangeArrowheads="1"/>
          </p:cNvSpPr>
          <p:nvPr/>
        </p:nvSpPr>
        <p:spPr bwMode="auto">
          <a:xfrm>
            <a:off x="12702899" y="11035542"/>
            <a:ext cx="37147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cs-CZ" altLang="cs-CZ" sz="3200" b="1" dirty="0">
                <a:solidFill>
                  <a:srgbClr val="0070C0"/>
                </a:solidFill>
                <a:latin typeface="+mn-lt"/>
                <a:cs typeface="Arial" charset="0"/>
              </a:rPr>
              <a:t>Research Centre Rez</a:t>
            </a:r>
            <a:endParaRPr lang="en-US" altLang="cs-CZ" sz="3200" b="1" dirty="0">
              <a:solidFill>
                <a:srgbClr val="0070C0"/>
              </a:solidFill>
              <a:latin typeface="+mn-lt"/>
              <a:cs typeface="Arial" charset="0"/>
            </a:endParaRPr>
          </a:p>
          <a:p>
            <a:pPr algn="ctr"/>
            <a:r>
              <a:rPr lang="cs-CZ" sz="3200" dirty="0">
                <a:solidFill>
                  <a:srgbClr val="0070C0"/>
                </a:solidFill>
                <a:latin typeface="+mn-lt"/>
              </a:rPr>
              <a:t>www.cvrez.cz</a:t>
            </a:r>
            <a:endParaRPr lang="cs-CZ" altLang="cs-CZ" sz="3200" b="1" dirty="0">
              <a:solidFill>
                <a:srgbClr val="0070C0"/>
              </a:solidFill>
              <a:latin typeface="+mn-lt"/>
              <a:cs typeface="Arial" charset="0"/>
            </a:endParaRPr>
          </a:p>
        </p:txBody>
      </p:sp>
      <p:sp>
        <p:nvSpPr>
          <p:cNvPr id="55305" name="Obdélník 1"/>
          <p:cNvSpPr>
            <a:spLocks noChangeArrowheads="1"/>
          </p:cNvSpPr>
          <p:nvPr/>
        </p:nvSpPr>
        <p:spPr bwMode="auto">
          <a:xfrm>
            <a:off x="8660108" y="8185956"/>
            <a:ext cx="1151202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cs-CZ" sz="4000" b="1" dirty="0">
                <a:solidFill>
                  <a:srgbClr val="0070C0"/>
                </a:solidFill>
                <a:latin typeface="+mn-lt"/>
              </a:rPr>
              <a:t>www.ujv.cz</a:t>
            </a:r>
          </a:p>
          <a:p>
            <a:pPr algn="ctr" eaLnBrk="1" hangingPunct="1"/>
            <a:r>
              <a:rPr lang="en-US" altLang="cs-CZ" sz="4000" b="1" dirty="0">
                <a:solidFill>
                  <a:srgbClr val="0054A4"/>
                </a:solidFill>
                <a:latin typeface="Arial" charset="0"/>
                <a:cs typeface="Arial" charset="0"/>
              </a:rPr>
              <a:t>Subsidiaries</a:t>
            </a:r>
          </a:p>
        </p:txBody>
      </p:sp>
      <p:sp>
        <p:nvSpPr>
          <p:cNvPr id="18" name="Obdélník 27"/>
          <p:cNvSpPr>
            <a:spLocks noChangeArrowheads="1"/>
          </p:cNvSpPr>
          <p:nvPr/>
        </p:nvSpPr>
        <p:spPr bwMode="auto">
          <a:xfrm>
            <a:off x="16562787" y="10913089"/>
            <a:ext cx="496887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cs-CZ" sz="3200" b="1" dirty="0">
                <a:solidFill>
                  <a:srgbClr val="0070C0"/>
                </a:solidFill>
                <a:latin typeface="+mn-lt"/>
                <a:cs typeface="Arial" charset="0"/>
              </a:rPr>
              <a:t>Research and Testing Institute Plzen</a:t>
            </a:r>
          </a:p>
          <a:p>
            <a:pPr algn="ctr"/>
            <a:r>
              <a:rPr lang="cs-CZ" sz="3200" dirty="0">
                <a:solidFill>
                  <a:srgbClr val="0070C0"/>
                </a:solidFill>
                <a:latin typeface="+mn-lt"/>
              </a:rPr>
              <a:t>www.vzuplzen.cz</a:t>
            </a:r>
            <a:endParaRPr lang="en-US" altLang="cs-CZ" sz="3200" b="1" dirty="0">
              <a:solidFill>
                <a:srgbClr val="0070C0"/>
              </a:solidFill>
              <a:latin typeface="+mn-lt"/>
              <a:cs typeface="Arial" charset="0"/>
            </a:endParaRPr>
          </a:p>
        </p:txBody>
      </p:sp>
      <p:pic>
        <p:nvPicPr>
          <p:cNvPr id="22" name="Picture 18" descr="C:\Documents and Settings\bie\Plocha\Prezentace\Dceřinné\CV Řež.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47769" y="9536040"/>
            <a:ext cx="2281418" cy="1454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Obdélník 26"/>
          <p:cNvSpPr>
            <a:spLocks noChangeArrowheads="1"/>
          </p:cNvSpPr>
          <p:nvPr/>
        </p:nvSpPr>
        <p:spPr bwMode="auto">
          <a:xfrm>
            <a:off x="8291223" y="11191590"/>
            <a:ext cx="4193514" cy="133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Aft>
                <a:spcPts val="2000"/>
              </a:spcAft>
              <a:buClr>
                <a:srgbClr val="E5711E"/>
              </a:buClr>
              <a:buSzPct val="100000"/>
            </a:pPr>
            <a:r>
              <a:rPr lang="en-US" altLang="cs-CZ" sz="3200" b="1" dirty="0">
                <a:solidFill>
                  <a:srgbClr val="0070C0"/>
                </a:solidFill>
                <a:latin typeface="+mn-lt"/>
                <a:cs typeface="Arial" charset="0"/>
              </a:rPr>
              <a:t>Skoda Praha</a:t>
            </a:r>
          </a:p>
          <a:p>
            <a:pPr algn="ctr">
              <a:spcAft>
                <a:spcPts val="2000"/>
              </a:spcAft>
              <a:buClr>
                <a:srgbClr val="E5711E"/>
              </a:buClr>
              <a:buSzPct val="100000"/>
            </a:pPr>
            <a:r>
              <a:rPr lang="cs-CZ" sz="3200" dirty="0">
                <a:solidFill>
                  <a:srgbClr val="0070C0"/>
                </a:solidFill>
                <a:latin typeface="+mn-lt"/>
              </a:rPr>
              <a:t>www.skodapraha.cz</a:t>
            </a:r>
            <a:endParaRPr lang="en-US" altLang="cs-CZ" sz="3200" b="1" dirty="0">
              <a:solidFill>
                <a:srgbClr val="0070C0"/>
              </a:solidFill>
              <a:latin typeface="+mn-lt"/>
              <a:cs typeface="Arial" charset="0"/>
            </a:endParaRPr>
          </a:p>
        </p:txBody>
      </p:sp>
      <p:sp>
        <p:nvSpPr>
          <p:cNvPr id="5" name="Zahnutá šipka doprava 4"/>
          <p:cNvSpPr/>
          <p:nvPr/>
        </p:nvSpPr>
        <p:spPr>
          <a:xfrm rot="10800000">
            <a:off x="17118977" y="6294608"/>
            <a:ext cx="1174750" cy="158432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3600">
              <a:solidFill>
                <a:srgbClr val="0054A4"/>
              </a:solidFill>
            </a:endParaRPr>
          </a:p>
        </p:txBody>
      </p:sp>
      <p:sp>
        <p:nvSpPr>
          <p:cNvPr id="17" name="Zahnutá šipka doprava 16"/>
          <p:cNvSpPr/>
          <p:nvPr/>
        </p:nvSpPr>
        <p:spPr>
          <a:xfrm>
            <a:off x="9800605" y="6396208"/>
            <a:ext cx="1174750" cy="158432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3600">
              <a:solidFill>
                <a:srgbClr val="0054A4"/>
              </a:solidFill>
            </a:endParaRPr>
          </a:p>
        </p:txBody>
      </p:sp>
      <p:pic>
        <p:nvPicPr>
          <p:cNvPr id="23" name="Picture 3" descr="C:\Documents and Settings\bie\Plocha\Prezentace\logo_SE_ENEL.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2515"/>
          <a:stretch/>
        </p:blipFill>
        <p:spPr bwMode="auto">
          <a:xfrm>
            <a:off x="9634182" y="3959524"/>
            <a:ext cx="2969074" cy="112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 descr="C:\Documents and Settings\bie\Plocha\Prezentace\Husinec - Řež.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62787" y="3299242"/>
            <a:ext cx="2235200" cy="1495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7" name="Obrázek 2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041891" y="3299242"/>
            <a:ext cx="2812519" cy="2308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Nadpis 1"/>
          <p:cNvSpPr>
            <a:spLocks noGrp="1"/>
          </p:cNvSpPr>
          <p:nvPr>
            <p:ph type="title"/>
          </p:nvPr>
        </p:nvSpPr>
        <p:spPr>
          <a:xfrm>
            <a:off x="495831" y="52746"/>
            <a:ext cx="20260236" cy="1987550"/>
          </a:xfrm>
        </p:spPr>
        <p:txBody>
          <a:bodyPr/>
          <a:lstStyle/>
          <a:p>
            <a:r>
              <a:rPr lang="en-US" altLang="cs-CZ" sz="5400" dirty="0">
                <a:solidFill>
                  <a:srgbClr val="0070C0"/>
                </a:solidFill>
              </a:rPr>
              <a:t>Stable company providing engineering and scientific work since 1955</a:t>
            </a:r>
          </a:p>
        </p:txBody>
      </p:sp>
      <p:sp>
        <p:nvSpPr>
          <p:cNvPr id="21" name="Obdélník 20"/>
          <p:cNvSpPr/>
          <p:nvPr/>
        </p:nvSpPr>
        <p:spPr>
          <a:xfrm>
            <a:off x="761083" y="2668895"/>
            <a:ext cx="6330941" cy="9694962"/>
          </a:xfrm>
          <a:prstGeom prst="rect">
            <a:avLst/>
          </a:prstGeom>
          <a:ln>
            <a:solidFill>
              <a:schemeClr val="tx1"/>
            </a:solidFill>
          </a:ln>
        </p:spPr>
        <p:txBody>
          <a:bodyPr wrap="square">
            <a:spAutoFit/>
          </a:bodyPr>
          <a:lstStyle/>
          <a:p>
            <a:pPr algn="just"/>
            <a:r>
              <a:rPr lang="en-GB" sz="4800" b="1" dirty="0">
                <a:solidFill>
                  <a:srgbClr val="0070C0"/>
                </a:solidFill>
              </a:rPr>
              <a:t>UJV Group (about 1300 employees) is a group of companies providing research and development, design and engineering services, production of special products and facilities, and expert activities in the power, industry, and health sectors</a:t>
            </a:r>
            <a:endParaRPr lang="cs-CZ" sz="4800" b="1" dirty="0">
              <a:solidFill>
                <a:srgbClr val="0070C0"/>
              </a:solidFill>
            </a:endParaRPr>
          </a:p>
        </p:txBody>
      </p:sp>
      <p:pic>
        <p:nvPicPr>
          <p:cNvPr id="29"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810067" y="6047221"/>
            <a:ext cx="4468814" cy="208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Obdélník 1"/>
          <p:cNvSpPr>
            <a:spLocks noChangeArrowheads="1"/>
          </p:cNvSpPr>
          <p:nvPr/>
        </p:nvSpPr>
        <p:spPr bwMode="auto">
          <a:xfrm>
            <a:off x="8660108" y="2334645"/>
            <a:ext cx="1151202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cs-CZ" sz="4000" b="1" dirty="0">
                <a:solidFill>
                  <a:srgbClr val="0054A4"/>
                </a:solidFill>
                <a:latin typeface="Arial" charset="0"/>
                <a:cs typeface="Arial" charset="0"/>
              </a:rPr>
              <a:t>Shareholders</a:t>
            </a:r>
          </a:p>
        </p:txBody>
      </p:sp>
      <p:pic>
        <p:nvPicPr>
          <p:cNvPr id="19" name="Obrázek 18">
            <a:extLst>
              <a:ext uri="{FF2B5EF4-FFF2-40B4-BE49-F238E27FC236}">
                <a16:creationId xmlns:a16="http://schemas.microsoft.com/office/drawing/2014/main" id="{842CF080-934E-4870-BC2C-C5BBA2C23F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48999" y="9771402"/>
            <a:ext cx="4153900" cy="806400"/>
          </a:xfrm>
          <a:prstGeom prst="rect">
            <a:avLst/>
          </a:prstGeom>
        </p:spPr>
      </p:pic>
    </p:spTree>
    <p:extLst>
      <p:ext uri="{BB962C8B-B14F-4D97-AF65-F5344CB8AC3E}">
        <p14:creationId xmlns:p14="http://schemas.microsoft.com/office/powerpoint/2010/main" val="277565741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62"/>
                                        </p:tgtEl>
                                        <p:attrNameLst>
                                          <p:attrName>style.visibility</p:attrName>
                                        </p:attrNameLst>
                                      </p:cBhvr>
                                      <p:to>
                                        <p:strVal val="visible"/>
                                      </p:to>
                                    </p:set>
                                    <p:animEffect transition="in" filter="fade">
                                      <p:cBhvr>
                                        <p:cTn id="10" dur="500"/>
                                        <p:tgtEl>
                                          <p:spTgt spid="1026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nodeType="afterGroup">
                            <p:stCondLst>
                              <p:cond delay="500"/>
                            </p:stCondLst>
                            <p:childTnLst>
                              <p:par>
                                <p:cTn id="15" presetID="10" presetClass="entr" presetSubtype="0" fill="hold" nodeType="afterEffect">
                                  <p:stCondLst>
                                    <p:cond delay="0"/>
                                  </p:stCondLst>
                                  <p:childTnLst>
                                    <p:set>
                                      <p:cBhvr>
                                        <p:cTn id="16" dur="1" fill="hold">
                                          <p:stCondLst>
                                            <p:cond delay="0"/>
                                          </p:stCondLst>
                                        </p:cTn>
                                        <p:tgtEl>
                                          <p:spTgt spid="10255"/>
                                        </p:tgtEl>
                                        <p:attrNameLst>
                                          <p:attrName>style.visibility</p:attrName>
                                        </p:attrNameLst>
                                      </p:cBhvr>
                                      <p:to>
                                        <p:strVal val="visible"/>
                                      </p:to>
                                    </p:set>
                                    <p:animEffect transition="in" filter="fade">
                                      <p:cBhvr>
                                        <p:cTn id="17" dur="500"/>
                                        <p:tgtEl>
                                          <p:spTgt spid="1025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par>
                          <p:cTn id="21" fill="hold" nodeType="afterGroup">
                            <p:stCondLst>
                              <p:cond delay="1000"/>
                            </p:stCondLst>
                            <p:childTnLst>
                              <p:par>
                                <p:cTn id="22" presetID="10" presetClass="entr" presetSubtype="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par>
                          <p:cTn id="25" fill="hold" nodeType="afterGroup">
                            <p:stCondLst>
                              <p:cond delay="1500"/>
                            </p:stCondLst>
                            <p:childTnLst>
                              <p:par>
                                <p:cTn id="26" presetID="10" presetClass="entr" presetSubtype="0"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2" grpId="0"/>
      <p:bldP spid="18" grpId="0"/>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D5649-6F47-42C0-B3C4-C2D1FB61F586}"/>
              </a:ext>
            </a:extLst>
          </p:cNvPr>
          <p:cNvSpPr>
            <a:spLocks noGrp="1"/>
          </p:cNvSpPr>
          <p:nvPr>
            <p:ph type="title"/>
          </p:nvPr>
        </p:nvSpPr>
        <p:spPr>
          <a:xfrm>
            <a:off x="1059103" y="227415"/>
            <a:ext cx="18180419" cy="1074606"/>
          </a:xfrm>
        </p:spPr>
        <p:txBody>
          <a:bodyPr>
            <a:normAutofit/>
          </a:bodyPr>
          <a:lstStyle/>
          <a:p>
            <a:pPr algn="ctr"/>
            <a:r>
              <a:rPr lang="en-US" sz="5400" dirty="0">
                <a:solidFill>
                  <a:srgbClr val="0070C0"/>
                </a:solidFill>
              </a:rPr>
              <a:t>Development of SMR in the </a:t>
            </a:r>
            <a:r>
              <a:rPr lang="en-US" sz="5400" dirty="0" err="1">
                <a:solidFill>
                  <a:srgbClr val="0070C0"/>
                </a:solidFill>
              </a:rPr>
              <a:t>czech</a:t>
            </a:r>
            <a:r>
              <a:rPr lang="en-US" sz="5400" dirty="0">
                <a:solidFill>
                  <a:srgbClr val="0070C0"/>
                </a:solidFill>
              </a:rPr>
              <a:t> republic</a:t>
            </a:r>
          </a:p>
        </p:txBody>
      </p:sp>
      <p:sp>
        <p:nvSpPr>
          <p:cNvPr id="6" name="Content Placeholder 5">
            <a:extLst>
              <a:ext uri="{FF2B5EF4-FFF2-40B4-BE49-F238E27FC236}">
                <a16:creationId xmlns:a16="http://schemas.microsoft.com/office/drawing/2014/main" id="{38781AB5-AD35-41E3-A180-135A53E6E971}"/>
              </a:ext>
            </a:extLst>
          </p:cNvPr>
          <p:cNvSpPr>
            <a:spLocks noGrp="1"/>
          </p:cNvSpPr>
          <p:nvPr>
            <p:ph idx="1"/>
          </p:nvPr>
        </p:nvSpPr>
        <p:spPr>
          <a:xfrm>
            <a:off x="1338073" y="1567565"/>
            <a:ext cx="19290171" cy="10808285"/>
          </a:xfrm>
        </p:spPr>
        <p:txBody>
          <a:bodyPr>
            <a:noAutofit/>
          </a:bodyPr>
          <a:lstStyle/>
          <a:p>
            <a:pPr marL="0" lvl="1" indent="0">
              <a:buNone/>
            </a:pPr>
            <a:r>
              <a:rPr lang="en-US" sz="4000" b="1" dirty="0">
                <a:solidFill>
                  <a:srgbClr val="0070C0"/>
                </a:solidFill>
              </a:rPr>
              <a:t>Activities on development of Czech own designs of SMR ongoing</a:t>
            </a:r>
          </a:p>
          <a:p>
            <a:pPr marL="977900" lvl="3" indent="-330200"/>
            <a:r>
              <a:rPr lang="en-US" sz="4000" b="1" dirty="0">
                <a:solidFill>
                  <a:srgbClr val="0070C0"/>
                </a:solidFill>
              </a:rPr>
              <a:t>PWR projects</a:t>
            </a:r>
          </a:p>
          <a:p>
            <a:pPr marL="1193900" lvl="4" indent="-330200"/>
            <a:r>
              <a:rPr lang="en-US" sz="4000" dirty="0">
                <a:solidFill>
                  <a:srgbClr val="0070C0"/>
                </a:solidFill>
              </a:rPr>
              <a:t>DAVID (</a:t>
            </a:r>
            <a:r>
              <a:rPr lang="en-US" sz="4000" dirty="0" err="1">
                <a:solidFill>
                  <a:srgbClr val="0070C0"/>
                </a:solidFill>
              </a:rPr>
              <a:t>Witkovitz</a:t>
            </a:r>
            <a:r>
              <a:rPr lang="en-US" sz="4000" dirty="0">
                <a:solidFill>
                  <a:srgbClr val="0070C0"/>
                </a:solidFill>
              </a:rPr>
              <a:t> Group), 175 MW, </a:t>
            </a:r>
            <a:r>
              <a:rPr lang="en-US" sz="4000" i="0" u="none" strike="noStrike" baseline="0" dirty="0">
                <a:solidFill>
                  <a:srgbClr val="0070C0"/>
                </a:solidFill>
              </a:rPr>
              <a:t>two active zones one on top of other, very compact, fuel change in the central plant </a:t>
            </a:r>
            <a:endParaRPr lang="en-US" sz="4000" dirty="0">
              <a:solidFill>
                <a:srgbClr val="0070C0"/>
              </a:solidFill>
            </a:endParaRPr>
          </a:p>
          <a:p>
            <a:pPr marL="1193900" lvl="4" indent="-330200"/>
            <a:r>
              <a:rPr lang="en-US" sz="4000" dirty="0">
                <a:solidFill>
                  <a:srgbClr val="0070C0"/>
                </a:solidFill>
              </a:rPr>
              <a:t>CR-100 (UJV Group), 100 </a:t>
            </a:r>
            <a:r>
              <a:rPr lang="en-US" sz="4000" dirty="0" err="1">
                <a:solidFill>
                  <a:srgbClr val="0070C0"/>
                </a:solidFill>
              </a:rPr>
              <a:t>MWt</a:t>
            </a:r>
            <a:r>
              <a:rPr lang="en-US" sz="4000" dirty="0">
                <a:solidFill>
                  <a:srgbClr val="0070C0"/>
                </a:solidFill>
              </a:rPr>
              <a:t>, </a:t>
            </a:r>
            <a:r>
              <a:rPr lang="en-US" sz="4000" i="0" u="none" strike="noStrike" baseline="0" dirty="0">
                <a:solidFill>
                  <a:srgbClr val="0070C0"/>
                </a:solidFill>
              </a:rPr>
              <a:t>SMR based on VVER fuel</a:t>
            </a:r>
            <a:endParaRPr lang="en-US" sz="4000" dirty="0">
              <a:solidFill>
                <a:srgbClr val="0070C0"/>
              </a:solidFill>
            </a:endParaRPr>
          </a:p>
          <a:p>
            <a:pPr marL="977900" lvl="3" indent="-330200"/>
            <a:r>
              <a:rPr lang="en-US" sz="4000" b="1" dirty="0">
                <a:solidFill>
                  <a:srgbClr val="0070C0"/>
                </a:solidFill>
              </a:rPr>
              <a:t>HWR project</a:t>
            </a:r>
          </a:p>
          <a:p>
            <a:pPr marL="1193900" lvl="4" indent="-330200"/>
            <a:r>
              <a:rPr lang="en-US" sz="4000" dirty="0">
                <a:solidFill>
                  <a:srgbClr val="0070C0"/>
                </a:solidFill>
              </a:rPr>
              <a:t>TEPLATOR (West Bohemia University), 200 MW, </a:t>
            </a:r>
            <a:r>
              <a:rPr lang="en-US" sz="4000" i="0" u="none" strike="noStrike" baseline="0" dirty="0">
                <a:solidFill>
                  <a:srgbClr val="0070C0"/>
                </a:solidFill>
              </a:rPr>
              <a:t>only heating source, heavy water reactor (use also spent fuel assemblies) </a:t>
            </a:r>
            <a:endParaRPr lang="en-US" sz="4000" dirty="0">
              <a:solidFill>
                <a:srgbClr val="0070C0"/>
              </a:solidFill>
            </a:endParaRPr>
          </a:p>
          <a:p>
            <a:pPr marL="977900" lvl="3" indent="-330200"/>
            <a:r>
              <a:rPr lang="en-US" sz="4000" b="1" dirty="0">
                <a:solidFill>
                  <a:srgbClr val="0070C0"/>
                </a:solidFill>
              </a:rPr>
              <a:t>Advanced Reactors</a:t>
            </a:r>
          </a:p>
          <a:p>
            <a:pPr marL="1193900" lvl="4" indent="-330200"/>
            <a:r>
              <a:rPr lang="en-US" sz="4000" dirty="0">
                <a:solidFill>
                  <a:srgbClr val="0070C0"/>
                </a:solidFill>
              </a:rPr>
              <a:t>Energy Well (CV Rez), 20 MW, </a:t>
            </a:r>
            <a:r>
              <a:rPr lang="en-US" sz="4000" i="0" u="none" strike="noStrike" baseline="0" dirty="0">
                <a:solidFill>
                  <a:srgbClr val="0070C0"/>
                </a:solidFill>
              </a:rPr>
              <a:t>cooling by liquid salt, solid fuel</a:t>
            </a:r>
            <a:endParaRPr lang="en-US" sz="4000" dirty="0">
              <a:solidFill>
                <a:srgbClr val="0070C0"/>
              </a:solidFill>
            </a:endParaRPr>
          </a:p>
          <a:p>
            <a:pPr marL="1193900" lvl="4" indent="-330200"/>
            <a:r>
              <a:rPr lang="en-US" sz="4000" dirty="0">
                <a:solidFill>
                  <a:srgbClr val="0070C0"/>
                </a:solidFill>
              </a:rPr>
              <a:t>ALLEGRO / </a:t>
            </a:r>
            <a:r>
              <a:rPr lang="en-US" sz="4000" dirty="0" err="1">
                <a:solidFill>
                  <a:srgbClr val="0070C0"/>
                </a:solidFill>
              </a:rPr>
              <a:t>HeFASTo</a:t>
            </a:r>
            <a:r>
              <a:rPr lang="en-US" sz="4000" dirty="0">
                <a:solidFill>
                  <a:srgbClr val="0070C0"/>
                </a:solidFill>
              </a:rPr>
              <a:t> (V4G4 </a:t>
            </a:r>
            <a:r>
              <a:rPr lang="en-US" sz="4000" dirty="0" err="1">
                <a:solidFill>
                  <a:srgbClr val="0070C0"/>
                </a:solidFill>
              </a:rPr>
              <a:t>CoE</a:t>
            </a:r>
            <a:r>
              <a:rPr lang="en-US" sz="4000" dirty="0">
                <a:solidFill>
                  <a:srgbClr val="0070C0"/>
                </a:solidFill>
              </a:rPr>
              <a:t> – UJV Rez + CV Rez), 75 / 200 MW, </a:t>
            </a:r>
            <a:r>
              <a:rPr lang="en-GB" sz="4000" i="0" u="none" strike="noStrike" baseline="0" dirty="0">
                <a:solidFill>
                  <a:srgbClr val="0070C0"/>
                </a:solidFill>
              </a:rPr>
              <a:t>fast helium cooled reactor</a:t>
            </a:r>
            <a:endParaRPr lang="en-US" sz="4000" dirty="0">
              <a:solidFill>
                <a:srgbClr val="0070C0"/>
              </a:solidFill>
            </a:endParaRPr>
          </a:p>
        </p:txBody>
      </p:sp>
      <p:pic>
        <p:nvPicPr>
          <p:cNvPr id="8" name="Obrázek 7">
            <a:extLst>
              <a:ext uri="{FF2B5EF4-FFF2-40B4-BE49-F238E27FC236}">
                <a16:creationId xmlns:a16="http://schemas.microsoft.com/office/drawing/2014/main" id="{219194EE-9996-4847-BADE-0723B7AB2C3E}"/>
              </a:ext>
            </a:extLst>
          </p:cNvPr>
          <p:cNvPicPr>
            <a:picLocks noChangeAspect="1"/>
          </p:cNvPicPr>
          <p:nvPr/>
        </p:nvPicPr>
        <p:blipFill>
          <a:blip r:embed="rId2"/>
          <a:stretch>
            <a:fillRect/>
          </a:stretch>
        </p:blipFill>
        <p:spPr>
          <a:xfrm>
            <a:off x="2550519" y="10179038"/>
            <a:ext cx="15566999" cy="3536962"/>
          </a:xfrm>
          <a:prstGeom prst="rect">
            <a:avLst/>
          </a:prstGeom>
        </p:spPr>
      </p:pic>
      <p:sp>
        <p:nvSpPr>
          <p:cNvPr id="9" name="Zástupný symbol pro číslo snímku 8">
            <a:extLst>
              <a:ext uri="{FF2B5EF4-FFF2-40B4-BE49-F238E27FC236}">
                <a16:creationId xmlns:a16="http://schemas.microsoft.com/office/drawing/2014/main" id="{84CB295E-4292-4486-A10C-B3959769573C}"/>
              </a:ext>
            </a:extLst>
          </p:cNvPr>
          <p:cNvSpPr>
            <a:spLocks noGrp="1"/>
          </p:cNvSpPr>
          <p:nvPr>
            <p:ph type="sldNum" sz="quarter" idx="12"/>
          </p:nvPr>
        </p:nvSpPr>
        <p:spPr/>
        <p:txBody>
          <a:bodyPr/>
          <a:lstStyle/>
          <a:p>
            <a:fld id="{E5DA22FA-421E-4FA0-BBDE-AE379348C7F1}" type="slidenum">
              <a:rPr lang="cs-CZ" smtClean="0"/>
              <a:t>30</a:t>
            </a:fld>
            <a:endParaRPr lang="cs-CZ"/>
          </a:p>
        </p:txBody>
      </p:sp>
    </p:spTree>
    <p:extLst>
      <p:ext uri="{BB962C8B-B14F-4D97-AF65-F5344CB8AC3E}">
        <p14:creationId xmlns:p14="http://schemas.microsoft.com/office/powerpoint/2010/main" val="4107052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Nadpis 1">
            <a:extLst>
              <a:ext uri="{FF2B5EF4-FFF2-40B4-BE49-F238E27FC236}">
                <a16:creationId xmlns:a16="http://schemas.microsoft.com/office/drawing/2014/main" id="{AD388BC8-5067-479E-BFCE-3712116CEC33}"/>
              </a:ext>
            </a:extLst>
          </p:cNvPr>
          <p:cNvSpPr>
            <a:spLocks noGrp="1"/>
          </p:cNvSpPr>
          <p:nvPr>
            <p:ph type="title"/>
          </p:nvPr>
        </p:nvSpPr>
        <p:spPr>
          <a:xfrm>
            <a:off x="1553658" y="210002"/>
            <a:ext cx="18888061" cy="1162373"/>
          </a:xfrm>
        </p:spPr>
        <p:txBody>
          <a:bodyPr>
            <a:noAutofit/>
          </a:bodyPr>
          <a:lstStyle/>
          <a:p>
            <a:r>
              <a:rPr lang="en-US" altLang="cs-CZ" sz="5400" dirty="0">
                <a:solidFill>
                  <a:srgbClr val="0070C0"/>
                </a:solidFill>
              </a:rPr>
              <a:t>Summary</a:t>
            </a:r>
            <a:endParaRPr lang="cs-CZ" altLang="cs-CZ" sz="5400" dirty="0">
              <a:solidFill>
                <a:srgbClr val="0070C0"/>
              </a:solidFill>
            </a:endParaRPr>
          </a:p>
        </p:txBody>
      </p:sp>
      <p:sp>
        <p:nvSpPr>
          <p:cNvPr id="70659" name="Zástupný symbol pro obsah 2">
            <a:extLst>
              <a:ext uri="{FF2B5EF4-FFF2-40B4-BE49-F238E27FC236}">
                <a16:creationId xmlns:a16="http://schemas.microsoft.com/office/drawing/2014/main" id="{220E229A-27B1-4AF0-88C3-4B45123BA19C}"/>
              </a:ext>
            </a:extLst>
          </p:cNvPr>
          <p:cNvSpPr>
            <a:spLocks noGrp="1"/>
          </p:cNvSpPr>
          <p:nvPr>
            <p:ph idx="1"/>
          </p:nvPr>
        </p:nvSpPr>
        <p:spPr bwMode="auto">
          <a:xfrm>
            <a:off x="1334492" y="1372375"/>
            <a:ext cx="20019983" cy="104373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9175" tIns="94588" rIns="189175" bIns="94588" numCol="1" rtlCol="0" anchor="t" anchorCtr="0" compatLnSpc="1">
            <a:prstTxWarp prst="textNoShape">
              <a:avLst/>
            </a:prstTxWarp>
            <a:noAutofit/>
          </a:bodyPr>
          <a:lstStyle/>
          <a:p>
            <a:pPr marL="540000" indent="-540000">
              <a:spcAft>
                <a:spcPts val="1800"/>
              </a:spcAft>
            </a:pPr>
            <a:r>
              <a:rPr lang="en-US" sz="4000" i="0" u="none" strike="noStrike" baseline="0" dirty="0">
                <a:solidFill>
                  <a:srgbClr val="0070C0"/>
                </a:solidFill>
              </a:rPr>
              <a:t>Nuclear power demonstrated the capability of a very efficient transition to low-carbon electricity production </a:t>
            </a:r>
          </a:p>
          <a:p>
            <a:pPr marL="540000" indent="-540000">
              <a:spcAft>
                <a:spcPts val="1800"/>
              </a:spcAft>
            </a:pPr>
            <a:r>
              <a:rPr lang="en-US" sz="4000" i="0" u="none" strike="noStrike" baseline="0" dirty="0">
                <a:solidFill>
                  <a:srgbClr val="0070C0"/>
                </a:solidFill>
              </a:rPr>
              <a:t>Recent developments demonstrated that without nuclear power there will be strong need of fossil fuels</a:t>
            </a:r>
          </a:p>
          <a:p>
            <a:pPr marL="540000" indent="-540000">
              <a:spcAft>
                <a:spcPts val="1800"/>
              </a:spcAft>
            </a:pPr>
            <a:r>
              <a:rPr lang="en-US" sz="4000" i="0" u="none" strike="noStrike" baseline="0" dirty="0">
                <a:solidFill>
                  <a:srgbClr val="0070C0"/>
                </a:solidFill>
              </a:rPr>
              <a:t>The ideological campaign caused slowing down the development of nuclear power in EU and CR resulted in lack of energy sources significant loss of industrial capacities</a:t>
            </a:r>
          </a:p>
          <a:p>
            <a:pPr marL="540000" indent="-540000">
              <a:spcAft>
                <a:spcPts val="1800"/>
              </a:spcAft>
            </a:pPr>
            <a:r>
              <a:rPr lang="en-US" sz="4000" i="0" u="none" strike="noStrike" baseline="0" dirty="0">
                <a:solidFill>
                  <a:srgbClr val="0070C0"/>
                </a:solidFill>
              </a:rPr>
              <a:t>The war in Ukraine have shown the need to restore European (Western) competences in the field of NPP construction with appropriate Western supply chain</a:t>
            </a:r>
          </a:p>
          <a:p>
            <a:pPr marL="540000" indent="-540000">
              <a:spcAft>
                <a:spcPts val="1800"/>
              </a:spcAft>
            </a:pPr>
            <a:r>
              <a:rPr lang="en-US" sz="4000" i="0" u="none" strike="noStrike" baseline="0" dirty="0">
                <a:solidFill>
                  <a:srgbClr val="0070C0"/>
                </a:solidFill>
              </a:rPr>
              <a:t>The key is to ensure safe long-term operation of existing units and availability of Western fuel also for VVER reactors</a:t>
            </a:r>
          </a:p>
          <a:p>
            <a:pPr marL="540000" indent="-540000">
              <a:spcAft>
                <a:spcPts val="1800"/>
              </a:spcAft>
            </a:pPr>
            <a:r>
              <a:rPr lang="en-US" sz="4000" i="0" u="none" strike="noStrike" baseline="0" dirty="0">
                <a:solidFill>
                  <a:srgbClr val="0070C0"/>
                </a:solidFill>
              </a:rPr>
              <a:t>The current updated (2015) energy concept of the Czech Republic envisages a roughly half share of nuclear power in electricity production</a:t>
            </a:r>
          </a:p>
          <a:p>
            <a:pPr marL="540000" indent="-540000">
              <a:spcAft>
                <a:spcPts val="1800"/>
              </a:spcAft>
            </a:pPr>
            <a:r>
              <a:rPr lang="en-US" sz="4000" i="0" u="none" strike="noStrike" baseline="0" dirty="0">
                <a:solidFill>
                  <a:srgbClr val="0070C0"/>
                </a:solidFill>
              </a:rPr>
              <a:t>The political commitment on the long-term development and use of nuclear energy is crucial</a:t>
            </a:r>
          </a:p>
          <a:p>
            <a:pPr marL="540000" indent="-540000">
              <a:spcAft>
                <a:spcPts val="1800"/>
              </a:spcAft>
            </a:pPr>
            <a:endParaRPr lang="en-US" sz="4000" i="0" u="none" strike="noStrike" baseline="0" dirty="0">
              <a:solidFill>
                <a:srgbClr val="0070C0"/>
              </a:solidFill>
            </a:endParaRPr>
          </a:p>
          <a:p>
            <a:pPr marL="540000" indent="-540000">
              <a:spcAft>
                <a:spcPts val="1800"/>
              </a:spcAft>
            </a:pPr>
            <a:endParaRPr lang="en-US" sz="4000" i="0" u="none" strike="noStrike" baseline="0" dirty="0">
              <a:solidFill>
                <a:srgbClr val="0070C0"/>
              </a:solidFill>
            </a:endParaRPr>
          </a:p>
        </p:txBody>
      </p:sp>
      <p:sp>
        <p:nvSpPr>
          <p:cNvPr id="3" name="Zástupný symbol pro číslo snímku 2">
            <a:extLst>
              <a:ext uri="{FF2B5EF4-FFF2-40B4-BE49-F238E27FC236}">
                <a16:creationId xmlns:a16="http://schemas.microsoft.com/office/drawing/2014/main" id="{A0B279BD-E5B3-4304-BAA1-DC3738729376}"/>
              </a:ext>
            </a:extLst>
          </p:cNvPr>
          <p:cNvSpPr>
            <a:spLocks noGrp="1"/>
          </p:cNvSpPr>
          <p:nvPr>
            <p:ph type="sldNum" sz="quarter" idx="12"/>
          </p:nvPr>
        </p:nvSpPr>
        <p:spPr/>
        <p:txBody>
          <a:bodyPr/>
          <a:lstStyle/>
          <a:p>
            <a:fld id="{E5DA22FA-421E-4FA0-BBDE-AE379348C7F1}" type="slidenum">
              <a:rPr lang="cs-CZ" smtClean="0"/>
              <a:t>31</a:t>
            </a:fld>
            <a:endParaRPr lang="cs-CZ"/>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Nadpis 1">
            <a:extLst>
              <a:ext uri="{FF2B5EF4-FFF2-40B4-BE49-F238E27FC236}">
                <a16:creationId xmlns:a16="http://schemas.microsoft.com/office/drawing/2014/main" id="{AD388BC8-5067-479E-BFCE-3712116CEC33}"/>
              </a:ext>
            </a:extLst>
          </p:cNvPr>
          <p:cNvSpPr>
            <a:spLocks noGrp="1"/>
          </p:cNvSpPr>
          <p:nvPr>
            <p:ph type="title"/>
          </p:nvPr>
        </p:nvSpPr>
        <p:spPr>
          <a:xfrm>
            <a:off x="1553658" y="210002"/>
            <a:ext cx="18888061" cy="1162373"/>
          </a:xfrm>
        </p:spPr>
        <p:txBody>
          <a:bodyPr>
            <a:noAutofit/>
          </a:bodyPr>
          <a:lstStyle/>
          <a:p>
            <a:r>
              <a:rPr lang="en-US" altLang="cs-CZ" sz="5400" dirty="0">
                <a:solidFill>
                  <a:srgbClr val="0070C0"/>
                </a:solidFill>
              </a:rPr>
              <a:t>Summary</a:t>
            </a:r>
            <a:endParaRPr lang="cs-CZ" altLang="cs-CZ" sz="5400" dirty="0">
              <a:solidFill>
                <a:srgbClr val="0070C0"/>
              </a:solidFill>
            </a:endParaRPr>
          </a:p>
        </p:txBody>
      </p:sp>
      <p:sp>
        <p:nvSpPr>
          <p:cNvPr id="70659" name="Zástupný symbol pro obsah 2">
            <a:extLst>
              <a:ext uri="{FF2B5EF4-FFF2-40B4-BE49-F238E27FC236}">
                <a16:creationId xmlns:a16="http://schemas.microsoft.com/office/drawing/2014/main" id="{220E229A-27B1-4AF0-88C3-4B45123BA19C}"/>
              </a:ext>
            </a:extLst>
          </p:cNvPr>
          <p:cNvSpPr>
            <a:spLocks noGrp="1"/>
          </p:cNvSpPr>
          <p:nvPr>
            <p:ph idx="1"/>
          </p:nvPr>
        </p:nvSpPr>
        <p:spPr bwMode="auto">
          <a:xfrm>
            <a:off x="1398675" y="1639333"/>
            <a:ext cx="19694518" cy="104373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9175" tIns="94588" rIns="189175" bIns="94588" numCol="1" rtlCol="0" anchor="t" anchorCtr="0" compatLnSpc="1">
            <a:prstTxWarp prst="textNoShape">
              <a:avLst/>
            </a:prstTxWarp>
            <a:noAutofit/>
          </a:bodyPr>
          <a:lstStyle/>
          <a:p>
            <a:pPr marL="540000" indent="-540000">
              <a:spcAft>
                <a:spcPts val="1800"/>
              </a:spcAft>
            </a:pPr>
            <a:r>
              <a:rPr lang="en-US" sz="4000" i="0" u="none" strike="noStrike" baseline="0" dirty="0">
                <a:solidFill>
                  <a:srgbClr val="0070C0"/>
                </a:solidFill>
              </a:rPr>
              <a:t>SMRs have significant potential to complement energy mix mainly due to their multipurpose applications</a:t>
            </a:r>
          </a:p>
          <a:p>
            <a:pPr marL="540000" indent="-540000">
              <a:spcAft>
                <a:spcPts val="1800"/>
              </a:spcAft>
            </a:pPr>
            <a:r>
              <a:rPr lang="en-US" sz="4000" dirty="0">
                <a:solidFill>
                  <a:srgbClr val="0070C0"/>
                </a:solidFill>
              </a:rPr>
              <a:t>SMRs are not considered in CR as a replacement for large units, but complementing the energy mix as a suitable replacement for coal units and for large central heating plants</a:t>
            </a:r>
            <a:endParaRPr lang="en-GB" sz="4000" dirty="0">
              <a:solidFill>
                <a:srgbClr val="0070C0"/>
              </a:solidFill>
            </a:endParaRPr>
          </a:p>
          <a:p>
            <a:pPr marL="540000" indent="-540000">
              <a:spcAft>
                <a:spcPts val="1800"/>
              </a:spcAft>
            </a:pPr>
            <a:r>
              <a:rPr lang="en-US" sz="4000" i="0" u="none" strike="noStrike" baseline="0" dirty="0">
                <a:solidFill>
                  <a:srgbClr val="0070C0"/>
                </a:solidFill>
              </a:rPr>
              <a:t>The SMR program in CR means not only the construction of NPPs, but also the strong involvement of the Czech industry, research and engineering companies in the supply chain, technology development, engineering, maintenance and training activities</a:t>
            </a:r>
          </a:p>
          <a:p>
            <a:pPr marL="540000" indent="-540000">
              <a:spcAft>
                <a:spcPts val="1800"/>
              </a:spcAft>
            </a:pPr>
            <a:r>
              <a:rPr lang="en-US" sz="4000" dirty="0">
                <a:solidFill>
                  <a:srgbClr val="0070C0"/>
                </a:solidFill>
              </a:rPr>
              <a:t>Emphasis will be placed on simplicity, speed of construction and economic parameters of the construction and operation of SMR</a:t>
            </a:r>
            <a:r>
              <a:rPr lang="cs-CZ" sz="4000" dirty="0">
                <a:solidFill>
                  <a:srgbClr val="0070C0"/>
                </a:solidFill>
              </a:rPr>
              <a:t>.</a:t>
            </a:r>
            <a:endParaRPr lang="en-US" sz="4000" dirty="0">
              <a:solidFill>
                <a:srgbClr val="0070C0"/>
              </a:solidFill>
            </a:endParaRPr>
          </a:p>
          <a:p>
            <a:pPr marL="630238" lvl="3" indent="-342900">
              <a:spcBef>
                <a:spcPts val="300"/>
              </a:spcBef>
              <a:spcAft>
                <a:spcPts val="1200"/>
              </a:spcAft>
              <a:buClr>
                <a:srgbClr val="007236">
                  <a:lumMod val="75000"/>
                </a:srgbClr>
              </a:buClr>
              <a:buSzPct val="120000"/>
              <a:buFont typeface="Wingdings" panose="05000000000000000000" pitchFamily="2" charset="2"/>
              <a:buChar char="§"/>
              <a:defRPr/>
            </a:pPr>
            <a:r>
              <a:rPr lang="en-US" sz="4000" dirty="0">
                <a:solidFill>
                  <a:srgbClr val="0070C0"/>
                </a:solidFill>
              </a:rPr>
              <a:t>Critical issue for SMR could be licensing and public acceptance of new non-nuclear sites and development of EU taxonomy</a:t>
            </a:r>
            <a:endParaRPr lang="en-GB" altLang="cs-CZ" sz="4000" dirty="0">
              <a:solidFill>
                <a:srgbClr val="0070C0"/>
              </a:solidFill>
            </a:endParaRPr>
          </a:p>
        </p:txBody>
      </p:sp>
      <p:sp>
        <p:nvSpPr>
          <p:cNvPr id="2" name="Zástupný symbol pro číslo snímku 1">
            <a:extLst>
              <a:ext uri="{FF2B5EF4-FFF2-40B4-BE49-F238E27FC236}">
                <a16:creationId xmlns:a16="http://schemas.microsoft.com/office/drawing/2014/main" id="{191961D6-D888-4014-BB8C-A724F60DBBC8}"/>
              </a:ext>
            </a:extLst>
          </p:cNvPr>
          <p:cNvSpPr>
            <a:spLocks noGrp="1"/>
          </p:cNvSpPr>
          <p:nvPr>
            <p:ph type="sldNum" sz="quarter" idx="12"/>
          </p:nvPr>
        </p:nvSpPr>
        <p:spPr/>
        <p:txBody>
          <a:bodyPr/>
          <a:lstStyle/>
          <a:p>
            <a:fld id="{E5DA22FA-421E-4FA0-BBDE-AE379348C7F1}" type="slidenum">
              <a:rPr lang="cs-CZ" smtClean="0"/>
              <a:t>32</a:t>
            </a:fld>
            <a:endParaRPr lang="cs-CZ"/>
          </a:p>
        </p:txBody>
      </p:sp>
    </p:spTree>
    <p:extLst>
      <p:ext uri="{BB962C8B-B14F-4D97-AF65-F5344CB8AC3E}">
        <p14:creationId xmlns:p14="http://schemas.microsoft.com/office/powerpoint/2010/main" val="37039405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Nadpis 1">
            <a:extLst>
              <a:ext uri="{FF2B5EF4-FFF2-40B4-BE49-F238E27FC236}">
                <a16:creationId xmlns:a16="http://schemas.microsoft.com/office/drawing/2014/main" id="{478CCB59-2A81-4A08-BB33-767834CFFE69}"/>
              </a:ext>
            </a:extLst>
          </p:cNvPr>
          <p:cNvSpPr>
            <a:spLocks noGrp="1"/>
          </p:cNvSpPr>
          <p:nvPr>
            <p:ph type="title"/>
          </p:nvPr>
        </p:nvSpPr>
        <p:spPr/>
        <p:txBody>
          <a:bodyPr/>
          <a:lstStyle/>
          <a:p>
            <a:r>
              <a:rPr lang="cs-CZ" altLang="cs-CZ" dirty="0">
                <a:solidFill>
                  <a:srgbClr val="0070C0"/>
                </a:solidFill>
              </a:rPr>
              <a:t>  </a:t>
            </a:r>
            <a:endParaRPr lang="en-US" altLang="cs-CZ" dirty="0">
              <a:solidFill>
                <a:srgbClr val="0070C0"/>
              </a:solidFill>
            </a:endParaRPr>
          </a:p>
        </p:txBody>
      </p:sp>
      <p:sp>
        <p:nvSpPr>
          <p:cNvPr id="3" name="Zástupný symbol pro obsah 2">
            <a:extLst>
              <a:ext uri="{FF2B5EF4-FFF2-40B4-BE49-F238E27FC236}">
                <a16:creationId xmlns:a16="http://schemas.microsoft.com/office/drawing/2014/main" id="{07ACC741-A651-420C-B984-EFE89EA6250D}"/>
              </a:ext>
            </a:extLst>
          </p:cNvPr>
          <p:cNvSpPr>
            <a:spLocks noGrp="1"/>
          </p:cNvSpPr>
          <p:nvPr>
            <p:ph idx="4294967295"/>
          </p:nvPr>
        </p:nvSpPr>
        <p:spPr>
          <a:xfrm>
            <a:off x="2992583" y="2318163"/>
            <a:ext cx="17007840" cy="10699568"/>
          </a:xfrm>
        </p:spPr>
        <p:txBody>
          <a:bodyPr/>
          <a:lstStyle/>
          <a:p>
            <a:pPr marL="0" indent="0" algn="ctr">
              <a:buNone/>
              <a:defRPr/>
            </a:pPr>
            <a:r>
              <a:rPr lang="en-US" altLang="cs-CZ" sz="7200" cap="all" dirty="0">
                <a:solidFill>
                  <a:srgbClr val="0070C0"/>
                </a:solidFill>
              </a:rPr>
              <a:t>Thank you for your attention</a:t>
            </a:r>
            <a:br>
              <a:rPr lang="en-US" altLang="cs-CZ" sz="6000" cap="all" dirty="0">
                <a:solidFill>
                  <a:srgbClr val="0070C0"/>
                </a:solidFill>
              </a:rPr>
            </a:br>
            <a:endParaRPr lang="cs-CZ" altLang="cs-CZ" sz="6000" cap="all" dirty="0">
              <a:solidFill>
                <a:srgbClr val="0070C0"/>
              </a:solidFill>
            </a:endParaRPr>
          </a:p>
          <a:p>
            <a:pPr marL="0" indent="0" algn="ctr">
              <a:buNone/>
              <a:defRPr/>
            </a:pPr>
            <a:endParaRPr lang="en-US" altLang="cs-CZ" sz="3600" dirty="0">
              <a:solidFill>
                <a:srgbClr val="0070C0"/>
              </a:solidFill>
            </a:endParaRPr>
          </a:p>
          <a:p>
            <a:pPr marL="0" indent="0" algn="r">
              <a:buNone/>
              <a:defRPr/>
            </a:pPr>
            <a:r>
              <a:rPr lang="cs-CZ" altLang="cs-CZ" sz="3600" dirty="0" err="1">
                <a:solidFill>
                  <a:srgbClr val="0070C0"/>
                </a:solidFill>
                <a:hlinkClick r:id="rId2">
                  <a:extLst>
                    <a:ext uri="{A12FA001-AC4F-418D-AE19-62706E023703}">
                      <ahyp:hlinkClr xmlns:ahyp="http://schemas.microsoft.com/office/drawing/2018/hyperlinkcolor" val="tx"/>
                    </a:ext>
                  </a:extLst>
                </a:hlinkClick>
              </a:rPr>
              <a:t>Jozef.Misak</a:t>
            </a:r>
            <a:r>
              <a:rPr lang="en-US" altLang="cs-CZ" sz="3600" dirty="0">
                <a:solidFill>
                  <a:srgbClr val="0070C0"/>
                </a:solidFill>
                <a:hlinkClick r:id="rId2">
                  <a:extLst>
                    <a:ext uri="{A12FA001-AC4F-418D-AE19-62706E023703}">
                      <ahyp:hlinkClr xmlns:ahyp="http://schemas.microsoft.com/office/drawing/2018/hyperlinkcolor" val="tx"/>
                    </a:ext>
                  </a:extLst>
                </a:hlinkClick>
              </a:rPr>
              <a:t>@ujv.cz</a:t>
            </a:r>
            <a:endParaRPr lang="en-US" altLang="cs-CZ" sz="3600" dirty="0">
              <a:solidFill>
                <a:srgbClr val="0070C0"/>
              </a:solidFill>
            </a:endParaRPr>
          </a:p>
          <a:p>
            <a:pPr marL="0" indent="0" algn="r">
              <a:buNone/>
              <a:defRPr/>
            </a:pPr>
            <a:r>
              <a:rPr lang="en-US" altLang="cs-CZ" sz="3600" dirty="0">
                <a:solidFill>
                  <a:srgbClr val="0070C0"/>
                </a:solidFill>
              </a:rPr>
              <a:t>Phone: +420 602 293 882 </a:t>
            </a:r>
            <a:endParaRPr lang="cs-CZ" altLang="cs-CZ" sz="3600" dirty="0">
              <a:solidFill>
                <a:srgbClr val="0070C0"/>
              </a:solidFill>
            </a:endParaRPr>
          </a:p>
          <a:p>
            <a:pPr marL="0" indent="0" algn="r">
              <a:buNone/>
              <a:defRPr/>
            </a:pPr>
            <a:endParaRPr lang="cs-CZ" altLang="cs-CZ" sz="3600" dirty="0">
              <a:solidFill>
                <a:srgbClr val="0070C0"/>
              </a:solidFill>
            </a:endParaRPr>
          </a:p>
          <a:p>
            <a:pPr marL="0" indent="0" algn="r">
              <a:buNone/>
              <a:defRPr/>
            </a:pPr>
            <a:r>
              <a:rPr lang="en-US" altLang="cs-CZ" sz="3600" dirty="0">
                <a:solidFill>
                  <a:srgbClr val="0070C0"/>
                </a:solidFill>
              </a:rPr>
              <a:t>www.ujv.cz</a:t>
            </a:r>
            <a:br>
              <a:rPr lang="cs-CZ" altLang="cs-CZ" sz="3600" dirty="0">
                <a:solidFill>
                  <a:srgbClr val="0070C0"/>
                </a:solidFill>
              </a:rPr>
            </a:br>
            <a:endParaRPr lang="cs-CZ" sz="3600" dirty="0">
              <a:solidFill>
                <a:srgbClr val="0070C0"/>
              </a:solidFill>
            </a:endParaRPr>
          </a:p>
          <a:p>
            <a:pPr>
              <a:defRPr/>
            </a:pPr>
            <a:endParaRPr lang="en-US" dirty="0">
              <a:solidFill>
                <a:srgbClr val="0070C0"/>
              </a:solidFill>
            </a:endParaRPr>
          </a:p>
        </p:txBody>
      </p:sp>
      <p:sp>
        <p:nvSpPr>
          <p:cNvPr id="2" name="Zástupný symbol pro číslo snímku 1">
            <a:extLst>
              <a:ext uri="{FF2B5EF4-FFF2-40B4-BE49-F238E27FC236}">
                <a16:creationId xmlns:a16="http://schemas.microsoft.com/office/drawing/2014/main" id="{20BC017E-EA36-4461-9184-139A9B557F0B}"/>
              </a:ext>
            </a:extLst>
          </p:cNvPr>
          <p:cNvSpPr>
            <a:spLocks noGrp="1"/>
          </p:cNvSpPr>
          <p:nvPr>
            <p:ph type="sldNum" sz="quarter" idx="12"/>
          </p:nvPr>
        </p:nvSpPr>
        <p:spPr/>
        <p:txBody>
          <a:bodyPr/>
          <a:lstStyle/>
          <a:p>
            <a:fld id="{E5DA22FA-421E-4FA0-BBDE-AE379348C7F1}" type="slidenum">
              <a:rPr lang="cs-CZ" smtClean="0"/>
              <a:t>33</a:t>
            </a:fld>
            <a:endParaRPr lang="cs-CZ"/>
          </a:p>
        </p:txBody>
      </p:sp>
      <p:pic>
        <p:nvPicPr>
          <p:cNvPr id="5" name="Obrázek 4">
            <a:extLst>
              <a:ext uri="{FF2B5EF4-FFF2-40B4-BE49-F238E27FC236}">
                <a16:creationId xmlns:a16="http://schemas.microsoft.com/office/drawing/2014/main" id="{55D5C5D1-B3C6-49C9-B275-E0F505DC8E76}"/>
              </a:ext>
            </a:extLst>
          </p:cNvPr>
          <p:cNvPicPr>
            <a:picLocks noChangeAspect="1"/>
          </p:cNvPicPr>
          <p:nvPr/>
        </p:nvPicPr>
        <p:blipFill>
          <a:blip r:embed="rId3"/>
          <a:stretch>
            <a:fillRect/>
          </a:stretch>
        </p:blipFill>
        <p:spPr>
          <a:xfrm>
            <a:off x="1154691" y="4104371"/>
            <a:ext cx="12435971" cy="8333624"/>
          </a:xfrm>
          <a:prstGeom prst="rect">
            <a:avLst/>
          </a:prstGeom>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Nadpis 2">
            <a:extLst>
              <a:ext uri="{FF2B5EF4-FFF2-40B4-BE49-F238E27FC236}">
                <a16:creationId xmlns:a16="http://schemas.microsoft.com/office/drawing/2014/main" id="{9CFCA263-B803-44A9-8D37-47B6EDC11BDC}"/>
              </a:ext>
            </a:extLst>
          </p:cNvPr>
          <p:cNvSpPr>
            <a:spLocks noGrp="1"/>
          </p:cNvSpPr>
          <p:nvPr>
            <p:ph type="title"/>
          </p:nvPr>
        </p:nvSpPr>
        <p:spPr>
          <a:xfrm>
            <a:off x="1301858" y="194826"/>
            <a:ext cx="19605355" cy="1436968"/>
          </a:xfrm>
        </p:spPr>
        <p:txBody>
          <a:bodyPr>
            <a:noAutofit/>
          </a:bodyPr>
          <a:lstStyle/>
          <a:p>
            <a:r>
              <a:rPr lang="en-US" altLang="cs-CZ" sz="5400" dirty="0">
                <a:solidFill>
                  <a:srgbClr val="0070C0"/>
                </a:solidFill>
              </a:rPr>
              <a:t>Content</a:t>
            </a:r>
            <a:endParaRPr lang="cs-CZ" altLang="cs-CZ" sz="5400" cap="none" dirty="0">
              <a:solidFill>
                <a:srgbClr val="0070C0"/>
              </a:solidFill>
            </a:endParaRPr>
          </a:p>
        </p:txBody>
      </p:sp>
      <p:sp>
        <p:nvSpPr>
          <p:cNvPr id="4" name="Zástupný symbol pro obsah 2">
            <a:extLst>
              <a:ext uri="{FF2B5EF4-FFF2-40B4-BE49-F238E27FC236}">
                <a16:creationId xmlns:a16="http://schemas.microsoft.com/office/drawing/2014/main" id="{DF4C99B1-9245-4F85-A7BB-73F027682282}"/>
              </a:ext>
            </a:extLst>
          </p:cNvPr>
          <p:cNvSpPr>
            <a:spLocks noGrp="1"/>
          </p:cNvSpPr>
          <p:nvPr>
            <p:ph idx="1"/>
          </p:nvPr>
        </p:nvSpPr>
        <p:spPr>
          <a:xfrm>
            <a:off x="1486396" y="1777195"/>
            <a:ext cx="15870579" cy="10487882"/>
          </a:xfrm>
        </p:spPr>
        <p:txBody>
          <a:bodyPr>
            <a:noAutofit/>
          </a:bodyPr>
          <a:lstStyle/>
          <a:p>
            <a:pPr marL="540000" indent="-540000">
              <a:spcBef>
                <a:spcPts val="0"/>
              </a:spcBef>
              <a:spcAft>
                <a:spcPts val="3600"/>
              </a:spcAft>
            </a:pPr>
            <a:r>
              <a:rPr lang="en-US" altLang="cs-CZ" sz="4800" dirty="0">
                <a:solidFill>
                  <a:srgbClr val="0070C0"/>
                </a:solidFill>
              </a:rPr>
              <a:t>Recent developments</a:t>
            </a:r>
            <a:r>
              <a:rPr lang="cs-CZ" altLang="cs-CZ" sz="4800" dirty="0">
                <a:solidFill>
                  <a:srgbClr val="0070C0"/>
                </a:solidFill>
              </a:rPr>
              <a:t> </a:t>
            </a:r>
            <a:r>
              <a:rPr lang="en-US" altLang="cs-CZ" sz="4800" dirty="0">
                <a:solidFill>
                  <a:srgbClr val="0070C0"/>
                </a:solidFill>
              </a:rPr>
              <a:t>in energy sector</a:t>
            </a:r>
          </a:p>
          <a:p>
            <a:pPr marL="540000" indent="-540000">
              <a:spcBef>
                <a:spcPts val="0"/>
              </a:spcBef>
              <a:spcAft>
                <a:spcPts val="3600"/>
              </a:spcAft>
            </a:pPr>
            <a:r>
              <a:rPr lang="en-US" altLang="cs-CZ" sz="4800" dirty="0">
                <a:solidFill>
                  <a:srgbClr val="0070C0"/>
                </a:solidFill>
              </a:rPr>
              <a:t>Nuclear power in the Czech Republic</a:t>
            </a:r>
          </a:p>
          <a:p>
            <a:pPr marL="540000" indent="-540000">
              <a:spcBef>
                <a:spcPts val="0"/>
              </a:spcBef>
              <a:spcAft>
                <a:spcPts val="3600"/>
              </a:spcAft>
            </a:pPr>
            <a:r>
              <a:rPr lang="en-US" altLang="cs-CZ" sz="4800" cap="none" dirty="0">
                <a:solidFill>
                  <a:srgbClr val="0070C0"/>
                </a:solidFill>
              </a:rPr>
              <a:t>New build plans in the Czech Republic</a:t>
            </a:r>
            <a:endParaRPr lang="cs-CZ" altLang="cs-CZ" sz="4800" cap="none" dirty="0">
              <a:solidFill>
                <a:srgbClr val="0070C0"/>
              </a:solidFill>
            </a:endParaRPr>
          </a:p>
          <a:p>
            <a:pPr marL="540000" indent="-540000">
              <a:spcBef>
                <a:spcPts val="0"/>
              </a:spcBef>
              <a:spcAft>
                <a:spcPts val="3600"/>
              </a:spcAft>
            </a:pPr>
            <a:r>
              <a:rPr lang="en-US" sz="4800" dirty="0">
                <a:solidFill>
                  <a:srgbClr val="0070C0"/>
                </a:solidFill>
              </a:rPr>
              <a:t>SMR deployment in the Czech Republic</a:t>
            </a:r>
          </a:p>
          <a:p>
            <a:pPr marL="540000" indent="-540000">
              <a:spcBef>
                <a:spcPts val="0"/>
              </a:spcBef>
              <a:spcAft>
                <a:spcPts val="3600"/>
              </a:spcAft>
            </a:pPr>
            <a:r>
              <a:rPr lang="en-US" sz="4800" dirty="0">
                <a:solidFill>
                  <a:srgbClr val="0070C0"/>
                </a:solidFill>
              </a:rPr>
              <a:t>Development of SMRs in the Czech Republic</a:t>
            </a:r>
          </a:p>
          <a:p>
            <a:pPr marL="540000" indent="-540000">
              <a:spcBef>
                <a:spcPts val="0"/>
              </a:spcBef>
              <a:spcAft>
                <a:spcPts val="3600"/>
              </a:spcAft>
            </a:pPr>
            <a:r>
              <a:rPr lang="en-US" altLang="cs-CZ" sz="4800" dirty="0">
                <a:solidFill>
                  <a:srgbClr val="0070C0"/>
                </a:solidFill>
              </a:rPr>
              <a:t>Summary</a:t>
            </a:r>
          </a:p>
          <a:p>
            <a:pPr marL="540000" indent="-540000">
              <a:spcAft>
                <a:spcPts val="1800"/>
              </a:spcAft>
            </a:pPr>
            <a:endParaRPr lang="cs-CZ" sz="4000" dirty="0">
              <a:solidFill>
                <a:srgbClr val="0070C0"/>
              </a:solidFill>
            </a:endParaRPr>
          </a:p>
        </p:txBody>
      </p:sp>
      <p:sp>
        <p:nvSpPr>
          <p:cNvPr id="2" name="Zástupný symbol pro číslo snímku 1">
            <a:extLst>
              <a:ext uri="{FF2B5EF4-FFF2-40B4-BE49-F238E27FC236}">
                <a16:creationId xmlns:a16="http://schemas.microsoft.com/office/drawing/2014/main" id="{121FEB5D-945B-4C9A-BEF6-F83160AE7A4B}"/>
              </a:ext>
            </a:extLst>
          </p:cNvPr>
          <p:cNvSpPr>
            <a:spLocks noGrp="1"/>
          </p:cNvSpPr>
          <p:nvPr>
            <p:ph type="sldNum" sz="quarter" idx="12"/>
          </p:nvPr>
        </p:nvSpPr>
        <p:spPr/>
        <p:txBody>
          <a:bodyPr/>
          <a:lstStyle/>
          <a:p>
            <a:fld id="{E5DA22FA-421E-4FA0-BBDE-AE379348C7F1}" type="slidenum">
              <a:rPr lang="cs-CZ" smtClean="0"/>
              <a:t>4</a:t>
            </a:fld>
            <a:endParaRPr lang="cs-CZ" dirty="0"/>
          </a:p>
        </p:txBody>
      </p:sp>
    </p:spTree>
    <p:extLst>
      <p:ext uri="{BB962C8B-B14F-4D97-AF65-F5344CB8AC3E}">
        <p14:creationId xmlns:p14="http://schemas.microsoft.com/office/powerpoint/2010/main" val="1397633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BD6E7828-177D-4902-8D3F-C4196AA91465}"/>
              </a:ext>
            </a:extLst>
          </p:cNvPr>
          <p:cNvSpPr>
            <a:spLocks noGrp="1"/>
          </p:cNvSpPr>
          <p:nvPr>
            <p:ph idx="1"/>
          </p:nvPr>
        </p:nvSpPr>
        <p:spPr>
          <a:xfrm>
            <a:off x="2407458" y="1580828"/>
            <a:ext cx="17117162" cy="8924386"/>
          </a:xfrm>
        </p:spPr>
        <p:txBody>
          <a:bodyPr>
            <a:normAutofit/>
          </a:bodyPr>
          <a:lstStyle/>
          <a:p>
            <a:pPr marL="531813" indent="-531813" algn="ctr"/>
            <a:endParaRPr lang="en-US" sz="7200" cap="all" dirty="0">
              <a:solidFill>
                <a:srgbClr val="0070C0"/>
              </a:solidFill>
            </a:endParaRPr>
          </a:p>
          <a:p>
            <a:pPr marL="0" indent="0" algn="ctr">
              <a:buNone/>
            </a:pPr>
            <a:endParaRPr lang="cs-CZ" sz="7200" cap="all" dirty="0">
              <a:solidFill>
                <a:srgbClr val="0070C0"/>
              </a:solidFill>
            </a:endParaRPr>
          </a:p>
          <a:p>
            <a:pPr marL="531813" indent="-531813" algn="ctr"/>
            <a:endParaRPr lang="en-US" sz="7200" cap="all" dirty="0">
              <a:solidFill>
                <a:srgbClr val="0070C0"/>
              </a:solidFill>
            </a:endParaRPr>
          </a:p>
          <a:p>
            <a:pPr marL="0" indent="0" algn="ctr">
              <a:spcAft>
                <a:spcPts val="1200"/>
              </a:spcAft>
              <a:buNone/>
            </a:pPr>
            <a:r>
              <a:rPr lang="cs-CZ" sz="7200" cap="all" dirty="0">
                <a:solidFill>
                  <a:srgbClr val="0070C0"/>
                </a:solidFill>
              </a:rPr>
              <a:t>      </a:t>
            </a:r>
            <a:r>
              <a:rPr lang="en-US" sz="7200" cap="all" dirty="0">
                <a:solidFill>
                  <a:srgbClr val="0070C0"/>
                </a:solidFill>
              </a:rPr>
              <a:t>Recent developments</a:t>
            </a:r>
          </a:p>
        </p:txBody>
      </p:sp>
      <p:sp>
        <p:nvSpPr>
          <p:cNvPr id="2" name="Zástupný symbol pro číslo snímku 1">
            <a:extLst>
              <a:ext uri="{FF2B5EF4-FFF2-40B4-BE49-F238E27FC236}">
                <a16:creationId xmlns:a16="http://schemas.microsoft.com/office/drawing/2014/main" id="{A0983BA1-C392-4CB0-9D53-748DA2BBF153}"/>
              </a:ext>
            </a:extLst>
          </p:cNvPr>
          <p:cNvSpPr>
            <a:spLocks noGrp="1"/>
          </p:cNvSpPr>
          <p:nvPr>
            <p:ph type="sldNum" sz="quarter" idx="12"/>
          </p:nvPr>
        </p:nvSpPr>
        <p:spPr/>
        <p:txBody>
          <a:bodyPr/>
          <a:lstStyle/>
          <a:p>
            <a:fld id="{E5DA22FA-421E-4FA0-BBDE-AE379348C7F1}" type="slidenum">
              <a:rPr lang="cs-CZ" smtClean="0"/>
              <a:t>5</a:t>
            </a:fld>
            <a:endParaRPr lang="cs-CZ"/>
          </a:p>
        </p:txBody>
      </p:sp>
    </p:spTree>
    <p:extLst>
      <p:ext uri="{BB962C8B-B14F-4D97-AF65-F5344CB8AC3E}">
        <p14:creationId xmlns:p14="http://schemas.microsoft.com/office/powerpoint/2010/main" val="2515305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Nadpis 2">
            <a:extLst>
              <a:ext uri="{FF2B5EF4-FFF2-40B4-BE49-F238E27FC236}">
                <a16:creationId xmlns:a16="http://schemas.microsoft.com/office/drawing/2014/main" id="{9CFCA263-B803-44A9-8D37-47B6EDC11BDC}"/>
              </a:ext>
            </a:extLst>
          </p:cNvPr>
          <p:cNvSpPr>
            <a:spLocks noGrp="1"/>
          </p:cNvSpPr>
          <p:nvPr>
            <p:ph type="title"/>
          </p:nvPr>
        </p:nvSpPr>
        <p:spPr>
          <a:xfrm>
            <a:off x="1441343" y="256819"/>
            <a:ext cx="19605355" cy="1436968"/>
          </a:xfrm>
        </p:spPr>
        <p:txBody>
          <a:bodyPr>
            <a:noAutofit/>
          </a:bodyPr>
          <a:lstStyle/>
          <a:p>
            <a:r>
              <a:rPr lang="en-US" altLang="cs-CZ" sz="5400" dirty="0">
                <a:solidFill>
                  <a:srgbClr val="0070C0"/>
                </a:solidFill>
              </a:rPr>
              <a:t>Dramatic events changing the energy outlook</a:t>
            </a:r>
            <a:endParaRPr lang="cs-CZ" altLang="cs-CZ" sz="5400" cap="none" dirty="0">
              <a:solidFill>
                <a:srgbClr val="0070C0"/>
              </a:solidFill>
            </a:endParaRPr>
          </a:p>
        </p:txBody>
      </p:sp>
      <p:sp>
        <p:nvSpPr>
          <p:cNvPr id="4" name="Zástupný symbol pro obsah 2">
            <a:extLst>
              <a:ext uri="{FF2B5EF4-FFF2-40B4-BE49-F238E27FC236}">
                <a16:creationId xmlns:a16="http://schemas.microsoft.com/office/drawing/2014/main" id="{DF4C99B1-9245-4F85-A7BB-73F027682282}"/>
              </a:ext>
            </a:extLst>
          </p:cNvPr>
          <p:cNvSpPr>
            <a:spLocks noGrp="1"/>
          </p:cNvSpPr>
          <p:nvPr>
            <p:ph idx="1"/>
          </p:nvPr>
        </p:nvSpPr>
        <p:spPr>
          <a:xfrm>
            <a:off x="693728" y="1910763"/>
            <a:ext cx="19981011" cy="11324790"/>
          </a:xfrm>
        </p:spPr>
        <p:txBody>
          <a:bodyPr>
            <a:noAutofit/>
          </a:bodyPr>
          <a:lstStyle/>
          <a:p>
            <a:pPr marL="540000" indent="-540000">
              <a:spcAft>
                <a:spcPts val="1800"/>
              </a:spcAft>
            </a:pPr>
            <a:r>
              <a:rPr lang="en-US" sz="4000" dirty="0">
                <a:solidFill>
                  <a:srgbClr val="0070C0"/>
                </a:solidFill>
              </a:rPr>
              <a:t>Decommissioning of a number nuclear units not only in Germany, but also coal fired units and low windy weather showed necessity of nuclear sources for a low emission mix </a:t>
            </a:r>
          </a:p>
          <a:p>
            <a:pPr marL="540000" indent="-540000">
              <a:spcAft>
                <a:spcPts val="1800"/>
              </a:spcAft>
            </a:pPr>
            <a:r>
              <a:rPr lang="en-US" sz="4000" dirty="0">
                <a:solidFill>
                  <a:srgbClr val="0070C0"/>
                </a:solidFill>
              </a:rPr>
              <a:t>Germany´s </a:t>
            </a:r>
            <a:r>
              <a:rPr lang="en-US" sz="4000" dirty="0" err="1">
                <a:solidFill>
                  <a:srgbClr val="0070C0"/>
                </a:solidFill>
              </a:rPr>
              <a:t>Energiewende</a:t>
            </a:r>
            <a:r>
              <a:rPr lang="en-US" sz="4000" dirty="0">
                <a:solidFill>
                  <a:srgbClr val="0070C0"/>
                </a:solidFill>
              </a:rPr>
              <a:t> without adequate electricity storage accumulation resulted in intensive use of natural gas and emissions of greenhouse gases </a:t>
            </a:r>
          </a:p>
          <a:p>
            <a:pPr marL="540000" indent="-540000">
              <a:spcAft>
                <a:spcPts val="1800"/>
              </a:spcAft>
            </a:pPr>
            <a:r>
              <a:rPr lang="en-US" sz="4000" dirty="0">
                <a:solidFill>
                  <a:srgbClr val="0070C0"/>
                </a:solidFill>
              </a:rPr>
              <a:t>Russian invasion to Ukraine dramatically increased the need for Europe´s energy independence from fossil sources</a:t>
            </a:r>
          </a:p>
          <a:p>
            <a:pPr marL="540000" indent="-540000">
              <a:spcAft>
                <a:spcPts val="1800"/>
              </a:spcAft>
            </a:pPr>
            <a:r>
              <a:rPr lang="en-US" sz="4000" dirty="0">
                <a:solidFill>
                  <a:srgbClr val="0070C0"/>
                </a:solidFill>
              </a:rPr>
              <a:t>The need to delay closing of coal plants and intensive work to implement the transition to nuclear and renewable sources (RES)</a:t>
            </a:r>
          </a:p>
          <a:p>
            <a:pPr marL="540000" indent="-540000">
              <a:spcAft>
                <a:spcPts val="1800"/>
              </a:spcAft>
            </a:pPr>
            <a:r>
              <a:rPr lang="en-US" sz="4000" dirty="0">
                <a:solidFill>
                  <a:srgbClr val="0070C0"/>
                </a:solidFill>
              </a:rPr>
              <a:t>Including nuclear into taxonomy, accepting natural gas for transitional use, dramatic reduction in the availability of natural gas and the increase in its price due to war in Ukraine. </a:t>
            </a:r>
          </a:p>
          <a:p>
            <a:pPr marL="540000" indent="-540000">
              <a:spcAft>
                <a:spcPts val="1800"/>
              </a:spcAft>
            </a:pPr>
            <a:r>
              <a:rPr lang="en-US" sz="4000" dirty="0">
                <a:solidFill>
                  <a:srgbClr val="0070C0"/>
                </a:solidFill>
              </a:rPr>
              <a:t>A number of EU states have again decided on the path to low emissions by combining nuclear power and RES</a:t>
            </a:r>
          </a:p>
        </p:txBody>
      </p:sp>
      <p:sp>
        <p:nvSpPr>
          <p:cNvPr id="3" name="Zástupný symbol pro číslo snímku 2">
            <a:extLst>
              <a:ext uri="{FF2B5EF4-FFF2-40B4-BE49-F238E27FC236}">
                <a16:creationId xmlns:a16="http://schemas.microsoft.com/office/drawing/2014/main" id="{023C3029-C0FF-4B3C-ABCC-14312D83D8B1}"/>
              </a:ext>
            </a:extLst>
          </p:cNvPr>
          <p:cNvSpPr>
            <a:spLocks noGrp="1"/>
          </p:cNvSpPr>
          <p:nvPr>
            <p:ph type="sldNum" sz="quarter" idx="12"/>
          </p:nvPr>
        </p:nvSpPr>
        <p:spPr/>
        <p:txBody>
          <a:bodyPr/>
          <a:lstStyle/>
          <a:p>
            <a:fld id="{E5DA22FA-421E-4FA0-BBDE-AE379348C7F1}" type="slidenum">
              <a:rPr lang="cs-CZ" smtClean="0"/>
              <a:t>6</a:t>
            </a:fld>
            <a:endParaRPr lang="cs-CZ"/>
          </a:p>
        </p:txBody>
      </p:sp>
    </p:spTree>
    <p:extLst>
      <p:ext uri="{BB962C8B-B14F-4D97-AF65-F5344CB8AC3E}">
        <p14:creationId xmlns:p14="http://schemas.microsoft.com/office/powerpoint/2010/main" val="2152615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Nadpis 2">
            <a:extLst>
              <a:ext uri="{FF2B5EF4-FFF2-40B4-BE49-F238E27FC236}">
                <a16:creationId xmlns:a16="http://schemas.microsoft.com/office/drawing/2014/main" id="{9CFCA263-B803-44A9-8D37-47B6EDC11BDC}"/>
              </a:ext>
            </a:extLst>
          </p:cNvPr>
          <p:cNvSpPr>
            <a:spLocks noGrp="1"/>
          </p:cNvSpPr>
          <p:nvPr>
            <p:ph type="title"/>
          </p:nvPr>
        </p:nvSpPr>
        <p:spPr>
          <a:xfrm>
            <a:off x="1441343" y="256819"/>
            <a:ext cx="19605355" cy="1436968"/>
          </a:xfrm>
        </p:spPr>
        <p:txBody>
          <a:bodyPr>
            <a:noAutofit/>
          </a:bodyPr>
          <a:lstStyle/>
          <a:p>
            <a:r>
              <a:rPr lang="en-US" altLang="cs-CZ" sz="5400" dirty="0">
                <a:solidFill>
                  <a:srgbClr val="0070C0"/>
                </a:solidFill>
              </a:rPr>
              <a:t>Sources of the current energy crisis in Europe</a:t>
            </a:r>
            <a:endParaRPr lang="cs-CZ" altLang="cs-CZ" sz="5400" cap="none" dirty="0">
              <a:solidFill>
                <a:srgbClr val="0070C0"/>
              </a:solidFill>
            </a:endParaRPr>
          </a:p>
        </p:txBody>
      </p:sp>
      <p:sp>
        <p:nvSpPr>
          <p:cNvPr id="4" name="Zástupný symbol pro obsah 2">
            <a:extLst>
              <a:ext uri="{FF2B5EF4-FFF2-40B4-BE49-F238E27FC236}">
                <a16:creationId xmlns:a16="http://schemas.microsoft.com/office/drawing/2014/main" id="{A729C30D-41BE-47DE-933D-41F5E375262C}"/>
              </a:ext>
            </a:extLst>
          </p:cNvPr>
          <p:cNvSpPr>
            <a:spLocks noGrp="1"/>
          </p:cNvSpPr>
          <p:nvPr>
            <p:ph idx="1"/>
          </p:nvPr>
        </p:nvSpPr>
        <p:spPr>
          <a:xfrm>
            <a:off x="1441344" y="2050247"/>
            <a:ext cx="18907932" cy="9898945"/>
          </a:xfrm>
        </p:spPr>
        <p:txBody>
          <a:bodyPr>
            <a:noAutofit/>
          </a:bodyPr>
          <a:lstStyle/>
          <a:p>
            <a:pPr marL="540000" indent="-540000">
              <a:spcBef>
                <a:spcPts val="0"/>
              </a:spcBef>
              <a:spcAft>
                <a:spcPts val="3600"/>
              </a:spcAft>
            </a:pPr>
            <a:r>
              <a:rPr lang="en-US" sz="4000" dirty="0">
                <a:solidFill>
                  <a:srgbClr val="0070C0"/>
                </a:solidFill>
              </a:rPr>
              <a:t>Shutting down nuclear and fossil sources without adequate replacement</a:t>
            </a:r>
          </a:p>
          <a:p>
            <a:pPr marL="540000" indent="-540000">
              <a:spcBef>
                <a:spcPts val="0"/>
              </a:spcBef>
              <a:spcAft>
                <a:spcPts val="3600"/>
              </a:spcAft>
            </a:pPr>
            <a:r>
              <a:rPr lang="en-US" sz="4000" dirty="0">
                <a:solidFill>
                  <a:srgbClr val="0070C0"/>
                </a:solidFill>
              </a:rPr>
              <a:t>Uncontrolled and volatile increase in the price of emission allowances</a:t>
            </a:r>
          </a:p>
          <a:p>
            <a:pPr marL="540000" indent="-540000">
              <a:spcBef>
                <a:spcPts val="0"/>
              </a:spcBef>
              <a:spcAft>
                <a:spcPts val="3600"/>
              </a:spcAft>
            </a:pPr>
            <a:r>
              <a:rPr lang="en-US" sz="4000" dirty="0">
                <a:solidFill>
                  <a:srgbClr val="0070C0"/>
                </a:solidFill>
              </a:rPr>
              <a:t>Transition from coal to gas with increase in requirements for gas</a:t>
            </a:r>
          </a:p>
          <a:p>
            <a:pPr marL="540000" indent="-540000">
              <a:spcBef>
                <a:spcPts val="0"/>
              </a:spcBef>
              <a:spcAft>
                <a:spcPts val="3600"/>
              </a:spcAft>
            </a:pPr>
            <a:r>
              <a:rPr lang="en-US" sz="4000" dirty="0">
                <a:solidFill>
                  <a:srgbClr val="0070C0"/>
                </a:solidFill>
              </a:rPr>
              <a:t>Last year was a less windy year</a:t>
            </a:r>
          </a:p>
          <a:p>
            <a:pPr marL="540000" indent="-540000">
              <a:spcBef>
                <a:spcPts val="0"/>
              </a:spcBef>
              <a:spcAft>
                <a:spcPts val="3600"/>
              </a:spcAft>
            </a:pPr>
            <a:r>
              <a:rPr lang="en-US" sz="4000" dirty="0">
                <a:solidFill>
                  <a:srgbClr val="0070C0"/>
                </a:solidFill>
              </a:rPr>
              <a:t>Recovery of the economy after the decrease due to the COVID 19 pandemic</a:t>
            </a:r>
          </a:p>
          <a:p>
            <a:pPr marL="540000" indent="-540000">
              <a:spcBef>
                <a:spcPts val="0"/>
              </a:spcBef>
              <a:spcAft>
                <a:spcPts val="3600"/>
              </a:spcAft>
            </a:pPr>
            <a:r>
              <a:rPr lang="en-US" sz="4000" dirty="0">
                <a:solidFill>
                  <a:srgbClr val="0070C0"/>
                </a:solidFill>
              </a:rPr>
              <a:t>Reliance on gas not only for heating but also for electricity: high gas consumption</a:t>
            </a:r>
          </a:p>
          <a:p>
            <a:pPr marL="540000" indent="-540000">
              <a:spcBef>
                <a:spcPts val="0"/>
              </a:spcBef>
              <a:spcAft>
                <a:spcPts val="3600"/>
              </a:spcAft>
            </a:pPr>
            <a:r>
              <a:rPr lang="en-US" sz="4000" dirty="0">
                <a:solidFill>
                  <a:srgbClr val="0070C0"/>
                </a:solidFill>
              </a:rPr>
              <a:t>Reduction in gas production in Europe, reduction in investment in fossil sources</a:t>
            </a:r>
          </a:p>
          <a:p>
            <a:pPr marL="540000" indent="-540000">
              <a:spcBef>
                <a:spcPts val="0"/>
              </a:spcBef>
              <a:spcAft>
                <a:spcPts val="3600"/>
              </a:spcAft>
            </a:pPr>
            <a:r>
              <a:rPr lang="en-US" sz="4000" dirty="0">
                <a:solidFill>
                  <a:srgbClr val="0070C0"/>
                </a:solidFill>
              </a:rPr>
              <a:t>Russian invasion to Ukraine</a:t>
            </a:r>
            <a:endParaRPr lang="cs-CZ" sz="4000" dirty="0">
              <a:solidFill>
                <a:srgbClr val="0070C0"/>
              </a:solidFill>
            </a:endParaRPr>
          </a:p>
        </p:txBody>
      </p:sp>
      <p:sp>
        <p:nvSpPr>
          <p:cNvPr id="2" name="Zástupný symbol pro číslo snímku 1">
            <a:extLst>
              <a:ext uri="{FF2B5EF4-FFF2-40B4-BE49-F238E27FC236}">
                <a16:creationId xmlns:a16="http://schemas.microsoft.com/office/drawing/2014/main" id="{430A0871-7A6F-4571-99EE-CA35875941F4}"/>
              </a:ext>
            </a:extLst>
          </p:cNvPr>
          <p:cNvSpPr>
            <a:spLocks noGrp="1"/>
          </p:cNvSpPr>
          <p:nvPr>
            <p:ph type="sldNum" sz="quarter" idx="12"/>
          </p:nvPr>
        </p:nvSpPr>
        <p:spPr/>
        <p:txBody>
          <a:bodyPr/>
          <a:lstStyle/>
          <a:p>
            <a:fld id="{E5DA22FA-421E-4FA0-BBDE-AE379348C7F1}" type="slidenum">
              <a:rPr lang="cs-CZ" smtClean="0"/>
              <a:t>7</a:t>
            </a:fld>
            <a:endParaRPr lang="cs-CZ"/>
          </a:p>
        </p:txBody>
      </p:sp>
    </p:spTree>
    <p:extLst>
      <p:ext uri="{BB962C8B-B14F-4D97-AF65-F5344CB8AC3E}">
        <p14:creationId xmlns:p14="http://schemas.microsoft.com/office/powerpoint/2010/main" val="474606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FB1543A7-E1AA-4EF4-B011-EE6633486452}"/>
              </a:ext>
            </a:extLst>
          </p:cNvPr>
          <p:cNvPicPr>
            <a:picLocks noChangeAspect="1"/>
          </p:cNvPicPr>
          <p:nvPr/>
        </p:nvPicPr>
        <p:blipFill rotWithShape="1">
          <a:blip r:embed="rId3"/>
          <a:srcRect l="1581" t="24727" r="7335" b="7356"/>
          <a:stretch/>
        </p:blipFill>
        <p:spPr>
          <a:xfrm>
            <a:off x="-31052" y="3055476"/>
            <a:ext cx="22782564" cy="9281175"/>
          </a:xfrm>
          <a:prstGeom prst="rect">
            <a:avLst/>
          </a:prstGeom>
        </p:spPr>
      </p:pic>
      <p:sp>
        <p:nvSpPr>
          <p:cNvPr id="8" name="Nadpis 2">
            <a:extLst>
              <a:ext uri="{FF2B5EF4-FFF2-40B4-BE49-F238E27FC236}">
                <a16:creationId xmlns:a16="http://schemas.microsoft.com/office/drawing/2014/main" id="{FF80EFE6-B2C2-4709-83C6-30FA660EF9B3}"/>
              </a:ext>
            </a:extLst>
          </p:cNvPr>
          <p:cNvSpPr>
            <a:spLocks noGrp="1"/>
          </p:cNvSpPr>
          <p:nvPr>
            <p:ph type="title"/>
          </p:nvPr>
        </p:nvSpPr>
        <p:spPr>
          <a:xfrm>
            <a:off x="805912" y="535736"/>
            <a:ext cx="19605355" cy="1436968"/>
          </a:xfrm>
        </p:spPr>
        <p:txBody>
          <a:bodyPr>
            <a:noAutofit/>
          </a:bodyPr>
          <a:lstStyle/>
          <a:p>
            <a:r>
              <a:rPr lang="en-US" altLang="cs-CZ" sz="5400" dirty="0">
                <a:solidFill>
                  <a:srgbClr val="0070C0"/>
                </a:solidFill>
              </a:rPr>
              <a:t>Example of the windless period at the end of last year in Europe</a:t>
            </a:r>
            <a:endParaRPr lang="cs-CZ" altLang="cs-CZ" sz="5400" cap="none" dirty="0">
              <a:solidFill>
                <a:srgbClr val="0070C0"/>
              </a:solidFill>
            </a:endParaRPr>
          </a:p>
        </p:txBody>
      </p:sp>
      <p:sp>
        <p:nvSpPr>
          <p:cNvPr id="5" name="Zástupný symbol pro číslo snímku 1">
            <a:extLst>
              <a:ext uri="{FF2B5EF4-FFF2-40B4-BE49-F238E27FC236}">
                <a16:creationId xmlns:a16="http://schemas.microsoft.com/office/drawing/2014/main" id="{2DEFF6F7-C4C6-4E46-908B-81C0595B0E15}"/>
              </a:ext>
            </a:extLst>
          </p:cNvPr>
          <p:cNvSpPr>
            <a:spLocks noGrp="1"/>
          </p:cNvSpPr>
          <p:nvPr>
            <p:ph type="sldNum" sz="quarter" idx="12"/>
          </p:nvPr>
        </p:nvSpPr>
        <p:spPr>
          <a:xfrm>
            <a:off x="21354475" y="11566800"/>
            <a:ext cx="1874834" cy="871195"/>
          </a:xfrm>
        </p:spPr>
        <p:txBody>
          <a:bodyPr/>
          <a:lstStyle/>
          <a:p>
            <a:fld id="{E5DA22FA-421E-4FA0-BBDE-AE379348C7F1}" type="slidenum">
              <a:rPr lang="cs-CZ" smtClean="0"/>
              <a:t>8</a:t>
            </a:fld>
            <a:endParaRPr lang="cs-CZ" dirty="0"/>
          </a:p>
        </p:txBody>
      </p:sp>
    </p:spTree>
    <p:extLst>
      <p:ext uri="{BB962C8B-B14F-4D97-AF65-F5344CB8AC3E}">
        <p14:creationId xmlns:p14="http://schemas.microsoft.com/office/powerpoint/2010/main" val="1550054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Nadpis 2">
            <a:extLst>
              <a:ext uri="{FF2B5EF4-FFF2-40B4-BE49-F238E27FC236}">
                <a16:creationId xmlns:a16="http://schemas.microsoft.com/office/drawing/2014/main" id="{9CFCA263-B803-44A9-8D37-47B6EDC11BDC}"/>
              </a:ext>
            </a:extLst>
          </p:cNvPr>
          <p:cNvSpPr>
            <a:spLocks noGrp="1"/>
          </p:cNvSpPr>
          <p:nvPr>
            <p:ph type="title"/>
          </p:nvPr>
        </p:nvSpPr>
        <p:spPr>
          <a:xfrm>
            <a:off x="1441343" y="256819"/>
            <a:ext cx="19605355" cy="1436968"/>
          </a:xfrm>
        </p:spPr>
        <p:txBody>
          <a:bodyPr>
            <a:noAutofit/>
          </a:bodyPr>
          <a:lstStyle/>
          <a:p>
            <a:r>
              <a:rPr lang="en-US" altLang="cs-CZ" sz="5400" dirty="0">
                <a:solidFill>
                  <a:srgbClr val="0070C0"/>
                </a:solidFill>
              </a:rPr>
              <a:t>The resulting risks</a:t>
            </a:r>
            <a:endParaRPr lang="cs-CZ" altLang="cs-CZ" sz="5400" cap="none" dirty="0">
              <a:solidFill>
                <a:srgbClr val="0070C0"/>
              </a:solidFill>
            </a:endParaRPr>
          </a:p>
        </p:txBody>
      </p:sp>
      <p:sp>
        <p:nvSpPr>
          <p:cNvPr id="4" name="Zástupný symbol pro obsah 2">
            <a:extLst>
              <a:ext uri="{FF2B5EF4-FFF2-40B4-BE49-F238E27FC236}">
                <a16:creationId xmlns:a16="http://schemas.microsoft.com/office/drawing/2014/main" id="{A729C30D-41BE-47DE-933D-41F5E375262C}"/>
              </a:ext>
            </a:extLst>
          </p:cNvPr>
          <p:cNvSpPr>
            <a:spLocks noGrp="1"/>
          </p:cNvSpPr>
          <p:nvPr>
            <p:ph idx="1"/>
          </p:nvPr>
        </p:nvSpPr>
        <p:spPr>
          <a:xfrm>
            <a:off x="1592630" y="2003753"/>
            <a:ext cx="17377296" cy="10208911"/>
          </a:xfrm>
        </p:spPr>
        <p:txBody>
          <a:bodyPr>
            <a:noAutofit/>
          </a:bodyPr>
          <a:lstStyle/>
          <a:p>
            <a:pPr marL="540000" indent="-540000">
              <a:spcBef>
                <a:spcPts val="0"/>
              </a:spcBef>
              <a:spcAft>
                <a:spcPts val="3600"/>
              </a:spcAft>
            </a:pPr>
            <a:r>
              <a:rPr lang="en-US" sz="4000" dirty="0">
                <a:solidFill>
                  <a:srgbClr val="0070C0"/>
                </a:solidFill>
              </a:rPr>
              <a:t>Very high load on the grid, endangering its stability especially in the winter</a:t>
            </a:r>
          </a:p>
          <a:p>
            <a:pPr marL="540000" indent="-540000">
              <a:spcBef>
                <a:spcPts val="0"/>
              </a:spcBef>
              <a:spcAft>
                <a:spcPts val="3600"/>
              </a:spcAft>
            </a:pPr>
            <a:r>
              <a:rPr lang="en-US" sz="4000" dirty="0">
                <a:solidFill>
                  <a:srgbClr val="0070C0"/>
                </a:solidFill>
              </a:rPr>
              <a:t>Decrease of inertia in rotating machines and in grid stability</a:t>
            </a:r>
          </a:p>
          <a:p>
            <a:pPr marL="540000" indent="-540000">
              <a:spcBef>
                <a:spcPts val="0"/>
              </a:spcBef>
              <a:spcAft>
                <a:spcPts val="3600"/>
              </a:spcAft>
            </a:pPr>
            <a:r>
              <a:rPr lang="en-US" sz="4000" dirty="0">
                <a:solidFill>
                  <a:srgbClr val="0070C0"/>
                </a:solidFill>
              </a:rPr>
              <a:t>Increase in gas and electricity consumption (reduced use of coal and electrification)</a:t>
            </a:r>
          </a:p>
          <a:p>
            <a:pPr marL="540000" indent="-540000">
              <a:spcBef>
                <a:spcPts val="0"/>
              </a:spcBef>
              <a:spcAft>
                <a:spcPts val="3600"/>
              </a:spcAft>
            </a:pPr>
            <a:r>
              <a:rPr lang="en-US" sz="4000" dirty="0">
                <a:solidFill>
                  <a:srgbClr val="0070C0"/>
                </a:solidFill>
              </a:rPr>
              <a:t>High electricity and gas prices, the threat of energy poverty</a:t>
            </a:r>
          </a:p>
          <a:p>
            <a:pPr marL="540000" indent="-540000">
              <a:spcBef>
                <a:spcPts val="0"/>
              </a:spcBef>
              <a:spcAft>
                <a:spcPts val="3600"/>
              </a:spcAft>
            </a:pPr>
            <a:r>
              <a:rPr lang="en-US" sz="4000" dirty="0">
                <a:solidFill>
                  <a:srgbClr val="0070C0"/>
                </a:solidFill>
              </a:rPr>
              <a:t>Strong dependence on gas imports from Russia </a:t>
            </a:r>
          </a:p>
          <a:p>
            <a:pPr marL="540000" indent="-540000">
              <a:spcBef>
                <a:spcPts val="0"/>
              </a:spcBef>
              <a:spcAft>
                <a:spcPts val="3600"/>
              </a:spcAft>
            </a:pPr>
            <a:r>
              <a:rPr lang="en-US" sz="4000" dirty="0">
                <a:solidFill>
                  <a:srgbClr val="0070C0"/>
                </a:solidFill>
              </a:rPr>
              <a:t>Industry leaving out of EU looking for lower energy prices </a:t>
            </a:r>
          </a:p>
          <a:p>
            <a:pPr marL="540000" indent="-540000">
              <a:spcBef>
                <a:spcPts val="0"/>
              </a:spcBef>
              <a:spcAft>
                <a:spcPts val="3600"/>
              </a:spcAft>
            </a:pPr>
            <a:r>
              <a:rPr lang="en-US" sz="4000" dirty="0">
                <a:solidFill>
                  <a:srgbClr val="0070C0"/>
                </a:solidFill>
              </a:rPr>
              <a:t>The risk of decline of the economy and living standard</a:t>
            </a:r>
          </a:p>
          <a:p>
            <a:pPr marL="540000" indent="-540000">
              <a:spcBef>
                <a:spcPts val="0"/>
              </a:spcBef>
              <a:spcAft>
                <a:spcPts val="3600"/>
              </a:spcAft>
            </a:pPr>
            <a:r>
              <a:rPr lang="en-US" sz="4000" dirty="0">
                <a:solidFill>
                  <a:srgbClr val="0070C0"/>
                </a:solidFill>
              </a:rPr>
              <a:t>Threat to the social and political stability</a:t>
            </a:r>
            <a:endParaRPr lang="cs-CZ" sz="4000" dirty="0">
              <a:solidFill>
                <a:srgbClr val="0070C0"/>
              </a:solidFill>
            </a:endParaRPr>
          </a:p>
        </p:txBody>
      </p:sp>
      <p:sp>
        <p:nvSpPr>
          <p:cNvPr id="12" name="Zástupný symbol pro číslo snímku 11">
            <a:extLst>
              <a:ext uri="{FF2B5EF4-FFF2-40B4-BE49-F238E27FC236}">
                <a16:creationId xmlns:a16="http://schemas.microsoft.com/office/drawing/2014/main" id="{059105BE-6309-4B7B-8F72-E1087C433C70}"/>
              </a:ext>
            </a:extLst>
          </p:cNvPr>
          <p:cNvSpPr>
            <a:spLocks noGrp="1"/>
          </p:cNvSpPr>
          <p:nvPr>
            <p:ph type="sldNum" sz="quarter" idx="12"/>
          </p:nvPr>
        </p:nvSpPr>
        <p:spPr/>
        <p:txBody>
          <a:bodyPr/>
          <a:lstStyle/>
          <a:p>
            <a:fld id="{E5DA22FA-421E-4FA0-BBDE-AE379348C7F1}" type="slidenum">
              <a:rPr lang="cs-CZ" smtClean="0"/>
              <a:t>9</a:t>
            </a:fld>
            <a:endParaRPr lang="cs-CZ"/>
          </a:p>
        </p:txBody>
      </p:sp>
    </p:spTree>
    <p:extLst>
      <p:ext uri="{BB962C8B-B14F-4D97-AF65-F5344CB8AC3E}">
        <p14:creationId xmlns:p14="http://schemas.microsoft.com/office/powerpoint/2010/main" val="18533944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ART_0" val="eyIkaWQiOiIxIiwiQ3VsdHVyZUluZm9OYW1lIjoiZW4tVVMiLCJTdHlsZU5hbWUiOiJTdGFuZGFyZCIsIklzVGVtcGxhdGUiOnRydWUsIlZlcnNpb24iOnsiJGlkIjoiMiIsIlZlcnNpb24iOiIzLjAuMSIsIk9yaWdpbmFsQXNzZW1ibHlWZXJzaW9uIjoiMS4wMC4wMC4wMCIsIkVkaXRpb24iOiJQbHVzIiwiSXNQbHVzRWRpdGlvbiI6dHJ1ZX0sIkVmZmVjdCI6MSwiU3R5bGUiOnsiJGlkIjoiMyIsIlRpbWViYW5kU3R5bGUiOnsiJGlkIjoiNCIsIlNjYWxlTWFya2luZyI6MCwiU2hhcGUiOjAsIlNoYXBlU3R5bGUiOnsiJGlkIjoiNSIsIk1hcmdpbiI6eyIkaWQiOiI2IiwiVG9wIjowLCJMZWZ0IjoxMiwiUmlnaHQiOjEyLCJCb3R0b20iOjB9LCJQYWRkaW5nIjp7IiRpZCI6IjciLCJUb3AiOjUsIkxlZnQiOjAsIlJpZ2h0IjowLCJCb3R0b20iOjV9LCJCYWNrZ3JvdW5kIjp7IiRpZCI6IjgiLCJDb2xvciI6eyIkaWQiOiI5IiwiQSI6MjU1LCJSIjo2OCwiRyI6ODQsIkIiOjEwNn19LCJJc1Zpc2libGUiOnRydWUsIldpZHRoIjo4NTguMCwiSGVpZ2h0IjozMC4wLCJCb3JkZXJTdHlsZSI6eyIkaWQiOiIxMCIsIkxpbmVDb2xvciI6eyIkaWQiOiIxMSIsIiR0eXBlIjoiTkxSRS5Db21tb24uRG9tLlNvbGlkQ29sb3JCcnVzaCwgTkxSRS5Db21tb24iLCJDb2xvciI6eyIkaWQiOiIxMiIsIkEiOjI1NSwiUiI6MjU1LCJHIjowLCJCIjowfX0sIkxpbmVXZWlnaHQiOjAuMCwiTGluZVR5cGUiOjAsIlBhcmVudFN0eWxlIjpudWxsfSwiUGFyZW50U3R5bGUiOm51bGx9LCJSaWdodEVuZENhcHNTdHlsZSI6eyIkaWQiOiIxMyIsIkZvbnRTZXR0aW5ncyI6eyIkaWQiOiIxNCIsIkZvbnRTaXplIjoyNCwiRm9udE5hbWUiOiJDYWxpYnJpIiwiSXNCb2xkIjpmYWxzZSwiSXNJdGFsaWMiOmZhbHNlLCJJc1VuZGVybGluZWQiOmZhbHNlLCJQYXJlbnRTdHlsZSI6bnVsbH0sIkF1dG9TaXplIjowLCJGb3JlZ3JvdW5kIjp7IiRpZCI6IjE1IiwiQ29sb3IiOnsiJGlkIjoiMTYiLCJBIjoyNTUsIlIiOjE5MiwiRyI6ODAsIkIiOjc3fX0sIk1heFdpZHRoIjoiSW5maW5pdHkiLCJNYXhIZWlnaHQiOiJJbmZpbml0eSIsIlNtYXJ0Rm9yZWdyb3VuZElzQWN0aXZlIjpmYWxzZSwiSG9yaXpvbnRhbEFsaWdubWVudCI6MCwiVmVydGljYWxBbGlnbm1lbnQiOjAsIlNtYXJ0Rm9yZWdyb3VuZCI6bnVsbCwiTWFyZ2luIjp7IiRpZCI6IjE3IiwiVG9wIjowLCJMZWZ0IjowLCJSaWdodCI6MjUsIkJvdHRvbSI6MH0sIlBhZGRpbmciOnsiJGlkIjoiMTgiLCJUb3AiOjAsIkxlZnQiOjAsIlJpZ2h0IjowLCJCb3R0b20iOjB9LCJCYWNrZ3JvdW5kIjp7IiRpZCI6IjE5IiwiQ29sb3IiOnsiJGlkIjoiMjAiLCJBIjo4OSwiUiI6MCwiRyI6MCwiQiI6MH19LCJJc1Zpc2libGUiOmZhbHNlLCJXaWR0aCI6MC4wLCJIZWlnaHQiOjAuMCwiQm9yZGVyU3R5bGUiOm51bGwsIlBhcmVudFN0eWxlIjpudWxsfSwiTGVmdEVuZENhcHNTdHlsZSI6eyIkaWQiOiIyMSIsIkZvbnRTZXR0aW5ncyI6eyIkaWQiOiIyMiIsIkZvbnRTaXplIjoyNCwiRm9udE5hbWUiOiJDYWxpYnJpIiwiSXNCb2xkIjpmYWxzZSwiSXNJdGFsaWMiOmZhbHNlLCJJc1VuZGVybGluZWQiOmZhbHNlLCJQYXJlbnRTdHlsZSI6bnVsbH0sIkF1dG9TaXplIjowLCJGb3JlZ3JvdW5kIjp7IiRpZCI6IjIzIiwiQ29sb3IiOnsiJGlkIjoiMjQiLCJBIjoyNTUsIlIiOjE5MiwiRyI6ODAsIkIiOjc3fX0sIk1heFdpZHRoIjoiSW5maW5pdHkiLCJNYXhIZWlnaHQiOiJJbmZpbml0eSIsIlNtYXJ0Rm9yZWdyb3VuZElzQWN0aXZlIjpmYWxzZSwiSG9yaXpvbnRhbEFsaWdubWVudCI6MCwiVmVydGljYWxBbGlnbm1lbnQiOjAsIlNtYXJ0Rm9yZWdyb3VuZCI6bnVsbCwiTWFyZ2luIjp7IiRpZCI6IjI1IiwiVG9wIjowLCJMZWZ0IjoyNSwiUmlnaHQiOjAsIkJvdHRvbSI6MH0sIlBhZGRpbmciOnsiJGlkIjoiMjYiLCJUb3AiOjAsIkxlZnQiOjAsIlJpZ2h0IjowLCJCb3R0b20iOjB9LCJCYWNrZ3JvdW5kIjp7IiRpZCI6IjI3IiwiQ29sb3IiOnsiJHJlZiI6IjIwIn19LCJJc1Zpc2libGUiOmZhbHNlLCJXaWR0aCI6MC4wLCJIZWlnaHQiOjAuMCwiQm9yZGVyU3R5bGUiOm51bGwsIlBhcmVudFN0eWxlIjpudWxsfSwiVG9kYXlUZXh0U3R5bGUiOnsiJGlkIjoiMjgiLCJGb250U2V0dGluZ3MiOnsiJGlkIjoiMjkiLCJGb250U2l6ZSI6MTEsIkZvbnROYW1lIjoiQ2FsaWJyaSIsIklzQm9sZCI6ZmFsc2UsIklzSXRhbGljIjpmYWxzZSwiSXNVbmRlcmxpbmVkIjpmYWxzZSwiUGFyZW50U3R5bGUiOm51bGx9LCJBdXRvU2l6ZSI6MCwiRm9yZWdyb3VuZCI6eyIkaWQiOiIzMCIsIkNvbG9yIjp7IiRpZCI6IjMxIiwiQSI6MjU1LCJSIjowLCJHIjowLCJCIjowfX0sIk1heFdpZHRoIjoyMDAuMCwiTWF4SGVpZ2h0IjoiSW5maW5pdHkiLCJTbWFydEZvcmVncm91bmRJc0FjdGl2ZSI6ZmFsc2UsIkhvcml6b250YWxBbGlnbm1lbnQiOjAsIlZlcnRpY2FsQWxpZ25tZW50IjowLCJTbWFydEZvcmVncm91bmQiOm51bGwsIk1hcmdpbiI6eyIkaWQiOiIzMiIsIlRvcCI6MCwiTGVmdCI6MCwiUmlnaHQiOjAsIkJvdHRvbSI6MH0sIlBhZGRpbmciOnsiJGlkIjoiMzMiLCJUb3AiOjAsIkxlZnQiOjAsIlJpZ2h0IjowLCJCb3R0b20iOjB9LCJCYWNrZ3JvdW5kIjp7IiRpZCI6IjM0IiwiQ29sb3IiOnsiJHJlZiI6IjIwIn19LCJJc1Zpc2libGUiOmZhbHN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0cnVlLCJTZWdtZW50U2VwYXJhdG9yT3BhY2l0eSI6MzAsIkZvbnRTZXR0aW5ncyI6eyIkaWQiOiI0MSIsIkZvbnRTaXplIjoxMiwiRm9udE5hbWUiOiJDYWxpYnJpIiwiSXNCb2xkIjpmYWxzZSwiSXNJdGFsaWMiOmZhbHNlLCJJc1VuZGVybGluZWQiOmZhbHNlLCJQYXJlbnRTdHlsZSI6bnVsbH0sIkF1dG9TaXplIjowLCJGb3JlZ3JvdW5kIjp7IiRpZCI6IjQyIiwiQ29sb3IiOnsiJGlkIjoiNDMiLCJBIjoyNTUsIlIiOjI1NSwiRyI6MjU1LCJCIjoyNTV9fSwiTWF4V2lkdGgiOjIwMC4wLCJNYXhIZWlnaHQiOiJJbmZpbml0eSIsIlNtYXJ0Rm9yZWdyb3VuZElzQWN0aXZlIjpmYWxzZSwiSG9yaXpvbnRhbEFsaWdubWVudCI6MCwiVmVydGljYWxBbGlnbm1lbnQiOjEsIlNtYXJ0Rm9yZWdyb3VuZCI6bnVsbCwiTWFyZ2luIjp7IiRpZCI6IjQ0IiwiVG9wIjowLCJMZWZ0Ijo1LCJSaWdodCI6MCwiQm90dG9tIjowfSwiUGFkZGluZyI6eyIkaWQiOiI0NSIsIlRvcCI6MCwiTGVmdCI6MCwiUmlnaHQiOjAsIkJvdHRvbSI6MH0sIkJhY2tncm91bmQiOnsiJGlkIjoiNDYiLCJDb2xvciI6eyIkcmVmIjoiMjAifX0sIklzVmlzaWJsZSI6dHJ1ZSwiV2lkdGgiOjAuMCwiSGVpZ2h0IjowLjAsIkJvcmRlclN0eWxlIjpudWxsLCJQYXJlbnRTdHlsZSI6bnVsbH0sIkVsYXBzZWRUaW1lQmFja2dyb3VuZCI6eyIkaWQiOiI0NyIsIkNvbG9yIjp7IiRpZCI6IjQ4IiwiQSI6MjU1LCJSIjoyNTUsIkciOjAsIkIiOjB9fSwiQXBwZW5kWWVhck9uWWVhckNoYW5nZSI6dHJ1ZSwiRWxhcHNlZFRpbWVGb3JtYXQiOjAsIlRvZGF5TWFya2VyUG9zaXRpb24iOjAsIlF1aWNrUG9zaXRpb24iOjMsIkFic29sdXRlUG9zaXRpb24iOjE5OC4wMDEwMjIsIk1hcmdpbiI6eyIkaWQiOiI0OSIsIlRvcCI6MCwiTGVmdCI6MTAsIlJpZ2h0IjoxMCwiQm90dG9tIjowfSwiUGFkZGluZyI6eyIkaWQiOiI1MCIsIlRvcCI6MCwiTGVmdCI6MCwiUmlnaHQiOjAsIkJvdHRvbSI6MH0sIkJhY2tncm91bmQiOnsiJGlkIjoiNTEiLCJDb2xvciI6eyIkaWQiOiI1MiIsIkEiOjI1NSwiUiI6NjgsIkciOjg0LCJCIjoxMDZ9fSwiSXNWaXNpYmxlIjp0cnVlLCJXaWR0aCI6MC4wLCJIZWlnaHQiOjAuMCwiQm9yZGVyU3R5bGUiOm51bGwsIlBhcmVudFN0eWxlIjpudWxsfSwiRGVmYXVsdE1pbGVzdG9uZVN0eWxlIjp7IiRpZCI6IjUzIiwiU2hhcGUiOjAsIkNvbm5lY3Rvck1hcmdpbiI6eyIkaWQiOiI1NCIsIlRvcCI6MCwiTGVmdCI6MiwiUmlnaHQiOjIsIkJvdHRvbSI6MH0sIkNvbm5lY3RvclN0eWxlIjp7IiRpZCI6IjU1IiwiTGluZUNvbG9yIjp7IiRpZCI6IjU2IiwiJHR5cGUiOiJOTFJFLkNvbW1vbi5Eb20uU29saWRDb2xvckJydXNoLCBOTFJFLkNvbW1vbiIsIkNvbG9yIjp7IiRpZCI6IjU3IiwiQSI6MjU1LCJSIjo3OSwiRyI6MTI5LCJCIjoxODl9fSwiTGluZVdlaWdodCI6MS4wLCJMaW5lVHlwZSI6MCwiUGFyZW50U3R5bGUiOm51bGx9LCJJc0JlbG93VGltZWJhbmQiOmZhbHNlLCJIaWRlRGF0ZSI6ZmFsc2UsIlNoYXBlU2l6ZSI6MSwiU3BhY2luZyI6MS4wLCJQYWRkaW5nIjp7IiRpZCI6IjU4IiwiVG9wIjo3LCJMZWZ0IjozLCJSaWdodCI6MCwiQm90dG9tIjoyfSwiU2hhcGVTdHlsZSI6eyIkaWQiOiI1OSIsIk1hcmdpbiI6eyIkaWQiOiI2MCIsIlRvcCI6MCwiTGVmdCI6MCwiUmlnaHQiOjAsIkJvdHRvbSI6MH0sIlBhZGRpbmciOnsiJGlkIjoiNjEiLCJUb3AiOjAsIkxlZnQiOjAsIlJpZ2h0IjowLCJCb3R0b20iOjB9LCJCYWNrZ3JvdW5kIjpudWxsLCJJc1Zpc2libGUiOnRydWUsIldpZHRoIjoxOC4wLCJIZWlnaHQiOjIwLjAsIkJvcmRlclN0eWxlIjp7IiRpZCI6IjYyIiwiTGluZUNvbG9yIjp7IiRpZCI6IjYzIiwiJHR5cGUiOiJOTFJFLkNvbW1vbi5Eb20uU29saWRDb2xvckJydXNoLCBOTFJFLkNvbW1vbiIsIkNvbG9yIjp7IiRpZCI6IjY0IiwiQSI6MjU1LCJSIjoyNTUsIkciOjAsIkIiOjB9fSwiTGluZVdlaWdodCI6MC4wLCJMaW5lVHlwZSI6MCwiUGFyZW50U3R5bGUiOm51bGx9LCJQYXJlbnRTdHlsZSI6bnVsbH0sIlRpdGxlU3R5bGUiOnsiJGlkIjoiNjUiLCJGb250U2V0dGluZ3MiOnsiJGlkIjoiNjYiLCJGb250U2l6ZSI6MTIsIkZvbnROYW1lIjoiQ2FsaWJyaSIsIklzQm9sZCI6dHJ1ZSwiSXNJdGFsaWMiOmZhbHNlLCJJc1VuZGVybGluZWQiOmZhbHNlLCJQYXJlbnRTdHlsZSI6bnVsbH0sIkF1dG9TaXplIjowLCJGb3JlZ3JvdW5kIjp7IiRpZCI6IjY3IiwiQ29sb3IiOnsiJGlkIjoiNjgiLCJBIjoyNTUsIlIiOjAsIkciOjAsIkIiOjB9fSwiTWF4V2lkdGgiOjIwMC4wLCJNYXhIZWlnaHQiOiJJbmZpbml0eSIsIlNtYXJ0Rm9yZWdyb3VuZElzQWN0aXZlIjpmYWxzZSwiSG9yaXpvbnRhbEFsaWdubWVudCI6MSwiVmVydGljYWxBbGlnbm1lbnQiOjAsIlNtYXJ0Rm9yZWdyb3VuZCI6bnVsbCwiTWFyZ2luIjp7IiRpZCI6IjY5IiwiVG9wIjowLCJMZWZ0IjowLCJSaWdodCI6MCwiQm90dG9tIjowfSwiUGFkZGluZyI6eyIkaWQiOiI3MCIsIlRvcCI6MCwiTGVmdCI6MCwiUmlnaHQiOjAsIkJvdHRvbSI6MH0sIkJhY2tncm91bmQiOnsiJGlkIjoiNzEiLCJDb2xvciI6eyIkcmVmIjoiMjAifX0sIklzVmlzaWJsZSI6dHJ1ZSwiV2lkdGgiOjAuMCwiSGVpZ2h0IjowLjAsIkJvcmRlclN0eWxlIjpudWxsLCJQYXJlbnRTdHlsZSI6bnVsbH0sIkRhdGVTdHlsZSI6eyIkaWQiOiI3MiIsIkZvbnRTZXR0aW5ncyI6eyIkaWQiOiI3MyIsIkZvbnRTaXplIjoxMCwiRm9udE5hbWUiOiJDYWxpYnJpIiwiSXNCb2xkIjp0cnVlLCJJc0l0YWxpYyI6ZmFsc2UsIklzVW5kZXJsaW5lZCI6ZmFsc2UsIlBhcmVudFN0eWxlIjpudWxsfSwiQXV0b1NpemUiOjAsIkZvcmVncm91bmQiOnsiJGlkIjoiNzQiLCJDb2xvciI6eyIkaWQiOiI3NSIsIkEiOjI1NSwiUiI6MjA5LCJHIjo0MCwiQiI6NDZ9fSwiTWF4V2lkdGgiOjIwMC4wLCJNYXhIZWlnaHQiOiJJbmZpbml0eSIsIlNtYXJ0Rm9yZWdyb3VuZElzQWN0aXZlIjpmYWxzZSwiSG9yaXpvbnRhbEFsaWdubWVudCI6MCwiVmVydGljYWxBbGlnbm1lbnQiOjAsIlNtYXJ0Rm9yZWdyb3VuZCI6bnVsbCwiTWFyZ2luIjp7IiRpZCI6Ijc2IiwiVG9wIjowLCJMZWZ0IjowLCJSaWdodCI6MCwiQm90dG9tIjowfSwiUGFkZGluZyI6eyIkaWQiOiI3NyIsIlRvcCI6MCwiTGVmdCI6MCwiUmlnaHQiOjAsIkJvdHRvbSI6MH0sIkJhY2tncm91bmQiOnsiJGlkIjoiNzgiLCJDb2xvciI6eyIkcmVmIjoiMjAifX0sIklzVmlzaWJsZSI6dHJ1ZSwiV2lkdGgiOjAuMCwiSGVpZ2h0IjowLjAsIkJvcmRlclN0eWxlIjpudWxsLCJQYXJlbnRTdHlsZSI6bnVsbH0sIkRhdGVGb3JtYXQiOnsiJGlkIjoiNzkiLCJGb3JtYXRTdHJpbmciOiJNTU0gZCIsIlNlcGFyYXRvciI6Ii8iLCJVc2VJbnRlcm5hdGlvbmFsRGF0ZUZvcm1hdCI6ZmFsc2V9LCJJc1Zpc2libGUiOnRydWUsIlBhcmVudFN0eWxlIjpudWxsfSwiRGVmYXVsdFRhc2tTdHlsZSI6eyIkaWQiOiI4MCIsIlNoYXBlIjowLCJTaGFwZVRoaWNrbmVzcyI6MSwiRHVyYXRpb25Gb3JtYXQiOjAsIkluY2x1ZGVOb25Xb3JraW5nRGF5c0luRHVyYXRpb24iOnRydWUsIlBlcmNlbnRhZ2VDb21wbGV0ZVN0eWxlIjp7IiRpZCI6IjgxIiwiRm9udFNldHRpbmdzIjp7IiRpZCI6IjgyIiwiRm9udFNpemUiOjEwLCJGb250TmFtZSI6IkNhbGlicmkiLCJJc0JvbGQiOmZhbHNlLCJJc0l0YWxpYyI6ZmFsc2UsIklzVW5kZXJsaW5lZCI6ZmFsc2UsIlBhcmVudFN0eWxlIjpudWxsfSwiQXV0b1NpemUiOjAsIkZvcmVncm91bmQiOnsiJGlkIjoiODMiLCJDb2xvciI6eyIkaWQiOiI4NCIsIkEiOjI1NSwiUiI6MTkyLCJHIjo4MCwiQiI6Nzd9fSwiTWF4V2lkdGgiOjIwMC4wLCJNYXhIZWlnaHQiOiJJbmZpbml0eSIsIlNtYXJ0Rm9yZWdyb3VuZElzQWN0aXZlIjpmYWxzZSwiSG9yaXpvbnRhbEFsaWdubWVudCI6MCwiVmVydGljYWxBbGlnbm1lbnQiOjAsIlNtYXJ0Rm9yZWdyb3VuZCI6bnVsbCwiTWFyZ2luIjp7IiRpZCI6Ijg1IiwiVG9wIjowLCJMZWZ0IjowLCJSaWdodCI6MCwiQm90dG9tIjowfSwiUGFkZGluZyI6eyIkaWQiOiI4NiIsIlRvcCI6MCwiTGVmdCI6MCwiUmlnaHQiOjAsIkJvdHRvbSI6MH0sIkJhY2tncm91bmQiOnsiJGlkIjoiODciLCJDb2xvciI6eyIkcmVmIjoiMjAifX0sIklzVmlzaWJsZSI6dHJ1ZSwiV2lkdGgiOjAuMCwiSGVpZ2h0IjowLjAsIkJvcmRlclN0eWxlIjpudWxsLCJQYXJlbnRTdHlsZSI6bnVsbH0sIkR1cmF0aW9uU3R5bGUiOnsiJGlkIjoiODgiLCJGb250U2V0dGluZ3MiOnsiJGlkIjoiODkiLCJGb250U2l6ZSI6MTIsIkZvbnROYW1lIjoiQ2FsaWJyaSIsIklzQm9sZCI6ZmFsc2UsIklzSXRhbGljIjpmYWxzZSwiSXNVbmRlcmxpbmVkIjpmYWxzZSwiUGFyZW50U3R5bGUiOm51bGx9LCJBdXRvU2l6ZSI6MCwiRm9yZWdyb3VuZCI6eyIkaWQiOiI5MCIsIkNvbG9yIjp7IiRpZCI6IjkxIiwiQSI6MjU1LCJSIjoyNTUsIkciOjI1NSwiQiI6MjU1fX0sIk1heFdpZHRoIjoyMDAuMCwiTWF4SGVpZ2h0IjoiSW5maW5pdHkiLCJTbWFydEZvcmVncm91bmRJc0FjdGl2ZSI6ZmFsc2UsIkhvcml6b250YWxBbGlnbm1lbnQiOjAsIlZlcnRpY2FsQWxpZ25tZW50IjowLCJTbWFydEZvcmVncm91bmQiOm51bGwsIk1hcmdpbiI6eyIkaWQiOiI5MiIsIlRvcCI6MCwiTGVmdCI6MCwiUmlnaHQiOjAsIkJvdHRvbSI6MH0sIlBhZGRpbmciOnsiJGlkIjoiOTMiLCJUb3AiOjAsIkxlZnQiOjAsIlJpZ2h0IjowLCJCb3R0b20iOjB9LCJCYWNrZ3JvdW5kIjp7IiRpZCI6Ijk0IiwiQ29sb3IiOnsiJHJlZiI6IjIwIn19LCJJc1Zpc2libGUiOnRydWUsIldpZHRoIjowLjAsIkhlaWdodCI6MC4wLCJCb3JkZXJTdHlsZSI6bnVsbCwiUGFyZW50U3R5bGUiOm51bGx9LCJIb3Jpem9udGFsQ29ubmVjdG9yU3R5bGUiOnsiJGlkIjoiOTUiLCJMaW5lQ29sb3IiOnsiJGlkIjoiOTYiLCIkdHlwZSI6Ik5MUkUuQ29tbW9uLkRvbS5Tb2xpZENvbG9yQnJ1c2gsIE5MUkUuQ29tbW9uIiwiQ29sb3IiOnsiJGlkIjoiOTciLCJBIjoyNTUsIlIiOjE4NywiRyI6MTgxLCJCIjoxODF9fSwiTGluZVdlaWdodCI6MS4wLCJMaW5lVHlwZSI6MCwiUGFyZW50U3R5bGUiOm51bGx9LCJWZXJ0aWNhbENvbm5lY3RvclN0eWxlIjp7IiRpZCI6Ijk4IiwiTGluZUNvbG9yIjp7IiRpZCI6Ijk5IiwiJHR5cGUiOiJOTFJFLkNvbW1vbi5Eb20uU29saWRDb2xvckJydXNoLCBOTFJFLkNvbW1vbiIsIkNvbG9yIjp7IiRpZCI6IjEwMCIsIkEiOjI1NSwiUiI6NjgsIkciOjg0LCJCIjoxMDZ9fSwiTGluZVdlaWdodCI6MC4wLCJMaW5lVHlwZSI6MCwiUGFyZW50U3R5bGUiOm51bGx9LCJNYXJnaW4iOm51bGwsIlN0YXJ0RGF0ZVBvc2l0aW9uIjozLCJFbmREYXRlUG9zaXRpb24iOjQsIlRpdGxlUG9zaXRpb24iOjUsIkR1cmF0aW9uUG9zaXRpb24iOjYsIlBlcmNlbnRhZ2VDb21wbGV0ZWRQb3NpdGlvbiI6MiwiU3BhY2luZyI6MTAsIklzQmVsb3dUaW1lYmFuZCI6dHJ1ZSwiUGVyY2VudGFnZUNvbXBsZXRlU2hhcGVPcGFjaXR5IjozNSwiU2hhcGVTdHlsZSI6eyIkaWQiOiIxMDEiLCJNYXJnaW4iOnsiJGlkIjoiMTAyIiwiVG9wIjowLCJMZWZ0Ijo0LCJSaWdodCI6NCwiQm90dG9tIjowfSwiUGFkZGluZyI6eyIkaWQiOiIxMDMiLCJUb3AiOjAsIkxlZnQiOjAsIlJpZ2h0IjowLCJCb3R0b20iOjB9LCJCYWNrZ3JvdW5kIjpudWxsLCJJc1Zpc2libGUiOnRydWUsIldpZHRoIjowLjAsIkhlaWdodCI6MTYuMCwiQm9yZGVyU3R5bGUiOnsiJGlkIjoiMTA0IiwiTGluZUNvbG9yIjp7IiRpZCI6IjEwNSIsIiR0eXBlIjoiTkxSRS5Db21tb24uRG9tLlNvbGlkQ29sb3JCcnVzaCwgTkxSRS5Db21tb24iLCJDb2xvciI6eyIkaWQiOiIxMDYiLCJBIjoyNTUsIlIiOjI1NSwiRyI6MCwiQiI6MH19LCJMaW5lV2VpZ2h0IjowLjAsIkxpbmVUeXBlIjowLCJQYXJlbnRTdHlsZSI6bnVsbH0sIlBhcmVudFN0eWxlIjpudWxsfSwiVGl0bGVTdHlsZSI6eyIkaWQiOiIxMDciLCJGb250U2V0dGluZ3MiOnsiJGlkIjoiMTA4IiwiRm9udFNpemUiOjEyLCJGb250TmFtZSI6IkNhbGlicmkiLCJJc0JvbGQiOnRydWUsIklzSXRhbGljIjpmYWxzZSwiSXNVbmRlcmxpbmVkIjpmYWxzZSwiUGFyZW50U3R5bGUiOm51bGx9LCJBdXRvU2l6ZSI6MCwiRm9yZWdyb3VuZCI6eyIkaWQiOiIxMDkiLCJDb2xvciI6eyIkaWQiOiIxMTAiLCJBIjoyNTUsIlIiOjAsIkciOjAsIkIiOjB9fSwiTWF4V2lkdGgiOjIwMC4wLCJNYXhIZWlnaHQiOiJJbmZpbml0eSIsIlNtYXJ0Rm9yZWdyb3VuZElzQWN0aXZlIjpmYWxzZSwiSG9yaXpvbnRhbEFsaWdubWVudCI6MCwiVmVydGljYWxBbGlnbm1lbnQiOjAsIlNtYXJ0Rm9yZWdyb3VuZCI6bnVsbCwiTWFyZ2luIjp7IiRpZCI6IjExMSIsIlRvcCI6MCwiTGVmdCI6MCwiUmlnaHQiOjAsIkJvdHRvbSI6MH0sIlBhZGRpbmciOnsiJGlkIjoiMTEyIiwiVG9wIjowLCJMZWZ0IjowLCJSaWdodCI6MCwiQm90dG9tIjowfSwiQmFja2dyb3VuZCI6eyIkaWQiOiIxMTMiLCJDb2xvciI6eyIkcmVmIjoiMjAifX0sIklzVmlzaWJsZSI6dHJ1ZSwiV2lkdGgiOjAuMCwiSGVpZ2h0IjowLjAsIkJvcmRlclN0eWxlIjpudWxsLCJQYXJlbnRTdHlsZSI6bnVsbH0sIkRhdGVTdHlsZSI6eyIkaWQiOiIxMTQiLCJGb250U2V0dGluZ3MiOnsiJGlkIjoiMTE1IiwiRm9udFNpemUiOjEyLCJGb250TmFtZSI6IkNhbGlicmkiLCJJc0JvbGQiOmZhbHNlLCJJc0l0YWxpYyI6ZmFsc2UsIklzVW5kZXJsaW5lZCI6ZmFsc2UsIlBhcmVudFN0eWxlIjpudWxsfSwiQXV0b1NpemUiOjAsIkZvcmVncm91bmQiOnsiJGlkIjoiMTE2IiwiQ29sb3IiOnsiJGlkIjoiMTE3IiwiQSI6MjU1LCJSIjoyNTUsIkciOjI1NSwiQiI6MjU1fX0sIk1heFdpZHRoIjoyMDAuMCwiTWF4SGVpZ2h0IjoiSW5maW5pdHkiLCJTbWFydEZvcmVncm91bmRJc0FjdGl2ZSI6ZmFsc2UsIkhvcml6b250YWxBbGlnbm1lbnQiOjAsIlZlcnRpY2FsQWxpZ25tZW50IjowLCJTbWFydEZvcmVncm91bmQiOm51bGwsIk1hcmdpbiI6eyIkaWQiOiIxMTgiLCJUb3AiOjAsIkxlZnQiOjAsIlJpZ2h0IjowLCJCb3R0b20iOjB9LCJQYWRkaW5nIjp7IiRpZCI6IjExOSIsIlRvcCI6MCwiTGVmdCI6MCwiUmlnaHQiOjAsIkJvdHRvbSI6MH0sIkJhY2tncm91bmQiOnsiJGlkIjoiMTIwIiwiQ29sb3IiOnsiJHJlZiI6IjIwIn19LCJJc1Zpc2libGUiOnRydWUsIldpZHRoIjowLjAsIkhlaWdodCI6MC4wLCJCb3JkZXJTdHlsZSI6bnVsbCwiUGFyZW50U3R5bGUiOm51bGx9LCJEYXRlRm9ybWF0Ijp7IiRpZCI6IjEyMSIsIkZvcm1hdFN0cmluZyI6ImRkZCBNL2QveXkiLCJTZXBhcmF0b3IiOiIvIiwiVXNlSW50ZXJuYXRpb25hbERhdGVGb3JtYXQiOmZhbHNlfSwiSXNWaXNpYmxlIjp0cnVlLCJQYXJlbnRTdHlsZSI6bnVsbH0sIlNob3dFbGFwc2VkVGltZUdyYWRpZW50U3R5bGUiOmZhbHNlfSwiU2NhbGUiOnsiJGlkIjoiMTIyIiwiU3RhcnREYXRlIjoiMjAxNy0wNS0xMFQyMzo1OTo1OS45OTlaIiwiRW5kRGF0ZSI6IjIwMTgtMDEtMzBUMjM6NTk6NTkuOTk5WiIsIkZvcm1hdCI6Ik1NTSIsIlR5cGUiOjIsIkF1dG9EYXRlUmFuZ2UiOnRydWUsIldvcmtpbmdEYXlzIjozMSwiVG9kYXlNYXJrZXJUZXh0IjoiVG9kYXkiLCJBdXRvU2NhbGVUeXBlIjp0cnVlfSwiTWlsZXN0b25lcyI6W3siJGlkIjoiMTIzIiwiRGF0ZSI6IjIwMTctMDUtMTBUMjM6NTk6NTkuOTk5WiIsIlN0eWxlIjp7IiRpZCI6IjEyNCIsIlNoYXBlIjoxLCJDb25uZWN0b3JNYXJnaW4iOnsiJHJlZiI6IjU0In0sIkNvbm5lY3RvclN0eWxlIjp7IiRpZCI6IjEyNSIsIkxpbmVDb2xvciI6eyIkaWQiOiIxMjYiLCIkdHlwZSI6Ik5MUkUuQ29tbW9uLkRvbS5Tb2xpZENvbG9yQnJ1c2gsIE5MUkUuQ29tbW9uIiwiQ29sb3IiOnsiJGlkIjoiMTI3IiwiQSI6MjU1LCJSIjoxNjUsIkciOjE2NSwiQiI6MTY1fX0sIkxpbmVXZWlnaHQiOjEuMCwiTGluZVR5cGUiOjAsIlBhcmVudFN0eWxlIjp7IiRyZWYiOiI1NSJ9fSwiSXNCZWxvd1RpbWViYW5kIjpmYWxzZSwiSGlkZURhdGUiOmZhbHNlLCJTaGFwZVNpemUiOjEsIlNwYWNpbmciOjAuMCwiUGFkZGluZyI6eyIkaWQiOiIxMjgiLCJUb3AiOjAsIkxlZnQiOjAsIlJpZ2h0IjowLCJCb3R0b20iOjB9LCJTaGFwZVN0eWxlIjp7IiRpZCI6IjEyOSIsIk1hcmdpbiI6eyIkcmVmIjoiNjAifSwiUGFkZGluZyI6eyIkcmVmIjoiNjEifSwiQmFja2dyb3VuZCI6eyIkaWQiOiIxMzAiLCJDb2xvciI6eyIkaWQiOiIxMzEiLCJBIjoyNTUsIlIiOjIzMSwiRyI6MjMwLCJCIjoyMzB9fSwiSXNWaXNpYmxlIjp0cnVlLCJXaWR0aCI6MTguMCwiSGVpZ2h0IjoyMC4wLCJCb3JkZXJTdHlsZSI6eyIkaWQiOiIxMzIiLCJMaW5lQ29sb3IiOnsiJHJlZiI6IjYzIn0sIkxpbmVXZWlnaHQiOjAuMCwiTGluZVR5cGUiOjAsIlBhcmVudFN0eWxlIjp7IiRyZWYiOiI2MiJ9fSwiUGFyZW50U3R5bGUiOnsiJHJlZiI6IjU5In19LCJUaXRsZVN0eWxlIjp7IiRpZCI6IjEzMyIsIkZvbnRTZXR0aW5ncyI6eyIkaWQiOiIxMzQiLCJGb250U2l6ZSI6MTIsIkZvbnROYW1lIjoiQ2FsaWJyaSIsIklzQm9sZCI6dHJ1ZSwiSXNJdGFsaWMiOmZhbHNlLCJJc1VuZGVybGluZWQiOmZhbHNlLCJQYXJlbnRTdHlsZSI6eyIkcmVmIjoiNjYifX0sIkF1dG9TaXplIjowLCJGb3JlZ3JvdW5kIjp7IiRyZWYiOiI2NyJ9LCJNYXhXaWR0aCI6NjEuNzUsIk1heEhlaWdodCI6IkluZmluaXR5IiwiU21hcnRGb3JlZ3JvdW5kSXNBY3RpdmUiOmZhbHNlLCJIb3Jpem9udGFsQWxpZ25tZW50IjoxLCJWZXJ0aWNhbEFsaWdubWVudCI6MCwiU21hcnRGb3JlZ3JvdW5kIjpudWxsLCJNYXJnaW4iOnsiJHJlZiI6IjY5In0sIlBhZGRpbmciOnsiJHJlZiI6IjcwIn0sIkJhY2tncm91bmQiOnsiJHJlZiI6IjcxIn0sIklzVmlzaWJsZSI6dHJ1ZSwiV2lkdGgiOjAuMCwiSGVpZ2h0IjowLjAsIkJvcmRlclN0eWxlIjp7IiRpZCI6IjEzNSIsIkxpbmVDb2xvciI6bnVsbCwiTGluZVdlaWdodCI6MC4wLCJMaW5lVHlwZSI6MCwiUGFyZW50U3R5bGUiOm51bGx9LCJQYXJlbnRTdHlsZSI6eyIkcmVmIjoiNjUifX0sIkRhdGVTdHlsZSI6eyIkaWQiOiIxMzYiLCJGb250U2V0dGluZ3MiOnsiJGlkIjoiMTM3IiwiRm9udFNpemUiOjEwLCJGb250TmFtZSI6IkNhbGlicmkiLCJJc0JvbGQiOnRydWUsIklzSXRhbGljIjpmYWxzZSwiSXNVbmRlcmxpbmVkIjpmYWxzZSwiUGFyZW50U3R5bGUiOnsiJHJlZiI6IjczIn19LCJBdXRvU2l6ZSI6MCwiRm9yZWdyb3VuZCI6eyIkaWQiOiIxMzgiLCJDb2xvciI6eyIkaWQiOiIxMzkiLCJBIjoyNTUsIlIiOjkxLCJHIjoxNTUsIkIiOjIxM31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E0MCIsIkxpbmVDb2xvciI6bnVsbCwiTGluZVdlaWdodCI6MC4wLCJMaW5lVHlwZSI6MCwiUGFyZW50U3R5bGUiOm51bGx9LCJQYXJlbnRTdHlsZSI6eyIkcmVmIjoiNzIifX0sIkRhdGVGb3JtYXQiOnsiJHJlZiI6Ijc5In0sIklzVmlzaWJsZSI6dHJ1ZSwiUGFyZW50U3R5bGUiOnsiJHJlZiI6IjUzIn19LCJQb3NpdGlvbiI6eyJSYXRpbyI6MC4xNzc0NzkxNDM0OTU5MTI5LCJJc0N1c3RvbSI6dHJ1ZX0sIklkIjoiYTU4ZjI5NDgtN2MwMy00M2MwLThhYmMtZjQxOTEzZTQwY2FlIiwiSW1wb3J0SWQiOm51bGwsIlRpdGxlIjoiTWlsZXN0b25lIDEiLCJOb3RlIjpudWxsLCJIeXBlcmxpbmsiOm51bGwsIklzQ2hhbmdlZCI6ZmFsc2UsIklzTmV3Ijp0cnVlfSx7IiRpZCI6IjE0MSIsIkRhdGUiOiIyMDE3LTA2LTA3VDIzOjU5OjU5Ljk5OVoiLCJTdHlsZSI6eyIkaWQiOiIxNDIiLCJTaGFwZSI6MSwiQ29ubmVjdG9yTWFyZ2luIjp7IiRyZWYiOiI1NCJ9LCJDb25uZWN0b3JTdHlsZSI6eyIkaWQiOiIxNDMiLCJMaW5lQ29sb3IiOnsiJGlkIjoiMTQ0IiwiJHR5cGUiOiJOTFJFLkNvbW1vbi5Eb20uU29saWRDb2xvckJydXNoLCBOTFJFLkNvbW1vbiIsIkNvbG9yIjp7IiRpZCI6IjE0NSIsIkEiOjI1NSwiUiI6MTY1LCJHIjoxNjUsIkIiOjE2NX19LCJMaW5lV2VpZ2h0IjoxLjAsIkxpbmVUeXBlIjowLCJQYXJlbnRTdHlsZSI6eyIkcmVmIjoiNTUifX0sIklzQmVsb3dUaW1lYmFuZCI6ZmFsc2UsIkhpZGVEYXRlIjpmYWxzZSwiU2hhcGVTaXplIjoxLCJTcGFjaW5nIjowLjAsIlBhZGRpbmciOnsiJGlkIjoiMTQ2IiwiVG9wIjowLCJMZWZ0IjowLCJSaWdodCI6MCwiQm90dG9tIjowfSwiU2hhcGVTdHlsZSI6eyIkaWQiOiIxNDciLCJNYXJnaW4iOnsiJHJlZiI6IjYwIn0sIlBhZGRpbmciOnsiJHJlZiI6IjYxIn0sIkJhY2tncm91bmQiOnsiJGlkIjoiMTQ4IiwiQ29sb3IiOnsiJGlkIjoiMTQ5IiwiQSI6MjU1LCJSIjoyMzEsIkciOjIzMCwiQiI6MjMwfX0sIklzVmlzaWJsZSI6dHJ1ZSwiV2lkdGgiOjE4LjAsIkhlaWdodCI6MjAuMCwiQm9yZGVyU3R5bGUiOnsiJGlkIjoiMTUwIiwiTGluZUNvbG9yIjp7IiRyZWYiOiI2MyJ9LCJMaW5lV2VpZ2h0IjowLjAsIkxpbmVUeXBlIjowLCJQYXJlbnRTdHlsZSI6eyIkcmVmIjoiNjIifX0sIlBhcmVudFN0eWxlIjp7IiRyZWYiOiI1OSJ9fSwiVGl0bGVTdHlsZSI6eyIkaWQiOiIxNTEiLCJGb250U2V0dGluZ3MiOnsiJGlkIjoiMTUyIiwiRm9udFNpemUiOjEyLCJGb250TmFtZSI6IkNhbGlicmkiLCJJc0JvbGQiOnRydWUsIklzSXRhbGljIjpmYWxzZSwiSXNVbmRlcmxpbmVkIjpmYWxzZSwiUGFyZW50U3R5bGUiOnsiJHJlZiI6IjY2In19LCJBdXRvU2l6ZSI6MCwiRm9yZWdyb3VuZCI6eyIkcmVmIjoiNjcifSwiTWF4V2lkdGgiOjYxLjc1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xNTMiLCJMaW5lQ29sb3IiOm51bGwsIkxpbmVXZWlnaHQiOjAuMCwiTGluZVR5cGUiOjAsIlBhcmVudFN0eWxlIjpudWxsfSwiUGFyZW50U3R5bGUiOnsiJHJlZiI6IjY1In19LCJEYXRlU3R5bGUiOnsiJGlkIjoiMTU0IiwiRm9udFNldHRpbmdzIjp7IiRpZCI6IjE1NSIsIkZvbnRTaXplIjoxMCwiRm9udE5hbWUiOiJDYWxpYnJpIiwiSXNCb2xkIjp0cnVlLCJJc0l0YWxpYyI6ZmFsc2UsIklzVW5kZXJsaW5lZCI6ZmFsc2UsIlBhcmVudFN0eWxlIjp7IiRyZWYiOiI3MyJ9fSwiQXV0b1NpemUiOjAsIkZvcmVncm91bmQiOnsiJGlkIjoiMTU2IiwiQ29sb3IiOnsiJGlkIjoiMTU3IiwiQSI6MjU1LCJSIjo5MSwiRyI6MTU1LCJCIjoyMTN9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xNTgiLCJMaW5lQ29sb3IiOm51bGwsIkxpbmVXZWlnaHQiOjAuMCwiTGluZVR5cGUiOjAsIlBhcmVudFN0eWxlIjpudWxsfSwiUGFyZW50U3R5bGUiOnsiJHJlZiI6IjcyIn19LCJEYXRlRm9ybWF0Ijp7IiRyZWYiOiI3OSJ9LCJJc1Zpc2libGUiOnRydWUsIlBhcmVudFN0eWxlIjp7IiRyZWYiOiI1MyJ9fSwiUG9zaXRpb24iOnsiUmF0aW8iOjAuMTA4MTE1MTg5MTYzNzczMTUsIklzQ3VzdG9tIjp0cnVlfSwiSWQiOiI1Mjc0M2RlOC1iYjZkLTQwNDQtODk2Zi00NzM4OThmZTlkYTciLCJJbXBvcnRJZCI6bnVsbCwiVGl0bGUiOiJNaWxlc3RvbmUgMiIsIk5vdGUiOm51bGwsIkh5cGVybGluayI6bnVsbCwiSXNDaGFuZ2VkIjpmYWxzZSwiSXNOZXciOnRydWV9LHsiJGlkIjoiMTU5IiwiRGF0ZSI6IjIwMTctMDctMjFUMjM6NTk6NTkuOTk5WiIsIlN0eWxlIjp7IiRpZCI6IjE2MCIsIlNoYXBlIjoxLCJDb25uZWN0b3JNYXJnaW4iOnsiJHJlZiI6IjU0In0sIkNvbm5lY3RvclN0eWxlIjp7IiRpZCI6IjE2MSIsIkxpbmVDb2xvciI6eyIkaWQiOiIxNjIiLCIkdHlwZSI6Ik5MUkUuQ29tbW9uLkRvbS5Tb2xpZENvbG9yQnJ1c2gsIE5MUkUuQ29tbW9uIiwiQ29sb3IiOnsiJGlkIjoiMTYzIiwiQSI6MjU1LCJSIjoyMjAsIkciOjg5LCJCIjozNn19LCJMaW5lV2VpZ2h0IjoxLjAsIkxpbmVUeXBlIjowLCJQYXJlbnRTdHlsZSI6eyIkcmVmIjoiNTUifX0sIklzQmVsb3dUaW1lYmFuZCI6ZmFsc2UsIkhpZGVEYXRlIjpmYWxzZSwiU2hhcGVTaXplIjoxLCJTcGFjaW5nIjowLjAsIlBhZGRpbmciOnsiJGlkIjoiMTY0IiwiVG9wIjowLCJMZWZ0IjowLCJSaWdodCI6MCwiQm90dG9tIjowfSwiU2hhcGVTdHlsZSI6eyIkaWQiOiIxNjUiLCJNYXJnaW4iOnsiJHJlZiI6IjYwIn0sIlBhZGRpbmciOnsiJHJlZiI6IjYxIn0sIkJhY2tncm91bmQiOnsiJGlkIjoiMTY2IiwiQ29sb3IiOnsiJGlkIjoiMTY3IiwiQSI6MjU1LCJSIjoyMzEsIkciOjIzMCwiQiI6MjMwfX0sIklzVmlzaWJsZSI6dHJ1ZSwiV2lkdGgiOjE4LjAsIkhlaWdodCI6MjAuMCwiQm9yZGVyU3R5bGUiOnsiJGlkIjoiMTY4IiwiTGluZUNvbG9yIjp7IiRyZWYiOiI2MyJ9LCJMaW5lV2VpZ2h0IjowLjAsIkxpbmVUeXBlIjowLCJQYXJlbnRTdHlsZSI6eyIkcmVmIjoiNjIifX0sIlBhcmVudFN0eWxlIjp7IiRyZWYiOiI1OSJ9fSwiVGl0bGVTdHlsZSI6eyIkaWQiOiIxNjkiLCJGb250U2V0dGluZ3MiOnsiJGlkIjoiMTcwIiwiRm9udFNpemUiOjEyLCJGb250TmFtZSI6IkNhbGlicmkiLCJJc0JvbGQiOnRydWUsIklzSXRhbGljIjpmYWxzZSwiSXNVbmRlcmxpbmVkIjpmYWxzZSwiUGFyZW50U3R5bGUiOnsiJHJlZiI6IjY2In19LCJBdXRvU2l6ZSI6MCwiRm9yZWdyb3VuZCI6eyIkcmVmIjoiNjcifSwiTWF4V2lkdGgiOjYxLjc1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xNzEiLCJMaW5lQ29sb3IiOm51bGwsIkxpbmVXZWlnaHQiOjAuMCwiTGluZVR5cGUiOjAsIlBhcmVudFN0eWxlIjpudWxsfSwiUGFyZW50U3R5bGUiOnsiJHJlZiI6IjY1In19LCJEYXRlU3R5bGUiOnsiJGlkIjoiMTcyIiwiRm9udFNldHRpbmdzIjp7IiRpZCI6IjE3MyIsIkZvbnRTaXplIjoxMCwiRm9udE5hbWUiOiJDYWxpYnJpIiwiSXNCb2xkIjp0cnVlLCJJc0l0YWxpYyI6ZmFsc2UsIklzVW5kZXJsaW5lZCI6ZmFsc2UsIlBhcmVudFN0eWxlIjp7IiRyZWYiOiI3MyJ9fSwiQXV0b1NpemUiOjAsIkZvcmVncm91bmQiOnsiJGlkIjoiMTc0IiwiQ29sb3IiOnsiJGlkIjoiMTc1IiwiQSI6MjU1LCJSIjo5MSwiRyI6MTU1LCJCIjoyMTN9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xNzYiLCJMaW5lQ29sb3IiOm51bGwsIkxpbmVXZWlnaHQiOjAuMCwiTGluZVR5cGUiOjAsIlBhcmVudFN0eWxlIjpudWxsfSwiUGFyZW50U3R5bGUiOnsiJHJlZiI6IjcyIn19LCJEYXRlRm9ybWF0Ijp7IiRyZWYiOiI3OSJ9LCJJc1Zpc2libGUiOnRydWUsIlBhcmVudFN0eWxlIjp7IiRyZWYiOiI1MyJ9fSwiUG9zaXRpb24iOnsiUmF0aW8iOjAuMDg2NTczNDgwNjc2NzIxNjQ1LCJJc0N1c3RvbSI6dHJ1ZX0sIklkIjoiYTU0YmM4MjctYjA1MS00NmQxLThiNTUtOWY2MTg3MjNlMmI0IiwiSW1wb3J0SWQiOm51bGwsIlRpdGxlIjoiTWlsZXN0b25lIDMiLCJOb3RlIjpudWxsLCJIeXBlcmxpbmsiOm51bGwsIklzQ2hhbmdlZCI6ZmFsc2UsIklzTmV3Ijp0cnVlfSx7IiRpZCI6IjE3NyIsIkRhdGUiOiIyMDE3LTA4LTEyVDIzOjU5OjU5Ljk5OVoiLCJTdHlsZSI6eyIkaWQiOiIxNzgiLCJTaGFwZSI6MSwiQ29ubmVjdG9yTWFyZ2luIjp7IiRyZWYiOiI1NCJ9LCJDb25uZWN0b3JTdHlsZSI6eyIkaWQiOiIxNzkiLCJMaW5lQ29sb3IiOnsiJGlkIjoiMTgwIiwiJHR5cGUiOiJOTFJFLkNvbW1vbi5Eb20uU29saWRDb2xvckJydXNoLCBOTFJFLkNvbW1vbiIsIkNvbG9yIjp7IiRpZCI6IjE4MSIsIkEiOjI1NSwiUiI6MTY1LCJHIjoxNjUsIkIiOjE2NX19LCJMaW5lV2VpZ2h0IjoxLjAsIkxpbmVUeXBlIjowLCJQYXJlbnRTdHlsZSI6eyIkcmVmIjoiNTUifX0sIklzQmVsb3dUaW1lYmFuZCI6ZmFsc2UsIkhpZGVEYXRlIjpmYWxzZSwiU2hhcGVTaXplIjoxLCJTcGFjaW5nIjowLjAsIlBhZGRpbmciOnsiJGlkIjoiMTgyIiwiVG9wIjowLCJMZWZ0IjowLCJSaWdodCI6MCwiQm90dG9tIjowfSwiU2hhcGVTdHlsZSI6eyIkaWQiOiIxODMiLCJNYXJnaW4iOnsiJHJlZiI6IjYwIn0sIlBhZGRpbmciOnsiJHJlZiI6IjYxIn0sIkJhY2tncm91bmQiOnsiJGlkIjoiMTg0IiwiQ29sb3IiOnsiJGlkIjoiMTg1IiwiQSI6MjU1LCJSIjoyMzEsIkciOjIzMCwiQiI6MjMwfX0sIklzVmlzaWJsZSI6dHJ1ZSwiV2lkdGgiOjE4LjAsIkhlaWdodCI6MjAuMCwiQm9yZGVyU3R5bGUiOnsiJGlkIjoiMTg2IiwiTGluZUNvbG9yIjp7IiRyZWYiOiI2MyJ9LCJMaW5lV2VpZ2h0IjowLjAsIkxpbmVUeXBlIjowLCJQYXJlbnRTdHlsZSI6eyIkcmVmIjoiNjIifX0sIlBhcmVudFN0eWxlIjp7IiRyZWYiOiI1OSJ9fSwiVGl0bGVTdHlsZSI6eyIkaWQiOiIxODciLCJGb250U2V0dGluZ3MiOnsiJGlkIjoiMTg4IiwiRm9udFNpemUiOjEyLCJGb250TmFtZSI6IkNhbGlicmkiLCJJc0JvbGQiOnRydWUsIklzSXRhbGljIjpmYWxzZSwiSXNVbmRlcmxpbmVkIjpmYWxzZSwiUGFyZW50U3R5bGUiOnsiJHJlZiI6IjY2In19LCJBdXRvU2l6ZSI6MCwiRm9yZWdyb3VuZCI6eyIkcmVmIjoiNjcifSwiTWF4V2lkdGgiOjYxLjc1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xODkiLCJMaW5lQ29sb3IiOm51bGwsIkxpbmVXZWlnaHQiOjAuMCwiTGluZVR5cGUiOjAsIlBhcmVudFN0eWxlIjpudWxsfSwiUGFyZW50U3R5bGUiOnsiJHJlZiI6IjY1In19LCJEYXRlU3R5bGUiOnsiJGlkIjoiMTkwIiwiRm9udFNldHRpbmdzIjp7IiRpZCI6IjE5MSIsIkZvbnRTaXplIjoxMCwiRm9udE5hbWUiOiJDYWxpYnJpIiwiSXNCb2xkIjp0cnVlLCJJc0l0YWxpYyI6ZmFsc2UsIklzVW5kZXJsaW5lZCI6ZmFsc2UsIlBhcmVudFN0eWxlIjp7IiRyZWYiOiI3MyJ9fSwiQXV0b1NpemUiOjAsIkZvcmVncm91bmQiOnsiJGlkIjoiMTkyIiwiQ29sb3IiOnsiJGlkIjoiMTkzIiwiQSI6MjU1LCJSIjo5MSwiRyI6MTU1LCJCIjoyMTN9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xOTQiLCJMaW5lQ29sb3IiOm51bGwsIkxpbmVXZWlnaHQiOjAuMCwiTGluZVR5cGUiOjAsIlBhcmVudFN0eWxlIjpudWxsfSwiUGFyZW50U3R5bGUiOnsiJHJlZiI6IjcyIn19LCJEYXRlRm9ybWF0Ijp7IiRyZWYiOiI3OSJ9LCJJc1Zpc2libGUiOnRydWUsIlBhcmVudFN0eWxlIjp7IiRyZWYiOiI1MyJ9fSwiUG9zaXRpb24iOnsiUmF0aW8iOjAuMTYyMDY4NjcwNzY3MzI0OTUsIklzQ3VzdG9tIjp0cnVlfSwiSWQiOiI5M2FmYjU1NC01NTJhLTQyMjEtYTUzOC0wZjc5MTk0MDlhYTciLCJJbXBvcnRJZCI6bnVsbCwiVGl0bGUiOiJNaWxlc3RvbmUgNCIsIk5vdGUiOm51bGwsIkh5cGVybGluayI6bnVsbCwiSXNDaGFuZ2VkIjpmYWxzZSwiSXNOZXciOnRydWV9LHsiJGlkIjoiMTk1IiwiRGF0ZSI6IjIwMTctMDktMjBUMjM6NTk6NTkuOTk5WiIsIlN0eWxlIjp7IiRpZCI6IjE5NiIsIlNoYXBlIjoxLCJDb25uZWN0b3JNYXJnaW4iOnsiJHJlZiI6IjU0In0sIkNvbm5lY3RvclN0eWxlIjp7IiRpZCI6IjE5NyIsIkxpbmVDb2xvciI6eyIkaWQiOiIxOTgiLCIkdHlwZSI6Ik5MUkUuQ29tbW9uLkRvbS5Tb2xpZENvbG9yQnJ1c2gsIE5MUkUuQ29tbW9uIiwiQ29sb3IiOnsiJGlkIjoiMTk5IiwiQSI6MjU1LCJSIjoyMjAsIkciOjg5LCJCIjozNn19LCJMaW5lV2VpZ2h0IjoxLjAsIkxpbmVUeXBlIjowLCJQYXJlbnRTdHlsZSI6eyIkcmVmIjoiNTUifX0sIklzQmVsb3dUaW1lYmFuZCI6ZmFsc2UsIkhpZGVEYXRlIjpmYWxzZSwiU2hhcGVTaXplIjoxLCJTcGFjaW5nIjowLjAsIlBhZGRpbmciOnsiJGlkIjoiMjAwIiwiVG9wIjowLCJMZWZ0IjowLCJSaWdodCI6MCwiQm90dG9tIjowfSwiU2hhcGVTdHlsZSI6eyIkaWQiOiIyMDEiLCJNYXJnaW4iOnsiJHJlZiI6IjYwIn0sIlBhZGRpbmciOnsiJHJlZiI6IjYxIn0sIkJhY2tncm91bmQiOnsiJGlkIjoiMjAyIiwiQ29sb3IiOnsiJGlkIjoiMjAzIiwiQSI6MjU1LCJSIjoyMzEsIkciOjIzMCwiQiI6MjMwfX0sIklzVmlzaWJsZSI6dHJ1ZSwiV2lkdGgiOjE4LjAsIkhlaWdodCI6MjAuMCwiQm9yZGVyU3R5bGUiOnsiJGlkIjoiMjA0IiwiTGluZUNvbG9yIjp7IiRyZWYiOiI2MyJ9LCJMaW5lV2VpZ2h0IjowLjAsIkxpbmVUeXBlIjowLCJQYXJlbnRTdHlsZSI6eyIkcmVmIjoiNjIifX0sIlBhcmVudFN0eWxlIjp7IiRyZWYiOiI1OSJ9fSwiVGl0bGVTdHlsZSI6eyIkaWQiOiIyMDUiLCJGb250U2V0dGluZ3MiOnsiJGlkIjoiMjA2IiwiRm9udFNpemUiOjEyLCJGb250TmFtZSI6IkNhbGlicmkiLCJJc0JvbGQiOnRydWUsIklzSXRhbGljIjpmYWxzZSwiSXNVbmRlcmxpbmVkIjpmYWxzZSwiUGFyZW50U3R5bGUiOnsiJHJlZiI6IjY2In19LCJBdXRvU2l6ZSI6MCwiRm9yZWdyb3VuZCI6eyIkcmVmIjoiNjcifSwiTWF4V2lkdGgiOjYxLjc1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yMDciLCJMaW5lQ29sb3IiOm51bGwsIkxpbmVXZWlnaHQiOjAuMCwiTGluZVR5cGUiOjAsIlBhcmVudFN0eWxlIjpudWxsfSwiUGFyZW50U3R5bGUiOnsiJHJlZiI6IjY1In19LCJEYXRlU3R5bGUiOnsiJGlkIjoiMjA4IiwiRm9udFNldHRpbmdzIjp7IiRpZCI6IjIwOSIsIkZvbnRTaXplIjoxMCwiRm9udE5hbWUiOiJDYWxpYnJpIiwiSXNCb2xkIjp0cnVlLCJJc0l0YWxpYyI6ZmFsc2UsIklzVW5kZXJsaW5lZCI6ZmFsc2UsIlBhcmVudFN0eWxlIjp7IiRyZWYiOiI3MyJ9fSwiQXV0b1NpemUiOjAsIkZvcmVncm91bmQiOnsiJGlkIjoiMjEwIiwiQ29sb3IiOnsiJGlkIjoiMjExIiwiQSI6MjU1LCJSIjo5MSwiRyI6MTU1LCJCIjoyMTN9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yMTIiLCJMaW5lQ29sb3IiOm51bGwsIkxpbmVXZWlnaHQiOjAuMCwiTGluZVR5cGUiOjAsIlBhcmVudFN0eWxlIjpudWxsfSwiUGFyZW50U3R5bGUiOnsiJHJlZiI6IjcyIn19LCJEYXRlRm9ybWF0Ijp7IiRyZWYiOiI3OSJ9LCJJc1Zpc2libGUiOnRydWUsIlBhcmVudFN0eWxlIjp7IiRyZWYiOiI1MyJ9fSwiUG9zaXRpb24iOnsiUmF0aW8iOjAuMDg2NTczNDgwNjc2NzIxNjQ1LCJJc0N1c3RvbSI6dHJ1ZX0sIklkIjoiOTVmMzM5YmItNWM4OC00NmViLWFlZjAtMjAxNGJjY2JkNTMxIiwiSW1wb3J0SWQiOm51bGwsIlRpdGxlIjoiTWlsZXN0b25lIDUiLCJOb3RlIjpudWxsLCJIeXBlcmxpbmsiOm51bGwsIklzQ2hhbmdlZCI6ZmFsc2UsIklzTmV3Ijp0cnVlfSx7IiRpZCI6IjIxMyIsIkRhdGUiOiIyMDE3LTEwLTMwVDIzOjU5OjU5Ljk5OVoiLCJTdHlsZSI6eyIkaWQiOiIyMTQiLCJTaGFwZSI6MSwiQ29ubmVjdG9yTWFyZ2luIjp7IiRyZWYiOiI1NCJ9LCJDb25uZWN0b3JTdHlsZSI6eyIkaWQiOiIyMTUiLCJMaW5lQ29sb3IiOnsiJGlkIjoiMjE2IiwiJHR5cGUiOiJOTFJFLkNvbW1vbi5Eb20uU29saWRDb2xvckJydXNoLCBOTFJFLkNvbW1vbiIsIkNvbG9yIjp7IiRpZCI6IjIxNyIsIkEiOjI1NSwiUiI6MTY1LCJHIjoxNjUsIkIiOjE2NX19LCJMaW5lV2VpZ2h0IjoxLjAsIkxpbmVUeXBlIjowLCJQYXJlbnRTdHlsZSI6eyIkcmVmIjoiNTUifX0sIklzQmVsb3dUaW1lYmFuZCI6ZmFsc2UsIkhpZGVEYXRlIjpmYWxzZSwiU2hhcGVTaXplIjoxLCJTcGFjaW5nIjowLjAsIlBhZGRpbmciOnsiJGlkIjoiMjE4IiwiVG9wIjowLCJMZWZ0IjowLCJSaWdodCI6MCwiQm90dG9tIjowfSwiU2hhcGVTdHlsZSI6eyIkaWQiOiIyMTkiLCJNYXJnaW4iOnsiJHJlZiI6IjYwIn0sIlBhZGRpbmciOnsiJHJlZiI6IjYxIn0sIkJhY2tncm91bmQiOnsiJGlkIjoiMjIwIiwiQ29sb3IiOnsiJGlkIjoiMjIxIiwiQSI6MjU1LCJSIjoyMzEsIkciOjIzMCwiQiI6MjMwfX0sIklzVmlzaWJsZSI6dHJ1ZSwiV2lkdGgiOjE4LjAsIkhlaWdodCI6MjAuMCwiQm9yZGVyU3R5bGUiOnsiJGlkIjoiMjIyIiwiTGluZUNvbG9yIjp7IiRyZWYiOiI2MyJ9LCJMaW5lV2VpZ2h0IjowLjAsIkxpbmVUeXBlIjowLCJQYXJlbnRTdHlsZSI6eyIkcmVmIjoiNjIifX0sIlBhcmVudFN0eWxlIjp7IiRyZWYiOiI1OSJ9fSwiVGl0bGVTdHlsZSI6eyIkaWQiOiIyMjMiLCJGb250U2V0dGluZ3MiOnsiJGlkIjoiMjI0IiwiRm9udFNpemUiOjEyLCJGb250TmFtZSI6IkNhbGlicmkiLCJJc0JvbGQiOnRydWUsIklzSXRhbGljIjpmYWxzZSwiSXNVbmRlcmxpbmVkIjpmYWxzZSwiUGFyZW50U3R5bGUiOnsiJHJlZiI6IjY2In19LCJBdXRvU2l6ZSI6MCwiRm9yZWdyb3VuZCI6eyIkcmVmIjoiNjcifSwiTWF4V2lkdGgiOjYxLjc1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yMjUiLCJMaW5lQ29sb3IiOm51bGwsIkxpbmVXZWlnaHQiOjAuMCwiTGluZVR5cGUiOjAsIlBhcmVudFN0eWxlIjpudWxsfSwiUGFyZW50U3R5bGUiOnsiJHJlZiI6IjY1In19LCJEYXRlU3R5bGUiOnsiJGlkIjoiMjI2IiwiRm9udFNldHRpbmdzIjp7IiRpZCI6IjIyNyIsIkZvbnRTaXplIjoxMCwiRm9udE5hbWUiOiJDYWxpYnJpIiwiSXNCb2xkIjp0cnVlLCJJc0l0YWxpYyI6ZmFsc2UsIklzVW5kZXJsaW5lZCI6ZmFsc2UsIlBhcmVudFN0eWxlIjp7IiRyZWYiOiI3MyJ9fSwiQXV0b1NpemUiOjAsIkZvcmVncm91bmQiOnsiJGlkIjoiMjI4IiwiQ29sb3IiOnsiJGlkIjoiMjI5IiwiQSI6MjU1LCJSIjo5MSwiRyI6MTU1LCJCIjoyMTN9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yMzAiLCJMaW5lQ29sb3IiOm51bGwsIkxpbmVXZWlnaHQiOjAuMCwiTGluZVR5cGUiOjAsIlBhcmVudFN0eWxlIjpudWxsfSwiUGFyZW50U3R5bGUiOnsiJHJlZiI6IjcyIn19LCJEYXRlRm9ybWF0Ijp7IiRyZWYiOiI3OSJ9LCJJc1Zpc2libGUiOnRydWUsIlBhcmVudFN0eWxlIjp7IiRyZWYiOiI1MyJ9fSwiUG9zaXRpb24iOnsiUmF0aW8iOjAuMTc5NjMxNTIyODQ5NzU0MDYsIklzQ3VzdG9tIjp0cnVlfSwiSWQiOiI2YTI4M2IzNi03Mzc1LTQxNWItOTJiMC1lNWZjNGUxNmEwY2MiLCJJbXBvcnRJZCI6bnVsbCwiVGl0bGUiOiJNaWxlc3RvbmUgNiIsIk5vdGUiOm51bGwsIkh5cGVybGluayI6bnVsbCwiSXNDaGFuZ2VkIjpmYWxzZSwiSXNOZXciOnRydWV9LHsiJGlkIjoiMjMxIiwiRGF0ZSI6IjIwMTctMTItMjBUMjM6NTk6NTkuOTk5WiIsIlN0eWxlIjp7IiRpZCI6IjIzMiIsIlNoYXBlIjoxLCJDb25uZWN0b3JNYXJnaW4iOnsiJHJlZiI6IjU0In0sIkNvbm5lY3RvclN0eWxlIjp7IiRpZCI6IjIzMyIsIkxpbmVDb2xvciI6eyIkaWQiOiIyMzQiLCIkdHlwZSI6Ik5MUkUuQ29tbW9uLkRvbS5Tb2xpZENvbG9yQnJ1c2gsIE5MUkUuQ29tbW9uIiwiQ29sb3IiOnsiJGlkIjoiMjM1IiwiQSI6MjU1LCJSIjoyMjAsIkciOjg5LCJCIjozNn19LCJMaW5lV2VpZ2h0IjoxLjAsIkxpbmVUeXBlIjowLCJQYXJlbnRTdHlsZSI6eyIkcmVmIjoiNTUifX0sIklzQmVsb3dUaW1lYmFuZCI6ZmFsc2UsIkhpZGVEYXRlIjpmYWxzZSwiU2hhcGVTaXplIjoxLCJTcGFjaW5nIjowLjAsIlBhZGRpbmciOnsiJGlkIjoiMjM2IiwiVG9wIjowLCJMZWZ0IjowLCJSaWdodCI6MCwiQm90dG9tIjowfSwiU2hhcGVTdHlsZSI6eyIkaWQiOiIyMzciLCJNYXJnaW4iOnsiJHJlZiI6IjYwIn0sIlBhZGRpbmciOnsiJHJlZiI6IjYxIn0sIkJhY2tncm91bmQiOnsiJGlkIjoiMjM4IiwiQ29sb3IiOnsiJGlkIjoiMjM5IiwiQSI6MjU1LCJSIjoyMzEsIkciOjIzMCwiQiI6MjMwfX0sIklzVmlzaWJsZSI6dHJ1ZSwiV2lkdGgiOjE4LjAsIkhlaWdodCI6MjAuMCwiQm9yZGVyU3R5bGUiOnsiJGlkIjoiMjQwIiwiTGluZUNvbG9yIjp7IiRyZWYiOiI2MyJ9LCJMaW5lV2VpZ2h0IjowLjAsIkxpbmVUeXBlIjowLCJQYXJlbnRTdHlsZSI6eyIkcmVmIjoiNjIifX0sIlBhcmVudFN0eWxlIjp7IiRyZWYiOiI1OSJ9fSwiVGl0bGVTdHlsZSI6eyIkaWQiOiIyNDEiLCJGb250U2V0dGluZ3MiOnsiJGlkIjoiMjQyIiwiRm9udFNpemUiOjEyLCJGb250TmFtZSI6IkNhbGlicmkiLCJJc0JvbGQiOnRydWUsIklzSXRhbGljIjpmYWxzZSwiSXNVbmRlcmxpbmVkIjpmYWxzZSwiUGFyZW50U3R5bGUiOnsiJHJlZiI6IjY2In19LCJBdXRvU2l6ZSI6MCwiRm9yZWdyb3VuZCI6eyIkcmVmIjoiNjcifSwiTWF4V2lkdGgiOjYxLjc1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yNDMiLCJMaW5lQ29sb3IiOm51bGwsIkxpbmVXZWlnaHQiOjAuMCwiTGluZVR5cGUiOjAsIlBhcmVudFN0eWxlIjpudWxsfSwiUGFyZW50U3R5bGUiOnsiJHJlZiI6IjY1In19LCJEYXRlU3R5bGUiOnsiJGlkIjoiMjQ0IiwiRm9udFNldHRpbmdzIjp7IiRpZCI6IjI0NSIsIkZvbnRTaXplIjoxMCwiRm9udE5hbWUiOiJDYWxpYnJpIiwiSXNCb2xkIjp0cnVlLCJJc0l0YWxpYyI6ZmFsc2UsIklzVW5kZXJsaW5lZCI6ZmFsc2UsIlBhcmVudFN0eWxlIjp7IiRyZWYiOiI3MyJ9fSwiQXV0b1NpemUiOjAsIkZvcmVncm91bmQiOnsiJGlkIjoiMjQ2IiwiQ29sb3IiOnsiJGlkIjoiMjQ3IiwiQSI6MjU1LCJSIjo5MSwiRyI6MTU1LCJCIjoyMTN9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yNDgiLCJMaW5lQ29sb3IiOm51bGwsIkxpbmVXZWlnaHQiOjAuMCwiTGluZVR5cGUiOjAsIlBhcmVudFN0eWxlIjpudWxsfSwiUGFyZW50U3R5bGUiOnsiJHJlZiI6IjcyIn19LCJEYXRlRm9ybWF0Ijp7IiRyZWYiOiI3OSJ9LCJJc1Zpc2libGUiOnRydWUsIlBhcmVudFN0eWxlIjp7IiRyZWYiOiI1MyJ9fSwiUG9zaXRpb24iOnsiUmF0aW8iOjAuMDg2NTczNDgwNjc2NzIxNjQ1LCJJc0N1c3RvbSI6dHJ1ZX0sIklkIjoiN2IwOTk2NDYtNGZmZC00Y2QzLWEzYjMtODNhYjFiYTIyNDM4IiwiSW1wb3J0SWQiOm51bGwsIlRpdGxlIjoiTWlsZXN0b25lIDciLCJOb3RlIjpudWxsLCJIeXBlcmxpbmsiOm51bGwsIklzQ2hhbmdlZCI6ZmFsc2UsIklzTmV3Ijp0cnVlfSx7IiRpZCI6IjI0OSIsIkRhdGUiOiIyMDE4LTAxLTMwVDIzOjU5OjU5Ljk5OVoiLCJTdHlsZSI6eyIkaWQiOiIyNTAiLCJTaGFwZSI6MSwiQ29ubmVjdG9yTWFyZ2luIjp7IiRyZWYiOiI1NCJ9LCJDb25uZWN0b3JTdHlsZSI6eyIkaWQiOiIyNTEiLCJMaW5lQ29sb3IiOnsiJGlkIjoiMjUyIiwiJHR5cGUiOiJOTFJFLkNvbW1vbi5Eb20uU29saWRDb2xvckJydXNoLCBOTFJFLkNvbW1vbiIsIkNvbG9yIjp7IiRpZCI6IjI1MyIsIkEiOjI1NSwiUiI6MjIwLCJHIjo4OSwiQiI6MzZ9fSwiTGluZVdlaWdodCI6MS4wLCJMaW5lVHlwZSI6MCwiUGFyZW50U3R5bGUiOnsiJHJlZiI6IjU1In19LCJJc0JlbG93VGltZWJhbmQiOmZhbHNlLCJIaWRlRGF0ZSI6ZmFsc2UsIlNoYXBlU2l6ZSI6MSwiU3BhY2luZyI6MC4wLCJQYWRkaW5nIjp7IiRpZCI6IjI1NCIsIlRvcCI6MCwiTGVmdCI6MCwiUmlnaHQiOjAsIkJvdHRvbSI6MH0sIlNoYXBlU3R5bGUiOnsiJGlkIjoiMjU1IiwiTWFyZ2luIjp7IiRyZWYiOiI2MCJ9LCJQYWRkaW5nIjp7IiRyZWYiOiI2MSJ9LCJCYWNrZ3JvdW5kIjp7IiRpZCI6IjI1NiIsIkNvbG9yIjp7IiRpZCI6IjI1NyIsIkEiOjI1NSwiUiI6MjMxLCJHIjoyMzAsIkIiOjIzMH19LCJJc1Zpc2libGUiOnRydWUsIldpZHRoIjoxOC4wLCJIZWlnaHQiOjIwLjAsIkJvcmRlclN0eWxlIjp7IiRpZCI6IjI1OCIsIkxpbmVDb2xvciI6eyIkcmVmIjoiNjMifSwiTGluZVdlaWdodCI6MC4wLCJMaW5lVHlwZSI6MCwiUGFyZW50U3R5bGUiOnsiJHJlZiI6IjYyIn19LCJQYXJlbnRTdHlsZSI6eyIkcmVmIjoiNTkifX0sIlRpdGxlU3R5bGUiOnsiJGlkIjoiMjU5IiwiRm9udFNldHRpbmdzIjp7IiRpZCI6IjI2MCIsIkZvbnRTaXplIjoxMiwiRm9udE5hbWUiOiJDYWxpYnJpIiwiSXNCb2xkIjp0cnVlLCJJc0l0YWxpYyI6ZmFsc2UsIklzVW5kZXJsaW5lZCI6ZmFsc2UsIlBhcmVudFN0eWxlIjp7IiRyZWYiOiI2NiJ9fSwiQXV0b1NpemUiOjAsIkZvcmVncm91bmQiOnsiJHJlZiI6IjY3In0sIk1heFdpZHRoIjo2MS43NSwiTWF4SGVpZ2h0IjoiSW5maW5pdHkiLCJTbWFydEZvcmVncm91bmRJc0FjdGl2ZSI6ZmFsc2UsIkhvcml6b250YWxBbGlnbm1lbnQiOjEsIlZlcnRpY2FsQWxpZ25tZW50IjowLCJTbWFydEZvcmVncm91bmQiOm51bGwsIk1hcmdpbiI6eyIkcmVmIjoiNjkifSwiUGFkZGluZyI6eyIkcmVmIjoiNzAifSwiQmFja2dyb3VuZCI6eyIkcmVmIjoiNzEifSwiSXNWaXNpYmxlIjp0cnVlLCJXaWR0aCI6MC4wLCJIZWlnaHQiOjAuMCwiQm9yZGVyU3R5bGUiOnsiJGlkIjoiMjYxIiwiTGluZUNvbG9yIjpudWxsLCJMaW5lV2VpZ2h0IjowLjAsIkxpbmVUeXBlIjowLCJQYXJlbnRTdHlsZSI6bnVsbH0sIlBhcmVudFN0eWxlIjp7IiRyZWYiOiI2NSJ9fSwiRGF0ZVN0eWxlIjp7IiRpZCI6IjI2MiIsIkZvbnRTZXR0aW5ncyI6eyIkaWQiOiIyNjMiLCJGb250U2l6ZSI6MTAsIkZvbnROYW1lIjoiQ2FsaWJyaSIsIklzQm9sZCI6dHJ1ZSwiSXNJdGFsaWMiOmZhbHNlLCJJc1VuZGVybGluZWQiOmZhbHNlLCJQYXJlbnRTdHlsZSI6eyIkcmVmIjoiNzMifX0sIkF1dG9TaXplIjowLCJGb3JlZ3JvdW5kIjp7IiRpZCI6IjI2NCIsIkNvbG9yIjp7IiRpZCI6IjI2NSIsIkEiOjI1NSwiUiI6OTEsIkciOjE1NSwiQiI6MjEzfX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jY2IiwiTGluZUNvbG9yIjpudWxsLCJMaW5lV2VpZ2h0IjowLjAsIkxpbmVUeXBlIjowLCJQYXJlbnRTdHlsZSI6bnVsbH0sIlBhcmVudFN0eWxlIjp7IiRyZWYiOiI3MiJ9fSwiRGF0ZUZvcm1hdCI6eyIkcmVmIjoiNzkifSwiSXNWaXNpYmxlIjp0cnVlLCJQYXJlbnRTdHlsZSI6eyIkcmVmIjoiNTMifX0sIlBvc2l0aW9uIjp7IlJhdGlvIjowLjA4NjU3MzQ4MDY3NjcyMTY0NSwiSXNDdXN0b20iOnRydWV9LCJJZCI6IjdmNTgzZGUwLTg1NGEtNGNhYy1iODk4LTM3ZjNhMzc5YmI0YSIsIkltcG9ydElkIjpudWxsLCJUaXRsZSI6Ik1pbGVzdG9uZSA4IiwiTm90ZSI6bnVsbCwiSHlwZXJsaW5rIjpudWxsLCJJc0NoYW5nZWQiOmZhbHNlLCJJc05ldyI6dHJ1ZX1dLCJUYXNrcyI6W3siJGlkIjoiMjY3IiwiR3JvdXBOYW1lIjpudWxsLCJTdGFydERhdGUiOiIyMDE3LTA3LTI1VDAwOjAwOjAwWiIsIkVuZERhdGUiOiIyMDE3LTA4LTEwVDIzOjU5OjU5Ljk5OVoiLCJQZXJjZW50YWdlQ29tcGxldGUiOjY4LjAsIlN0eWxlIjp7IiRpZCI6IjI2OCIsIlNoYXBlIjoxLCJTaGFwZVRoaWNrbmVzcyI6MSwiRHVyYXRpb25Gb3JtYXQiOjAsIkluY2x1ZGVOb25Xb3JraW5nRGF5c0luRHVyYXRpb24iOnRydWUsIlBlcmNlbnRhZ2VDb21wbGV0ZVN0eWxlIjp7IiRpZCI6IjI2OSIsIkZvbnRTZXR0aW5ncyI6eyIkaWQiOiIyNzAiLCJGb250U2l6ZSI6MTAsIkZvbnROYW1lIjoiQ2FsaWJyaSIsIklzQm9sZCI6ZmFsc2UsIklzSXRhbGljIjpmYWxzZSwiSXNVbmRlcmxpbmVkIjpmYWxzZSwiUGFyZW50U3R5bGUiOnsiJHJlZiI6IjgyIn19LCJBdXRvU2l6ZSI6MCwiRm9yZWdyb3VuZCI6eyIkaWQiOiIyNzEiLCJDb2xvciI6eyIkaWQiOiIyNzIiLCJBIjoyNTUsIlIiOjI1NSwiRyI6MjU1LCJCIjoyNTV9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yNzMiLCJMaW5lQ29sb3IiOm51bGwsIkxpbmVXZWlnaHQiOjAuMCwiTGluZVR5cGUiOjAsIlBhcmVudFN0eWxlIjpudWxsfSwiUGFyZW50U3R5bGUiOnsiJHJlZiI6IjgxIn19LCJEdXJhdGlvblN0eWxlIjp7IiRpZCI6IjI3NCIsIkZvbnRTZXR0aW5ncyI6eyIkaWQiOiIyNzUiLCJGb250U2l6ZSI6MTAsIkZvbnROYW1lIjoiQ2FsaWJyaSIsIklzQm9sZCI6ZmFsc2UsIklzSXRhbGljIjpmYWxzZSwiSXNVbmRlcmxpbmVkIjpmYWxzZSwiUGFyZW50U3R5bGUiOnsiJHJlZiI6Ijg5In19LCJBdXRvU2l6ZSI6MCwiRm9yZWdyb3VuZCI6eyIkaWQiOiIyNzYiLCJDb2xvciI6eyIkaWQiOiIyNzciLCJBIjoyNTUsIlIiOjE5MiwiRyI6ODAsIkIiOjc3fX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jc4IiwiTGluZUNvbG9yIjpudWxsLCJMaW5lV2VpZ2h0IjowLjAsIkxpbmVUeXBlIjowLCJQYXJlbnRTdHlsZSI6bnVsbH0sIlBhcmVudFN0eWxlIjp7IiRyZWYiOiI4OCJ9fSwiSG9yaXpvbnRhbENvbm5lY3RvclN0eWxlIjp7IiRpZCI6IjI3OSIsIkxpbmVDb2xvciI6eyIkcmVmIjoiOTYifSwiTGluZVdlaWdodCI6MS4wLCJMaW5lVHlwZSI6MCwiUGFyZW50U3R5bGUiOnsiJHJlZiI6Ijk1In19LCJWZXJ0aWNhbENvbm5lY3RvclN0eWxlIjp7IiRpZCI6IjI4MCIsIkxpbmVDb2xvciI6eyIkcmVmIjoiOTkifSwiTGluZVdlaWdodCI6MC4wLCJMaW5lVHlwZSI6MCwiUGFyZW50U3R5bGUiOnsiJHJlZiI6Ijk4In19LCJNYXJnaW4iOm51bGwsIlN0YXJ0RGF0ZVBvc2l0aW9uIjozLCJFbmREYXRlUG9zaXRpb24iOjQsIlRpdGxlUG9zaXRpb24iOjUsIkR1cmF0aW9uUG9zaXRpb24iOjYsIlBlcmNlbnRhZ2VDb21wbGV0ZWRQb3NpdGlvbiI6NiwiU3BhY2luZyI6MTAsIklzQmVsb3dUaW1lYmFuZCI6dHJ1ZSwiUGVyY2VudGFnZUNvbXBsZXRlU2hhcGVPcGFjaXR5IjozNSwiU2hhcGVTdHlsZSI6eyIkaWQiOiIyODEiLCJNYXJnaW4iOnsiJHJlZiI6IjEwMiJ9LCJQYWRkaW5nIjp7IiRpZCI6IjI4MiIsIlRvcCI6MCwiTGVmdCI6MSwiUmlnaHQiOjAsIkJvdHRvbSI6MX0sIkJhY2tncm91bmQiOnsiJGlkIjoiMjgzIiwiQ29sb3IiOnsiJGlkIjoiMjg0IiwiQSI6MjU1LCJSIjo5MSwiRyI6MTU1LCJCIjoyMTN9fSwiSXNWaXNpYmxlIjp0cnVlLCJXaWR0aCI6MC4wLCJIZWlnaHQiOjE2LjAsIkJvcmRlclN0eWxlIjp7IiRpZCI6IjI4NSIsIkxpbmVDb2xvciI6eyIkaWQiOiIyODYiLCIkdHlwZSI6Ik5MUkUuQ29tbW9uLkRvbS5Tb2xpZENvbG9yQnJ1c2gsIE5MUkUuQ29tbW9uIiwiQ29sb3IiOnsiJGlkIjoiMjg3IiwiQSI6MjU1LCJSIjoyNTUsIkciOjAsIkIiOjB9fSwiTGluZVdlaWdodCI6MC4wLCJMaW5lVHlwZSI6MCwiUGFyZW50U3R5bGUiOm51bGx9LCJQYXJlbnRTdHlsZSI6eyIkcmVmIjoiMTAxIn19LCJUaXRsZVN0eWxlIjp7IiRpZCI6IjI4OCIsIkZvbnRTZXR0aW5ncyI6eyIkaWQiOiIyODkiLCJGb250U2l6ZSI6MTIsIkZvbnROYW1lIjoiQ2FsaWJyaSIsIklzQm9sZCI6dHJ1ZSwiSXNJdGFsaWMiOmZhbHNlLCJJc1VuZGVybGluZWQiOmZhbHNlLCJQYXJlbnRTdHlsZSI6eyIkcmVmIjoiMTA4In19LCJBdXRvU2l6ZSI6MCwiRm9yZWdyb3VuZCI6eyIkcmVmIjoiMTA5In0sIk1heFdpZHRoIjo1OS41ODAwMDE4MzEwNTQ2ODg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I5MCIsIkxpbmVDb2xvciI6bnVsbCwiTGluZVdlaWdodCI6MC4wLCJMaW5lVHlwZSI6MCwiUGFyZW50U3R5bGUiOm51bGx9LCJQYXJlbnRTdHlsZSI6eyIkcmVmIjoiMTA3In19LCJEYXRlU3R5bGUiOnsiJGlkIjoiMjkxIiwiRm9udFNldHRpbmdzIjp7IiRpZCI6IjI5MiIsIkZvbnRTaXplIjoxMCwiRm9udE5hbWUiOiJDYWxpYnJpIiwiSXNCb2xkIjp0cnVlLCJJc0l0YWxpYyI6ZmFsc2UsIklzVW5kZXJsaW5lZCI6ZmFsc2UsIlBhcmVudFN0eWxlIjp7IiRyZWYiOiIxMTUifX0sIkF1dG9TaXplIjowLCJGb3JlZ3JvdW5kIjp7IiRpZCI6IjI5MyIsIkNvbG9yIjp7IiRpZCI6IjI5NCIsIkEiOjI1NSwiUiI6NTUsIkciOjEzNiwiQiI6MTQ1fX0sIk1heFdpZHRoIjoyMDAuMCwiTWF4SGVpZ2h0IjoiSW5maW5pdHkiLCJTbWFydEZvcmVncm91bmRJc0FjdGl2ZSI6ZmFsc2UsIkhvcml6b250YWxBbGlnbm1lbnQiOjAsIlZlcnRpY2FsQWxpZ25tZW50IjowLCJTbWFydEZvcmVncm91bmQiOm51bGwsIk1hcmdpbiI6eyIkcmVmIjoiMTE4In0sIlBhZGRpbmciOnsiJHJlZiI6IjExOSJ9LCJCYWNrZ3JvdW5kIjp7IiRyZWYiOiIxMjAifSwiSXNWaXNpYmxlIjp0cnVlLCJXaWR0aCI6MC4wLCJIZWlnaHQiOjAuMCwiQm9yZGVyU3R5bGUiOnsiJGlkIjoiMjk1IiwiTGluZUNvbG9yIjpudWxsLCJMaW5lV2VpZ2h0IjowLjAsIkxpbmVUeXBlIjowLCJQYXJlbnRTdHlsZSI6bnVsbH0sIlBhcmVudFN0eWxlIjp7IiRyZWYiOiIxMTQifX0sIkRhdGVGb3JtYXQiOnsiJGlkIjoiMjk2IiwiRm9ybWF0U3RyaW5nIjoiZGRkIE0vZC95eSIsIlNlcGFyYXRvciI6Ii8iLCJVc2VJbnRlcm5hdGlvbmFsRGF0ZUZvcm1hdCI6ZmFsc2V9LCJJc1Zpc2libGUiOnRydWUsIlBhcmVudFN0eWxlIjp7IiRyZWYiOiI4MCJ9fSwiSW5kZXgiOjEsIklkIjoiN2M1MThmYjMtN2YyMS00MmJiLThlMDQtNDU5MjBkMDQwM2I1IiwiSW1wb3J0SWQiOm51bGwsIlRpdGxlIjoiVGFzayAxIEhlcmUiLCJOb3RlIjpudWxsLCJIeXBlcmxpbmsiOm51bGwsIklzQ2hhbmdlZCI6ZmFsc2UsIklzTmV3Ijp0cnVlfSx7IiRpZCI6IjI5NyIsIkdyb3VwTmFtZSI6bnVsbCwiU3RhcnREYXRlIjoiMjAxNy0wOC0xNVQwMDowMDowMFoiLCJFbmREYXRlIjoiMjAxNy0wOS0wN1QyMzo1OTo1OS45OTlaIiwiUGVyY2VudGFnZUNvbXBsZXRlIjozNS4wLCJTdHlsZSI6eyIkaWQiOiIyOTgiLCJTaGFwZSI6MSwiU2hhcGVUaGlja25lc3MiOjEsIkR1cmF0aW9uRm9ybWF0IjowLCJJbmNsdWRlTm9uV29ya2luZ0RheXNJbkR1cmF0aW9uIjp0cnVlLCJQZXJjZW50YWdlQ29tcGxldGVTdHlsZSI6eyIkaWQiOiIyOTkiLCJGb250U2V0dGluZ3MiOnsiJGlkIjoiMzAwIiwiRm9udFNpemUiOjEwLCJGb250TmFtZSI6IkNhbGlicmkiLCJJc0JvbGQiOmZhbHNlLCJJc0l0YWxpYyI6ZmFsc2UsIklzVW5kZXJsaW5lZCI6ZmFsc2UsIlBhcmVudFN0eWxlIjp7IiRyZWYiOiI4MiJ9fSwiQXV0b1NpemUiOjAsIkZvcmVncm91bmQiOnsiJGlkIjoiMzAxIiwiQ29sb3IiOnsiJGlkIjoiMzAyIiwiQSI6MjU1LCJSIjoyNTUsIkciOjI1NSwiQiI6MjU1fX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zAzIiwiTGluZUNvbG9yIjpudWxsLCJMaW5lV2VpZ2h0IjowLjAsIkxpbmVUeXBlIjowLCJQYXJlbnRTdHlsZSI6bnVsbH0sIlBhcmVudFN0eWxlIjp7IiRyZWYiOiI4MSJ9fSwiRHVyYXRpb25TdHlsZSI6eyIkaWQiOiIzMDQiLCJGb250U2V0dGluZ3MiOnsiJGlkIjoiMzA1IiwiRm9udFNpemUiOjEwLCJGb250TmFtZSI6IkNhbGlicmkiLCJJc0JvbGQiOmZhbHNlLCJJc0l0YWxpYyI6ZmFsc2UsIklzVW5kZXJsaW5lZCI6ZmFsc2UsIlBhcmVudFN0eWxlIjp7IiRyZWYiOiI4OSJ9fSwiQXV0b1NpemUiOjAsIkZvcmVncm91bmQiOnsiJGlkIjoiMzA2IiwiQ29sb3IiOnsiJGlkIjoiMzA3IiwiQSI6MjU1LCJSIjoxOTIsIkciOjgwLCJCIjo3N31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MwOCIsIkxpbmVDb2xvciI6bnVsbCwiTGluZVdlaWdodCI6MC4wLCJMaW5lVHlwZSI6MCwiUGFyZW50U3R5bGUiOm51bGx9LCJQYXJlbnRTdHlsZSI6eyIkcmVmIjoiODgifX0sIkhvcml6b250YWxDb25uZWN0b3JTdHlsZSI6eyIkaWQiOiIzMDkiLCJMaW5lQ29sb3IiOnsiJHJlZiI6Ijk2In0sIkxpbmVXZWlnaHQiOjEuMCwiTGluZVR5cGUiOjAsIlBhcmVudFN0eWxlIjp7IiRyZWYiOiI5NSJ9fSwiVmVydGljYWxDb25uZWN0b3JTdHlsZSI6eyIkaWQiOiIzMTAiLCJMaW5lQ29sb3IiOnsiJHJlZiI6Ijk5In0sIkxpbmVXZWlnaHQiOjAuMCwiTGluZVR5cGUiOjAsIlBhcmVudFN0eWxlIjp7IiRyZWYiOiI5OCJ9fSwiTWFyZ2luIjpudWxsLCJTdGFydERhdGVQb3NpdGlvbiI6MywiRW5kRGF0ZVBvc2l0aW9uIjo0LCJUaXRsZVBvc2l0aW9uIjo1LCJEdXJhdGlvblBvc2l0aW9uIjo2LCJQZXJjZW50YWdlQ29tcGxldGVkUG9zaXRpb24iOjYsIlNwYWNpbmciOjEwLCJJc0JlbG93VGltZWJhbmQiOnRydWUsIlBlcmNlbnRhZ2VDb21wbGV0ZVNoYXBlT3BhY2l0eSI6MzUsIlNoYXBlU3R5bGUiOnsiJGlkIjoiMzExIiwiTWFyZ2luIjp7IiRyZWYiOiIxMDIifSwiUGFkZGluZyI6eyIkaWQiOiIzMTIiLCJUb3AiOjAsIkxlZnQiOjEsIlJpZ2h0IjowLCJCb3R0b20iOjF9LCJCYWNrZ3JvdW5kIjp7IiRpZCI6IjMxMyIsIkNvbG9yIjp7IiRpZCI6IjMxNCIsIkEiOjI1NSwiUiI6OTEsIkciOjE1NSwiQiI6MjEzfX0sIklzVmlzaWJsZSI6dHJ1ZSwiV2lkdGgiOjAuMCwiSGVpZ2h0IjoxNi4wLCJCb3JkZXJTdHlsZSI6eyIkaWQiOiIzMTUiLCJMaW5lQ29sb3IiOnsiJGlkIjoiMzE2IiwiJHR5cGUiOiJOTFJFLkNvbW1vbi5Eb20uU29saWRDb2xvckJydXNoLCBOTFJFLkNvbW1vbiIsIkNvbG9yIjp7IiRpZCI6IjMxNyIsIkEiOjI1NSwiUiI6MjU1LCJHIjowLCJCIjowfX0sIkxpbmVXZWlnaHQiOjAuMCwiTGluZVR5cGUiOjAsIlBhcmVudFN0eWxlIjpudWxsfSwiUGFyZW50U3R5bGUiOnsiJHJlZiI6IjEwMSJ9fSwiVGl0bGVTdHlsZSI6eyIkaWQiOiIzMTgiLCJGb250U2V0dGluZ3MiOnsiJGlkIjoiMzE5IiwiRm9udFNpemUiOjEyLCJGb250TmFtZSI6IkNhbGlicmkiLCJJc0JvbGQiOnRydWUsIklzSXRhbGljIjpmYWxzZSwiSXNVbmRlcmxpbmVkIjpmYWxzZSwiUGFyZW50U3R5bGUiOnsiJHJlZiI6IjEwOCJ9fSwiQXV0b1NpemUiOjAsIkZvcmVncm91bmQiOnsiJHJlZiI6IjEwOSJ9LCJNYXhXaWR0aCI6NTkuNTgwMDAxODMxMDU0Njg4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zMjAiLCJMaW5lQ29sb3IiOm51bGwsIkxpbmVXZWlnaHQiOjAuMCwiTGluZVR5cGUiOjAsIlBhcmVudFN0eWxlIjpudWxsfSwiUGFyZW50U3R5bGUiOnsiJHJlZiI6IjEwNyJ9fSwiRGF0ZVN0eWxlIjp7IiRpZCI6IjMyMSIsIkZvbnRTZXR0aW5ncyI6eyIkaWQiOiIzMjIiLCJGb250U2l6ZSI6MTAsIkZvbnROYW1lIjoiQ2FsaWJyaSIsIklzQm9sZCI6dHJ1ZSwiSXNJdGFsaWMiOmZhbHNlLCJJc1VuZGVybGluZWQiOmZhbHNlLCJQYXJlbnRTdHlsZSI6eyIkcmVmIjoiMTE1In19LCJBdXRvU2l6ZSI6MCwiRm9yZWdyb3VuZCI6eyIkaWQiOiIzMjMiLCJDb2xvciI6eyIkaWQiOiIzMjQiLCJBIjoyNTUsIlIiOjU1LCJHIjoxMzYsIkIiOjE0NX1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MyNSIsIkxpbmVDb2xvciI6bnVsbCwiTGluZVdlaWdodCI6MC4wLCJMaW5lVHlwZSI6MCwiUGFyZW50U3R5bGUiOm51bGx9LCJQYXJlbnRTdHlsZSI6eyIkcmVmIjoiMTE0In19LCJEYXRlRm9ybWF0Ijp7IiRpZCI6IjMyNiIsIkZvcm1hdFN0cmluZyI6ImRkZCBNL2QveXkiLCJTZXBhcmF0b3IiOiIvIiwiVXNlSW50ZXJuYXRpb25hbERhdGVGb3JtYXQiOmZhbHNlfSwiSXNWaXNpYmxlIjp0cnVlLCJQYXJlbnRTdHlsZSI6eyIkcmVmIjoiODAifX0sIkluZGV4IjoyLCJJZCI6ImJlM2FlMzhmLTYwYjMtNDAyZC04YTEzLWYxZTkxZWVjNDFmNSIsIkltcG9ydElkIjpudWxsLCJUaXRsZSI6IlRhc2sgMiBIZXJlIiwiTm90ZSI6bnVsbCwiSHlwZXJsaW5rIjpudWxsLCJJc0NoYW5nZWQiOmZhbHNlLCJJc05ldyI6dHJ1ZX0seyIkaWQiOiIzMjciLCJHcm91cE5hbWUiOm51bGwsIlN0YXJ0RGF0ZSI6IjIwMTctMDgtMTVUMDA6MDA6MDBaIiwiRW5kRGF0ZSI6IjIwMTctMDktMTdUMjM6NTk6NTkuOTk5WiIsIlBlcmNlbnRhZ2VDb21wbGV0ZSI6MzAuMCwiU3R5bGUiOnsiJGlkIjoiMzI4IiwiU2hhcGUiOjEsIlNoYXBlVGhpY2tuZXNzIjoxLCJEdXJhdGlvbkZvcm1hdCI6MCwiSW5jbHVkZU5vbldvcmtpbmdEYXlzSW5EdXJhdGlvbiI6dHJ1ZSwiUGVyY2VudGFnZUNvbXBsZXRlU3R5bGUiOnsiJGlkIjoiMzI5IiwiRm9udFNldHRpbmdzIjp7IiRpZCI6IjMzMCIsIkZvbnRTaXplIjoxMCwiRm9udE5hbWUiOiJDYWxpYnJpIiwiSXNCb2xkIjpmYWxzZSwiSXNJdGFsaWMiOmZhbHNlLCJJc1VuZGVybGluZWQiOmZhbHNlLCJQYXJlbnRTdHlsZSI6eyIkcmVmIjoiODIifX0sIkF1dG9TaXplIjowLCJGb3JlZ3JvdW5kIjp7IiRpZCI6IjMzMSIsIkNvbG9yIjp7IiRpZCI6IjMzMiIsIkEiOjI1NSwiUiI6MjU1LCJHIjoyNTUsIkIiOjI1NX1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MzMyIsIkxpbmVDb2xvciI6bnVsbCwiTGluZVdlaWdodCI6MC4wLCJMaW5lVHlwZSI6MCwiUGFyZW50U3R5bGUiOm51bGx9LCJQYXJlbnRTdHlsZSI6eyIkcmVmIjoiODEifX0sIkR1cmF0aW9uU3R5bGUiOnsiJGlkIjoiMzM0IiwiRm9udFNldHRpbmdzIjp7IiRpZCI6IjMzNSIsIkZvbnRTaXplIjoxMCwiRm9udE5hbWUiOiJDYWxpYnJpIiwiSXNCb2xkIjpmYWxzZSwiSXNJdGFsaWMiOmZhbHNlLCJJc1VuZGVybGluZWQiOmZhbHNlLCJQYXJlbnRTdHlsZSI6eyIkcmVmIjoiODkifX0sIkF1dG9TaXplIjowLCJGb3JlZ3JvdW5kIjp7IiRpZCI6IjMzNiIsIkNvbG9yIjp7IiRpZCI6IjMzNyIsIkEiOjI1NSwiUiI6MTkyLCJHIjo4MCwiQiI6Nzd9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zMzgiLCJMaW5lQ29sb3IiOm51bGwsIkxpbmVXZWlnaHQiOjAuMCwiTGluZVR5cGUiOjAsIlBhcmVudFN0eWxlIjpudWxsfSwiUGFyZW50U3R5bGUiOnsiJHJlZiI6Ijg4In19LCJIb3Jpem9udGFsQ29ubmVjdG9yU3R5bGUiOnsiJGlkIjoiMzM5IiwiTGluZUNvbG9yIjp7IiRyZWYiOiI5NiJ9LCJMaW5lV2VpZ2h0IjoxLjAsIkxpbmVUeXBlIjowLCJQYXJlbnRTdHlsZSI6eyIkcmVmIjoiOTUifX0sIlZlcnRpY2FsQ29ubmVjdG9yU3R5bGUiOnsiJGlkIjoiMzQwIiwiTGluZUNvbG9yIjp7IiRyZWYiOiI5OSJ9LCJMaW5lV2VpZ2h0IjowLjAsIkxpbmVUeXBlIjowLCJQYXJlbnRTdHlsZSI6eyIkcmVmIjoiOTgifX0sIk1hcmdpbiI6bnVsbCwiU3RhcnREYXRlUG9zaXRpb24iOjMsIkVuZERhdGVQb3NpdGlvbiI6NCwiVGl0bGVQb3NpdGlvbiI6NSwiRHVyYXRpb25Qb3NpdGlvbiI6NiwiUGVyY2VudGFnZUNvbXBsZXRlZFBvc2l0aW9uIjo2LCJTcGFjaW5nIjoxMCwiSXNCZWxvd1RpbWViYW5kIjp0cnVlLCJQZXJjZW50YWdlQ29tcGxldGVTaGFwZU9wYWNpdHkiOjM1LCJTaGFwZVN0eWxlIjp7IiRpZCI6IjM0MSIsIk1hcmdpbiI6eyIkcmVmIjoiMTAyIn0sIlBhZGRpbmciOnsiJGlkIjoiMzQyIiwiVG9wIjowLCJMZWZ0IjoxLCJSaWdodCI6MCwiQm90dG9tIjoxfSwiQmFja2dyb3VuZCI6eyIkaWQiOiIzNDMiLCJDb2xvciI6eyIkaWQiOiIzNDQiLCJBIjoyNTUsIlIiOjkxLCJHIjoxNTUsIkIiOjIxM319LCJJc1Zpc2libGUiOnRydWUsIldpZHRoIjowLjAsIkhlaWdodCI6MTYuMCwiQm9yZGVyU3R5bGUiOnsiJGlkIjoiMzQ1IiwiTGluZUNvbG9yIjp7IiRpZCI6IjM0NiIsIiR0eXBlIjoiTkxSRS5Db21tb24uRG9tLlNvbGlkQ29sb3JCcnVzaCwgTkxSRS5Db21tb24iLCJDb2xvciI6eyIkaWQiOiIzNDciLCJBIjoyNTUsIlIiOjI1NSwiRyI6MCwiQiI6MH19LCJMaW5lV2VpZ2h0IjowLjAsIkxpbmVUeXBlIjowLCJQYXJlbnRTdHlsZSI6bnVsbH0sIlBhcmVudFN0eWxlIjp7IiRyZWYiOiIxMDEifX0sIlRpdGxlU3R5bGUiOnsiJGlkIjoiMzQ4IiwiRm9udFNldHRpbmdzIjp7IiRpZCI6IjM0OSIsIkZvbnRTaXplIjoxMiwiRm9udE5hbWUiOiJDYWxpYnJpIiwiSXNCb2xkIjp0cnVlLCJJc0l0YWxpYyI6ZmFsc2UsIklzVW5kZXJsaW5lZCI6ZmFsc2UsIlBhcmVudFN0eWxlIjp7IiRyZWYiOiIxMDgifX0sIkF1dG9TaXplIjowLCJGb3JlZ3JvdW5kIjp7IiRyZWYiOiIxMDkifSwiTWF4V2lkdGgiOjU5LjU4MDAwMTgzMTA1NDY4O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MzUwIiwiTGluZUNvbG9yIjpudWxsLCJMaW5lV2VpZ2h0IjowLjAsIkxpbmVUeXBlIjowLCJQYXJlbnRTdHlsZSI6bnVsbH0sIlBhcmVudFN0eWxlIjp7IiRyZWYiOiIxMDcifX0sIkRhdGVTdHlsZSI6eyIkaWQiOiIzNTEiLCJGb250U2V0dGluZ3MiOnsiJGlkIjoiMzUyIiwiRm9udFNpemUiOjEwLCJGb250TmFtZSI6IkNhbGlicmkiLCJJc0JvbGQiOnRydWUsIklzSXRhbGljIjpmYWxzZSwiSXNVbmRlcmxpbmVkIjpmYWxzZSwiUGFyZW50U3R5bGUiOnsiJHJlZiI6IjExNSJ9fSwiQXV0b1NpemUiOjAsIkZvcmVncm91bmQiOnsiJGlkIjoiMzUzIiwiQ29sb3IiOnsiJGlkIjoiMzU0IiwiQSI6MjU1LCJSIjo1NSwiRyI6MTM2LCJCIjoxNDV9fSwiTWF4V2lkdGgiOjIwMC4wLCJNYXhIZWlnaHQiOiJJbmZpbml0eSIsIlNtYXJ0Rm9yZWdyb3VuZElzQWN0aXZlIjpmYWxzZSwiSG9yaXpvbnRhbEFsaWdubWVudCI6MCwiVmVydGljYWxBbGlnbm1lbnQiOjAsIlNtYXJ0Rm9yZWdyb3VuZCI6bnVsbCwiTWFyZ2luIjp7IiRyZWYiOiIxMTgifSwiUGFkZGluZyI6eyIkcmVmIjoiMTE5In0sIkJhY2tncm91bmQiOnsiJHJlZiI6IjEyMCJ9LCJJc1Zpc2libGUiOnRydWUsIldpZHRoIjowLjAsIkhlaWdodCI6MC4wLCJCb3JkZXJTdHlsZSI6eyIkaWQiOiIzNTUiLCJMaW5lQ29sb3IiOm51bGwsIkxpbmVXZWlnaHQiOjAuMCwiTGluZVR5cGUiOjAsIlBhcmVudFN0eWxlIjpudWxsfSwiUGFyZW50U3R5bGUiOnsiJHJlZiI6IjExNCJ9fSwiRGF0ZUZvcm1hdCI6eyIkaWQiOiIzNTYiLCJGb3JtYXRTdHJpbmciOiJkZGQgTS9kL3l5IiwiU2VwYXJhdG9yIjoiLyIsIlVzZUludGVybmF0aW9uYWxEYXRlRm9ybWF0IjpmYWxzZX0sIklzVmlzaWJsZSI6dHJ1ZSwiUGFyZW50U3R5bGUiOnsiJHJlZiI6IjgwIn19LCJJbmRleCI6MywiSWQiOiI5YWExODNkNi01ZGYyLTRiMGMtOGZlYy1kMGEwMDI0NzE1ODMiLCJJbXBvcnRJZCI6bnVsbCwiVGl0bGUiOiJUYXNrIDMgSGVyZSIsIk5vdGUiOm51bGwsIkh5cGVybGluayI6bnVsbCwiSXNDaGFuZ2VkIjpmYWxzZSwiSXNOZXciOnRydWV9LHsiJGlkIjoiMzU3IiwiR3JvdXBOYW1lIjpudWxsLCJTdGFydERhdGUiOiIyMDE3LTA5LTA4VDAwOjAwOjAwWiIsIkVuZERhdGUiOiIyMDE3LTA5LTMwVDIzOjU5OjU5Ljk5OVoiLCJQZXJjZW50YWdlQ29tcGxldGUiOjI1LjAsIlN0eWxlIjp7IiRpZCI6IjM1OCIsIlNoYXBlIjoxLCJTaGFwZVRoaWNrbmVzcyI6MSwiRHVyYXRpb25Gb3JtYXQiOjAsIkluY2x1ZGVOb25Xb3JraW5nRGF5c0luRHVyYXRpb24iOnRydWUsIlBlcmNlbnRhZ2VDb21wbGV0ZVN0eWxlIjp7IiRpZCI6IjM1OSIsIkZvbnRTZXR0aW5ncyI6eyIkaWQiOiIzNjAiLCJGb250U2l6ZSI6MTAsIkZvbnROYW1lIjoiQ2FsaWJyaSIsIklzQm9sZCI6ZmFsc2UsIklzSXRhbGljIjpmYWxzZSwiSXNVbmRlcmxpbmVkIjpmYWxzZSwiUGFyZW50U3R5bGUiOnsiJHJlZiI6IjgyIn19LCJBdXRvU2l6ZSI6MCwiRm9yZWdyb3VuZCI6eyIkaWQiOiIzNjEiLCJDb2xvciI6eyIkaWQiOiIzNjIiLCJBIjoyNTUsIlIiOjI1NSwiRyI6MjU1LCJCIjoyNTV9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zNjMiLCJMaW5lQ29sb3IiOm51bGwsIkxpbmVXZWlnaHQiOjAuMCwiTGluZVR5cGUiOjAsIlBhcmVudFN0eWxlIjpudWxsfSwiUGFyZW50U3R5bGUiOnsiJHJlZiI6IjgxIn19LCJEdXJhdGlvblN0eWxlIjp7IiRpZCI6IjM2NCIsIkZvbnRTZXR0aW5ncyI6eyIkaWQiOiIzNjUiLCJGb250U2l6ZSI6MTAsIkZvbnROYW1lIjoiQ2FsaWJyaSIsIklzQm9sZCI6ZmFsc2UsIklzSXRhbGljIjpmYWxzZSwiSXNVbmRlcmxpbmVkIjpmYWxzZSwiUGFyZW50U3R5bGUiOnsiJHJlZiI6Ijg5In19LCJBdXRvU2l6ZSI6MCwiRm9yZWdyb3VuZCI6eyIkaWQiOiIzNjYiLCJDb2xvciI6eyIkaWQiOiIzNjciLCJBIjoyNTUsIlIiOjE5MiwiRyI6ODAsIkIiOjc3fX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zY4IiwiTGluZUNvbG9yIjpudWxsLCJMaW5lV2VpZ2h0IjowLjAsIkxpbmVUeXBlIjowLCJQYXJlbnRTdHlsZSI6bnVsbH0sIlBhcmVudFN0eWxlIjp7IiRyZWYiOiI4OCJ9fSwiSG9yaXpvbnRhbENvbm5lY3RvclN0eWxlIjp7IiRpZCI6IjM2OSIsIkxpbmVDb2xvciI6eyIkcmVmIjoiOTYifSwiTGluZVdlaWdodCI6MS4wLCJMaW5lVHlwZSI6MCwiUGFyZW50U3R5bGUiOnsiJHJlZiI6Ijk1In19LCJWZXJ0aWNhbENvbm5lY3RvclN0eWxlIjp7IiRpZCI6IjM3MCIsIkxpbmVDb2xvciI6eyIkcmVmIjoiOTkifSwiTGluZVdlaWdodCI6MC4wLCJMaW5lVHlwZSI6MCwiUGFyZW50U3R5bGUiOnsiJHJlZiI6Ijk4In19LCJNYXJnaW4iOm51bGwsIlN0YXJ0RGF0ZVBvc2l0aW9uIjozLCJFbmREYXRlUG9zaXRpb24iOjQsIlRpdGxlUG9zaXRpb24iOjUsIkR1cmF0aW9uUG9zaXRpb24iOjYsIlBlcmNlbnRhZ2VDb21wbGV0ZWRQb3NpdGlvbiI6NiwiU3BhY2luZyI6MTAsIklzQmVsb3dUaW1lYmFuZCI6dHJ1ZSwiUGVyY2VudGFnZUNvbXBsZXRlU2hhcGVPcGFjaXR5IjozNSwiU2hhcGVTdHlsZSI6eyIkaWQiOiIzNzEiLCJNYXJnaW4iOnsiJHJlZiI6IjEwMiJ9LCJQYWRkaW5nIjp7IiRpZCI6IjM3MiIsIlRvcCI6MCwiTGVmdCI6MSwiUmlnaHQiOjAsIkJvdHRvbSI6MX0sIkJhY2tncm91bmQiOnsiJGlkIjoiMzczIiwiQ29sb3IiOnsiJGlkIjoiMzc0IiwiQSI6MjU1LCJSIjo5MSwiRyI6MTU1LCJCIjoyMTN9fSwiSXNWaXNpYmxlIjp0cnVlLCJXaWR0aCI6MC4wLCJIZWlnaHQiOjE2LjAsIkJvcmRlclN0eWxlIjp7IiRpZCI6IjM3NSIsIkxpbmVDb2xvciI6eyIkaWQiOiIzNzYiLCIkdHlwZSI6Ik5MUkUuQ29tbW9uLkRvbS5Tb2xpZENvbG9yQnJ1c2gsIE5MUkUuQ29tbW9uIiwiQ29sb3IiOnsiJGlkIjoiMzc3IiwiQSI6MjU1LCJSIjoyNTUsIkciOjAsIkIiOjB9fSwiTGluZVdlaWdodCI6MC4wLCJMaW5lVHlwZSI6MCwiUGFyZW50U3R5bGUiOm51bGx9LCJQYXJlbnRTdHlsZSI6eyIkcmVmIjoiMTAxIn19LCJUaXRsZVN0eWxlIjp7IiRpZCI6IjM3OCIsIkZvbnRTZXR0aW5ncyI6eyIkaWQiOiIzNzkiLCJGb250U2l6ZSI6MTIsIkZvbnROYW1lIjoiQ2FsaWJyaSIsIklzQm9sZCI6dHJ1ZSwiSXNJdGFsaWMiOmZhbHNlLCJJc1VuZGVybGluZWQiOmZhbHNlLCJQYXJlbnRTdHlsZSI6eyIkcmVmIjoiMTA4In19LCJBdXRvU2l6ZSI6MCwiRm9yZWdyb3VuZCI6eyIkcmVmIjoiMTA5In0sIk1heFdpZHRoIjo1OS41ODAwMDE4MzEwNTQ2ODg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M4MCIsIkxpbmVDb2xvciI6bnVsbCwiTGluZVdlaWdodCI6MC4wLCJMaW5lVHlwZSI6MCwiUGFyZW50U3R5bGUiOm51bGx9LCJQYXJlbnRTdHlsZSI6eyIkcmVmIjoiMTA3In19LCJEYXRlU3R5bGUiOnsiJGlkIjoiMzgxIiwiRm9udFNldHRpbmdzIjp7IiRpZCI6IjM4MiIsIkZvbnRTaXplIjoxMCwiRm9udE5hbWUiOiJDYWxpYnJpIiwiSXNCb2xkIjp0cnVlLCJJc0l0YWxpYyI6ZmFsc2UsIklzVW5kZXJsaW5lZCI6ZmFsc2UsIlBhcmVudFN0eWxlIjp7IiRyZWYiOiIxMTUifX0sIkF1dG9TaXplIjowLCJGb3JlZ3JvdW5kIjp7IiRpZCI6IjM4MyIsIkNvbG9yIjp7IiRpZCI6IjM4NCIsIkEiOjI1NSwiUiI6NTUsIkciOjEzNiwiQiI6MTQ1fX0sIk1heFdpZHRoIjoyMDAuMCwiTWF4SGVpZ2h0IjoiSW5maW5pdHkiLCJTbWFydEZvcmVncm91bmRJc0FjdGl2ZSI6ZmFsc2UsIkhvcml6b250YWxBbGlnbm1lbnQiOjAsIlZlcnRpY2FsQWxpZ25tZW50IjowLCJTbWFydEZvcmVncm91bmQiOm51bGwsIk1hcmdpbiI6eyIkcmVmIjoiMTE4In0sIlBhZGRpbmciOnsiJHJlZiI6IjExOSJ9LCJCYWNrZ3JvdW5kIjp7IiRyZWYiOiIxMjAifSwiSXNWaXNpYmxlIjp0cnVlLCJXaWR0aCI6MC4wLCJIZWlnaHQiOjAuMCwiQm9yZGVyU3R5bGUiOnsiJGlkIjoiMzg1IiwiTGluZUNvbG9yIjpudWxsLCJMaW5lV2VpZ2h0IjowLjAsIkxpbmVUeXBlIjowLCJQYXJlbnRTdHlsZSI6bnVsbH0sIlBhcmVudFN0eWxlIjp7IiRyZWYiOiIxMTQifX0sIkRhdGVGb3JtYXQiOnsiJGlkIjoiMzg2IiwiRm9ybWF0U3RyaW5nIjoiZGRkIE0vZC95eSIsIlNlcGFyYXRvciI6Ii8iLCJVc2VJbnRlcm5hdGlvbmFsRGF0ZUZvcm1hdCI6ZmFsc2V9LCJJc1Zpc2libGUiOnRydWUsIlBhcmVudFN0eWxlIjp7IiRyZWYiOiI4MCJ9fSwiSW5kZXgiOjQsIklkIjoiMDZhNmEyMDAtMjFlYS00YWNkLWFjMjAtYjQxZjdiMzdiMGRkIiwiSW1wb3J0SWQiOm51bGwsIlRpdGxlIjoiVGFzayA0IEhlcmUiLCJOb3RlIjpudWxsLCJIeXBlcmxpbmsiOm51bGwsIklzQ2hhbmdlZCI6ZmFsc2UsIklzTmV3Ijp0cnVlfSx7IiRpZCI6IjM4NyIsIkdyb3VwTmFtZSI6bnVsbCwiU3RhcnREYXRlIjoiMjAxNy0xMC0wNFQwMDowMDowMFoiLCJFbmREYXRlIjoiMjAxNy0xMS0wN1QyMzo1OTo1OS45OTlaIiwiUGVyY2VudGFnZUNvbXBsZXRlIjoyMi4wLCJTdHlsZSI6eyIkaWQiOiIzODgiLCJTaGFwZSI6MSwiU2hhcGVUaGlja25lc3MiOjEsIkR1cmF0aW9uRm9ybWF0IjowLCJJbmNsdWRlTm9uV29ya2luZ0RheXNJbkR1cmF0aW9uIjp0cnVlLCJQZXJjZW50YWdlQ29tcGxldGVTdHlsZSI6eyIkaWQiOiIzODkiLCJGb250U2V0dGluZ3MiOnsiJGlkIjoiMzkwIiwiRm9udFNpemUiOjEwLCJGb250TmFtZSI6IkNhbGlicmkiLCJJc0JvbGQiOmZhbHNlLCJJc0l0YWxpYyI6ZmFsc2UsIklzVW5kZXJsaW5lZCI6ZmFsc2UsIlBhcmVudFN0eWxlIjp7IiRyZWYiOiI4MiJ9fSwiQXV0b1NpemUiOjAsIkZvcmVncm91bmQiOnsiJGlkIjoiMzkxIiwiQ29sb3IiOnsiJGlkIjoiMzkyIiwiQSI6MjU1LCJSIjoyNTUsIkciOjI1NSwiQiI6MjU1fX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zkzIiwiTGluZUNvbG9yIjpudWxsLCJMaW5lV2VpZ2h0IjowLjAsIkxpbmVUeXBlIjowLCJQYXJlbnRTdHlsZSI6bnVsbH0sIlBhcmVudFN0eWxlIjp7IiRyZWYiOiI4MSJ9fSwiRHVyYXRpb25TdHlsZSI6eyIkaWQiOiIzOTQiLCJGb250U2V0dGluZ3MiOnsiJGlkIjoiMzk1IiwiRm9udFNpemUiOjEwLCJGb250TmFtZSI6IkNhbGlicmkiLCJJc0JvbGQiOmZhbHNlLCJJc0l0YWxpYyI6ZmFsc2UsIklzVW5kZXJsaW5lZCI6ZmFsc2UsIlBhcmVudFN0eWxlIjp7IiRyZWYiOiI4OSJ9fSwiQXV0b1NpemUiOjAsIkZvcmVncm91bmQiOnsiJGlkIjoiMzk2IiwiQ29sb3IiOnsiJGlkIjoiMzk3IiwiQSI6MjU1LCJSIjoxOTIsIkciOjgwLCJCIjo3N31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M5OCIsIkxpbmVDb2xvciI6bnVsbCwiTGluZVdlaWdodCI6MC4wLCJMaW5lVHlwZSI6MCwiUGFyZW50U3R5bGUiOm51bGx9LCJQYXJlbnRTdHlsZSI6eyIkcmVmIjoiODgifX0sIkhvcml6b250YWxDb25uZWN0b3JTdHlsZSI6eyIkaWQiOiIzOTkiLCJMaW5lQ29sb3IiOnsiJHJlZiI6Ijk2In0sIkxpbmVXZWlnaHQiOjEuMCwiTGluZVR5cGUiOjAsIlBhcmVudFN0eWxlIjp7IiRyZWYiOiI5NSJ9fSwiVmVydGljYWxDb25uZWN0b3JTdHlsZSI6eyIkaWQiOiI0MDAiLCJMaW5lQ29sb3IiOnsiJHJlZiI6Ijk5In0sIkxpbmVXZWlnaHQiOjAuMCwiTGluZVR5cGUiOjAsIlBhcmVudFN0eWxlIjp7IiRyZWYiOiI5OCJ9fSwiTWFyZ2luIjpudWxsLCJTdGFydERhdGVQb3NpdGlvbiI6MywiRW5kRGF0ZVBvc2l0aW9uIjo0LCJUaXRsZVBvc2l0aW9uIjo1LCJEdXJhdGlvblBvc2l0aW9uIjo2LCJQZXJjZW50YWdlQ29tcGxldGVkUG9zaXRpb24iOjYsIlNwYWNpbmciOjEwLCJJc0JlbG93VGltZWJhbmQiOnRydWUsIlBlcmNlbnRhZ2VDb21wbGV0ZVNoYXBlT3BhY2l0eSI6MzUsIlNoYXBlU3R5bGUiOnsiJGlkIjoiNDAxIiwiTWFyZ2luIjp7IiRyZWYiOiIxMDIifSwiUGFkZGluZyI6eyIkaWQiOiI0MDIiLCJUb3AiOjAsIkxlZnQiOjEsIlJpZ2h0IjowLCJCb3R0b20iOjF9LCJCYWNrZ3JvdW5kIjp7IiRpZCI6IjQwMyIsIkNvbG9yIjp7IiRpZCI6IjQwNCIsIkEiOjI1NSwiUiI6OTEsIkciOjE1NSwiQiI6MjEzfX0sIklzVmlzaWJsZSI6dHJ1ZSwiV2lkdGgiOjAuMCwiSGVpZ2h0IjoxNi4wLCJCb3JkZXJTdHlsZSI6eyIkaWQiOiI0MDUiLCJMaW5lQ29sb3IiOnsiJGlkIjoiNDA2IiwiJHR5cGUiOiJOTFJFLkNvbW1vbi5Eb20uU29saWRDb2xvckJydXNoLCBOTFJFLkNvbW1vbiIsIkNvbG9yIjp7IiRpZCI6IjQwNyIsIkEiOjI1NSwiUiI6MjU1LCJHIjowLCJCIjowfX0sIkxpbmVXZWlnaHQiOjAuMCwiTGluZVR5cGUiOjAsIlBhcmVudFN0eWxlIjpudWxsfSwiUGFyZW50U3R5bGUiOnsiJHJlZiI6IjEwMSJ9fSwiVGl0bGVTdHlsZSI6eyIkaWQiOiI0MDgiLCJGb250U2V0dGluZ3MiOnsiJGlkIjoiNDA5IiwiRm9udFNpemUiOjEyLCJGb250TmFtZSI6IkNhbGlicmkiLCJJc0JvbGQiOnRydWUsIklzSXRhbGljIjpmYWxzZSwiSXNVbmRlcmxpbmVkIjpmYWxzZSwiUGFyZW50U3R5bGUiOnsiJHJlZiI6IjEwOCJ9fSwiQXV0b1NpemUiOjAsIkZvcmVncm91bmQiOnsiJHJlZiI6IjEwOSJ9LCJNYXhXaWR0aCI6NTkuNTgwMDAxODMxMDU0Njg4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0MTAiLCJMaW5lQ29sb3IiOm51bGwsIkxpbmVXZWlnaHQiOjAuMCwiTGluZVR5cGUiOjAsIlBhcmVudFN0eWxlIjpudWxsfSwiUGFyZW50U3R5bGUiOnsiJHJlZiI6IjEwNyJ9fSwiRGF0ZVN0eWxlIjp7IiRpZCI6IjQxMSIsIkZvbnRTZXR0aW5ncyI6eyIkaWQiOiI0MTIiLCJGb250U2l6ZSI6MTAsIkZvbnROYW1lIjoiQ2FsaWJyaSIsIklzQm9sZCI6dHJ1ZSwiSXNJdGFsaWMiOmZhbHNlLCJJc1VuZGVybGluZWQiOmZhbHNlLCJQYXJlbnRTdHlsZSI6eyIkcmVmIjoiMTE1In19LCJBdXRvU2l6ZSI6MCwiRm9yZWdyb3VuZCI6eyIkaWQiOiI0MTMiLCJDb2xvciI6eyIkaWQiOiI0MTQiLCJBIjoyNTUsIlIiOjU1LCJHIjoxMzYsIkIiOjE0NX1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QxNSIsIkxpbmVDb2xvciI6bnVsbCwiTGluZVdlaWdodCI6MC4wLCJMaW5lVHlwZSI6MCwiUGFyZW50U3R5bGUiOm51bGx9LCJQYXJlbnRTdHlsZSI6eyIkcmVmIjoiMTE0In19LCJEYXRlRm9ybWF0Ijp7IiRpZCI6IjQxNiIsIkZvcm1hdFN0cmluZyI6ImRkZCBNL2QveXkiLCJTZXBhcmF0b3IiOiIvIiwiVXNlSW50ZXJuYXRpb25hbERhdGVGb3JtYXQiOmZhbHNlfSwiSXNWaXNpYmxlIjp0cnVlLCJQYXJlbnRTdHlsZSI6eyIkcmVmIjoiODAifX0sIkluZGV4Ijo1LCJJZCI6ImU2ZjVjOTE4LWJkZDYtNDlhMS1hYzkxLTljZjIyNDY4YTIzYiIsIkltcG9ydElkIjpudWxsLCJUaXRsZSI6IlRhc2sgNSBIZXJlIiwiTm90ZSI6bnVsbCwiSHlwZXJsaW5rIjpudWxsLCJJc0NoYW5nZWQiOmZhbHNlLCJJc05ldyI6dHJ1ZX0seyIkaWQiOiI0MTciLCJHcm91cE5hbWUiOm51bGwsIlN0YXJ0RGF0ZSI6IjIwMTctMTEtMTFUMDA6MDA6MDBaIiwiRW5kRGF0ZSI6IjIwMTctMTItMTFUMjM6NTk6NTkuOTk5WiIsIlBlcmNlbnRhZ2VDb21wbGV0ZSI6MTcuMCwiU3R5bGUiOnsiJGlkIjoiNDE4IiwiU2hhcGUiOjEsIlNoYXBlVGhpY2tuZXNzIjoxLCJEdXJhdGlvbkZvcm1hdCI6MCwiSW5jbHVkZU5vbldvcmtpbmdEYXlzSW5EdXJhdGlvbiI6dHJ1ZSwiUGVyY2VudGFnZUNvbXBsZXRlU3R5bGUiOnsiJGlkIjoiNDE5IiwiRm9udFNldHRpbmdzIjp7IiRpZCI6IjQyMCIsIkZvbnRTaXplIjoxMCwiRm9udE5hbWUiOiJDYWxpYnJpIiwiSXNCb2xkIjpmYWxzZSwiSXNJdGFsaWMiOmZhbHNlLCJJc1VuZGVybGluZWQiOmZhbHNlLCJQYXJlbnRTdHlsZSI6eyIkcmVmIjoiODIifX0sIkF1dG9TaXplIjowLCJGb3JlZ3JvdW5kIjp7IiRpZCI6IjQyMSIsIkNvbG9yIjp7IiRpZCI6IjQyMiIsIkEiOjI1NSwiUiI6MjU1LCJHIjoyNTUsIkIiOjI1NX1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QyMyIsIkxpbmVDb2xvciI6bnVsbCwiTGluZVdlaWdodCI6MC4wLCJMaW5lVHlwZSI6MCwiUGFyZW50U3R5bGUiOm51bGx9LCJQYXJlbnRTdHlsZSI6eyIkcmVmIjoiODEifX0sIkR1cmF0aW9uU3R5bGUiOnsiJGlkIjoiNDI0IiwiRm9udFNldHRpbmdzIjp7IiRpZCI6IjQyNSIsIkZvbnRTaXplIjoxMCwiRm9udE5hbWUiOiJDYWxpYnJpIiwiSXNCb2xkIjpmYWxzZSwiSXNJdGFsaWMiOmZhbHNlLCJJc1VuZGVybGluZWQiOmZhbHNlLCJQYXJlbnRTdHlsZSI6eyIkcmVmIjoiODkifX0sIkF1dG9TaXplIjowLCJGb3JlZ3JvdW5kIjp7IiRpZCI6IjQyNiIsIkNvbG9yIjp7IiRpZCI6IjQyNyIsIkEiOjI1NSwiUiI6MTkyLCJHIjo4MCwiQiI6Nzd9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0MjgiLCJMaW5lQ29sb3IiOm51bGwsIkxpbmVXZWlnaHQiOjAuMCwiTGluZVR5cGUiOjAsIlBhcmVudFN0eWxlIjpudWxsfSwiUGFyZW50U3R5bGUiOnsiJHJlZiI6Ijg4In19LCJIb3Jpem9udGFsQ29ubmVjdG9yU3R5bGUiOnsiJGlkIjoiNDI5IiwiTGluZUNvbG9yIjp7IiRyZWYiOiI5NiJ9LCJMaW5lV2VpZ2h0IjoxLjAsIkxpbmVUeXBlIjowLCJQYXJlbnRTdHlsZSI6eyIkcmVmIjoiOTUifX0sIlZlcnRpY2FsQ29ubmVjdG9yU3R5bGUiOnsiJGlkIjoiNDMwIiwiTGluZUNvbG9yIjp7IiRyZWYiOiI5OSJ9LCJMaW5lV2VpZ2h0IjowLjAsIkxpbmVUeXBlIjowLCJQYXJlbnRTdHlsZSI6eyIkcmVmIjoiOTgifX0sIk1hcmdpbiI6bnVsbCwiU3RhcnREYXRlUG9zaXRpb24iOjMsIkVuZERhdGVQb3NpdGlvbiI6NCwiVGl0bGVQb3NpdGlvbiI6NSwiRHVyYXRpb25Qb3NpdGlvbiI6NiwiUGVyY2VudGFnZUNvbXBsZXRlZFBvc2l0aW9uIjo2LCJTcGFjaW5nIjoxMCwiSXNCZWxvd1RpbWViYW5kIjp0cnVlLCJQZXJjZW50YWdlQ29tcGxldGVTaGFwZU9wYWNpdHkiOjM1LCJTaGFwZVN0eWxlIjp7IiRpZCI6IjQzMSIsIk1hcmdpbiI6eyIkcmVmIjoiMTAyIn0sIlBhZGRpbmciOnsiJGlkIjoiNDMyIiwiVG9wIjowLCJMZWZ0IjoxLCJSaWdodCI6MCwiQm90dG9tIjoxfSwiQmFja2dyb3VuZCI6eyIkaWQiOiI0MzMiLCJDb2xvciI6eyIkaWQiOiI0MzQiLCJBIjoyNTUsIlIiOjkxLCJHIjoxNTUsIkIiOjIxM319LCJJc1Zpc2libGUiOnRydWUsIldpZHRoIjowLjAsIkhlaWdodCI6MTYuMCwiQm9yZGVyU3R5bGUiOnsiJGlkIjoiNDM1IiwiTGluZUNvbG9yIjp7IiRpZCI6IjQzNiIsIiR0eXBlIjoiTkxSRS5Db21tb24uRG9tLlNvbGlkQ29sb3JCcnVzaCwgTkxSRS5Db21tb24iLCJDb2xvciI6eyIkaWQiOiI0MzciLCJBIjoyNTUsIlIiOjI1NSwiRyI6MCwiQiI6MH19LCJMaW5lV2VpZ2h0IjowLjAsIkxpbmVUeXBlIjowLCJQYXJlbnRTdHlsZSI6bnVsbH0sIlBhcmVudFN0eWxlIjp7IiRyZWYiOiIxMDEifX0sIlRpdGxlU3R5bGUiOnsiJGlkIjoiNDM4IiwiRm9udFNldHRpbmdzIjp7IiRpZCI6IjQzOSIsIkZvbnRTaXplIjoxMiwiRm9udE5hbWUiOiJDYWxpYnJpIiwiSXNCb2xkIjp0cnVlLCJJc0l0YWxpYyI6ZmFsc2UsIklzVW5kZXJsaW5lZCI6ZmFsc2UsIlBhcmVudFN0eWxlIjp7IiRyZWYiOiIxMDgifX0sIkF1dG9TaXplIjowLCJGb3JlZ3JvdW5kIjp7IiRyZWYiOiIxMDkifSwiTWF4V2lkdGgiOjU5LjU4MDAwMTgzMTA1NDY4O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NDQwIiwiTGluZUNvbG9yIjpudWxsLCJMaW5lV2VpZ2h0IjowLjAsIkxpbmVUeXBlIjowLCJQYXJlbnRTdHlsZSI6bnVsbH0sIlBhcmVudFN0eWxlIjp7IiRyZWYiOiIxMDcifX0sIkRhdGVTdHlsZSI6eyIkaWQiOiI0NDEiLCJGb250U2V0dGluZ3MiOnsiJGlkIjoiNDQyIiwiRm9udFNpemUiOjEwLCJGb250TmFtZSI6IkNhbGlicmkiLCJJc0JvbGQiOnRydWUsIklzSXRhbGljIjpmYWxzZSwiSXNVbmRlcmxpbmVkIjpmYWxzZSwiUGFyZW50U3R5bGUiOnsiJHJlZiI6IjExNSJ9fSwiQXV0b1NpemUiOjAsIkZvcmVncm91bmQiOnsiJGlkIjoiNDQzIiwiQ29sb3IiOnsiJGlkIjoiNDQ0IiwiQSI6MjU1LCJSIjo1NSwiRyI6MTM2LCJCIjoxNDV9fSwiTWF4V2lkdGgiOjIwMC4wLCJNYXhIZWlnaHQiOiJJbmZpbml0eSIsIlNtYXJ0Rm9yZWdyb3VuZElzQWN0aXZlIjpmYWxzZSwiSG9yaXpvbnRhbEFsaWdubWVudCI6MCwiVmVydGljYWxBbGlnbm1lbnQiOjAsIlNtYXJ0Rm9yZWdyb3VuZCI6bnVsbCwiTWFyZ2luIjp7IiRyZWYiOiIxMTgifSwiUGFkZGluZyI6eyIkcmVmIjoiMTE5In0sIkJhY2tncm91bmQiOnsiJHJlZiI6IjEyMCJ9LCJJc1Zpc2libGUiOnRydWUsIldpZHRoIjowLjAsIkhlaWdodCI6MC4wLCJCb3JkZXJTdHlsZSI6eyIkaWQiOiI0NDUiLCJMaW5lQ29sb3IiOm51bGwsIkxpbmVXZWlnaHQiOjAuMCwiTGluZVR5cGUiOjAsIlBhcmVudFN0eWxlIjpudWxsfSwiUGFyZW50U3R5bGUiOnsiJHJlZiI6IjExNCJ9fSwiRGF0ZUZvcm1hdCI6eyIkaWQiOiI0NDYiLCJGb3JtYXRTdHJpbmciOiJkZGQgTS9kL3l5IiwiU2VwYXJhdG9yIjoiLyIsIlVzZUludGVybmF0aW9uYWxEYXRlRm9ybWF0IjpmYWxzZX0sIklzVmlzaWJsZSI6dHJ1ZSwiUGFyZW50U3R5bGUiOnsiJHJlZiI6IjgwIn19LCJJbmRleCI6NiwiSWQiOiJjMTA5YmU5ZC05MWY4LTRmM2UtOTllNC05MjljZTU2NWRkMGMiLCJJbXBvcnRJZCI6bnVsbCwiVGl0bGUiOiJUYXNrIDYgSGVyZSIsIk5vdGUiOm51bGwsIkh5cGVybGluayI6bnVsbCwiSXNDaGFuZ2VkIjpmYWxzZSwiSXNOZXciOnRydWV9XSwiTXNQcm9qZWN0SXRlbXNUcmVlIjp7IiRpZCI6IjQ0NyIsIlJvb3QiOnsiSW1wb3J0SWQiOm51bGwsIklzSW1wb3J0ZWQiOmZhbHNlLCJDaGlsZHJlbiI6W119fSwiTWV0YWRhdGEiOnsiJGlkIjoiNDQ4In0sIlNldHRpbmdzIjp7IiRpZCI6IjQ0OSIsIkltcGFPcHRpb25zIjpudWxsLCJVc2VDb21wcmVzc2lvbiI6ZmFsc2UsIkNvbXByZXNpb25QZXJjZW50YWdlIjo1MC4wLCJJbmFjdGl2ZUludGVydmFsV2lkdGhUaHJlc2hvbGQiOjMwLjAsIkluYWN0aXZlSW50ZXJ2YWxXaWR0aCI6MS4wLCJTcGxpdFRhc2tzIjpmYWxzZSwiVXNlQ2x1c3RlciI6ZmFsc2UsIkVwc2lsb24iOjAuMCwiTWluUG9pbnRzVG9Gb3JtQUNsdXN0ZXIiOjIsIkdlbmVyYXRlSW52aXNpYmxlU2hhcGVzIjp0cnVlLCJTbWFydFRpbWVsaW5lVGFza1BlcmNlbnRhZ2VGaXQiOmZhbHNlfSwiSXNOZXciOnRydWUsIkltcG9ydFR5cGUiOjAsIkZpbGVQYXRoIjpudWxsLCJUaW1lbGluZUltcG9ydGVkIjpmYWxzZX0="/>
  <p:tag name="__MASTER" val="__part_0"/>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MARKERSHAPE" val="OTL"/>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40.xml><?xml version="1.0" encoding="utf-8"?>
<p:tagLst xmlns:a="http://schemas.openxmlformats.org/drawingml/2006/main" xmlns:r="http://schemas.openxmlformats.org/officeDocument/2006/relationships" xmlns:p="http://schemas.openxmlformats.org/presentationml/2006/ma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OTLMARKERSHAPE" val="OTL"/>
</p:tagLst>
</file>

<file path=ppt/tags/tag43.xml><?xml version="1.0" encoding="utf-8"?>
<p:tagLst xmlns:a="http://schemas.openxmlformats.org/drawingml/2006/main" xmlns:r="http://schemas.openxmlformats.org/officeDocument/2006/relationships" xmlns:p="http://schemas.openxmlformats.org/presentationml/2006/main">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OTLMARKERSHAPE" val="OTL"/>
</p:tagLst>
</file>

<file path=ppt/tags/tag45.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1_Prezentace ÚJV 16:9 - CZ">
  <a:themeElements>
    <a:clrScheme name="ÚJV 2020">
      <a:dk1>
        <a:sysClr val="windowText" lastClr="000000"/>
      </a:dk1>
      <a:lt1>
        <a:sysClr val="window" lastClr="FFFFFF"/>
      </a:lt1>
      <a:dk2>
        <a:srgbClr val="646363"/>
      </a:dk2>
      <a:lt2>
        <a:srgbClr val="D6D6D6"/>
      </a:lt2>
      <a:accent1>
        <a:srgbClr val="0054A4"/>
      </a:accent1>
      <a:accent2>
        <a:srgbClr val="009AC7"/>
      </a:accent2>
      <a:accent3>
        <a:srgbClr val="646363"/>
      </a:accent3>
      <a:accent4>
        <a:srgbClr val="D6D6D6"/>
      </a:accent4>
      <a:accent5>
        <a:srgbClr val="059646"/>
      </a:accent5>
      <a:accent6>
        <a:srgbClr val="FDE057"/>
      </a:accent6>
      <a:hlink>
        <a:srgbClr val="0054A4"/>
      </a:hlink>
      <a:folHlink>
        <a:srgbClr val="0054A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e_UJV_16x9.potx" id="{3A4392FC-7600-415B-9961-E58D1D6E1EEC}" vid="{239BE9D8-F930-4CA2-A6FD-84AD8CF3A3AD}"/>
    </a:ext>
  </a:extLst>
</a:theme>
</file>

<file path=ppt/theme/theme2.xml><?xml version="1.0" encoding="utf-8"?>
<a:theme xmlns:a="http://schemas.openxmlformats.org/drawingml/2006/main" name="2_Prezentace ÚJV 16:9 - EN_white">
  <a:themeElements>
    <a:clrScheme name="ÚJV 2020">
      <a:dk1>
        <a:sysClr val="windowText" lastClr="000000"/>
      </a:dk1>
      <a:lt1>
        <a:sysClr val="window" lastClr="FFFFFF"/>
      </a:lt1>
      <a:dk2>
        <a:srgbClr val="646363"/>
      </a:dk2>
      <a:lt2>
        <a:srgbClr val="D6D6D6"/>
      </a:lt2>
      <a:accent1>
        <a:srgbClr val="0054A4"/>
      </a:accent1>
      <a:accent2>
        <a:srgbClr val="009AC7"/>
      </a:accent2>
      <a:accent3>
        <a:srgbClr val="646363"/>
      </a:accent3>
      <a:accent4>
        <a:srgbClr val="D6D6D6"/>
      </a:accent4>
      <a:accent5>
        <a:srgbClr val="059646"/>
      </a:accent5>
      <a:accent6>
        <a:srgbClr val="FDE057"/>
      </a:accent6>
      <a:hlink>
        <a:srgbClr val="0054A4"/>
      </a:hlink>
      <a:folHlink>
        <a:srgbClr val="0054A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e_UJV_16x9.potx" id="{3A4392FC-7600-415B-9961-E58D1D6E1EEC}" vid="{239BE9D8-F930-4CA2-A6FD-84AD8CF3A3AD}"/>
    </a:ext>
  </a:extLst>
</a:theme>
</file>

<file path=ppt/theme/theme3.xml><?xml version="1.0" encoding="utf-8"?>
<a:theme xmlns:a="http://schemas.openxmlformats.org/drawingml/2006/main" name="2_Prezentace ÚJV 16:9 - ENG">
  <a:themeElements>
    <a:clrScheme name="ÚJV 2020">
      <a:dk1>
        <a:sysClr val="windowText" lastClr="000000"/>
      </a:dk1>
      <a:lt1>
        <a:sysClr val="window" lastClr="FFFFFF"/>
      </a:lt1>
      <a:dk2>
        <a:srgbClr val="646363"/>
      </a:dk2>
      <a:lt2>
        <a:srgbClr val="D6D6D6"/>
      </a:lt2>
      <a:accent1>
        <a:srgbClr val="0054A4"/>
      </a:accent1>
      <a:accent2>
        <a:srgbClr val="009AC7"/>
      </a:accent2>
      <a:accent3>
        <a:srgbClr val="646363"/>
      </a:accent3>
      <a:accent4>
        <a:srgbClr val="D6D6D6"/>
      </a:accent4>
      <a:accent5>
        <a:srgbClr val="059646"/>
      </a:accent5>
      <a:accent6>
        <a:srgbClr val="FDE057"/>
      </a:accent6>
      <a:hlink>
        <a:srgbClr val="0054A4"/>
      </a:hlink>
      <a:folHlink>
        <a:srgbClr val="0054A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e_UJV_16x9.potx" id="{3A4392FC-7600-415B-9961-E58D1D6E1EEC}" vid="{239BE9D8-F930-4CA2-A6FD-84AD8CF3A3AD}"/>
    </a:ext>
  </a:extLst>
</a:theme>
</file>

<file path=ppt/theme/theme4.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5E96F4B88796534ABB870252D41BB73D" ma:contentTypeVersion="13" ma:contentTypeDescription="Vytvoří nový dokument" ma:contentTypeScope="" ma:versionID="deae6d1984e692906ec923c7748ad1c7">
  <xsd:schema xmlns:xsd="http://www.w3.org/2001/XMLSchema" xmlns:xs="http://www.w3.org/2001/XMLSchema" xmlns:p="http://schemas.microsoft.com/office/2006/metadata/properties" xmlns:ns3="6ce78963-2d52-4a32-8b10-758a9e5c3589" xmlns:ns4="10b58ca8-3aba-4c00-a652-c59a7718f766" targetNamespace="http://schemas.microsoft.com/office/2006/metadata/properties" ma:root="true" ma:fieldsID="7c04179a64a5820a77a03862b3bcdcbd" ns3:_="" ns4:_="">
    <xsd:import namespace="6ce78963-2d52-4a32-8b10-758a9e5c3589"/>
    <xsd:import namespace="10b58ca8-3aba-4c00-a652-c59a7718f76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e78963-2d52-4a32-8b10-758a9e5c35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0b58ca8-3aba-4c00-a652-c59a7718f766" elementFormDefault="qualified">
    <xsd:import namespace="http://schemas.microsoft.com/office/2006/documentManagement/types"/>
    <xsd:import namespace="http://schemas.microsoft.com/office/infopath/2007/PartnerControls"/>
    <xsd:element name="SharedWithUsers" ma:index="16"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dílené s podrobnostmi" ma:internalName="SharedWithDetails" ma:readOnly="true">
      <xsd:simpleType>
        <xsd:restriction base="dms:Note">
          <xsd:maxLength value="255"/>
        </xsd:restriction>
      </xsd:simpleType>
    </xsd:element>
    <xsd:element name="SharingHintHash" ma:index="18" nillable="true" ma:displayName="Hodnota hash upozornění na sdílení"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E14E9A1-53DF-4C15-B75D-0AEA27E0681F}">
  <ds:schemaRefs>
    <ds:schemaRef ds:uri="http://schemas.microsoft.com/sharepoint/v3/contenttype/forms"/>
  </ds:schemaRefs>
</ds:datastoreItem>
</file>

<file path=customXml/itemProps2.xml><?xml version="1.0" encoding="utf-8"?>
<ds:datastoreItem xmlns:ds="http://schemas.openxmlformats.org/officeDocument/2006/customXml" ds:itemID="{5BADB123-6E93-41AE-9DE8-9BD81DAD8683}">
  <ds:schemaRefs>
    <ds:schemaRef ds:uri="http://purl.org/dc/terms/"/>
    <ds:schemaRef ds:uri="http://schemas.microsoft.com/office/2006/documentManagement/types"/>
    <ds:schemaRef ds:uri="http://purl.org/dc/dcmitype/"/>
    <ds:schemaRef ds:uri="10b58ca8-3aba-4c00-a652-c59a7718f766"/>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6ce78963-2d52-4a32-8b10-758a9e5c3589"/>
    <ds:schemaRef ds:uri="http://www.w3.org/XML/1998/namespace"/>
  </ds:schemaRefs>
</ds:datastoreItem>
</file>

<file path=customXml/itemProps3.xml><?xml version="1.0" encoding="utf-8"?>
<ds:datastoreItem xmlns:ds="http://schemas.openxmlformats.org/officeDocument/2006/customXml" ds:itemID="{7DEBF76B-69E9-48A4-A9E3-2C48EACA70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e78963-2d52-4a32-8b10-758a9e5c3589"/>
    <ds:schemaRef ds:uri="10b58ca8-3aba-4c00-a652-c59a7718f7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9297</TotalTime>
  <Words>2570</Words>
  <Application>Microsoft Office PowerPoint</Application>
  <PresentationFormat>Vlastní</PresentationFormat>
  <Paragraphs>361</Paragraphs>
  <Slides>33</Slides>
  <Notes>11</Notes>
  <HiddenSlides>0</HiddenSlides>
  <MMClips>0</MMClips>
  <ScaleCrop>false</ScaleCrop>
  <HeadingPairs>
    <vt:vector size="6" baseType="variant">
      <vt:variant>
        <vt:lpstr>Použitá písma</vt:lpstr>
      </vt:variant>
      <vt:variant>
        <vt:i4>6</vt:i4>
      </vt:variant>
      <vt:variant>
        <vt:lpstr>Motiv</vt:lpstr>
      </vt:variant>
      <vt:variant>
        <vt:i4>3</vt:i4>
      </vt:variant>
      <vt:variant>
        <vt:lpstr>Nadpisy snímků</vt:lpstr>
      </vt:variant>
      <vt:variant>
        <vt:i4>33</vt:i4>
      </vt:variant>
    </vt:vector>
  </HeadingPairs>
  <TitlesOfParts>
    <vt:vector size="42" baseType="lpstr">
      <vt:lpstr>Arial</vt:lpstr>
      <vt:lpstr>Arial CE</vt:lpstr>
      <vt:lpstr>Calibri</vt:lpstr>
      <vt:lpstr>Courier New</vt:lpstr>
      <vt:lpstr>Times New Roman</vt:lpstr>
      <vt:lpstr>Wingdings</vt:lpstr>
      <vt:lpstr>1_Prezentace ÚJV 16:9 - CZ</vt:lpstr>
      <vt:lpstr>2_Prezentace ÚJV 16:9 - EN_white</vt:lpstr>
      <vt:lpstr>2_Prezentace ÚJV 16:9 - ENG</vt:lpstr>
      <vt:lpstr>Nuclear Power Program of the Czech Republic</vt:lpstr>
      <vt:lpstr>History of the UJV Group</vt:lpstr>
      <vt:lpstr>Stable company providing engineering and scientific work since 1955</vt:lpstr>
      <vt:lpstr>Content</vt:lpstr>
      <vt:lpstr>Prezentace aplikace PowerPoint</vt:lpstr>
      <vt:lpstr>Dramatic events changing the energy outlook</vt:lpstr>
      <vt:lpstr>Sources of the current energy crisis in Europe</vt:lpstr>
      <vt:lpstr>Example of the windless period at the end of last year in Europe</vt:lpstr>
      <vt:lpstr>The resulting risks</vt:lpstr>
      <vt:lpstr>Prezentace aplikace PowerPoint</vt:lpstr>
      <vt:lpstr>Prezentace aplikace PowerPoint</vt:lpstr>
      <vt:lpstr>Prezentace aplikace PowerPoint</vt:lpstr>
      <vt:lpstr>Dukovany Nuclear power plant</vt:lpstr>
      <vt:lpstr>Temelín Nuclear power plant</vt:lpstr>
      <vt:lpstr>Program statement of the government (end of 2021)</vt:lpstr>
      <vt:lpstr>New Nuclear Build</vt:lpstr>
      <vt:lpstr>NPP Dukovany II Project</vt:lpstr>
      <vt:lpstr>Tender schedule </vt:lpstr>
      <vt:lpstr>Act 367/2021 Coll. on measures for the transition of the Czech Republic to low-carbon energy </vt:lpstr>
      <vt:lpstr>Tender for EPC Supplier started</vt:lpstr>
      <vt:lpstr>Dukovany Project  – principal milestones</vt:lpstr>
      <vt:lpstr>Additional Units in NPP Dukovany and NPP Temelín</vt:lpstr>
      <vt:lpstr>Prezentace aplikace PowerPoint</vt:lpstr>
      <vt:lpstr>Nuclear in updated State Energy Policy</vt:lpstr>
      <vt:lpstr>smr development program in Czech Republic</vt:lpstr>
      <vt:lpstr>CEZ smr development program</vt:lpstr>
      <vt:lpstr>CEZ smr development program</vt:lpstr>
      <vt:lpstr>CEZ smr development program</vt:lpstr>
      <vt:lpstr>Temelin site for SMR construction</vt:lpstr>
      <vt:lpstr>Development of SMR in the czech republic</vt:lpstr>
      <vt:lpstr>Summary</vt:lpstr>
      <vt:lpstr>Summary</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Ella dolorem iunto imporepro quia</dc:title>
  <dc:creator>Slavik Lukas</dc:creator>
  <cp:lastModifiedBy>Misak Jozef</cp:lastModifiedBy>
  <cp:revision>249</cp:revision>
  <dcterms:created xsi:type="dcterms:W3CDTF">2020-11-25T10:05:36Z</dcterms:created>
  <dcterms:modified xsi:type="dcterms:W3CDTF">2023-01-12T07:50:17Z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0x0101005E96F4B88796534ABB870252D41BB73D</vt:lpwstr>
  </property>
</Properties>
</file>