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4" r:id="rId8"/>
    <p:sldMasterId id="2147483820" r:id="rId9"/>
    <p:sldMasterId id="2147483838" r:id="rId10"/>
    <p:sldMasterId id="2147483881" r:id="rId11"/>
    <p:sldMasterId id="2147483902" r:id="rId12"/>
  </p:sldMasterIdLst>
  <p:notesMasterIdLst>
    <p:notesMasterId r:id="rId29"/>
  </p:notesMasterIdLst>
  <p:handoutMasterIdLst>
    <p:handoutMasterId r:id="rId30"/>
  </p:handoutMasterIdLst>
  <p:sldIdLst>
    <p:sldId id="283" r:id="rId13"/>
    <p:sldId id="289" r:id="rId14"/>
    <p:sldId id="290" r:id="rId15"/>
    <p:sldId id="291" r:id="rId16"/>
    <p:sldId id="296" r:id="rId17"/>
    <p:sldId id="316" r:id="rId18"/>
    <p:sldId id="307" r:id="rId19"/>
    <p:sldId id="311" r:id="rId20"/>
    <p:sldId id="302" r:id="rId21"/>
    <p:sldId id="319" r:id="rId22"/>
    <p:sldId id="318" r:id="rId23"/>
    <p:sldId id="320" r:id="rId24"/>
    <p:sldId id="423" r:id="rId25"/>
    <p:sldId id="303" r:id="rId26"/>
    <p:sldId id="317" r:id="rId27"/>
    <p:sldId id="31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370" userDrawn="1">
          <p15:clr>
            <a:srgbClr val="A4A3A4"/>
          </p15:clr>
        </p15:guide>
        <p15:guide id="4" pos="7287" userDrawn="1">
          <p15:clr>
            <a:srgbClr val="A4A3A4"/>
          </p15:clr>
        </p15:guide>
        <p15:guide id="5" orient="horz" pos="1162" userDrawn="1">
          <p15:clr>
            <a:srgbClr val="A4A3A4"/>
          </p15:clr>
        </p15:guide>
        <p15:guide id="6" orient="horz" pos="3861"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944E"/>
    <a:srgbClr val="F7C29A"/>
    <a:srgbClr val="FBE0CC"/>
    <a:srgbClr val="8E7BAB"/>
    <a:srgbClr val="F066AA"/>
    <a:srgbClr val="66ADBC"/>
    <a:srgbClr val="B7D37C"/>
    <a:srgbClr val="198749"/>
    <a:srgbClr val="E50071"/>
    <a:srgbClr val="EC66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392" autoAdjust="0"/>
    <p:restoredTop sz="94694" autoAdjust="0"/>
  </p:normalViewPr>
  <p:slideViewPr>
    <p:cSldViewPr snapToGrid="0">
      <p:cViewPr varScale="1">
        <p:scale>
          <a:sx n="89" d="100"/>
          <a:sy n="89" d="100"/>
        </p:scale>
        <p:origin x="195" y="57"/>
      </p:cViewPr>
      <p:guideLst>
        <p:guide orient="horz" pos="2160"/>
        <p:guide pos="3840"/>
        <p:guide pos="370"/>
        <p:guide pos="7287"/>
        <p:guide orient="horz" pos="1162"/>
        <p:guide orient="horz" pos="386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96" d="100"/>
          <a:sy n="96" d="100"/>
        </p:scale>
        <p:origin x="-3606" y="-11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slide" Target="slides/slide9.xml"/><Relationship Id="rId34" Type="http://schemas.openxmlformats.org/officeDocument/2006/relationships/tableStyles" Target="tableStyles.xml"/><Relationship Id="rId7" Type="http://schemas.openxmlformats.org/officeDocument/2006/relationships/customXml" Target="../customXml/item7.xml"/><Relationship Id="rId12" Type="http://schemas.openxmlformats.org/officeDocument/2006/relationships/slideMaster" Target="slideMasters/slideMaster5.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Master" Target="slideMasters/slideMaster4.xml"/><Relationship Id="rId24" Type="http://schemas.openxmlformats.org/officeDocument/2006/relationships/slide" Target="slides/slide12.xml"/><Relationship Id="rId32"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10" Type="http://schemas.openxmlformats.org/officeDocument/2006/relationships/slideMaster" Target="slideMasters/slideMaster3.xml"/><Relationship Id="rId19" Type="http://schemas.openxmlformats.org/officeDocument/2006/relationships/slide" Target="slides/slide7.xml"/><Relationship Id="rId3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Master" Target="slideMasters/slideMaster2.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handoutMaster" Target="handoutMasters/handoutMaster1.xml"/><Relationship Id="rId8"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6074EF9-2D1C-444F-892A-3DE5023F3264}" type="datetimeFigureOut">
              <a:rPr lang="de-DE" smtClean="0"/>
              <a:pPr/>
              <a:t>09.01.2023</a:t>
            </a:fld>
            <a:endParaRPr lang="de-DE"/>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064FE75-9390-4697-9DC7-085317AE8E1C}" type="slidenum">
              <a:rPr lang="de-DE" smtClean="0"/>
              <a:pPr/>
              <a:t>‹#›</a:t>
            </a:fld>
            <a:endParaRPr lang="de-DE"/>
          </a:p>
        </p:txBody>
      </p:sp>
    </p:spTree>
    <p:extLst>
      <p:ext uri="{BB962C8B-B14F-4D97-AF65-F5344CB8AC3E}">
        <p14:creationId xmlns:p14="http://schemas.microsoft.com/office/powerpoint/2010/main" val="656013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CFEE0E7-FE49-49E0-B574-252EA06FC051}" type="datetimeFigureOut">
              <a:rPr lang="de-DE" smtClean="0"/>
              <a:pPr/>
              <a:t>09.01.2023</a:t>
            </a:fld>
            <a:endParaRPr lang="de-DE"/>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008A02-0983-4D98-8FAA-A493F3BA4192}" type="slidenum">
              <a:rPr lang="de-DE" smtClean="0"/>
              <a:pPr/>
              <a:t>‹#›</a:t>
            </a:fld>
            <a:endParaRPr lang="de-DE"/>
          </a:p>
        </p:txBody>
      </p:sp>
    </p:spTree>
    <p:extLst>
      <p:ext uri="{BB962C8B-B14F-4D97-AF65-F5344CB8AC3E}">
        <p14:creationId xmlns:p14="http://schemas.microsoft.com/office/powerpoint/2010/main" val="1041450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1.jpeg"/><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8" Type="http://schemas.openxmlformats.org/officeDocument/2006/relationships/tags" Target="../tags/tag18.xml"/><Relationship Id="rId3" Type="http://schemas.openxmlformats.org/officeDocument/2006/relationships/tags" Target="../tags/tag13.xml"/><Relationship Id="rId7" Type="http://schemas.openxmlformats.org/officeDocument/2006/relationships/tags" Target="../tags/tag17.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11" Type="http://schemas.openxmlformats.org/officeDocument/2006/relationships/image" Target="../media/image8.png"/><Relationship Id="rId5" Type="http://schemas.openxmlformats.org/officeDocument/2006/relationships/tags" Target="../tags/tag15.xml"/><Relationship Id="rId10" Type="http://schemas.openxmlformats.org/officeDocument/2006/relationships/slideMaster" Target="../slideMasters/slideMaster3.xml"/><Relationship Id="rId4" Type="http://schemas.openxmlformats.org/officeDocument/2006/relationships/tags" Target="../tags/tag14.xml"/><Relationship Id="rId9"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_with_image">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B3A770-4CF3-46C3-8FCA-33D7BA99E90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15309" r="14439" b="15309"/>
          <a:stretch/>
        </p:blipFill>
        <p:spPr>
          <a:xfrm>
            <a:off x="0" y="0"/>
            <a:ext cx="12192000" cy="6858000"/>
          </a:xfrm>
          <a:prstGeom prst="rect">
            <a:avLst/>
          </a:prstGeom>
        </p:spPr>
      </p:pic>
      <p:sp>
        <p:nvSpPr>
          <p:cNvPr id="13" name="Text Placeholder 12">
            <a:extLst>
              <a:ext uri="{FF2B5EF4-FFF2-40B4-BE49-F238E27FC236}">
                <a16:creationId xmlns:a16="http://schemas.microsoft.com/office/drawing/2014/main" id="{36B9EAC9-ABE8-4A8F-B30F-A5711D995D28}"/>
              </a:ext>
            </a:extLst>
          </p:cNvPr>
          <p:cNvSpPr>
            <a:spLocks noGrp="1"/>
          </p:cNvSpPr>
          <p:nvPr userDrawn="1">
            <p:ph type="body" sz="quarter" idx="13" hasCustomPrompt="1"/>
            <p:custDataLst>
              <p:tags r:id="rId1"/>
            </p:custDataLst>
          </p:nvPr>
        </p:nvSpPr>
        <p:spPr>
          <a:xfrm>
            <a:off x="594000" y="2412000"/>
            <a:ext cx="9599084" cy="935037"/>
          </a:xfrm>
        </p:spPr>
        <p:txBody>
          <a:bodyPr anchor="b" anchorCtr="0"/>
          <a:lstStyle>
            <a:lvl1pPr marL="0" indent="0">
              <a:defRPr sz="4000"/>
            </a:lvl1pPr>
          </a:lstStyle>
          <a:p>
            <a:pPr lvl="0"/>
            <a:r>
              <a:rPr lang="en-US" dirty="0"/>
              <a:t>&lt;&lt;</a:t>
            </a:r>
            <a:r>
              <a:rPr lang="en-US" dirty="0" err="1"/>
              <a:t>Title.Text</a:t>
            </a:r>
            <a:r>
              <a:rPr lang="en-US" dirty="0"/>
              <a:t>&gt;&gt;</a:t>
            </a:r>
          </a:p>
        </p:txBody>
      </p:sp>
      <p:sp>
        <p:nvSpPr>
          <p:cNvPr id="3" name="Text Placeholder 2">
            <a:extLst>
              <a:ext uri="{FF2B5EF4-FFF2-40B4-BE49-F238E27FC236}">
                <a16:creationId xmlns:a16="http://schemas.microsoft.com/office/drawing/2014/main" id="{44ED424E-0430-45FD-A90F-D0EE75C82B2C}"/>
              </a:ext>
            </a:extLst>
          </p:cNvPr>
          <p:cNvSpPr>
            <a:spLocks noGrp="1"/>
          </p:cNvSpPr>
          <p:nvPr userDrawn="1">
            <p:ph type="body" sz="quarter" idx="14" hasCustomPrompt="1"/>
            <p:custDataLst>
              <p:tags r:id="rId2"/>
            </p:custDataLst>
          </p:nvPr>
        </p:nvSpPr>
        <p:spPr>
          <a:xfrm>
            <a:off x="594000" y="4212000"/>
            <a:ext cx="9599084" cy="935037"/>
          </a:xfrm>
        </p:spPr>
        <p:txBody>
          <a:bodyPr/>
          <a:lstStyle>
            <a:lvl1pPr marL="0" indent="0">
              <a:defRPr sz="2000"/>
            </a:lvl1pPr>
            <a:lvl2pPr>
              <a:defRPr sz="1800"/>
            </a:lvl2pPr>
            <a:lvl3pPr>
              <a:defRPr sz="1800"/>
            </a:lvl3pPr>
            <a:lvl4pPr>
              <a:defRPr sz="1800"/>
            </a:lvl4pPr>
            <a:lvl5pPr>
              <a:defRPr sz="1800"/>
            </a:lvl5pPr>
          </a:lstStyle>
          <a:p>
            <a:pPr lvl="0"/>
            <a:r>
              <a:rPr lang="en-US" dirty="0"/>
              <a:t>&lt;&lt;</a:t>
            </a:r>
            <a:r>
              <a:rPr lang="en-US" dirty="0" err="1"/>
              <a:t>Subitle.Text</a:t>
            </a:r>
            <a:r>
              <a:rPr lang="en-US" dirty="0"/>
              <a:t>&gt;&gt;</a:t>
            </a:r>
          </a:p>
        </p:txBody>
      </p:sp>
      <p:sp>
        <p:nvSpPr>
          <p:cNvPr id="10" name="Picture Placeholder 15">
            <a:extLst>
              <a:ext uri="{FF2B5EF4-FFF2-40B4-BE49-F238E27FC236}">
                <a16:creationId xmlns:a16="http://schemas.microsoft.com/office/drawing/2014/main" id="{63911939-E668-447D-82E0-7A53C0F8C0F7}"/>
              </a:ext>
            </a:extLst>
          </p:cNvPr>
          <p:cNvSpPr>
            <a:spLocks noGrp="1" noChangeAspect="1"/>
          </p:cNvSpPr>
          <p:nvPr userDrawn="1">
            <p:ph type="pic" sz="quarter" idx="18" hasCustomPrompt="1"/>
            <p:custDataLst>
              <p:tags r:id="rId3"/>
            </p:custDataLst>
          </p:nvPr>
        </p:nvSpPr>
        <p:spPr>
          <a:xfrm>
            <a:off x="607448" y="562448"/>
            <a:ext cx="11030378" cy="834050"/>
          </a:xfrm>
        </p:spPr>
        <p:txBody>
          <a:bodyPr/>
          <a:lstStyle>
            <a:lvl1pPr algn="r">
              <a:defRPr>
                <a:solidFill>
                  <a:schemeClr val="tx1"/>
                </a:solidFill>
              </a:defRPr>
            </a:lvl1pPr>
          </a:lstStyle>
          <a:p>
            <a:r>
              <a:rPr lang="en-GB" dirty="0"/>
              <a:t>&lt;&lt;Logo&gt;&gt;</a:t>
            </a: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_and_content_supergraphic_half_right">
    <p:spTree>
      <p:nvGrpSpPr>
        <p:cNvPr id="1" name=""/>
        <p:cNvGrpSpPr/>
        <p:nvPr/>
      </p:nvGrpSpPr>
      <p:grpSpPr>
        <a:xfrm>
          <a:off x="0" y="0"/>
          <a:ext cx="0" cy="0"/>
          <a:chOff x="0" y="0"/>
          <a:chExt cx="0" cy="0"/>
        </a:xfrm>
      </p:grpSpPr>
      <p:sp>
        <p:nvSpPr>
          <p:cNvPr id="2" name="Title 1"/>
          <p:cNvSpPr>
            <a:spLocks noGrp="1"/>
          </p:cNvSpPr>
          <p:nvPr>
            <p:ph type="title"/>
          </p:nvPr>
        </p:nvSpPr>
        <p:spPr>
          <a:xfrm>
            <a:off x="1501138" y="208352"/>
            <a:ext cx="5915662" cy="900000"/>
          </a:xfrm>
        </p:spPr>
        <p:txBody>
          <a:bodyPr anchor="ctr"/>
          <a:lstStyle>
            <a:lvl1pPr>
              <a:defRPr sz="3200" b="0"/>
            </a:lvl1pPr>
          </a:lstStyle>
          <a:p>
            <a:r>
              <a:rPr lang="en-US" dirty="0"/>
              <a:t>Click to edit Master title style</a:t>
            </a:r>
          </a:p>
        </p:txBody>
      </p:sp>
      <p:sp>
        <p:nvSpPr>
          <p:cNvPr id="5" name="Text Placeholder 4">
            <a:extLst>
              <a:ext uri="{FF2B5EF4-FFF2-40B4-BE49-F238E27FC236}">
                <a16:creationId xmlns:a16="http://schemas.microsoft.com/office/drawing/2014/main" id="{2FE1B5BC-5710-4248-B2BF-4FBE84F5868B}"/>
              </a:ext>
            </a:extLst>
          </p:cNvPr>
          <p:cNvSpPr>
            <a:spLocks noGrp="1"/>
          </p:cNvSpPr>
          <p:nvPr>
            <p:ph type="body" sz="quarter" idx="14"/>
          </p:nvPr>
        </p:nvSpPr>
        <p:spPr>
          <a:xfrm>
            <a:off x="576000" y="1868400"/>
            <a:ext cx="6840800" cy="4464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18" name="Slide Number Placeholder 5">
            <a:extLst>
              <a:ext uri="{FF2B5EF4-FFF2-40B4-BE49-F238E27FC236}">
                <a16:creationId xmlns:a16="http://schemas.microsoft.com/office/drawing/2014/main" id="{9B9FA291-AC87-4C10-A5EA-2DA9A458D106}"/>
              </a:ext>
            </a:extLst>
          </p:cNvPr>
          <p:cNvSpPr>
            <a:spLocks noGrp="1"/>
          </p:cNvSpPr>
          <p:nvPr>
            <p:ph type="sldNum" sz="quarter" idx="4"/>
          </p:nvPr>
        </p:nvSpPr>
        <p:spPr>
          <a:xfrm>
            <a:off x="594000" y="6264000"/>
            <a:ext cx="288000" cy="594000"/>
          </a:xfrm>
          <a:prstGeom prst="rect">
            <a:avLst/>
          </a:prstGeom>
        </p:spPr>
        <p:txBody>
          <a:bodyPr vert="horz" lIns="0" tIns="0" rIns="0" bIns="0" rtlCol="0" anchor="ctr"/>
          <a:lstStyle>
            <a:lvl1pPr algn="l">
              <a:defRPr sz="1000" b="0">
                <a:solidFill>
                  <a:schemeClr val="tx1"/>
                </a:solidFill>
                <a:latin typeface="+mj-lt"/>
                <a:ea typeface="Open Sans" panose="020B0606030504020204" pitchFamily="34" charset="0"/>
                <a:cs typeface="Open Sans" panose="020B0606030504020204" pitchFamily="34" charset="0"/>
              </a:defRPr>
            </a:lvl1pPr>
          </a:lstStyle>
          <a:p>
            <a:fld id="{586824BF-3B93-454D-8CFC-2835FAC2A0AB}" type="slidenum">
              <a:rPr lang="de-DE" smtClean="0"/>
              <a:pPr/>
              <a:t>‹#›</a:t>
            </a:fld>
            <a:endParaRPr lang="de-DE" dirty="0"/>
          </a:p>
        </p:txBody>
      </p:sp>
      <p:sp>
        <p:nvSpPr>
          <p:cNvPr id="11" name="TextBox 10" descr="CMSLegal_Footer_Firm">
            <a:extLst>
              <a:ext uri="{FF2B5EF4-FFF2-40B4-BE49-F238E27FC236}">
                <a16:creationId xmlns:a16="http://schemas.microsoft.com/office/drawing/2014/main" id="{67FE776E-6D0D-4FA6-8D9C-BC2208562EB2}"/>
              </a:ext>
            </a:extLst>
          </p:cNvPr>
          <p:cNvSpPr txBox="1"/>
          <p:nvPr userDrawn="1">
            <p:custDataLst>
              <p:tags r:id="rId1"/>
            </p:custDataLst>
          </p:nvPr>
        </p:nvSpPr>
        <p:spPr>
          <a:xfrm>
            <a:off x="6100800" y="6537600"/>
            <a:ext cx="5510400" cy="252000"/>
          </a:xfrm>
          <a:prstGeom prst="rect">
            <a:avLst/>
          </a:prstGeom>
          <a:noFill/>
          <a:ln>
            <a:noFill/>
          </a:ln>
        </p:spPr>
        <p:txBody>
          <a:bodyPr wrap="square" lIns="0" tIns="0" rIns="0" bIns="0" rtlCol="0">
            <a:noAutofit/>
          </a:bodyPr>
          <a:lstStyle/>
          <a:p>
            <a:pPr algn="r"/>
            <a:r>
              <a:rPr lang="de-DE" sz="1000" noProof="0">
                <a:solidFill>
                  <a:schemeClr val="bg1"/>
                </a:solidFill>
                <a:latin typeface="Arial"/>
                <a:cs typeface="Arial" pitchFamily="34" charset="0"/>
              </a:rPr>
              <a:t>CMS Cameron McKenna Nabarro Olswang LLP</a:t>
            </a:r>
            <a:endParaRPr lang="en-GB" sz="1000" noProof="0" dirty="0">
              <a:solidFill>
                <a:schemeClr val="bg1"/>
              </a:solidFill>
              <a:latin typeface="Arial"/>
              <a:cs typeface="Arial" pitchFamily="34" charset="0"/>
            </a:endParaRPr>
          </a:p>
        </p:txBody>
      </p:sp>
      <p:pic>
        <p:nvPicPr>
          <p:cNvPr id="4" name="Picture 3" descr="A person sitting in a control room&#10;&#10;Description automatically generated with low confidence">
            <a:extLst>
              <a:ext uri="{FF2B5EF4-FFF2-40B4-BE49-F238E27FC236}">
                <a16:creationId xmlns:a16="http://schemas.microsoft.com/office/drawing/2014/main" id="{45A1DF72-E7E2-4C84-9EE6-814E8E271A4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6054" r="22037"/>
          <a:stretch/>
        </p:blipFill>
        <p:spPr>
          <a:xfrm>
            <a:off x="8013700" y="0"/>
            <a:ext cx="4178300" cy="6858000"/>
          </a:xfrm>
          <a:prstGeom prst="rect">
            <a:avLst/>
          </a:prstGeom>
        </p:spPr>
      </p:pic>
      <p:grpSp>
        <p:nvGrpSpPr>
          <p:cNvPr id="16" name="Group 77">
            <a:extLst>
              <a:ext uri="{FF2B5EF4-FFF2-40B4-BE49-F238E27FC236}">
                <a16:creationId xmlns:a16="http://schemas.microsoft.com/office/drawing/2014/main" id="{03B1B1DE-1AE1-4140-914B-2D094C4E8292}"/>
              </a:ext>
            </a:extLst>
          </p:cNvPr>
          <p:cNvGrpSpPr>
            <a:grpSpLocks noChangeAspect="1"/>
          </p:cNvGrpSpPr>
          <p:nvPr userDrawn="1"/>
        </p:nvGrpSpPr>
        <p:grpSpPr bwMode="auto">
          <a:xfrm>
            <a:off x="594000" y="280652"/>
            <a:ext cx="717369" cy="789105"/>
            <a:chOff x="2488" y="3037"/>
            <a:chExt cx="280" cy="308"/>
          </a:xfrm>
          <a:solidFill>
            <a:srgbClr val="F2944E"/>
          </a:solidFill>
        </p:grpSpPr>
        <p:sp>
          <p:nvSpPr>
            <p:cNvPr id="19" name="Freeform 78">
              <a:extLst>
                <a:ext uri="{FF2B5EF4-FFF2-40B4-BE49-F238E27FC236}">
                  <a16:creationId xmlns:a16="http://schemas.microsoft.com/office/drawing/2014/main" id="{2EB8F48F-3549-4681-8C2E-BE7A40F3193E}"/>
                </a:ext>
              </a:extLst>
            </p:cNvPr>
            <p:cNvSpPr>
              <a:spLocks noEditPoints="1"/>
            </p:cNvSpPr>
            <p:nvPr/>
          </p:nvSpPr>
          <p:spPr bwMode="auto">
            <a:xfrm>
              <a:off x="2488" y="3037"/>
              <a:ext cx="280" cy="308"/>
            </a:xfrm>
            <a:custGeom>
              <a:avLst/>
              <a:gdLst>
                <a:gd name="T0" fmla="*/ 2054 w 2298"/>
                <a:gd name="T1" fmla="*/ 1079 h 2518"/>
                <a:gd name="T2" fmla="*/ 1757 w 2298"/>
                <a:gd name="T3" fmla="*/ 565 h 2518"/>
                <a:gd name="T4" fmla="*/ 1446 w 2298"/>
                <a:gd name="T5" fmla="*/ 385 h 2518"/>
                <a:gd name="T6" fmla="*/ 852 w 2298"/>
                <a:gd name="T7" fmla="*/ 385 h 2518"/>
                <a:gd name="T8" fmla="*/ 541 w 2298"/>
                <a:gd name="T9" fmla="*/ 565 h 2518"/>
                <a:gd name="T10" fmla="*/ 244 w 2298"/>
                <a:gd name="T11" fmla="*/ 1079 h 2518"/>
                <a:gd name="T12" fmla="*/ 244 w 2298"/>
                <a:gd name="T13" fmla="*/ 1439 h 2518"/>
                <a:gd name="T14" fmla="*/ 296 w 2298"/>
                <a:gd name="T15" fmla="*/ 1986 h 2518"/>
                <a:gd name="T16" fmla="*/ 793 w 2298"/>
                <a:gd name="T17" fmla="*/ 1876 h 2518"/>
                <a:gd name="T18" fmla="*/ 1149 w 2298"/>
                <a:gd name="T19" fmla="*/ 2518 h 2518"/>
                <a:gd name="T20" fmla="*/ 1505 w 2298"/>
                <a:gd name="T21" fmla="*/ 1876 h 2518"/>
                <a:gd name="T22" fmla="*/ 2002 w 2298"/>
                <a:gd name="T23" fmla="*/ 1986 h 2518"/>
                <a:gd name="T24" fmla="*/ 2054 w 2298"/>
                <a:gd name="T25" fmla="*/ 1439 h 2518"/>
                <a:gd name="T26" fmla="*/ 1775 w 2298"/>
                <a:gd name="T27" fmla="*/ 641 h 2518"/>
                <a:gd name="T28" fmla="*/ 2172 w 2298"/>
                <a:gd name="T29" fmla="*/ 668 h 2518"/>
                <a:gd name="T30" fmla="*/ 1800 w 2298"/>
                <a:gd name="T31" fmla="*/ 1209 h 2518"/>
                <a:gd name="T32" fmla="*/ 1518 w 2298"/>
                <a:gd name="T33" fmla="*/ 720 h 2518"/>
                <a:gd name="T34" fmla="*/ 1352 w 2298"/>
                <a:gd name="T35" fmla="*/ 1611 h 2518"/>
                <a:gd name="T36" fmla="*/ 1444 w 2298"/>
                <a:gd name="T37" fmla="*/ 1769 h 2518"/>
                <a:gd name="T38" fmla="*/ 1352 w 2298"/>
                <a:gd name="T39" fmla="*/ 1611 h 2518"/>
                <a:gd name="T40" fmla="*/ 1149 w 2298"/>
                <a:gd name="T41" fmla="*/ 1633 h 2518"/>
                <a:gd name="T42" fmla="*/ 825 w 2298"/>
                <a:gd name="T43" fmla="*/ 1446 h 2518"/>
                <a:gd name="T44" fmla="*/ 825 w 2298"/>
                <a:gd name="T45" fmla="*/ 1072 h 2518"/>
                <a:gd name="T46" fmla="*/ 1149 w 2298"/>
                <a:gd name="T47" fmla="*/ 885 h 2518"/>
                <a:gd name="T48" fmla="*/ 1473 w 2298"/>
                <a:gd name="T49" fmla="*/ 1072 h 2518"/>
                <a:gd name="T50" fmla="*/ 1473 w 2298"/>
                <a:gd name="T51" fmla="*/ 1446 h 2518"/>
                <a:gd name="T52" fmla="*/ 1064 w 2298"/>
                <a:gd name="T53" fmla="*/ 1676 h 2518"/>
                <a:gd name="T54" fmla="*/ 830 w 2298"/>
                <a:gd name="T55" fmla="*/ 1541 h 2518"/>
                <a:gd name="T56" fmla="*/ 1064 w 2298"/>
                <a:gd name="T57" fmla="*/ 1676 h 2518"/>
                <a:gd name="T58" fmla="*/ 560 w 2298"/>
                <a:gd name="T59" fmla="*/ 1259 h 2518"/>
                <a:gd name="T60" fmla="*/ 743 w 2298"/>
                <a:gd name="T61" fmla="*/ 1259 h 2518"/>
                <a:gd name="T62" fmla="*/ 830 w 2298"/>
                <a:gd name="T63" fmla="*/ 977 h 2518"/>
                <a:gd name="T64" fmla="*/ 1064 w 2298"/>
                <a:gd name="T65" fmla="*/ 842 h 2518"/>
                <a:gd name="T66" fmla="*/ 830 w 2298"/>
                <a:gd name="T67" fmla="*/ 977 h 2518"/>
                <a:gd name="T68" fmla="*/ 1444 w 2298"/>
                <a:gd name="T69" fmla="*/ 749 h 2518"/>
                <a:gd name="T70" fmla="*/ 1352 w 2298"/>
                <a:gd name="T71" fmla="*/ 907 h 2518"/>
                <a:gd name="T72" fmla="*/ 1553 w 2298"/>
                <a:gd name="T73" fmla="*/ 1124 h 2518"/>
                <a:gd name="T74" fmla="*/ 1553 w 2298"/>
                <a:gd name="T75" fmla="*/ 1394 h 2518"/>
                <a:gd name="T76" fmla="*/ 1553 w 2298"/>
                <a:gd name="T77" fmla="*/ 1124 h 2518"/>
                <a:gd name="T78" fmla="*/ 1149 w 2298"/>
                <a:gd name="T79" fmla="*/ 78 h 2518"/>
                <a:gd name="T80" fmla="*/ 1432 w 2298"/>
                <a:gd name="T81" fmla="*/ 670 h 2518"/>
                <a:gd name="T82" fmla="*/ 866 w 2298"/>
                <a:gd name="T83" fmla="*/ 670 h 2518"/>
                <a:gd name="T84" fmla="*/ 300 w 2298"/>
                <a:gd name="T85" fmla="*/ 1026 h 2518"/>
                <a:gd name="T86" fmla="*/ 296 w 2298"/>
                <a:gd name="T87" fmla="*/ 610 h 2518"/>
                <a:gd name="T88" fmla="*/ 780 w 2298"/>
                <a:gd name="T89" fmla="*/ 720 h 2518"/>
                <a:gd name="T90" fmla="*/ 498 w 2298"/>
                <a:gd name="T91" fmla="*/ 1209 h 2518"/>
                <a:gd name="T92" fmla="*/ 523 w 2298"/>
                <a:gd name="T93" fmla="*/ 1877 h 2518"/>
                <a:gd name="T94" fmla="*/ 300 w 2298"/>
                <a:gd name="T95" fmla="*/ 1492 h 2518"/>
                <a:gd name="T96" fmla="*/ 749 w 2298"/>
                <a:gd name="T97" fmla="*/ 1490 h 2518"/>
                <a:gd name="T98" fmla="*/ 523 w 2298"/>
                <a:gd name="T99" fmla="*/ 1877 h 2518"/>
                <a:gd name="T100" fmla="*/ 1149 w 2298"/>
                <a:gd name="T101" fmla="*/ 2440 h 2518"/>
                <a:gd name="T102" fmla="*/ 866 w 2298"/>
                <a:gd name="T103" fmla="*/ 1848 h 2518"/>
                <a:gd name="T104" fmla="*/ 1432 w 2298"/>
                <a:gd name="T105" fmla="*/ 1848 h 2518"/>
                <a:gd name="T106" fmla="*/ 2172 w 2298"/>
                <a:gd name="T107" fmla="*/ 1850 h 2518"/>
                <a:gd name="T108" fmla="*/ 1518 w 2298"/>
                <a:gd name="T109" fmla="*/ 1798 h 2518"/>
                <a:gd name="T110" fmla="*/ 1800 w 2298"/>
                <a:gd name="T111" fmla="*/ 1309 h 2518"/>
                <a:gd name="T112" fmla="*/ 2172 w 2298"/>
                <a:gd name="T113" fmla="*/ 1850 h 2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98" h="2518">
                  <a:moveTo>
                    <a:pt x="1862" y="1259"/>
                  </a:moveTo>
                  <a:cubicBezTo>
                    <a:pt x="1934" y="1199"/>
                    <a:pt x="1998" y="1138"/>
                    <a:pt x="2054" y="1079"/>
                  </a:cubicBezTo>
                  <a:cubicBezTo>
                    <a:pt x="2234" y="888"/>
                    <a:pt x="2298" y="732"/>
                    <a:pt x="2239" y="630"/>
                  </a:cubicBezTo>
                  <a:cubicBezTo>
                    <a:pt x="2180" y="527"/>
                    <a:pt x="2013" y="505"/>
                    <a:pt x="1757" y="565"/>
                  </a:cubicBezTo>
                  <a:cubicBezTo>
                    <a:pt x="1678" y="584"/>
                    <a:pt x="1594" y="610"/>
                    <a:pt x="1505" y="642"/>
                  </a:cubicBezTo>
                  <a:cubicBezTo>
                    <a:pt x="1489" y="549"/>
                    <a:pt x="1469" y="463"/>
                    <a:pt x="1446" y="385"/>
                  </a:cubicBezTo>
                  <a:cubicBezTo>
                    <a:pt x="1370" y="134"/>
                    <a:pt x="1267" y="0"/>
                    <a:pt x="1149" y="0"/>
                  </a:cubicBezTo>
                  <a:cubicBezTo>
                    <a:pt x="1031" y="0"/>
                    <a:pt x="928" y="134"/>
                    <a:pt x="852" y="385"/>
                  </a:cubicBezTo>
                  <a:cubicBezTo>
                    <a:pt x="829" y="463"/>
                    <a:pt x="809" y="549"/>
                    <a:pt x="793" y="642"/>
                  </a:cubicBezTo>
                  <a:cubicBezTo>
                    <a:pt x="704" y="610"/>
                    <a:pt x="620" y="584"/>
                    <a:pt x="541" y="565"/>
                  </a:cubicBezTo>
                  <a:cubicBezTo>
                    <a:pt x="285" y="505"/>
                    <a:pt x="118" y="527"/>
                    <a:pt x="59" y="630"/>
                  </a:cubicBezTo>
                  <a:cubicBezTo>
                    <a:pt x="0" y="732"/>
                    <a:pt x="64" y="888"/>
                    <a:pt x="244" y="1079"/>
                  </a:cubicBezTo>
                  <a:cubicBezTo>
                    <a:pt x="300" y="1138"/>
                    <a:pt x="364" y="1199"/>
                    <a:pt x="436" y="1259"/>
                  </a:cubicBezTo>
                  <a:cubicBezTo>
                    <a:pt x="364" y="1319"/>
                    <a:pt x="300" y="1380"/>
                    <a:pt x="244" y="1439"/>
                  </a:cubicBezTo>
                  <a:cubicBezTo>
                    <a:pt x="64" y="1630"/>
                    <a:pt x="0" y="1786"/>
                    <a:pt x="59" y="1888"/>
                  </a:cubicBezTo>
                  <a:cubicBezTo>
                    <a:pt x="97" y="1953"/>
                    <a:pt x="177" y="1986"/>
                    <a:pt x="296" y="1986"/>
                  </a:cubicBezTo>
                  <a:cubicBezTo>
                    <a:pt x="365" y="1986"/>
                    <a:pt x="447" y="1975"/>
                    <a:pt x="541" y="1953"/>
                  </a:cubicBezTo>
                  <a:cubicBezTo>
                    <a:pt x="620" y="1934"/>
                    <a:pt x="704" y="1908"/>
                    <a:pt x="793" y="1876"/>
                  </a:cubicBezTo>
                  <a:cubicBezTo>
                    <a:pt x="809" y="1969"/>
                    <a:pt x="829" y="2055"/>
                    <a:pt x="852" y="2133"/>
                  </a:cubicBezTo>
                  <a:cubicBezTo>
                    <a:pt x="928" y="2384"/>
                    <a:pt x="1031" y="2518"/>
                    <a:pt x="1149" y="2518"/>
                  </a:cubicBezTo>
                  <a:cubicBezTo>
                    <a:pt x="1267" y="2518"/>
                    <a:pt x="1370" y="2384"/>
                    <a:pt x="1446" y="2133"/>
                  </a:cubicBezTo>
                  <a:cubicBezTo>
                    <a:pt x="1469" y="2055"/>
                    <a:pt x="1489" y="1969"/>
                    <a:pt x="1505" y="1876"/>
                  </a:cubicBezTo>
                  <a:cubicBezTo>
                    <a:pt x="1594" y="1908"/>
                    <a:pt x="1678" y="1934"/>
                    <a:pt x="1757" y="1953"/>
                  </a:cubicBezTo>
                  <a:cubicBezTo>
                    <a:pt x="1851" y="1975"/>
                    <a:pt x="1933" y="1986"/>
                    <a:pt x="2002" y="1986"/>
                  </a:cubicBezTo>
                  <a:cubicBezTo>
                    <a:pt x="2121" y="1986"/>
                    <a:pt x="2201" y="1953"/>
                    <a:pt x="2239" y="1888"/>
                  </a:cubicBezTo>
                  <a:cubicBezTo>
                    <a:pt x="2298" y="1786"/>
                    <a:pt x="2234" y="1630"/>
                    <a:pt x="2054" y="1439"/>
                  </a:cubicBezTo>
                  <a:cubicBezTo>
                    <a:pt x="1998" y="1380"/>
                    <a:pt x="1934" y="1319"/>
                    <a:pt x="1862" y="1259"/>
                  </a:cubicBezTo>
                  <a:close/>
                  <a:moveTo>
                    <a:pt x="1775" y="641"/>
                  </a:moveTo>
                  <a:cubicBezTo>
                    <a:pt x="1863" y="620"/>
                    <a:pt x="1940" y="610"/>
                    <a:pt x="2002" y="610"/>
                  </a:cubicBezTo>
                  <a:cubicBezTo>
                    <a:pt x="2090" y="610"/>
                    <a:pt x="2149" y="630"/>
                    <a:pt x="2172" y="668"/>
                  </a:cubicBezTo>
                  <a:cubicBezTo>
                    <a:pt x="2210" y="735"/>
                    <a:pt x="2145" y="869"/>
                    <a:pt x="1998" y="1026"/>
                  </a:cubicBezTo>
                  <a:cubicBezTo>
                    <a:pt x="1941" y="1086"/>
                    <a:pt x="1875" y="1148"/>
                    <a:pt x="1800" y="1209"/>
                  </a:cubicBezTo>
                  <a:cubicBezTo>
                    <a:pt x="1723" y="1148"/>
                    <a:pt x="1638" y="1087"/>
                    <a:pt x="1549" y="1028"/>
                  </a:cubicBezTo>
                  <a:cubicBezTo>
                    <a:pt x="1542" y="921"/>
                    <a:pt x="1532" y="817"/>
                    <a:pt x="1518" y="720"/>
                  </a:cubicBezTo>
                  <a:cubicBezTo>
                    <a:pt x="1608" y="686"/>
                    <a:pt x="1695" y="659"/>
                    <a:pt x="1775" y="641"/>
                  </a:cubicBezTo>
                  <a:close/>
                  <a:moveTo>
                    <a:pt x="1352" y="1611"/>
                  </a:moveTo>
                  <a:cubicBezTo>
                    <a:pt x="1391" y="1588"/>
                    <a:pt x="1430" y="1565"/>
                    <a:pt x="1468" y="1541"/>
                  </a:cubicBezTo>
                  <a:cubicBezTo>
                    <a:pt x="1462" y="1620"/>
                    <a:pt x="1454" y="1696"/>
                    <a:pt x="1444" y="1769"/>
                  </a:cubicBezTo>
                  <a:cubicBezTo>
                    <a:pt x="1375" y="1742"/>
                    <a:pt x="1305" y="1711"/>
                    <a:pt x="1234" y="1676"/>
                  </a:cubicBezTo>
                  <a:cubicBezTo>
                    <a:pt x="1273" y="1655"/>
                    <a:pt x="1313" y="1633"/>
                    <a:pt x="1352" y="1611"/>
                  </a:cubicBezTo>
                  <a:close/>
                  <a:moveTo>
                    <a:pt x="1313" y="1544"/>
                  </a:moveTo>
                  <a:cubicBezTo>
                    <a:pt x="1258" y="1575"/>
                    <a:pt x="1204" y="1605"/>
                    <a:pt x="1149" y="1633"/>
                  </a:cubicBezTo>
                  <a:cubicBezTo>
                    <a:pt x="1094" y="1605"/>
                    <a:pt x="1040" y="1575"/>
                    <a:pt x="985" y="1544"/>
                  </a:cubicBezTo>
                  <a:cubicBezTo>
                    <a:pt x="930" y="1512"/>
                    <a:pt x="877" y="1479"/>
                    <a:pt x="825" y="1446"/>
                  </a:cubicBezTo>
                  <a:cubicBezTo>
                    <a:pt x="822" y="1385"/>
                    <a:pt x="820" y="1322"/>
                    <a:pt x="820" y="1259"/>
                  </a:cubicBezTo>
                  <a:cubicBezTo>
                    <a:pt x="820" y="1196"/>
                    <a:pt x="822" y="1133"/>
                    <a:pt x="825" y="1072"/>
                  </a:cubicBezTo>
                  <a:cubicBezTo>
                    <a:pt x="877" y="1039"/>
                    <a:pt x="930" y="1006"/>
                    <a:pt x="985" y="974"/>
                  </a:cubicBezTo>
                  <a:cubicBezTo>
                    <a:pt x="1040" y="943"/>
                    <a:pt x="1094" y="913"/>
                    <a:pt x="1149" y="885"/>
                  </a:cubicBezTo>
                  <a:cubicBezTo>
                    <a:pt x="1204" y="913"/>
                    <a:pt x="1258" y="943"/>
                    <a:pt x="1313" y="974"/>
                  </a:cubicBezTo>
                  <a:cubicBezTo>
                    <a:pt x="1368" y="1006"/>
                    <a:pt x="1421" y="1039"/>
                    <a:pt x="1473" y="1072"/>
                  </a:cubicBezTo>
                  <a:cubicBezTo>
                    <a:pt x="1476" y="1133"/>
                    <a:pt x="1478" y="1196"/>
                    <a:pt x="1478" y="1259"/>
                  </a:cubicBezTo>
                  <a:cubicBezTo>
                    <a:pt x="1478" y="1322"/>
                    <a:pt x="1476" y="1385"/>
                    <a:pt x="1473" y="1446"/>
                  </a:cubicBezTo>
                  <a:cubicBezTo>
                    <a:pt x="1421" y="1479"/>
                    <a:pt x="1368" y="1512"/>
                    <a:pt x="1313" y="1544"/>
                  </a:cubicBezTo>
                  <a:close/>
                  <a:moveTo>
                    <a:pt x="1064" y="1676"/>
                  </a:moveTo>
                  <a:cubicBezTo>
                    <a:pt x="993" y="1711"/>
                    <a:pt x="923" y="1742"/>
                    <a:pt x="854" y="1769"/>
                  </a:cubicBezTo>
                  <a:cubicBezTo>
                    <a:pt x="844" y="1696"/>
                    <a:pt x="836" y="1620"/>
                    <a:pt x="830" y="1541"/>
                  </a:cubicBezTo>
                  <a:cubicBezTo>
                    <a:pt x="868" y="1565"/>
                    <a:pt x="907" y="1588"/>
                    <a:pt x="946" y="1611"/>
                  </a:cubicBezTo>
                  <a:cubicBezTo>
                    <a:pt x="985" y="1633"/>
                    <a:pt x="1025" y="1655"/>
                    <a:pt x="1064" y="1676"/>
                  </a:cubicBezTo>
                  <a:close/>
                  <a:moveTo>
                    <a:pt x="745" y="1394"/>
                  </a:moveTo>
                  <a:cubicBezTo>
                    <a:pt x="680" y="1349"/>
                    <a:pt x="618" y="1304"/>
                    <a:pt x="560" y="1259"/>
                  </a:cubicBezTo>
                  <a:cubicBezTo>
                    <a:pt x="618" y="1214"/>
                    <a:pt x="680" y="1169"/>
                    <a:pt x="745" y="1124"/>
                  </a:cubicBezTo>
                  <a:cubicBezTo>
                    <a:pt x="744" y="1169"/>
                    <a:pt x="743" y="1214"/>
                    <a:pt x="743" y="1259"/>
                  </a:cubicBezTo>
                  <a:cubicBezTo>
                    <a:pt x="743" y="1304"/>
                    <a:pt x="744" y="1349"/>
                    <a:pt x="745" y="1394"/>
                  </a:cubicBezTo>
                  <a:close/>
                  <a:moveTo>
                    <a:pt x="830" y="977"/>
                  </a:moveTo>
                  <a:cubicBezTo>
                    <a:pt x="836" y="898"/>
                    <a:pt x="844" y="822"/>
                    <a:pt x="854" y="749"/>
                  </a:cubicBezTo>
                  <a:cubicBezTo>
                    <a:pt x="923" y="776"/>
                    <a:pt x="993" y="807"/>
                    <a:pt x="1064" y="842"/>
                  </a:cubicBezTo>
                  <a:cubicBezTo>
                    <a:pt x="1025" y="863"/>
                    <a:pt x="985" y="885"/>
                    <a:pt x="946" y="907"/>
                  </a:cubicBezTo>
                  <a:cubicBezTo>
                    <a:pt x="907" y="930"/>
                    <a:pt x="868" y="953"/>
                    <a:pt x="830" y="977"/>
                  </a:cubicBezTo>
                  <a:close/>
                  <a:moveTo>
                    <a:pt x="1234" y="842"/>
                  </a:moveTo>
                  <a:cubicBezTo>
                    <a:pt x="1305" y="807"/>
                    <a:pt x="1375" y="776"/>
                    <a:pt x="1444" y="749"/>
                  </a:cubicBezTo>
                  <a:cubicBezTo>
                    <a:pt x="1454" y="822"/>
                    <a:pt x="1462" y="898"/>
                    <a:pt x="1468" y="977"/>
                  </a:cubicBezTo>
                  <a:cubicBezTo>
                    <a:pt x="1430" y="953"/>
                    <a:pt x="1391" y="930"/>
                    <a:pt x="1352" y="907"/>
                  </a:cubicBezTo>
                  <a:cubicBezTo>
                    <a:pt x="1313" y="885"/>
                    <a:pt x="1273" y="863"/>
                    <a:pt x="1234" y="842"/>
                  </a:cubicBezTo>
                  <a:close/>
                  <a:moveTo>
                    <a:pt x="1553" y="1124"/>
                  </a:moveTo>
                  <a:cubicBezTo>
                    <a:pt x="1618" y="1169"/>
                    <a:pt x="1680" y="1214"/>
                    <a:pt x="1738" y="1259"/>
                  </a:cubicBezTo>
                  <a:cubicBezTo>
                    <a:pt x="1680" y="1304"/>
                    <a:pt x="1618" y="1349"/>
                    <a:pt x="1553" y="1394"/>
                  </a:cubicBezTo>
                  <a:cubicBezTo>
                    <a:pt x="1554" y="1349"/>
                    <a:pt x="1555" y="1304"/>
                    <a:pt x="1555" y="1259"/>
                  </a:cubicBezTo>
                  <a:cubicBezTo>
                    <a:pt x="1555" y="1214"/>
                    <a:pt x="1554" y="1169"/>
                    <a:pt x="1553" y="1124"/>
                  </a:cubicBezTo>
                  <a:close/>
                  <a:moveTo>
                    <a:pt x="926" y="408"/>
                  </a:moveTo>
                  <a:cubicBezTo>
                    <a:pt x="989" y="201"/>
                    <a:pt x="1072" y="78"/>
                    <a:pt x="1149" y="78"/>
                  </a:cubicBezTo>
                  <a:cubicBezTo>
                    <a:pt x="1226" y="78"/>
                    <a:pt x="1309" y="201"/>
                    <a:pt x="1372" y="408"/>
                  </a:cubicBezTo>
                  <a:cubicBezTo>
                    <a:pt x="1395" y="487"/>
                    <a:pt x="1415" y="575"/>
                    <a:pt x="1432" y="670"/>
                  </a:cubicBezTo>
                  <a:cubicBezTo>
                    <a:pt x="1340" y="706"/>
                    <a:pt x="1245" y="749"/>
                    <a:pt x="1149" y="798"/>
                  </a:cubicBezTo>
                  <a:cubicBezTo>
                    <a:pt x="1053" y="749"/>
                    <a:pt x="958" y="706"/>
                    <a:pt x="866" y="670"/>
                  </a:cubicBezTo>
                  <a:cubicBezTo>
                    <a:pt x="883" y="575"/>
                    <a:pt x="903" y="487"/>
                    <a:pt x="926" y="408"/>
                  </a:cubicBezTo>
                  <a:close/>
                  <a:moveTo>
                    <a:pt x="300" y="1026"/>
                  </a:moveTo>
                  <a:cubicBezTo>
                    <a:pt x="153" y="869"/>
                    <a:pt x="88" y="735"/>
                    <a:pt x="126" y="668"/>
                  </a:cubicBezTo>
                  <a:cubicBezTo>
                    <a:pt x="149" y="630"/>
                    <a:pt x="208" y="610"/>
                    <a:pt x="296" y="610"/>
                  </a:cubicBezTo>
                  <a:cubicBezTo>
                    <a:pt x="358" y="610"/>
                    <a:pt x="435" y="620"/>
                    <a:pt x="523" y="641"/>
                  </a:cubicBezTo>
                  <a:cubicBezTo>
                    <a:pt x="603" y="659"/>
                    <a:pt x="690" y="686"/>
                    <a:pt x="780" y="720"/>
                  </a:cubicBezTo>
                  <a:cubicBezTo>
                    <a:pt x="766" y="817"/>
                    <a:pt x="756" y="921"/>
                    <a:pt x="749" y="1028"/>
                  </a:cubicBezTo>
                  <a:cubicBezTo>
                    <a:pt x="660" y="1087"/>
                    <a:pt x="575" y="1148"/>
                    <a:pt x="498" y="1209"/>
                  </a:cubicBezTo>
                  <a:cubicBezTo>
                    <a:pt x="423" y="1148"/>
                    <a:pt x="357" y="1086"/>
                    <a:pt x="300" y="1026"/>
                  </a:cubicBezTo>
                  <a:close/>
                  <a:moveTo>
                    <a:pt x="523" y="1877"/>
                  </a:moveTo>
                  <a:cubicBezTo>
                    <a:pt x="313" y="1927"/>
                    <a:pt x="165" y="1916"/>
                    <a:pt x="126" y="1850"/>
                  </a:cubicBezTo>
                  <a:cubicBezTo>
                    <a:pt x="88" y="1783"/>
                    <a:pt x="153" y="1649"/>
                    <a:pt x="300" y="1492"/>
                  </a:cubicBezTo>
                  <a:cubicBezTo>
                    <a:pt x="357" y="1432"/>
                    <a:pt x="423" y="1370"/>
                    <a:pt x="498" y="1309"/>
                  </a:cubicBezTo>
                  <a:cubicBezTo>
                    <a:pt x="575" y="1370"/>
                    <a:pt x="660" y="1431"/>
                    <a:pt x="749" y="1490"/>
                  </a:cubicBezTo>
                  <a:cubicBezTo>
                    <a:pt x="756" y="1597"/>
                    <a:pt x="766" y="1701"/>
                    <a:pt x="780" y="1798"/>
                  </a:cubicBezTo>
                  <a:cubicBezTo>
                    <a:pt x="690" y="1832"/>
                    <a:pt x="603" y="1859"/>
                    <a:pt x="523" y="1877"/>
                  </a:cubicBezTo>
                  <a:close/>
                  <a:moveTo>
                    <a:pt x="1372" y="2110"/>
                  </a:moveTo>
                  <a:cubicBezTo>
                    <a:pt x="1309" y="2317"/>
                    <a:pt x="1226" y="2440"/>
                    <a:pt x="1149" y="2440"/>
                  </a:cubicBezTo>
                  <a:cubicBezTo>
                    <a:pt x="1072" y="2440"/>
                    <a:pt x="989" y="2317"/>
                    <a:pt x="926" y="2110"/>
                  </a:cubicBezTo>
                  <a:cubicBezTo>
                    <a:pt x="903" y="2031"/>
                    <a:pt x="883" y="1943"/>
                    <a:pt x="866" y="1848"/>
                  </a:cubicBezTo>
                  <a:cubicBezTo>
                    <a:pt x="958" y="1812"/>
                    <a:pt x="1053" y="1769"/>
                    <a:pt x="1149" y="1720"/>
                  </a:cubicBezTo>
                  <a:cubicBezTo>
                    <a:pt x="1245" y="1769"/>
                    <a:pt x="1340" y="1812"/>
                    <a:pt x="1432" y="1848"/>
                  </a:cubicBezTo>
                  <a:cubicBezTo>
                    <a:pt x="1415" y="1943"/>
                    <a:pt x="1395" y="2031"/>
                    <a:pt x="1372" y="2110"/>
                  </a:cubicBezTo>
                  <a:close/>
                  <a:moveTo>
                    <a:pt x="2172" y="1850"/>
                  </a:moveTo>
                  <a:cubicBezTo>
                    <a:pt x="2133" y="1916"/>
                    <a:pt x="1985" y="1927"/>
                    <a:pt x="1775" y="1877"/>
                  </a:cubicBezTo>
                  <a:cubicBezTo>
                    <a:pt x="1695" y="1859"/>
                    <a:pt x="1608" y="1832"/>
                    <a:pt x="1518" y="1798"/>
                  </a:cubicBezTo>
                  <a:cubicBezTo>
                    <a:pt x="1532" y="1701"/>
                    <a:pt x="1542" y="1597"/>
                    <a:pt x="1549" y="1490"/>
                  </a:cubicBezTo>
                  <a:cubicBezTo>
                    <a:pt x="1638" y="1431"/>
                    <a:pt x="1723" y="1370"/>
                    <a:pt x="1800" y="1309"/>
                  </a:cubicBezTo>
                  <a:cubicBezTo>
                    <a:pt x="1875" y="1370"/>
                    <a:pt x="1941" y="1432"/>
                    <a:pt x="1998" y="1492"/>
                  </a:cubicBezTo>
                  <a:cubicBezTo>
                    <a:pt x="2145" y="1649"/>
                    <a:pt x="2210" y="1783"/>
                    <a:pt x="2172" y="18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20" name="Freeform 79">
              <a:extLst>
                <a:ext uri="{FF2B5EF4-FFF2-40B4-BE49-F238E27FC236}">
                  <a16:creationId xmlns:a16="http://schemas.microsoft.com/office/drawing/2014/main" id="{A827EBFE-7158-46A2-ADC7-C7E18FD23621}"/>
                </a:ext>
              </a:extLst>
            </p:cNvPr>
            <p:cNvSpPr>
              <a:spLocks noEditPoints="1"/>
            </p:cNvSpPr>
            <p:nvPr/>
          </p:nvSpPr>
          <p:spPr bwMode="auto">
            <a:xfrm>
              <a:off x="2610" y="3173"/>
              <a:ext cx="36" cy="37"/>
            </a:xfrm>
            <a:custGeom>
              <a:avLst/>
              <a:gdLst>
                <a:gd name="T0" fmla="*/ 150 w 300"/>
                <a:gd name="T1" fmla="*/ 0 h 300"/>
                <a:gd name="T2" fmla="*/ 0 w 300"/>
                <a:gd name="T3" fmla="*/ 150 h 300"/>
                <a:gd name="T4" fmla="*/ 150 w 300"/>
                <a:gd name="T5" fmla="*/ 300 h 300"/>
                <a:gd name="T6" fmla="*/ 300 w 300"/>
                <a:gd name="T7" fmla="*/ 150 h 300"/>
                <a:gd name="T8" fmla="*/ 150 w 300"/>
                <a:gd name="T9" fmla="*/ 0 h 300"/>
                <a:gd name="T10" fmla="*/ 150 w 300"/>
                <a:gd name="T11" fmla="*/ 223 h 300"/>
                <a:gd name="T12" fmla="*/ 77 w 300"/>
                <a:gd name="T13" fmla="*/ 150 h 300"/>
                <a:gd name="T14" fmla="*/ 150 w 300"/>
                <a:gd name="T15" fmla="*/ 77 h 300"/>
                <a:gd name="T16" fmla="*/ 223 w 300"/>
                <a:gd name="T17" fmla="*/ 150 h 300"/>
                <a:gd name="T18" fmla="*/ 150 w 300"/>
                <a:gd name="T19" fmla="*/ 223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0" h="300">
                  <a:moveTo>
                    <a:pt x="150" y="0"/>
                  </a:moveTo>
                  <a:cubicBezTo>
                    <a:pt x="67" y="0"/>
                    <a:pt x="0" y="67"/>
                    <a:pt x="0" y="150"/>
                  </a:cubicBezTo>
                  <a:cubicBezTo>
                    <a:pt x="0" y="233"/>
                    <a:pt x="67" y="300"/>
                    <a:pt x="150" y="300"/>
                  </a:cubicBezTo>
                  <a:cubicBezTo>
                    <a:pt x="233" y="300"/>
                    <a:pt x="300" y="233"/>
                    <a:pt x="300" y="150"/>
                  </a:cubicBezTo>
                  <a:cubicBezTo>
                    <a:pt x="300" y="67"/>
                    <a:pt x="233" y="0"/>
                    <a:pt x="150" y="0"/>
                  </a:cubicBezTo>
                  <a:close/>
                  <a:moveTo>
                    <a:pt x="150" y="223"/>
                  </a:moveTo>
                  <a:cubicBezTo>
                    <a:pt x="110" y="223"/>
                    <a:pt x="77" y="190"/>
                    <a:pt x="77" y="150"/>
                  </a:cubicBezTo>
                  <a:cubicBezTo>
                    <a:pt x="77" y="110"/>
                    <a:pt x="110" y="77"/>
                    <a:pt x="150" y="77"/>
                  </a:cubicBezTo>
                  <a:cubicBezTo>
                    <a:pt x="190" y="77"/>
                    <a:pt x="223" y="110"/>
                    <a:pt x="223" y="150"/>
                  </a:cubicBezTo>
                  <a:cubicBezTo>
                    <a:pt x="223" y="190"/>
                    <a:pt x="190" y="223"/>
                    <a:pt x="150" y="2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grpSp>
      <p:cxnSp>
        <p:nvCxnSpPr>
          <p:cNvPr id="21" name="Straight Connector 20">
            <a:extLst>
              <a:ext uri="{FF2B5EF4-FFF2-40B4-BE49-F238E27FC236}">
                <a16:creationId xmlns:a16="http://schemas.microsoft.com/office/drawing/2014/main" id="{35AB5846-0A43-48BC-8F9F-FAE01A289695}"/>
              </a:ext>
            </a:extLst>
          </p:cNvPr>
          <p:cNvCxnSpPr/>
          <p:nvPr userDrawn="1"/>
        </p:nvCxnSpPr>
        <p:spPr>
          <a:xfrm>
            <a:off x="1501140" y="1125190"/>
            <a:ext cx="794385" cy="0"/>
          </a:xfrm>
          <a:prstGeom prst="line">
            <a:avLst/>
          </a:prstGeom>
          <a:ln w="53975">
            <a:solidFill>
              <a:srgbClr val="F2944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342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_and_content_supergraphic_half_right">
    <p:spTree>
      <p:nvGrpSpPr>
        <p:cNvPr id="1" name=""/>
        <p:cNvGrpSpPr/>
        <p:nvPr/>
      </p:nvGrpSpPr>
      <p:grpSpPr>
        <a:xfrm>
          <a:off x="0" y="0"/>
          <a:ext cx="0" cy="0"/>
          <a:chOff x="0" y="0"/>
          <a:chExt cx="0" cy="0"/>
        </a:xfrm>
      </p:grpSpPr>
      <p:sp>
        <p:nvSpPr>
          <p:cNvPr id="2" name="Title 1"/>
          <p:cNvSpPr>
            <a:spLocks noGrp="1"/>
          </p:cNvSpPr>
          <p:nvPr>
            <p:ph type="title"/>
          </p:nvPr>
        </p:nvSpPr>
        <p:spPr>
          <a:xfrm>
            <a:off x="1501138" y="208352"/>
            <a:ext cx="5915662" cy="900000"/>
          </a:xfrm>
        </p:spPr>
        <p:txBody>
          <a:bodyPr anchor="ctr"/>
          <a:lstStyle>
            <a:lvl1pPr>
              <a:defRPr sz="3200" b="0"/>
            </a:lvl1pPr>
          </a:lstStyle>
          <a:p>
            <a:r>
              <a:rPr lang="en-US" dirty="0"/>
              <a:t>Click to edit Master title style</a:t>
            </a:r>
          </a:p>
        </p:txBody>
      </p:sp>
      <p:sp>
        <p:nvSpPr>
          <p:cNvPr id="5" name="Text Placeholder 4">
            <a:extLst>
              <a:ext uri="{FF2B5EF4-FFF2-40B4-BE49-F238E27FC236}">
                <a16:creationId xmlns:a16="http://schemas.microsoft.com/office/drawing/2014/main" id="{2FE1B5BC-5710-4248-B2BF-4FBE84F5868B}"/>
              </a:ext>
            </a:extLst>
          </p:cNvPr>
          <p:cNvSpPr>
            <a:spLocks noGrp="1"/>
          </p:cNvSpPr>
          <p:nvPr>
            <p:ph type="body" sz="quarter" idx="14"/>
          </p:nvPr>
        </p:nvSpPr>
        <p:spPr>
          <a:xfrm>
            <a:off x="576000" y="1868400"/>
            <a:ext cx="6840800" cy="4464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18" name="Slide Number Placeholder 5">
            <a:extLst>
              <a:ext uri="{FF2B5EF4-FFF2-40B4-BE49-F238E27FC236}">
                <a16:creationId xmlns:a16="http://schemas.microsoft.com/office/drawing/2014/main" id="{9B9FA291-AC87-4C10-A5EA-2DA9A458D106}"/>
              </a:ext>
            </a:extLst>
          </p:cNvPr>
          <p:cNvSpPr>
            <a:spLocks noGrp="1"/>
          </p:cNvSpPr>
          <p:nvPr>
            <p:ph type="sldNum" sz="quarter" idx="4"/>
          </p:nvPr>
        </p:nvSpPr>
        <p:spPr>
          <a:xfrm>
            <a:off x="594000" y="6264000"/>
            <a:ext cx="288000" cy="594000"/>
          </a:xfrm>
          <a:prstGeom prst="rect">
            <a:avLst/>
          </a:prstGeom>
        </p:spPr>
        <p:txBody>
          <a:bodyPr vert="horz" lIns="0" tIns="0" rIns="0" bIns="0" rtlCol="0" anchor="ctr"/>
          <a:lstStyle>
            <a:lvl1pPr algn="l">
              <a:defRPr sz="1000" b="0">
                <a:solidFill>
                  <a:schemeClr val="tx1"/>
                </a:solidFill>
                <a:latin typeface="+mj-lt"/>
                <a:ea typeface="Open Sans" panose="020B0606030504020204" pitchFamily="34" charset="0"/>
                <a:cs typeface="Open Sans" panose="020B0606030504020204" pitchFamily="34" charset="0"/>
              </a:defRPr>
            </a:lvl1pPr>
          </a:lstStyle>
          <a:p>
            <a:fld id="{586824BF-3B93-454D-8CFC-2835FAC2A0AB}" type="slidenum">
              <a:rPr lang="de-DE" smtClean="0"/>
              <a:pPr/>
              <a:t>‹#›</a:t>
            </a:fld>
            <a:endParaRPr lang="de-DE" dirty="0"/>
          </a:p>
        </p:txBody>
      </p:sp>
      <p:sp>
        <p:nvSpPr>
          <p:cNvPr id="11" name="TextBox 10" descr="CMSLegal_Footer_Firm">
            <a:extLst>
              <a:ext uri="{FF2B5EF4-FFF2-40B4-BE49-F238E27FC236}">
                <a16:creationId xmlns:a16="http://schemas.microsoft.com/office/drawing/2014/main" id="{67FE776E-6D0D-4FA6-8D9C-BC2208562EB2}"/>
              </a:ext>
            </a:extLst>
          </p:cNvPr>
          <p:cNvSpPr txBox="1"/>
          <p:nvPr userDrawn="1">
            <p:custDataLst>
              <p:tags r:id="rId1"/>
            </p:custDataLst>
          </p:nvPr>
        </p:nvSpPr>
        <p:spPr>
          <a:xfrm>
            <a:off x="6100800" y="6537600"/>
            <a:ext cx="5510400" cy="252000"/>
          </a:xfrm>
          <a:prstGeom prst="rect">
            <a:avLst/>
          </a:prstGeom>
          <a:noFill/>
          <a:ln>
            <a:noFill/>
          </a:ln>
        </p:spPr>
        <p:txBody>
          <a:bodyPr wrap="square" lIns="0" tIns="0" rIns="0" bIns="0" rtlCol="0">
            <a:noAutofit/>
          </a:bodyPr>
          <a:lstStyle/>
          <a:p>
            <a:pPr algn="r"/>
            <a:r>
              <a:rPr lang="de-DE" sz="1000" noProof="0">
                <a:solidFill>
                  <a:schemeClr val="bg1"/>
                </a:solidFill>
                <a:latin typeface="Arial"/>
                <a:cs typeface="Arial" pitchFamily="34" charset="0"/>
              </a:rPr>
              <a:t>CMS Cameron McKenna Nabarro Olswang LLP</a:t>
            </a:r>
            <a:endParaRPr lang="en-GB" sz="1000" noProof="0" dirty="0">
              <a:solidFill>
                <a:schemeClr val="bg1"/>
              </a:solidFill>
              <a:latin typeface="Arial"/>
              <a:cs typeface="Arial" pitchFamily="34" charset="0"/>
            </a:endParaRPr>
          </a:p>
        </p:txBody>
      </p:sp>
      <p:pic>
        <p:nvPicPr>
          <p:cNvPr id="4" name="Picture 3">
            <a:extLst>
              <a:ext uri="{FF2B5EF4-FFF2-40B4-BE49-F238E27FC236}">
                <a16:creationId xmlns:a16="http://schemas.microsoft.com/office/drawing/2014/main" id="{45A1DF72-E7E2-4C84-9EE6-814E8E271A4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6435" r="15969"/>
          <a:stretch/>
        </p:blipFill>
        <p:spPr>
          <a:xfrm>
            <a:off x="8013700" y="0"/>
            <a:ext cx="4178300" cy="6858000"/>
          </a:xfrm>
          <a:prstGeom prst="rect">
            <a:avLst/>
          </a:prstGeom>
        </p:spPr>
      </p:pic>
      <p:grpSp>
        <p:nvGrpSpPr>
          <p:cNvPr id="16" name="Group 77">
            <a:extLst>
              <a:ext uri="{FF2B5EF4-FFF2-40B4-BE49-F238E27FC236}">
                <a16:creationId xmlns:a16="http://schemas.microsoft.com/office/drawing/2014/main" id="{03B1B1DE-1AE1-4140-914B-2D094C4E8292}"/>
              </a:ext>
            </a:extLst>
          </p:cNvPr>
          <p:cNvGrpSpPr>
            <a:grpSpLocks noChangeAspect="1"/>
          </p:cNvGrpSpPr>
          <p:nvPr userDrawn="1"/>
        </p:nvGrpSpPr>
        <p:grpSpPr bwMode="auto">
          <a:xfrm>
            <a:off x="594000" y="280652"/>
            <a:ext cx="717369" cy="789105"/>
            <a:chOff x="2488" y="3037"/>
            <a:chExt cx="280" cy="308"/>
          </a:xfrm>
          <a:solidFill>
            <a:srgbClr val="F2944E"/>
          </a:solidFill>
        </p:grpSpPr>
        <p:sp>
          <p:nvSpPr>
            <p:cNvPr id="19" name="Freeform 78">
              <a:extLst>
                <a:ext uri="{FF2B5EF4-FFF2-40B4-BE49-F238E27FC236}">
                  <a16:creationId xmlns:a16="http://schemas.microsoft.com/office/drawing/2014/main" id="{2EB8F48F-3549-4681-8C2E-BE7A40F3193E}"/>
                </a:ext>
              </a:extLst>
            </p:cNvPr>
            <p:cNvSpPr>
              <a:spLocks noEditPoints="1"/>
            </p:cNvSpPr>
            <p:nvPr/>
          </p:nvSpPr>
          <p:spPr bwMode="auto">
            <a:xfrm>
              <a:off x="2488" y="3037"/>
              <a:ext cx="280" cy="308"/>
            </a:xfrm>
            <a:custGeom>
              <a:avLst/>
              <a:gdLst>
                <a:gd name="T0" fmla="*/ 2054 w 2298"/>
                <a:gd name="T1" fmla="*/ 1079 h 2518"/>
                <a:gd name="T2" fmla="*/ 1757 w 2298"/>
                <a:gd name="T3" fmla="*/ 565 h 2518"/>
                <a:gd name="T4" fmla="*/ 1446 w 2298"/>
                <a:gd name="T5" fmla="*/ 385 h 2518"/>
                <a:gd name="T6" fmla="*/ 852 w 2298"/>
                <a:gd name="T7" fmla="*/ 385 h 2518"/>
                <a:gd name="T8" fmla="*/ 541 w 2298"/>
                <a:gd name="T9" fmla="*/ 565 h 2518"/>
                <a:gd name="T10" fmla="*/ 244 w 2298"/>
                <a:gd name="T11" fmla="*/ 1079 h 2518"/>
                <a:gd name="T12" fmla="*/ 244 w 2298"/>
                <a:gd name="T13" fmla="*/ 1439 h 2518"/>
                <a:gd name="T14" fmla="*/ 296 w 2298"/>
                <a:gd name="T15" fmla="*/ 1986 h 2518"/>
                <a:gd name="T16" fmla="*/ 793 w 2298"/>
                <a:gd name="T17" fmla="*/ 1876 h 2518"/>
                <a:gd name="T18" fmla="*/ 1149 w 2298"/>
                <a:gd name="T19" fmla="*/ 2518 h 2518"/>
                <a:gd name="T20" fmla="*/ 1505 w 2298"/>
                <a:gd name="T21" fmla="*/ 1876 h 2518"/>
                <a:gd name="T22" fmla="*/ 2002 w 2298"/>
                <a:gd name="T23" fmla="*/ 1986 h 2518"/>
                <a:gd name="T24" fmla="*/ 2054 w 2298"/>
                <a:gd name="T25" fmla="*/ 1439 h 2518"/>
                <a:gd name="T26" fmla="*/ 1775 w 2298"/>
                <a:gd name="T27" fmla="*/ 641 h 2518"/>
                <a:gd name="T28" fmla="*/ 2172 w 2298"/>
                <a:gd name="T29" fmla="*/ 668 h 2518"/>
                <a:gd name="T30" fmla="*/ 1800 w 2298"/>
                <a:gd name="T31" fmla="*/ 1209 h 2518"/>
                <a:gd name="T32" fmla="*/ 1518 w 2298"/>
                <a:gd name="T33" fmla="*/ 720 h 2518"/>
                <a:gd name="T34" fmla="*/ 1352 w 2298"/>
                <a:gd name="T35" fmla="*/ 1611 h 2518"/>
                <a:gd name="T36" fmla="*/ 1444 w 2298"/>
                <a:gd name="T37" fmla="*/ 1769 h 2518"/>
                <a:gd name="T38" fmla="*/ 1352 w 2298"/>
                <a:gd name="T39" fmla="*/ 1611 h 2518"/>
                <a:gd name="T40" fmla="*/ 1149 w 2298"/>
                <a:gd name="T41" fmla="*/ 1633 h 2518"/>
                <a:gd name="T42" fmla="*/ 825 w 2298"/>
                <a:gd name="T43" fmla="*/ 1446 h 2518"/>
                <a:gd name="T44" fmla="*/ 825 w 2298"/>
                <a:gd name="T45" fmla="*/ 1072 h 2518"/>
                <a:gd name="T46" fmla="*/ 1149 w 2298"/>
                <a:gd name="T47" fmla="*/ 885 h 2518"/>
                <a:gd name="T48" fmla="*/ 1473 w 2298"/>
                <a:gd name="T49" fmla="*/ 1072 h 2518"/>
                <a:gd name="T50" fmla="*/ 1473 w 2298"/>
                <a:gd name="T51" fmla="*/ 1446 h 2518"/>
                <a:gd name="T52" fmla="*/ 1064 w 2298"/>
                <a:gd name="T53" fmla="*/ 1676 h 2518"/>
                <a:gd name="T54" fmla="*/ 830 w 2298"/>
                <a:gd name="T55" fmla="*/ 1541 h 2518"/>
                <a:gd name="T56" fmla="*/ 1064 w 2298"/>
                <a:gd name="T57" fmla="*/ 1676 h 2518"/>
                <a:gd name="T58" fmla="*/ 560 w 2298"/>
                <a:gd name="T59" fmla="*/ 1259 h 2518"/>
                <a:gd name="T60" fmla="*/ 743 w 2298"/>
                <a:gd name="T61" fmla="*/ 1259 h 2518"/>
                <a:gd name="T62" fmla="*/ 830 w 2298"/>
                <a:gd name="T63" fmla="*/ 977 h 2518"/>
                <a:gd name="T64" fmla="*/ 1064 w 2298"/>
                <a:gd name="T65" fmla="*/ 842 h 2518"/>
                <a:gd name="T66" fmla="*/ 830 w 2298"/>
                <a:gd name="T67" fmla="*/ 977 h 2518"/>
                <a:gd name="T68" fmla="*/ 1444 w 2298"/>
                <a:gd name="T69" fmla="*/ 749 h 2518"/>
                <a:gd name="T70" fmla="*/ 1352 w 2298"/>
                <a:gd name="T71" fmla="*/ 907 h 2518"/>
                <a:gd name="T72" fmla="*/ 1553 w 2298"/>
                <a:gd name="T73" fmla="*/ 1124 h 2518"/>
                <a:gd name="T74" fmla="*/ 1553 w 2298"/>
                <a:gd name="T75" fmla="*/ 1394 h 2518"/>
                <a:gd name="T76" fmla="*/ 1553 w 2298"/>
                <a:gd name="T77" fmla="*/ 1124 h 2518"/>
                <a:gd name="T78" fmla="*/ 1149 w 2298"/>
                <a:gd name="T79" fmla="*/ 78 h 2518"/>
                <a:gd name="T80" fmla="*/ 1432 w 2298"/>
                <a:gd name="T81" fmla="*/ 670 h 2518"/>
                <a:gd name="T82" fmla="*/ 866 w 2298"/>
                <a:gd name="T83" fmla="*/ 670 h 2518"/>
                <a:gd name="T84" fmla="*/ 300 w 2298"/>
                <a:gd name="T85" fmla="*/ 1026 h 2518"/>
                <a:gd name="T86" fmla="*/ 296 w 2298"/>
                <a:gd name="T87" fmla="*/ 610 h 2518"/>
                <a:gd name="T88" fmla="*/ 780 w 2298"/>
                <a:gd name="T89" fmla="*/ 720 h 2518"/>
                <a:gd name="T90" fmla="*/ 498 w 2298"/>
                <a:gd name="T91" fmla="*/ 1209 h 2518"/>
                <a:gd name="T92" fmla="*/ 523 w 2298"/>
                <a:gd name="T93" fmla="*/ 1877 h 2518"/>
                <a:gd name="T94" fmla="*/ 300 w 2298"/>
                <a:gd name="T95" fmla="*/ 1492 h 2518"/>
                <a:gd name="T96" fmla="*/ 749 w 2298"/>
                <a:gd name="T97" fmla="*/ 1490 h 2518"/>
                <a:gd name="T98" fmla="*/ 523 w 2298"/>
                <a:gd name="T99" fmla="*/ 1877 h 2518"/>
                <a:gd name="T100" fmla="*/ 1149 w 2298"/>
                <a:gd name="T101" fmla="*/ 2440 h 2518"/>
                <a:gd name="T102" fmla="*/ 866 w 2298"/>
                <a:gd name="T103" fmla="*/ 1848 h 2518"/>
                <a:gd name="T104" fmla="*/ 1432 w 2298"/>
                <a:gd name="T105" fmla="*/ 1848 h 2518"/>
                <a:gd name="T106" fmla="*/ 2172 w 2298"/>
                <a:gd name="T107" fmla="*/ 1850 h 2518"/>
                <a:gd name="T108" fmla="*/ 1518 w 2298"/>
                <a:gd name="T109" fmla="*/ 1798 h 2518"/>
                <a:gd name="T110" fmla="*/ 1800 w 2298"/>
                <a:gd name="T111" fmla="*/ 1309 h 2518"/>
                <a:gd name="T112" fmla="*/ 2172 w 2298"/>
                <a:gd name="T113" fmla="*/ 1850 h 2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98" h="2518">
                  <a:moveTo>
                    <a:pt x="1862" y="1259"/>
                  </a:moveTo>
                  <a:cubicBezTo>
                    <a:pt x="1934" y="1199"/>
                    <a:pt x="1998" y="1138"/>
                    <a:pt x="2054" y="1079"/>
                  </a:cubicBezTo>
                  <a:cubicBezTo>
                    <a:pt x="2234" y="888"/>
                    <a:pt x="2298" y="732"/>
                    <a:pt x="2239" y="630"/>
                  </a:cubicBezTo>
                  <a:cubicBezTo>
                    <a:pt x="2180" y="527"/>
                    <a:pt x="2013" y="505"/>
                    <a:pt x="1757" y="565"/>
                  </a:cubicBezTo>
                  <a:cubicBezTo>
                    <a:pt x="1678" y="584"/>
                    <a:pt x="1594" y="610"/>
                    <a:pt x="1505" y="642"/>
                  </a:cubicBezTo>
                  <a:cubicBezTo>
                    <a:pt x="1489" y="549"/>
                    <a:pt x="1469" y="463"/>
                    <a:pt x="1446" y="385"/>
                  </a:cubicBezTo>
                  <a:cubicBezTo>
                    <a:pt x="1370" y="134"/>
                    <a:pt x="1267" y="0"/>
                    <a:pt x="1149" y="0"/>
                  </a:cubicBezTo>
                  <a:cubicBezTo>
                    <a:pt x="1031" y="0"/>
                    <a:pt x="928" y="134"/>
                    <a:pt x="852" y="385"/>
                  </a:cubicBezTo>
                  <a:cubicBezTo>
                    <a:pt x="829" y="463"/>
                    <a:pt x="809" y="549"/>
                    <a:pt x="793" y="642"/>
                  </a:cubicBezTo>
                  <a:cubicBezTo>
                    <a:pt x="704" y="610"/>
                    <a:pt x="620" y="584"/>
                    <a:pt x="541" y="565"/>
                  </a:cubicBezTo>
                  <a:cubicBezTo>
                    <a:pt x="285" y="505"/>
                    <a:pt x="118" y="527"/>
                    <a:pt x="59" y="630"/>
                  </a:cubicBezTo>
                  <a:cubicBezTo>
                    <a:pt x="0" y="732"/>
                    <a:pt x="64" y="888"/>
                    <a:pt x="244" y="1079"/>
                  </a:cubicBezTo>
                  <a:cubicBezTo>
                    <a:pt x="300" y="1138"/>
                    <a:pt x="364" y="1199"/>
                    <a:pt x="436" y="1259"/>
                  </a:cubicBezTo>
                  <a:cubicBezTo>
                    <a:pt x="364" y="1319"/>
                    <a:pt x="300" y="1380"/>
                    <a:pt x="244" y="1439"/>
                  </a:cubicBezTo>
                  <a:cubicBezTo>
                    <a:pt x="64" y="1630"/>
                    <a:pt x="0" y="1786"/>
                    <a:pt x="59" y="1888"/>
                  </a:cubicBezTo>
                  <a:cubicBezTo>
                    <a:pt x="97" y="1953"/>
                    <a:pt x="177" y="1986"/>
                    <a:pt x="296" y="1986"/>
                  </a:cubicBezTo>
                  <a:cubicBezTo>
                    <a:pt x="365" y="1986"/>
                    <a:pt x="447" y="1975"/>
                    <a:pt x="541" y="1953"/>
                  </a:cubicBezTo>
                  <a:cubicBezTo>
                    <a:pt x="620" y="1934"/>
                    <a:pt x="704" y="1908"/>
                    <a:pt x="793" y="1876"/>
                  </a:cubicBezTo>
                  <a:cubicBezTo>
                    <a:pt x="809" y="1969"/>
                    <a:pt x="829" y="2055"/>
                    <a:pt x="852" y="2133"/>
                  </a:cubicBezTo>
                  <a:cubicBezTo>
                    <a:pt x="928" y="2384"/>
                    <a:pt x="1031" y="2518"/>
                    <a:pt x="1149" y="2518"/>
                  </a:cubicBezTo>
                  <a:cubicBezTo>
                    <a:pt x="1267" y="2518"/>
                    <a:pt x="1370" y="2384"/>
                    <a:pt x="1446" y="2133"/>
                  </a:cubicBezTo>
                  <a:cubicBezTo>
                    <a:pt x="1469" y="2055"/>
                    <a:pt x="1489" y="1969"/>
                    <a:pt x="1505" y="1876"/>
                  </a:cubicBezTo>
                  <a:cubicBezTo>
                    <a:pt x="1594" y="1908"/>
                    <a:pt x="1678" y="1934"/>
                    <a:pt x="1757" y="1953"/>
                  </a:cubicBezTo>
                  <a:cubicBezTo>
                    <a:pt x="1851" y="1975"/>
                    <a:pt x="1933" y="1986"/>
                    <a:pt x="2002" y="1986"/>
                  </a:cubicBezTo>
                  <a:cubicBezTo>
                    <a:pt x="2121" y="1986"/>
                    <a:pt x="2201" y="1953"/>
                    <a:pt x="2239" y="1888"/>
                  </a:cubicBezTo>
                  <a:cubicBezTo>
                    <a:pt x="2298" y="1786"/>
                    <a:pt x="2234" y="1630"/>
                    <a:pt x="2054" y="1439"/>
                  </a:cubicBezTo>
                  <a:cubicBezTo>
                    <a:pt x="1998" y="1380"/>
                    <a:pt x="1934" y="1319"/>
                    <a:pt x="1862" y="1259"/>
                  </a:cubicBezTo>
                  <a:close/>
                  <a:moveTo>
                    <a:pt x="1775" y="641"/>
                  </a:moveTo>
                  <a:cubicBezTo>
                    <a:pt x="1863" y="620"/>
                    <a:pt x="1940" y="610"/>
                    <a:pt x="2002" y="610"/>
                  </a:cubicBezTo>
                  <a:cubicBezTo>
                    <a:pt x="2090" y="610"/>
                    <a:pt x="2149" y="630"/>
                    <a:pt x="2172" y="668"/>
                  </a:cubicBezTo>
                  <a:cubicBezTo>
                    <a:pt x="2210" y="735"/>
                    <a:pt x="2145" y="869"/>
                    <a:pt x="1998" y="1026"/>
                  </a:cubicBezTo>
                  <a:cubicBezTo>
                    <a:pt x="1941" y="1086"/>
                    <a:pt x="1875" y="1148"/>
                    <a:pt x="1800" y="1209"/>
                  </a:cubicBezTo>
                  <a:cubicBezTo>
                    <a:pt x="1723" y="1148"/>
                    <a:pt x="1638" y="1087"/>
                    <a:pt x="1549" y="1028"/>
                  </a:cubicBezTo>
                  <a:cubicBezTo>
                    <a:pt x="1542" y="921"/>
                    <a:pt x="1532" y="817"/>
                    <a:pt x="1518" y="720"/>
                  </a:cubicBezTo>
                  <a:cubicBezTo>
                    <a:pt x="1608" y="686"/>
                    <a:pt x="1695" y="659"/>
                    <a:pt x="1775" y="641"/>
                  </a:cubicBezTo>
                  <a:close/>
                  <a:moveTo>
                    <a:pt x="1352" y="1611"/>
                  </a:moveTo>
                  <a:cubicBezTo>
                    <a:pt x="1391" y="1588"/>
                    <a:pt x="1430" y="1565"/>
                    <a:pt x="1468" y="1541"/>
                  </a:cubicBezTo>
                  <a:cubicBezTo>
                    <a:pt x="1462" y="1620"/>
                    <a:pt x="1454" y="1696"/>
                    <a:pt x="1444" y="1769"/>
                  </a:cubicBezTo>
                  <a:cubicBezTo>
                    <a:pt x="1375" y="1742"/>
                    <a:pt x="1305" y="1711"/>
                    <a:pt x="1234" y="1676"/>
                  </a:cubicBezTo>
                  <a:cubicBezTo>
                    <a:pt x="1273" y="1655"/>
                    <a:pt x="1313" y="1633"/>
                    <a:pt x="1352" y="1611"/>
                  </a:cubicBezTo>
                  <a:close/>
                  <a:moveTo>
                    <a:pt x="1313" y="1544"/>
                  </a:moveTo>
                  <a:cubicBezTo>
                    <a:pt x="1258" y="1575"/>
                    <a:pt x="1204" y="1605"/>
                    <a:pt x="1149" y="1633"/>
                  </a:cubicBezTo>
                  <a:cubicBezTo>
                    <a:pt x="1094" y="1605"/>
                    <a:pt x="1040" y="1575"/>
                    <a:pt x="985" y="1544"/>
                  </a:cubicBezTo>
                  <a:cubicBezTo>
                    <a:pt x="930" y="1512"/>
                    <a:pt x="877" y="1479"/>
                    <a:pt x="825" y="1446"/>
                  </a:cubicBezTo>
                  <a:cubicBezTo>
                    <a:pt x="822" y="1385"/>
                    <a:pt x="820" y="1322"/>
                    <a:pt x="820" y="1259"/>
                  </a:cubicBezTo>
                  <a:cubicBezTo>
                    <a:pt x="820" y="1196"/>
                    <a:pt x="822" y="1133"/>
                    <a:pt x="825" y="1072"/>
                  </a:cubicBezTo>
                  <a:cubicBezTo>
                    <a:pt x="877" y="1039"/>
                    <a:pt x="930" y="1006"/>
                    <a:pt x="985" y="974"/>
                  </a:cubicBezTo>
                  <a:cubicBezTo>
                    <a:pt x="1040" y="943"/>
                    <a:pt x="1094" y="913"/>
                    <a:pt x="1149" y="885"/>
                  </a:cubicBezTo>
                  <a:cubicBezTo>
                    <a:pt x="1204" y="913"/>
                    <a:pt x="1258" y="943"/>
                    <a:pt x="1313" y="974"/>
                  </a:cubicBezTo>
                  <a:cubicBezTo>
                    <a:pt x="1368" y="1006"/>
                    <a:pt x="1421" y="1039"/>
                    <a:pt x="1473" y="1072"/>
                  </a:cubicBezTo>
                  <a:cubicBezTo>
                    <a:pt x="1476" y="1133"/>
                    <a:pt x="1478" y="1196"/>
                    <a:pt x="1478" y="1259"/>
                  </a:cubicBezTo>
                  <a:cubicBezTo>
                    <a:pt x="1478" y="1322"/>
                    <a:pt x="1476" y="1385"/>
                    <a:pt x="1473" y="1446"/>
                  </a:cubicBezTo>
                  <a:cubicBezTo>
                    <a:pt x="1421" y="1479"/>
                    <a:pt x="1368" y="1512"/>
                    <a:pt x="1313" y="1544"/>
                  </a:cubicBezTo>
                  <a:close/>
                  <a:moveTo>
                    <a:pt x="1064" y="1676"/>
                  </a:moveTo>
                  <a:cubicBezTo>
                    <a:pt x="993" y="1711"/>
                    <a:pt x="923" y="1742"/>
                    <a:pt x="854" y="1769"/>
                  </a:cubicBezTo>
                  <a:cubicBezTo>
                    <a:pt x="844" y="1696"/>
                    <a:pt x="836" y="1620"/>
                    <a:pt x="830" y="1541"/>
                  </a:cubicBezTo>
                  <a:cubicBezTo>
                    <a:pt x="868" y="1565"/>
                    <a:pt x="907" y="1588"/>
                    <a:pt x="946" y="1611"/>
                  </a:cubicBezTo>
                  <a:cubicBezTo>
                    <a:pt x="985" y="1633"/>
                    <a:pt x="1025" y="1655"/>
                    <a:pt x="1064" y="1676"/>
                  </a:cubicBezTo>
                  <a:close/>
                  <a:moveTo>
                    <a:pt x="745" y="1394"/>
                  </a:moveTo>
                  <a:cubicBezTo>
                    <a:pt x="680" y="1349"/>
                    <a:pt x="618" y="1304"/>
                    <a:pt x="560" y="1259"/>
                  </a:cubicBezTo>
                  <a:cubicBezTo>
                    <a:pt x="618" y="1214"/>
                    <a:pt x="680" y="1169"/>
                    <a:pt x="745" y="1124"/>
                  </a:cubicBezTo>
                  <a:cubicBezTo>
                    <a:pt x="744" y="1169"/>
                    <a:pt x="743" y="1214"/>
                    <a:pt x="743" y="1259"/>
                  </a:cubicBezTo>
                  <a:cubicBezTo>
                    <a:pt x="743" y="1304"/>
                    <a:pt x="744" y="1349"/>
                    <a:pt x="745" y="1394"/>
                  </a:cubicBezTo>
                  <a:close/>
                  <a:moveTo>
                    <a:pt x="830" y="977"/>
                  </a:moveTo>
                  <a:cubicBezTo>
                    <a:pt x="836" y="898"/>
                    <a:pt x="844" y="822"/>
                    <a:pt x="854" y="749"/>
                  </a:cubicBezTo>
                  <a:cubicBezTo>
                    <a:pt x="923" y="776"/>
                    <a:pt x="993" y="807"/>
                    <a:pt x="1064" y="842"/>
                  </a:cubicBezTo>
                  <a:cubicBezTo>
                    <a:pt x="1025" y="863"/>
                    <a:pt x="985" y="885"/>
                    <a:pt x="946" y="907"/>
                  </a:cubicBezTo>
                  <a:cubicBezTo>
                    <a:pt x="907" y="930"/>
                    <a:pt x="868" y="953"/>
                    <a:pt x="830" y="977"/>
                  </a:cubicBezTo>
                  <a:close/>
                  <a:moveTo>
                    <a:pt x="1234" y="842"/>
                  </a:moveTo>
                  <a:cubicBezTo>
                    <a:pt x="1305" y="807"/>
                    <a:pt x="1375" y="776"/>
                    <a:pt x="1444" y="749"/>
                  </a:cubicBezTo>
                  <a:cubicBezTo>
                    <a:pt x="1454" y="822"/>
                    <a:pt x="1462" y="898"/>
                    <a:pt x="1468" y="977"/>
                  </a:cubicBezTo>
                  <a:cubicBezTo>
                    <a:pt x="1430" y="953"/>
                    <a:pt x="1391" y="930"/>
                    <a:pt x="1352" y="907"/>
                  </a:cubicBezTo>
                  <a:cubicBezTo>
                    <a:pt x="1313" y="885"/>
                    <a:pt x="1273" y="863"/>
                    <a:pt x="1234" y="842"/>
                  </a:cubicBezTo>
                  <a:close/>
                  <a:moveTo>
                    <a:pt x="1553" y="1124"/>
                  </a:moveTo>
                  <a:cubicBezTo>
                    <a:pt x="1618" y="1169"/>
                    <a:pt x="1680" y="1214"/>
                    <a:pt x="1738" y="1259"/>
                  </a:cubicBezTo>
                  <a:cubicBezTo>
                    <a:pt x="1680" y="1304"/>
                    <a:pt x="1618" y="1349"/>
                    <a:pt x="1553" y="1394"/>
                  </a:cubicBezTo>
                  <a:cubicBezTo>
                    <a:pt x="1554" y="1349"/>
                    <a:pt x="1555" y="1304"/>
                    <a:pt x="1555" y="1259"/>
                  </a:cubicBezTo>
                  <a:cubicBezTo>
                    <a:pt x="1555" y="1214"/>
                    <a:pt x="1554" y="1169"/>
                    <a:pt x="1553" y="1124"/>
                  </a:cubicBezTo>
                  <a:close/>
                  <a:moveTo>
                    <a:pt x="926" y="408"/>
                  </a:moveTo>
                  <a:cubicBezTo>
                    <a:pt x="989" y="201"/>
                    <a:pt x="1072" y="78"/>
                    <a:pt x="1149" y="78"/>
                  </a:cubicBezTo>
                  <a:cubicBezTo>
                    <a:pt x="1226" y="78"/>
                    <a:pt x="1309" y="201"/>
                    <a:pt x="1372" y="408"/>
                  </a:cubicBezTo>
                  <a:cubicBezTo>
                    <a:pt x="1395" y="487"/>
                    <a:pt x="1415" y="575"/>
                    <a:pt x="1432" y="670"/>
                  </a:cubicBezTo>
                  <a:cubicBezTo>
                    <a:pt x="1340" y="706"/>
                    <a:pt x="1245" y="749"/>
                    <a:pt x="1149" y="798"/>
                  </a:cubicBezTo>
                  <a:cubicBezTo>
                    <a:pt x="1053" y="749"/>
                    <a:pt x="958" y="706"/>
                    <a:pt x="866" y="670"/>
                  </a:cubicBezTo>
                  <a:cubicBezTo>
                    <a:pt x="883" y="575"/>
                    <a:pt x="903" y="487"/>
                    <a:pt x="926" y="408"/>
                  </a:cubicBezTo>
                  <a:close/>
                  <a:moveTo>
                    <a:pt x="300" y="1026"/>
                  </a:moveTo>
                  <a:cubicBezTo>
                    <a:pt x="153" y="869"/>
                    <a:pt x="88" y="735"/>
                    <a:pt x="126" y="668"/>
                  </a:cubicBezTo>
                  <a:cubicBezTo>
                    <a:pt x="149" y="630"/>
                    <a:pt x="208" y="610"/>
                    <a:pt x="296" y="610"/>
                  </a:cubicBezTo>
                  <a:cubicBezTo>
                    <a:pt x="358" y="610"/>
                    <a:pt x="435" y="620"/>
                    <a:pt x="523" y="641"/>
                  </a:cubicBezTo>
                  <a:cubicBezTo>
                    <a:pt x="603" y="659"/>
                    <a:pt x="690" y="686"/>
                    <a:pt x="780" y="720"/>
                  </a:cubicBezTo>
                  <a:cubicBezTo>
                    <a:pt x="766" y="817"/>
                    <a:pt x="756" y="921"/>
                    <a:pt x="749" y="1028"/>
                  </a:cubicBezTo>
                  <a:cubicBezTo>
                    <a:pt x="660" y="1087"/>
                    <a:pt x="575" y="1148"/>
                    <a:pt x="498" y="1209"/>
                  </a:cubicBezTo>
                  <a:cubicBezTo>
                    <a:pt x="423" y="1148"/>
                    <a:pt x="357" y="1086"/>
                    <a:pt x="300" y="1026"/>
                  </a:cubicBezTo>
                  <a:close/>
                  <a:moveTo>
                    <a:pt x="523" y="1877"/>
                  </a:moveTo>
                  <a:cubicBezTo>
                    <a:pt x="313" y="1927"/>
                    <a:pt x="165" y="1916"/>
                    <a:pt x="126" y="1850"/>
                  </a:cubicBezTo>
                  <a:cubicBezTo>
                    <a:pt x="88" y="1783"/>
                    <a:pt x="153" y="1649"/>
                    <a:pt x="300" y="1492"/>
                  </a:cubicBezTo>
                  <a:cubicBezTo>
                    <a:pt x="357" y="1432"/>
                    <a:pt x="423" y="1370"/>
                    <a:pt x="498" y="1309"/>
                  </a:cubicBezTo>
                  <a:cubicBezTo>
                    <a:pt x="575" y="1370"/>
                    <a:pt x="660" y="1431"/>
                    <a:pt x="749" y="1490"/>
                  </a:cubicBezTo>
                  <a:cubicBezTo>
                    <a:pt x="756" y="1597"/>
                    <a:pt x="766" y="1701"/>
                    <a:pt x="780" y="1798"/>
                  </a:cubicBezTo>
                  <a:cubicBezTo>
                    <a:pt x="690" y="1832"/>
                    <a:pt x="603" y="1859"/>
                    <a:pt x="523" y="1877"/>
                  </a:cubicBezTo>
                  <a:close/>
                  <a:moveTo>
                    <a:pt x="1372" y="2110"/>
                  </a:moveTo>
                  <a:cubicBezTo>
                    <a:pt x="1309" y="2317"/>
                    <a:pt x="1226" y="2440"/>
                    <a:pt x="1149" y="2440"/>
                  </a:cubicBezTo>
                  <a:cubicBezTo>
                    <a:pt x="1072" y="2440"/>
                    <a:pt x="989" y="2317"/>
                    <a:pt x="926" y="2110"/>
                  </a:cubicBezTo>
                  <a:cubicBezTo>
                    <a:pt x="903" y="2031"/>
                    <a:pt x="883" y="1943"/>
                    <a:pt x="866" y="1848"/>
                  </a:cubicBezTo>
                  <a:cubicBezTo>
                    <a:pt x="958" y="1812"/>
                    <a:pt x="1053" y="1769"/>
                    <a:pt x="1149" y="1720"/>
                  </a:cubicBezTo>
                  <a:cubicBezTo>
                    <a:pt x="1245" y="1769"/>
                    <a:pt x="1340" y="1812"/>
                    <a:pt x="1432" y="1848"/>
                  </a:cubicBezTo>
                  <a:cubicBezTo>
                    <a:pt x="1415" y="1943"/>
                    <a:pt x="1395" y="2031"/>
                    <a:pt x="1372" y="2110"/>
                  </a:cubicBezTo>
                  <a:close/>
                  <a:moveTo>
                    <a:pt x="2172" y="1850"/>
                  </a:moveTo>
                  <a:cubicBezTo>
                    <a:pt x="2133" y="1916"/>
                    <a:pt x="1985" y="1927"/>
                    <a:pt x="1775" y="1877"/>
                  </a:cubicBezTo>
                  <a:cubicBezTo>
                    <a:pt x="1695" y="1859"/>
                    <a:pt x="1608" y="1832"/>
                    <a:pt x="1518" y="1798"/>
                  </a:cubicBezTo>
                  <a:cubicBezTo>
                    <a:pt x="1532" y="1701"/>
                    <a:pt x="1542" y="1597"/>
                    <a:pt x="1549" y="1490"/>
                  </a:cubicBezTo>
                  <a:cubicBezTo>
                    <a:pt x="1638" y="1431"/>
                    <a:pt x="1723" y="1370"/>
                    <a:pt x="1800" y="1309"/>
                  </a:cubicBezTo>
                  <a:cubicBezTo>
                    <a:pt x="1875" y="1370"/>
                    <a:pt x="1941" y="1432"/>
                    <a:pt x="1998" y="1492"/>
                  </a:cubicBezTo>
                  <a:cubicBezTo>
                    <a:pt x="2145" y="1649"/>
                    <a:pt x="2210" y="1783"/>
                    <a:pt x="2172" y="18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20" name="Freeform 79">
              <a:extLst>
                <a:ext uri="{FF2B5EF4-FFF2-40B4-BE49-F238E27FC236}">
                  <a16:creationId xmlns:a16="http://schemas.microsoft.com/office/drawing/2014/main" id="{A827EBFE-7158-46A2-ADC7-C7E18FD23621}"/>
                </a:ext>
              </a:extLst>
            </p:cNvPr>
            <p:cNvSpPr>
              <a:spLocks noEditPoints="1"/>
            </p:cNvSpPr>
            <p:nvPr/>
          </p:nvSpPr>
          <p:spPr bwMode="auto">
            <a:xfrm>
              <a:off x="2610" y="3173"/>
              <a:ext cx="36" cy="37"/>
            </a:xfrm>
            <a:custGeom>
              <a:avLst/>
              <a:gdLst>
                <a:gd name="T0" fmla="*/ 150 w 300"/>
                <a:gd name="T1" fmla="*/ 0 h 300"/>
                <a:gd name="T2" fmla="*/ 0 w 300"/>
                <a:gd name="T3" fmla="*/ 150 h 300"/>
                <a:gd name="T4" fmla="*/ 150 w 300"/>
                <a:gd name="T5" fmla="*/ 300 h 300"/>
                <a:gd name="T6" fmla="*/ 300 w 300"/>
                <a:gd name="T7" fmla="*/ 150 h 300"/>
                <a:gd name="T8" fmla="*/ 150 w 300"/>
                <a:gd name="T9" fmla="*/ 0 h 300"/>
                <a:gd name="T10" fmla="*/ 150 w 300"/>
                <a:gd name="T11" fmla="*/ 223 h 300"/>
                <a:gd name="T12" fmla="*/ 77 w 300"/>
                <a:gd name="T13" fmla="*/ 150 h 300"/>
                <a:gd name="T14" fmla="*/ 150 w 300"/>
                <a:gd name="T15" fmla="*/ 77 h 300"/>
                <a:gd name="T16" fmla="*/ 223 w 300"/>
                <a:gd name="T17" fmla="*/ 150 h 300"/>
                <a:gd name="T18" fmla="*/ 150 w 300"/>
                <a:gd name="T19" fmla="*/ 223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0" h="300">
                  <a:moveTo>
                    <a:pt x="150" y="0"/>
                  </a:moveTo>
                  <a:cubicBezTo>
                    <a:pt x="67" y="0"/>
                    <a:pt x="0" y="67"/>
                    <a:pt x="0" y="150"/>
                  </a:cubicBezTo>
                  <a:cubicBezTo>
                    <a:pt x="0" y="233"/>
                    <a:pt x="67" y="300"/>
                    <a:pt x="150" y="300"/>
                  </a:cubicBezTo>
                  <a:cubicBezTo>
                    <a:pt x="233" y="300"/>
                    <a:pt x="300" y="233"/>
                    <a:pt x="300" y="150"/>
                  </a:cubicBezTo>
                  <a:cubicBezTo>
                    <a:pt x="300" y="67"/>
                    <a:pt x="233" y="0"/>
                    <a:pt x="150" y="0"/>
                  </a:cubicBezTo>
                  <a:close/>
                  <a:moveTo>
                    <a:pt x="150" y="223"/>
                  </a:moveTo>
                  <a:cubicBezTo>
                    <a:pt x="110" y="223"/>
                    <a:pt x="77" y="190"/>
                    <a:pt x="77" y="150"/>
                  </a:cubicBezTo>
                  <a:cubicBezTo>
                    <a:pt x="77" y="110"/>
                    <a:pt x="110" y="77"/>
                    <a:pt x="150" y="77"/>
                  </a:cubicBezTo>
                  <a:cubicBezTo>
                    <a:pt x="190" y="77"/>
                    <a:pt x="223" y="110"/>
                    <a:pt x="223" y="150"/>
                  </a:cubicBezTo>
                  <a:cubicBezTo>
                    <a:pt x="223" y="190"/>
                    <a:pt x="190" y="223"/>
                    <a:pt x="150" y="2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grpSp>
      <p:cxnSp>
        <p:nvCxnSpPr>
          <p:cNvPr id="21" name="Straight Connector 20">
            <a:extLst>
              <a:ext uri="{FF2B5EF4-FFF2-40B4-BE49-F238E27FC236}">
                <a16:creationId xmlns:a16="http://schemas.microsoft.com/office/drawing/2014/main" id="{35AB5846-0A43-48BC-8F9F-FAE01A289695}"/>
              </a:ext>
            </a:extLst>
          </p:cNvPr>
          <p:cNvCxnSpPr/>
          <p:nvPr userDrawn="1"/>
        </p:nvCxnSpPr>
        <p:spPr>
          <a:xfrm>
            <a:off x="1501140" y="1125190"/>
            <a:ext cx="794385" cy="0"/>
          </a:xfrm>
          <a:prstGeom prst="line">
            <a:avLst/>
          </a:prstGeom>
          <a:ln w="53975">
            <a:solidFill>
              <a:srgbClr val="F2944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1605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_and_content_supergraphic_half_right">
    <p:spTree>
      <p:nvGrpSpPr>
        <p:cNvPr id="1" name=""/>
        <p:cNvGrpSpPr/>
        <p:nvPr/>
      </p:nvGrpSpPr>
      <p:grpSpPr>
        <a:xfrm>
          <a:off x="0" y="0"/>
          <a:ext cx="0" cy="0"/>
          <a:chOff x="0" y="0"/>
          <a:chExt cx="0" cy="0"/>
        </a:xfrm>
      </p:grpSpPr>
      <p:sp>
        <p:nvSpPr>
          <p:cNvPr id="2" name="Title 1"/>
          <p:cNvSpPr>
            <a:spLocks noGrp="1"/>
          </p:cNvSpPr>
          <p:nvPr>
            <p:ph type="title"/>
          </p:nvPr>
        </p:nvSpPr>
        <p:spPr>
          <a:xfrm>
            <a:off x="1501138" y="208352"/>
            <a:ext cx="5915662" cy="900000"/>
          </a:xfrm>
        </p:spPr>
        <p:txBody>
          <a:bodyPr anchor="ctr"/>
          <a:lstStyle>
            <a:lvl1pPr>
              <a:defRPr sz="3200" b="0"/>
            </a:lvl1pPr>
          </a:lstStyle>
          <a:p>
            <a:r>
              <a:rPr lang="en-US" dirty="0"/>
              <a:t>Click to edit Master title style</a:t>
            </a:r>
          </a:p>
        </p:txBody>
      </p:sp>
      <p:sp>
        <p:nvSpPr>
          <p:cNvPr id="5" name="Text Placeholder 4">
            <a:extLst>
              <a:ext uri="{FF2B5EF4-FFF2-40B4-BE49-F238E27FC236}">
                <a16:creationId xmlns:a16="http://schemas.microsoft.com/office/drawing/2014/main" id="{2FE1B5BC-5710-4248-B2BF-4FBE84F5868B}"/>
              </a:ext>
            </a:extLst>
          </p:cNvPr>
          <p:cNvSpPr>
            <a:spLocks noGrp="1"/>
          </p:cNvSpPr>
          <p:nvPr>
            <p:ph type="body" sz="quarter" idx="14"/>
          </p:nvPr>
        </p:nvSpPr>
        <p:spPr>
          <a:xfrm>
            <a:off x="576000" y="1868400"/>
            <a:ext cx="6840800" cy="4464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18" name="Slide Number Placeholder 5">
            <a:extLst>
              <a:ext uri="{FF2B5EF4-FFF2-40B4-BE49-F238E27FC236}">
                <a16:creationId xmlns:a16="http://schemas.microsoft.com/office/drawing/2014/main" id="{9B9FA291-AC87-4C10-A5EA-2DA9A458D106}"/>
              </a:ext>
            </a:extLst>
          </p:cNvPr>
          <p:cNvSpPr>
            <a:spLocks noGrp="1"/>
          </p:cNvSpPr>
          <p:nvPr>
            <p:ph type="sldNum" sz="quarter" idx="4"/>
          </p:nvPr>
        </p:nvSpPr>
        <p:spPr>
          <a:xfrm>
            <a:off x="594000" y="6264000"/>
            <a:ext cx="288000" cy="594000"/>
          </a:xfrm>
          <a:prstGeom prst="rect">
            <a:avLst/>
          </a:prstGeom>
        </p:spPr>
        <p:txBody>
          <a:bodyPr vert="horz" lIns="0" tIns="0" rIns="0" bIns="0" rtlCol="0" anchor="ctr"/>
          <a:lstStyle>
            <a:lvl1pPr algn="l">
              <a:defRPr sz="1000" b="0">
                <a:solidFill>
                  <a:schemeClr val="tx1"/>
                </a:solidFill>
                <a:latin typeface="+mj-lt"/>
                <a:ea typeface="Open Sans" panose="020B0606030504020204" pitchFamily="34" charset="0"/>
                <a:cs typeface="Open Sans" panose="020B0606030504020204" pitchFamily="34" charset="0"/>
              </a:defRPr>
            </a:lvl1pPr>
          </a:lstStyle>
          <a:p>
            <a:fld id="{586824BF-3B93-454D-8CFC-2835FAC2A0AB}" type="slidenum">
              <a:rPr lang="de-DE" smtClean="0"/>
              <a:pPr/>
              <a:t>‹#›</a:t>
            </a:fld>
            <a:endParaRPr lang="de-DE" dirty="0"/>
          </a:p>
        </p:txBody>
      </p:sp>
      <p:sp>
        <p:nvSpPr>
          <p:cNvPr id="11" name="TextBox 10" descr="CMSLegal_Footer_Firm">
            <a:extLst>
              <a:ext uri="{FF2B5EF4-FFF2-40B4-BE49-F238E27FC236}">
                <a16:creationId xmlns:a16="http://schemas.microsoft.com/office/drawing/2014/main" id="{67FE776E-6D0D-4FA6-8D9C-BC2208562EB2}"/>
              </a:ext>
            </a:extLst>
          </p:cNvPr>
          <p:cNvSpPr txBox="1"/>
          <p:nvPr userDrawn="1">
            <p:custDataLst>
              <p:tags r:id="rId1"/>
            </p:custDataLst>
          </p:nvPr>
        </p:nvSpPr>
        <p:spPr>
          <a:xfrm>
            <a:off x="6100800" y="6537600"/>
            <a:ext cx="5510400" cy="252000"/>
          </a:xfrm>
          <a:prstGeom prst="rect">
            <a:avLst/>
          </a:prstGeom>
          <a:noFill/>
          <a:ln>
            <a:noFill/>
          </a:ln>
        </p:spPr>
        <p:txBody>
          <a:bodyPr wrap="square" lIns="0" tIns="0" rIns="0" bIns="0" rtlCol="0">
            <a:noAutofit/>
          </a:bodyPr>
          <a:lstStyle/>
          <a:p>
            <a:pPr algn="r"/>
            <a:r>
              <a:rPr lang="de-DE" sz="1000" noProof="0">
                <a:solidFill>
                  <a:schemeClr val="bg1"/>
                </a:solidFill>
                <a:latin typeface="Arial"/>
                <a:cs typeface="Arial" pitchFamily="34" charset="0"/>
              </a:rPr>
              <a:t>CMS Cameron McKenna Nabarro Olswang LLP</a:t>
            </a:r>
            <a:endParaRPr lang="en-GB" sz="1000" noProof="0" dirty="0">
              <a:solidFill>
                <a:schemeClr val="bg1"/>
              </a:solidFill>
              <a:latin typeface="Arial"/>
              <a:cs typeface="Arial" pitchFamily="34" charset="0"/>
            </a:endParaRPr>
          </a:p>
        </p:txBody>
      </p:sp>
      <p:pic>
        <p:nvPicPr>
          <p:cNvPr id="4" name="Picture 3">
            <a:extLst>
              <a:ext uri="{FF2B5EF4-FFF2-40B4-BE49-F238E27FC236}">
                <a16:creationId xmlns:a16="http://schemas.microsoft.com/office/drawing/2014/main" id="{45A1DF72-E7E2-4C84-9EE6-814E8E271A4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1862" r="19306"/>
          <a:stretch/>
        </p:blipFill>
        <p:spPr>
          <a:xfrm>
            <a:off x="8013700" y="0"/>
            <a:ext cx="4178300" cy="6858000"/>
          </a:xfrm>
          <a:prstGeom prst="rect">
            <a:avLst/>
          </a:prstGeom>
        </p:spPr>
      </p:pic>
      <p:grpSp>
        <p:nvGrpSpPr>
          <p:cNvPr id="16" name="Group 77">
            <a:extLst>
              <a:ext uri="{FF2B5EF4-FFF2-40B4-BE49-F238E27FC236}">
                <a16:creationId xmlns:a16="http://schemas.microsoft.com/office/drawing/2014/main" id="{03B1B1DE-1AE1-4140-914B-2D094C4E8292}"/>
              </a:ext>
            </a:extLst>
          </p:cNvPr>
          <p:cNvGrpSpPr>
            <a:grpSpLocks noChangeAspect="1"/>
          </p:cNvGrpSpPr>
          <p:nvPr userDrawn="1"/>
        </p:nvGrpSpPr>
        <p:grpSpPr bwMode="auto">
          <a:xfrm>
            <a:off x="594000" y="280652"/>
            <a:ext cx="717369" cy="789105"/>
            <a:chOff x="2488" y="3037"/>
            <a:chExt cx="280" cy="308"/>
          </a:xfrm>
          <a:solidFill>
            <a:srgbClr val="F2944E"/>
          </a:solidFill>
        </p:grpSpPr>
        <p:sp>
          <p:nvSpPr>
            <p:cNvPr id="19" name="Freeform 78">
              <a:extLst>
                <a:ext uri="{FF2B5EF4-FFF2-40B4-BE49-F238E27FC236}">
                  <a16:creationId xmlns:a16="http://schemas.microsoft.com/office/drawing/2014/main" id="{2EB8F48F-3549-4681-8C2E-BE7A40F3193E}"/>
                </a:ext>
              </a:extLst>
            </p:cNvPr>
            <p:cNvSpPr>
              <a:spLocks noEditPoints="1"/>
            </p:cNvSpPr>
            <p:nvPr/>
          </p:nvSpPr>
          <p:spPr bwMode="auto">
            <a:xfrm>
              <a:off x="2488" y="3037"/>
              <a:ext cx="280" cy="308"/>
            </a:xfrm>
            <a:custGeom>
              <a:avLst/>
              <a:gdLst>
                <a:gd name="T0" fmla="*/ 2054 w 2298"/>
                <a:gd name="T1" fmla="*/ 1079 h 2518"/>
                <a:gd name="T2" fmla="*/ 1757 w 2298"/>
                <a:gd name="T3" fmla="*/ 565 h 2518"/>
                <a:gd name="T4" fmla="*/ 1446 w 2298"/>
                <a:gd name="T5" fmla="*/ 385 h 2518"/>
                <a:gd name="T6" fmla="*/ 852 w 2298"/>
                <a:gd name="T7" fmla="*/ 385 h 2518"/>
                <a:gd name="T8" fmla="*/ 541 w 2298"/>
                <a:gd name="T9" fmla="*/ 565 h 2518"/>
                <a:gd name="T10" fmla="*/ 244 w 2298"/>
                <a:gd name="T11" fmla="*/ 1079 h 2518"/>
                <a:gd name="T12" fmla="*/ 244 w 2298"/>
                <a:gd name="T13" fmla="*/ 1439 h 2518"/>
                <a:gd name="T14" fmla="*/ 296 w 2298"/>
                <a:gd name="T15" fmla="*/ 1986 h 2518"/>
                <a:gd name="T16" fmla="*/ 793 w 2298"/>
                <a:gd name="T17" fmla="*/ 1876 h 2518"/>
                <a:gd name="T18" fmla="*/ 1149 w 2298"/>
                <a:gd name="T19" fmla="*/ 2518 h 2518"/>
                <a:gd name="T20" fmla="*/ 1505 w 2298"/>
                <a:gd name="T21" fmla="*/ 1876 h 2518"/>
                <a:gd name="T22" fmla="*/ 2002 w 2298"/>
                <a:gd name="T23" fmla="*/ 1986 h 2518"/>
                <a:gd name="T24" fmla="*/ 2054 w 2298"/>
                <a:gd name="T25" fmla="*/ 1439 h 2518"/>
                <a:gd name="T26" fmla="*/ 1775 w 2298"/>
                <a:gd name="T27" fmla="*/ 641 h 2518"/>
                <a:gd name="T28" fmla="*/ 2172 w 2298"/>
                <a:gd name="T29" fmla="*/ 668 h 2518"/>
                <a:gd name="T30" fmla="*/ 1800 w 2298"/>
                <a:gd name="T31" fmla="*/ 1209 h 2518"/>
                <a:gd name="T32" fmla="*/ 1518 w 2298"/>
                <a:gd name="T33" fmla="*/ 720 h 2518"/>
                <a:gd name="T34" fmla="*/ 1352 w 2298"/>
                <a:gd name="T35" fmla="*/ 1611 h 2518"/>
                <a:gd name="T36" fmla="*/ 1444 w 2298"/>
                <a:gd name="T37" fmla="*/ 1769 h 2518"/>
                <a:gd name="T38" fmla="*/ 1352 w 2298"/>
                <a:gd name="T39" fmla="*/ 1611 h 2518"/>
                <a:gd name="T40" fmla="*/ 1149 w 2298"/>
                <a:gd name="T41" fmla="*/ 1633 h 2518"/>
                <a:gd name="T42" fmla="*/ 825 w 2298"/>
                <a:gd name="T43" fmla="*/ 1446 h 2518"/>
                <a:gd name="T44" fmla="*/ 825 w 2298"/>
                <a:gd name="T45" fmla="*/ 1072 h 2518"/>
                <a:gd name="T46" fmla="*/ 1149 w 2298"/>
                <a:gd name="T47" fmla="*/ 885 h 2518"/>
                <a:gd name="T48" fmla="*/ 1473 w 2298"/>
                <a:gd name="T49" fmla="*/ 1072 h 2518"/>
                <a:gd name="T50" fmla="*/ 1473 w 2298"/>
                <a:gd name="T51" fmla="*/ 1446 h 2518"/>
                <a:gd name="T52" fmla="*/ 1064 w 2298"/>
                <a:gd name="T53" fmla="*/ 1676 h 2518"/>
                <a:gd name="T54" fmla="*/ 830 w 2298"/>
                <a:gd name="T55" fmla="*/ 1541 h 2518"/>
                <a:gd name="T56" fmla="*/ 1064 w 2298"/>
                <a:gd name="T57" fmla="*/ 1676 h 2518"/>
                <a:gd name="T58" fmla="*/ 560 w 2298"/>
                <a:gd name="T59" fmla="*/ 1259 h 2518"/>
                <a:gd name="T60" fmla="*/ 743 w 2298"/>
                <a:gd name="T61" fmla="*/ 1259 h 2518"/>
                <a:gd name="T62" fmla="*/ 830 w 2298"/>
                <a:gd name="T63" fmla="*/ 977 h 2518"/>
                <a:gd name="T64" fmla="*/ 1064 w 2298"/>
                <a:gd name="T65" fmla="*/ 842 h 2518"/>
                <a:gd name="T66" fmla="*/ 830 w 2298"/>
                <a:gd name="T67" fmla="*/ 977 h 2518"/>
                <a:gd name="T68" fmla="*/ 1444 w 2298"/>
                <a:gd name="T69" fmla="*/ 749 h 2518"/>
                <a:gd name="T70" fmla="*/ 1352 w 2298"/>
                <a:gd name="T71" fmla="*/ 907 h 2518"/>
                <a:gd name="T72" fmla="*/ 1553 w 2298"/>
                <a:gd name="T73" fmla="*/ 1124 h 2518"/>
                <a:gd name="T74" fmla="*/ 1553 w 2298"/>
                <a:gd name="T75" fmla="*/ 1394 h 2518"/>
                <a:gd name="T76" fmla="*/ 1553 w 2298"/>
                <a:gd name="T77" fmla="*/ 1124 h 2518"/>
                <a:gd name="T78" fmla="*/ 1149 w 2298"/>
                <a:gd name="T79" fmla="*/ 78 h 2518"/>
                <a:gd name="T80" fmla="*/ 1432 w 2298"/>
                <a:gd name="T81" fmla="*/ 670 h 2518"/>
                <a:gd name="T82" fmla="*/ 866 w 2298"/>
                <a:gd name="T83" fmla="*/ 670 h 2518"/>
                <a:gd name="T84" fmla="*/ 300 w 2298"/>
                <a:gd name="T85" fmla="*/ 1026 h 2518"/>
                <a:gd name="T86" fmla="*/ 296 w 2298"/>
                <a:gd name="T87" fmla="*/ 610 h 2518"/>
                <a:gd name="T88" fmla="*/ 780 w 2298"/>
                <a:gd name="T89" fmla="*/ 720 h 2518"/>
                <a:gd name="T90" fmla="*/ 498 w 2298"/>
                <a:gd name="T91" fmla="*/ 1209 h 2518"/>
                <a:gd name="T92" fmla="*/ 523 w 2298"/>
                <a:gd name="T93" fmla="*/ 1877 h 2518"/>
                <a:gd name="T94" fmla="*/ 300 w 2298"/>
                <a:gd name="T95" fmla="*/ 1492 h 2518"/>
                <a:gd name="T96" fmla="*/ 749 w 2298"/>
                <a:gd name="T97" fmla="*/ 1490 h 2518"/>
                <a:gd name="T98" fmla="*/ 523 w 2298"/>
                <a:gd name="T99" fmla="*/ 1877 h 2518"/>
                <a:gd name="T100" fmla="*/ 1149 w 2298"/>
                <a:gd name="T101" fmla="*/ 2440 h 2518"/>
                <a:gd name="T102" fmla="*/ 866 w 2298"/>
                <a:gd name="T103" fmla="*/ 1848 h 2518"/>
                <a:gd name="T104" fmla="*/ 1432 w 2298"/>
                <a:gd name="T105" fmla="*/ 1848 h 2518"/>
                <a:gd name="T106" fmla="*/ 2172 w 2298"/>
                <a:gd name="T107" fmla="*/ 1850 h 2518"/>
                <a:gd name="T108" fmla="*/ 1518 w 2298"/>
                <a:gd name="T109" fmla="*/ 1798 h 2518"/>
                <a:gd name="T110" fmla="*/ 1800 w 2298"/>
                <a:gd name="T111" fmla="*/ 1309 h 2518"/>
                <a:gd name="T112" fmla="*/ 2172 w 2298"/>
                <a:gd name="T113" fmla="*/ 1850 h 2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98" h="2518">
                  <a:moveTo>
                    <a:pt x="1862" y="1259"/>
                  </a:moveTo>
                  <a:cubicBezTo>
                    <a:pt x="1934" y="1199"/>
                    <a:pt x="1998" y="1138"/>
                    <a:pt x="2054" y="1079"/>
                  </a:cubicBezTo>
                  <a:cubicBezTo>
                    <a:pt x="2234" y="888"/>
                    <a:pt x="2298" y="732"/>
                    <a:pt x="2239" y="630"/>
                  </a:cubicBezTo>
                  <a:cubicBezTo>
                    <a:pt x="2180" y="527"/>
                    <a:pt x="2013" y="505"/>
                    <a:pt x="1757" y="565"/>
                  </a:cubicBezTo>
                  <a:cubicBezTo>
                    <a:pt x="1678" y="584"/>
                    <a:pt x="1594" y="610"/>
                    <a:pt x="1505" y="642"/>
                  </a:cubicBezTo>
                  <a:cubicBezTo>
                    <a:pt x="1489" y="549"/>
                    <a:pt x="1469" y="463"/>
                    <a:pt x="1446" y="385"/>
                  </a:cubicBezTo>
                  <a:cubicBezTo>
                    <a:pt x="1370" y="134"/>
                    <a:pt x="1267" y="0"/>
                    <a:pt x="1149" y="0"/>
                  </a:cubicBezTo>
                  <a:cubicBezTo>
                    <a:pt x="1031" y="0"/>
                    <a:pt x="928" y="134"/>
                    <a:pt x="852" y="385"/>
                  </a:cubicBezTo>
                  <a:cubicBezTo>
                    <a:pt x="829" y="463"/>
                    <a:pt x="809" y="549"/>
                    <a:pt x="793" y="642"/>
                  </a:cubicBezTo>
                  <a:cubicBezTo>
                    <a:pt x="704" y="610"/>
                    <a:pt x="620" y="584"/>
                    <a:pt x="541" y="565"/>
                  </a:cubicBezTo>
                  <a:cubicBezTo>
                    <a:pt x="285" y="505"/>
                    <a:pt x="118" y="527"/>
                    <a:pt x="59" y="630"/>
                  </a:cubicBezTo>
                  <a:cubicBezTo>
                    <a:pt x="0" y="732"/>
                    <a:pt x="64" y="888"/>
                    <a:pt x="244" y="1079"/>
                  </a:cubicBezTo>
                  <a:cubicBezTo>
                    <a:pt x="300" y="1138"/>
                    <a:pt x="364" y="1199"/>
                    <a:pt x="436" y="1259"/>
                  </a:cubicBezTo>
                  <a:cubicBezTo>
                    <a:pt x="364" y="1319"/>
                    <a:pt x="300" y="1380"/>
                    <a:pt x="244" y="1439"/>
                  </a:cubicBezTo>
                  <a:cubicBezTo>
                    <a:pt x="64" y="1630"/>
                    <a:pt x="0" y="1786"/>
                    <a:pt x="59" y="1888"/>
                  </a:cubicBezTo>
                  <a:cubicBezTo>
                    <a:pt x="97" y="1953"/>
                    <a:pt x="177" y="1986"/>
                    <a:pt x="296" y="1986"/>
                  </a:cubicBezTo>
                  <a:cubicBezTo>
                    <a:pt x="365" y="1986"/>
                    <a:pt x="447" y="1975"/>
                    <a:pt x="541" y="1953"/>
                  </a:cubicBezTo>
                  <a:cubicBezTo>
                    <a:pt x="620" y="1934"/>
                    <a:pt x="704" y="1908"/>
                    <a:pt x="793" y="1876"/>
                  </a:cubicBezTo>
                  <a:cubicBezTo>
                    <a:pt x="809" y="1969"/>
                    <a:pt x="829" y="2055"/>
                    <a:pt x="852" y="2133"/>
                  </a:cubicBezTo>
                  <a:cubicBezTo>
                    <a:pt x="928" y="2384"/>
                    <a:pt x="1031" y="2518"/>
                    <a:pt x="1149" y="2518"/>
                  </a:cubicBezTo>
                  <a:cubicBezTo>
                    <a:pt x="1267" y="2518"/>
                    <a:pt x="1370" y="2384"/>
                    <a:pt x="1446" y="2133"/>
                  </a:cubicBezTo>
                  <a:cubicBezTo>
                    <a:pt x="1469" y="2055"/>
                    <a:pt x="1489" y="1969"/>
                    <a:pt x="1505" y="1876"/>
                  </a:cubicBezTo>
                  <a:cubicBezTo>
                    <a:pt x="1594" y="1908"/>
                    <a:pt x="1678" y="1934"/>
                    <a:pt x="1757" y="1953"/>
                  </a:cubicBezTo>
                  <a:cubicBezTo>
                    <a:pt x="1851" y="1975"/>
                    <a:pt x="1933" y="1986"/>
                    <a:pt x="2002" y="1986"/>
                  </a:cubicBezTo>
                  <a:cubicBezTo>
                    <a:pt x="2121" y="1986"/>
                    <a:pt x="2201" y="1953"/>
                    <a:pt x="2239" y="1888"/>
                  </a:cubicBezTo>
                  <a:cubicBezTo>
                    <a:pt x="2298" y="1786"/>
                    <a:pt x="2234" y="1630"/>
                    <a:pt x="2054" y="1439"/>
                  </a:cubicBezTo>
                  <a:cubicBezTo>
                    <a:pt x="1998" y="1380"/>
                    <a:pt x="1934" y="1319"/>
                    <a:pt x="1862" y="1259"/>
                  </a:cubicBezTo>
                  <a:close/>
                  <a:moveTo>
                    <a:pt x="1775" y="641"/>
                  </a:moveTo>
                  <a:cubicBezTo>
                    <a:pt x="1863" y="620"/>
                    <a:pt x="1940" y="610"/>
                    <a:pt x="2002" y="610"/>
                  </a:cubicBezTo>
                  <a:cubicBezTo>
                    <a:pt x="2090" y="610"/>
                    <a:pt x="2149" y="630"/>
                    <a:pt x="2172" y="668"/>
                  </a:cubicBezTo>
                  <a:cubicBezTo>
                    <a:pt x="2210" y="735"/>
                    <a:pt x="2145" y="869"/>
                    <a:pt x="1998" y="1026"/>
                  </a:cubicBezTo>
                  <a:cubicBezTo>
                    <a:pt x="1941" y="1086"/>
                    <a:pt x="1875" y="1148"/>
                    <a:pt x="1800" y="1209"/>
                  </a:cubicBezTo>
                  <a:cubicBezTo>
                    <a:pt x="1723" y="1148"/>
                    <a:pt x="1638" y="1087"/>
                    <a:pt x="1549" y="1028"/>
                  </a:cubicBezTo>
                  <a:cubicBezTo>
                    <a:pt x="1542" y="921"/>
                    <a:pt x="1532" y="817"/>
                    <a:pt x="1518" y="720"/>
                  </a:cubicBezTo>
                  <a:cubicBezTo>
                    <a:pt x="1608" y="686"/>
                    <a:pt x="1695" y="659"/>
                    <a:pt x="1775" y="641"/>
                  </a:cubicBezTo>
                  <a:close/>
                  <a:moveTo>
                    <a:pt x="1352" y="1611"/>
                  </a:moveTo>
                  <a:cubicBezTo>
                    <a:pt x="1391" y="1588"/>
                    <a:pt x="1430" y="1565"/>
                    <a:pt x="1468" y="1541"/>
                  </a:cubicBezTo>
                  <a:cubicBezTo>
                    <a:pt x="1462" y="1620"/>
                    <a:pt x="1454" y="1696"/>
                    <a:pt x="1444" y="1769"/>
                  </a:cubicBezTo>
                  <a:cubicBezTo>
                    <a:pt x="1375" y="1742"/>
                    <a:pt x="1305" y="1711"/>
                    <a:pt x="1234" y="1676"/>
                  </a:cubicBezTo>
                  <a:cubicBezTo>
                    <a:pt x="1273" y="1655"/>
                    <a:pt x="1313" y="1633"/>
                    <a:pt x="1352" y="1611"/>
                  </a:cubicBezTo>
                  <a:close/>
                  <a:moveTo>
                    <a:pt x="1313" y="1544"/>
                  </a:moveTo>
                  <a:cubicBezTo>
                    <a:pt x="1258" y="1575"/>
                    <a:pt x="1204" y="1605"/>
                    <a:pt x="1149" y="1633"/>
                  </a:cubicBezTo>
                  <a:cubicBezTo>
                    <a:pt x="1094" y="1605"/>
                    <a:pt x="1040" y="1575"/>
                    <a:pt x="985" y="1544"/>
                  </a:cubicBezTo>
                  <a:cubicBezTo>
                    <a:pt x="930" y="1512"/>
                    <a:pt x="877" y="1479"/>
                    <a:pt x="825" y="1446"/>
                  </a:cubicBezTo>
                  <a:cubicBezTo>
                    <a:pt x="822" y="1385"/>
                    <a:pt x="820" y="1322"/>
                    <a:pt x="820" y="1259"/>
                  </a:cubicBezTo>
                  <a:cubicBezTo>
                    <a:pt x="820" y="1196"/>
                    <a:pt x="822" y="1133"/>
                    <a:pt x="825" y="1072"/>
                  </a:cubicBezTo>
                  <a:cubicBezTo>
                    <a:pt x="877" y="1039"/>
                    <a:pt x="930" y="1006"/>
                    <a:pt x="985" y="974"/>
                  </a:cubicBezTo>
                  <a:cubicBezTo>
                    <a:pt x="1040" y="943"/>
                    <a:pt x="1094" y="913"/>
                    <a:pt x="1149" y="885"/>
                  </a:cubicBezTo>
                  <a:cubicBezTo>
                    <a:pt x="1204" y="913"/>
                    <a:pt x="1258" y="943"/>
                    <a:pt x="1313" y="974"/>
                  </a:cubicBezTo>
                  <a:cubicBezTo>
                    <a:pt x="1368" y="1006"/>
                    <a:pt x="1421" y="1039"/>
                    <a:pt x="1473" y="1072"/>
                  </a:cubicBezTo>
                  <a:cubicBezTo>
                    <a:pt x="1476" y="1133"/>
                    <a:pt x="1478" y="1196"/>
                    <a:pt x="1478" y="1259"/>
                  </a:cubicBezTo>
                  <a:cubicBezTo>
                    <a:pt x="1478" y="1322"/>
                    <a:pt x="1476" y="1385"/>
                    <a:pt x="1473" y="1446"/>
                  </a:cubicBezTo>
                  <a:cubicBezTo>
                    <a:pt x="1421" y="1479"/>
                    <a:pt x="1368" y="1512"/>
                    <a:pt x="1313" y="1544"/>
                  </a:cubicBezTo>
                  <a:close/>
                  <a:moveTo>
                    <a:pt x="1064" y="1676"/>
                  </a:moveTo>
                  <a:cubicBezTo>
                    <a:pt x="993" y="1711"/>
                    <a:pt x="923" y="1742"/>
                    <a:pt x="854" y="1769"/>
                  </a:cubicBezTo>
                  <a:cubicBezTo>
                    <a:pt x="844" y="1696"/>
                    <a:pt x="836" y="1620"/>
                    <a:pt x="830" y="1541"/>
                  </a:cubicBezTo>
                  <a:cubicBezTo>
                    <a:pt x="868" y="1565"/>
                    <a:pt x="907" y="1588"/>
                    <a:pt x="946" y="1611"/>
                  </a:cubicBezTo>
                  <a:cubicBezTo>
                    <a:pt x="985" y="1633"/>
                    <a:pt x="1025" y="1655"/>
                    <a:pt x="1064" y="1676"/>
                  </a:cubicBezTo>
                  <a:close/>
                  <a:moveTo>
                    <a:pt x="745" y="1394"/>
                  </a:moveTo>
                  <a:cubicBezTo>
                    <a:pt x="680" y="1349"/>
                    <a:pt x="618" y="1304"/>
                    <a:pt x="560" y="1259"/>
                  </a:cubicBezTo>
                  <a:cubicBezTo>
                    <a:pt x="618" y="1214"/>
                    <a:pt x="680" y="1169"/>
                    <a:pt x="745" y="1124"/>
                  </a:cubicBezTo>
                  <a:cubicBezTo>
                    <a:pt x="744" y="1169"/>
                    <a:pt x="743" y="1214"/>
                    <a:pt x="743" y="1259"/>
                  </a:cubicBezTo>
                  <a:cubicBezTo>
                    <a:pt x="743" y="1304"/>
                    <a:pt x="744" y="1349"/>
                    <a:pt x="745" y="1394"/>
                  </a:cubicBezTo>
                  <a:close/>
                  <a:moveTo>
                    <a:pt x="830" y="977"/>
                  </a:moveTo>
                  <a:cubicBezTo>
                    <a:pt x="836" y="898"/>
                    <a:pt x="844" y="822"/>
                    <a:pt x="854" y="749"/>
                  </a:cubicBezTo>
                  <a:cubicBezTo>
                    <a:pt x="923" y="776"/>
                    <a:pt x="993" y="807"/>
                    <a:pt x="1064" y="842"/>
                  </a:cubicBezTo>
                  <a:cubicBezTo>
                    <a:pt x="1025" y="863"/>
                    <a:pt x="985" y="885"/>
                    <a:pt x="946" y="907"/>
                  </a:cubicBezTo>
                  <a:cubicBezTo>
                    <a:pt x="907" y="930"/>
                    <a:pt x="868" y="953"/>
                    <a:pt x="830" y="977"/>
                  </a:cubicBezTo>
                  <a:close/>
                  <a:moveTo>
                    <a:pt x="1234" y="842"/>
                  </a:moveTo>
                  <a:cubicBezTo>
                    <a:pt x="1305" y="807"/>
                    <a:pt x="1375" y="776"/>
                    <a:pt x="1444" y="749"/>
                  </a:cubicBezTo>
                  <a:cubicBezTo>
                    <a:pt x="1454" y="822"/>
                    <a:pt x="1462" y="898"/>
                    <a:pt x="1468" y="977"/>
                  </a:cubicBezTo>
                  <a:cubicBezTo>
                    <a:pt x="1430" y="953"/>
                    <a:pt x="1391" y="930"/>
                    <a:pt x="1352" y="907"/>
                  </a:cubicBezTo>
                  <a:cubicBezTo>
                    <a:pt x="1313" y="885"/>
                    <a:pt x="1273" y="863"/>
                    <a:pt x="1234" y="842"/>
                  </a:cubicBezTo>
                  <a:close/>
                  <a:moveTo>
                    <a:pt x="1553" y="1124"/>
                  </a:moveTo>
                  <a:cubicBezTo>
                    <a:pt x="1618" y="1169"/>
                    <a:pt x="1680" y="1214"/>
                    <a:pt x="1738" y="1259"/>
                  </a:cubicBezTo>
                  <a:cubicBezTo>
                    <a:pt x="1680" y="1304"/>
                    <a:pt x="1618" y="1349"/>
                    <a:pt x="1553" y="1394"/>
                  </a:cubicBezTo>
                  <a:cubicBezTo>
                    <a:pt x="1554" y="1349"/>
                    <a:pt x="1555" y="1304"/>
                    <a:pt x="1555" y="1259"/>
                  </a:cubicBezTo>
                  <a:cubicBezTo>
                    <a:pt x="1555" y="1214"/>
                    <a:pt x="1554" y="1169"/>
                    <a:pt x="1553" y="1124"/>
                  </a:cubicBezTo>
                  <a:close/>
                  <a:moveTo>
                    <a:pt x="926" y="408"/>
                  </a:moveTo>
                  <a:cubicBezTo>
                    <a:pt x="989" y="201"/>
                    <a:pt x="1072" y="78"/>
                    <a:pt x="1149" y="78"/>
                  </a:cubicBezTo>
                  <a:cubicBezTo>
                    <a:pt x="1226" y="78"/>
                    <a:pt x="1309" y="201"/>
                    <a:pt x="1372" y="408"/>
                  </a:cubicBezTo>
                  <a:cubicBezTo>
                    <a:pt x="1395" y="487"/>
                    <a:pt x="1415" y="575"/>
                    <a:pt x="1432" y="670"/>
                  </a:cubicBezTo>
                  <a:cubicBezTo>
                    <a:pt x="1340" y="706"/>
                    <a:pt x="1245" y="749"/>
                    <a:pt x="1149" y="798"/>
                  </a:cubicBezTo>
                  <a:cubicBezTo>
                    <a:pt x="1053" y="749"/>
                    <a:pt x="958" y="706"/>
                    <a:pt x="866" y="670"/>
                  </a:cubicBezTo>
                  <a:cubicBezTo>
                    <a:pt x="883" y="575"/>
                    <a:pt x="903" y="487"/>
                    <a:pt x="926" y="408"/>
                  </a:cubicBezTo>
                  <a:close/>
                  <a:moveTo>
                    <a:pt x="300" y="1026"/>
                  </a:moveTo>
                  <a:cubicBezTo>
                    <a:pt x="153" y="869"/>
                    <a:pt x="88" y="735"/>
                    <a:pt x="126" y="668"/>
                  </a:cubicBezTo>
                  <a:cubicBezTo>
                    <a:pt x="149" y="630"/>
                    <a:pt x="208" y="610"/>
                    <a:pt x="296" y="610"/>
                  </a:cubicBezTo>
                  <a:cubicBezTo>
                    <a:pt x="358" y="610"/>
                    <a:pt x="435" y="620"/>
                    <a:pt x="523" y="641"/>
                  </a:cubicBezTo>
                  <a:cubicBezTo>
                    <a:pt x="603" y="659"/>
                    <a:pt x="690" y="686"/>
                    <a:pt x="780" y="720"/>
                  </a:cubicBezTo>
                  <a:cubicBezTo>
                    <a:pt x="766" y="817"/>
                    <a:pt x="756" y="921"/>
                    <a:pt x="749" y="1028"/>
                  </a:cubicBezTo>
                  <a:cubicBezTo>
                    <a:pt x="660" y="1087"/>
                    <a:pt x="575" y="1148"/>
                    <a:pt x="498" y="1209"/>
                  </a:cubicBezTo>
                  <a:cubicBezTo>
                    <a:pt x="423" y="1148"/>
                    <a:pt x="357" y="1086"/>
                    <a:pt x="300" y="1026"/>
                  </a:cubicBezTo>
                  <a:close/>
                  <a:moveTo>
                    <a:pt x="523" y="1877"/>
                  </a:moveTo>
                  <a:cubicBezTo>
                    <a:pt x="313" y="1927"/>
                    <a:pt x="165" y="1916"/>
                    <a:pt x="126" y="1850"/>
                  </a:cubicBezTo>
                  <a:cubicBezTo>
                    <a:pt x="88" y="1783"/>
                    <a:pt x="153" y="1649"/>
                    <a:pt x="300" y="1492"/>
                  </a:cubicBezTo>
                  <a:cubicBezTo>
                    <a:pt x="357" y="1432"/>
                    <a:pt x="423" y="1370"/>
                    <a:pt x="498" y="1309"/>
                  </a:cubicBezTo>
                  <a:cubicBezTo>
                    <a:pt x="575" y="1370"/>
                    <a:pt x="660" y="1431"/>
                    <a:pt x="749" y="1490"/>
                  </a:cubicBezTo>
                  <a:cubicBezTo>
                    <a:pt x="756" y="1597"/>
                    <a:pt x="766" y="1701"/>
                    <a:pt x="780" y="1798"/>
                  </a:cubicBezTo>
                  <a:cubicBezTo>
                    <a:pt x="690" y="1832"/>
                    <a:pt x="603" y="1859"/>
                    <a:pt x="523" y="1877"/>
                  </a:cubicBezTo>
                  <a:close/>
                  <a:moveTo>
                    <a:pt x="1372" y="2110"/>
                  </a:moveTo>
                  <a:cubicBezTo>
                    <a:pt x="1309" y="2317"/>
                    <a:pt x="1226" y="2440"/>
                    <a:pt x="1149" y="2440"/>
                  </a:cubicBezTo>
                  <a:cubicBezTo>
                    <a:pt x="1072" y="2440"/>
                    <a:pt x="989" y="2317"/>
                    <a:pt x="926" y="2110"/>
                  </a:cubicBezTo>
                  <a:cubicBezTo>
                    <a:pt x="903" y="2031"/>
                    <a:pt x="883" y="1943"/>
                    <a:pt x="866" y="1848"/>
                  </a:cubicBezTo>
                  <a:cubicBezTo>
                    <a:pt x="958" y="1812"/>
                    <a:pt x="1053" y="1769"/>
                    <a:pt x="1149" y="1720"/>
                  </a:cubicBezTo>
                  <a:cubicBezTo>
                    <a:pt x="1245" y="1769"/>
                    <a:pt x="1340" y="1812"/>
                    <a:pt x="1432" y="1848"/>
                  </a:cubicBezTo>
                  <a:cubicBezTo>
                    <a:pt x="1415" y="1943"/>
                    <a:pt x="1395" y="2031"/>
                    <a:pt x="1372" y="2110"/>
                  </a:cubicBezTo>
                  <a:close/>
                  <a:moveTo>
                    <a:pt x="2172" y="1850"/>
                  </a:moveTo>
                  <a:cubicBezTo>
                    <a:pt x="2133" y="1916"/>
                    <a:pt x="1985" y="1927"/>
                    <a:pt x="1775" y="1877"/>
                  </a:cubicBezTo>
                  <a:cubicBezTo>
                    <a:pt x="1695" y="1859"/>
                    <a:pt x="1608" y="1832"/>
                    <a:pt x="1518" y="1798"/>
                  </a:cubicBezTo>
                  <a:cubicBezTo>
                    <a:pt x="1532" y="1701"/>
                    <a:pt x="1542" y="1597"/>
                    <a:pt x="1549" y="1490"/>
                  </a:cubicBezTo>
                  <a:cubicBezTo>
                    <a:pt x="1638" y="1431"/>
                    <a:pt x="1723" y="1370"/>
                    <a:pt x="1800" y="1309"/>
                  </a:cubicBezTo>
                  <a:cubicBezTo>
                    <a:pt x="1875" y="1370"/>
                    <a:pt x="1941" y="1432"/>
                    <a:pt x="1998" y="1492"/>
                  </a:cubicBezTo>
                  <a:cubicBezTo>
                    <a:pt x="2145" y="1649"/>
                    <a:pt x="2210" y="1783"/>
                    <a:pt x="2172" y="18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20" name="Freeform 79">
              <a:extLst>
                <a:ext uri="{FF2B5EF4-FFF2-40B4-BE49-F238E27FC236}">
                  <a16:creationId xmlns:a16="http://schemas.microsoft.com/office/drawing/2014/main" id="{A827EBFE-7158-46A2-ADC7-C7E18FD23621}"/>
                </a:ext>
              </a:extLst>
            </p:cNvPr>
            <p:cNvSpPr>
              <a:spLocks noEditPoints="1"/>
            </p:cNvSpPr>
            <p:nvPr/>
          </p:nvSpPr>
          <p:spPr bwMode="auto">
            <a:xfrm>
              <a:off x="2610" y="3173"/>
              <a:ext cx="36" cy="37"/>
            </a:xfrm>
            <a:custGeom>
              <a:avLst/>
              <a:gdLst>
                <a:gd name="T0" fmla="*/ 150 w 300"/>
                <a:gd name="T1" fmla="*/ 0 h 300"/>
                <a:gd name="T2" fmla="*/ 0 w 300"/>
                <a:gd name="T3" fmla="*/ 150 h 300"/>
                <a:gd name="T4" fmla="*/ 150 w 300"/>
                <a:gd name="T5" fmla="*/ 300 h 300"/>
                <a:gd name="T6" fmla="*/ 300 w 300"/>
                <a:gd name="T7" fmla="*/ 150 h 300"/>
                <a:gd name="T8" fmla="*/ 150 w 300"/>
                <a:gd name="T9" fmla="*/ 0 h 300"/>
                <a:gd name="T10" fmla="*/ 150 w 300"/>
                <a:gd name="T11" fmla="*/ 223 h 300"/>
                <a:gd name="T12" fmla="*/ 77 w 300"/>
                <a:gd name="T13" fmla="*/ 150 h 300"/>
                <a:gd name="T14" fmla="*/ 150 w 300"/>
                <a:gd name="T15" fmla="*/ 77 h 300"/>
                <a:gd name="T16" fmla="*/ 223 w 300"/>
                <a:gd name="T17" fmla="*/ 150 h 300"/>
                <a:gd name="T18" fmla="*/ 150 w 300"/>
                <a:gd name="T19" fmla="*/ 223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0" h="300">
                  <a:moveTo>
                    <a:pt x="150" y="0"/>
                  </a:moveTo>
                  <a:cubicBezTo>
                    <a:pt x="67" y="0"/>
                    <a:pt x="0" y="67"/>
                    <a:pt x="0" y="150"/>
                  </a:cubicBezTo>
                  <a:cubicBezTo>
                    <a:pt x="0" y="233"/>
                    <a:pt x="67" y="300"/>
                    <a:pt x="150" y="300"/>
                  </a:cubicBezTo>
                  <a:cubicBezTo>
                    <a:pt x="233" y="300"/>
                    <a:pt x="300" y="233"/>
                    <a:pt x="300" y="150"/>
                  </a:cubicBezTo>
                  <a:cubicBezTo>
                    <a:pt x="300" y="67"/>
                    <a:pt x="233" y="0"/>
                    <a:pt x="150" y="0"/>
                  </a:cubicBezTo>
                  <a:close/>
                  <a:moveTo>
                    <a:pt x="150" y="223"/>
                  </a:moveTo>
                  <a:cubicBezTo>
                    <a:pt x="110" y="223"/>
                    <a:pt x="77" y="190"/>
                    <a:pt x="77" y="150"/>
                  </a:cubicBezTo>
                  <a:cubicBezTo>
                    <a:pt x="77" y="110"/>
                    <a:pt x="110" y="77"/>
                    <a:pt x="150" y="77"/>
                  </a:cubicBezTo>
                  <a:cubicBezTo>
                    <a:pt x="190" y="77"/>
                    <a:pt x="223" y="110"/>
                    <a:pt x="223" y="150"/>
                  </a:cubicBezTo>
                  <a:cubicBezTo>
                    <a:pt x="223" y="190"/>
                    <a:pt x="190" y="223"/>
                    <a:pt x="150" y="2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grpSp>
      <p:cxnSp>
        <p:nvCxnSpPr>
          <p:cNvPr id="21" name="Straight Connector 20">
            <a:extLst>
              <a:ext uri="{FF2B5EF4-FFF2-40B4-BE49-F238E27FC236}">
                <a16:creationId xmlns:a16="http://schemas.microsoft.com/office/drawing/2014/main" id="{35AB5846-0A43-48BC-8F9F-FAE01A289695}"/>
              </a:ext>
            </a:extLst>
          </p:cNvPr>
          <p:cNvCxnSpPr/>
          <p:nvPr userDrawn="1"/>
        </p:nvCxnSpPr>
        <p:spPr>
          <a:xfrm>
            <a:off x="1501140" y="1125190"/>
            <a:ext cx="794385" cy="0"/>
          </a:xfrm>
          <a:prstGeom prst="line">
            <a:avLst/>
          </a:prstGeom>
          <a:ln w="53975">
            <a:solidFill>
              <a:srgbClr val="F2944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63451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_and_content_supergraphic_half_right">
    <p:spTree>
      <p:nvGrpSpPr>
        <p:cNvPr id="1" name=""/>
        <p:cNvGrpSpPr/>
        <p:nvPr/>
      </p:nvGrpSpPr>
      <p:grpSpPr>
        <a:xfrm>
          <a:off x="0" y="0"/>
          <a:ext cx="0" cy="0"/>
          <a:chOff x="0" y="0"/>
          <a:chExt cx="0" cy="0"/>
        </a:xfrm>
      </p:grpSpPr>
      <p:sp>
        <p:nvSpPr>
          <p:cNvPr id="2" name="Title 1"/>
          <p:cNvSpPr>
            <a:spLocks noGrp="1"/>
          </p:cNvSpPr>
          <p:nvPr>
            <p:ph type="title"/>
          </p:nvPr>
        </p:nvSpPr>
        <p:spPr>
          <a:xfrm>
            <a:off x="5684362" y="217778"/>
            <a:ext cx="5913638" cy="900000"/>
          </a:xfrm>
        </p:spPr>
        <p:txBody>
          <a:bodyPr anchor="ctr"/>
          <a:lstStyle>
            <a:lvl1pPr>
              <a:defRPr sz="3200" b="0">
                <a:solidFill>
                  <a:schemeClr val="tx1">
                    <a:lumMod val="75000"/>
                    <a:lumOff val="25000"/>
                  </a:schemeClr>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2FE1B5BC-5710-4248-B2BF-4FBE84F5868B}"/>
              </a:ext>
            </a:extLst>
          </p:cNvPr>
          <p:cNvSpPr>
            <a:spLocks noGrp="1"/>
          </p:cNvSpPr>
          <p:nvPr>
            <p:ph type="body" sz="quarter" idx="14"/>
          </p:nvPr>
        </p:nvSpPr>
        <p:spPr>
          <a:xfrm>
            <a:off x="4772300" y="1868400"/>
            <a:ext cx="6825700" cy="4464000"/>
          </a:xfrm>
        </p:spPr>
        <p:txBody>
          <a:bodyPr/>
          <a:lstStyle>
            <a:lvl1pPr marL="342900" indent="-342900">
              <a:spcBef>
                <a:spcPts val="0"/>
              </a:spcBef>
              <a:spcAft>
                <a:spcPts val="600"/>
              </a:spcAft>
              <a:buFont typeface="Arial" panose="020B0604020202020204" pitchFamily="34" charset="0"/>
              <a:buChar char="•"/>
              <a:defRPr sz="1800"/>
            </a:lvl1pPr>
            <a:lvl2pPr marL="648000" indent="-285750">
              <a:spcBef>
                <a:spcPts val="0"/>
              </a:spcBef>
              <a:spcAft>
                <a:spcPts val="600"/>
              </a:spcAft>
              <a:buFont typeface="Arial" panose="020B0604020202020204" pitchFamily="34" charset="0"/>
              <a:buChar char="•"/>
              <a:defRPr sz="1800"/>
            </a:lvl2pPr>
            <a:lvl3pPr marL="900000" indent="-228600">
              <a:buFont typeface="Arial" panose="020B0604020202020204" pitchFamily="34" charset="0"/>
              <a:buChar char="•"/>
              <a:defRPr/>
            </a:lvl3pPr>
            <a:lvl4pPr marL="1152000" indent="-228600">
              <a:buFont typeface="Arial" panose="020B0604020202020204" pitchFamily="34" charset="0"/>
              <a:buChar char="•"/>
              <a:defRPr/>
            </a:lvl4pPr>
            <a:lvl5pPr marL="1404000" indent="-228600">
              <a:buFont typeface="Arial" panose="020B0604020202020204" pitchFamily="34" charset="0"/>
              <a:buChar char="•"/>
              <a:defRPr/>
            </a:lvl5pPr>
          </a:lstStyle>
          <a:p>
            <a:pPr lvl="0"/>
            <a:r>
              <a:rPr lang="en-US" dirty="0"/>
              <a:t>Click to edit Master text styles</a:t>
            </a:r>
          </a:p>
          <a:p>
            <a:pPr lvl="1"/>
            <a:r>
              <a:rPr lang="en-US" dirty="0"/>
              <a:t>Second level</a:t>
            </a:r>
          </a:p>
        </p:txBody>
      </p:sp>
      <p:sp>
        <p:nvSpPr>
          <p:cNvPr id="18" name="Slide Number Placeholder 5">
            <a:extLst>
              <a:ext uri="{FF2B5EF4-FFF2-40B4-BE49-F238E27FC236}">
                <a16:creationId xmlns:a16="http://schemas.microsoft.com/office/drawing/2014/main" id="{9B9FA291-AC87-4C10-A5EA-2DA9A458D106}"/>
              </a:ext>
            </a:extLst>
          </p:cNvPr>
          <p:cNvSpPr>
            <a:spLocks noGrp="1"/>
          </p:cNvSpPr>
          <p:nvPr>
            <p:ph type="sldNum" sz="quarter" idx="4"/>
          </p:nvPr>
        </p:nvSpPr>
        <p:spPr>
          <a:xfrm>
            <a:off x="594000" y="6264000"/>
            <a:ext cx="288000" cy="594000"/>
          </a:xfrm>
          <a:prstGeom prst="rect">
            <a:avLst/>
          </a:prstGeom>
        </p:spPr>
        <p:txBody>
          <a:bodyPr vert="horz" lIns="0" tIns="0" rIns="0" bIns="0" rtlCol="0" anchor="ctr"/>
          <a:lstStyle>
            <a:lvl1pPr algn="l">
              <a:defRPr sz="1000" b="0">
                <a:solidFill>
                  <a:schemeClr val="tx1"/>
                </a:solidFill>
                <a:latin typeface="+mj-lt"/>
                <a:ea typeface="Open Sans" panose="020B0606030504020204" pitchFamily="34" charset="0"/>
                <a:cs typeface="Open Sans" panose="020B0606030504020204" pitchFamily="34" charset="0"/>
              </a:defRPr>
            </a:lvl1pPr>
          </a:lstStyle>
          <a:p>
            <a:fld id="{586824BF-3B93-454D-8CFC-2835FAC2A0AB}" type="slidenum">
              <a:rPr lang="de-DE" smtClean="0"/>
              <a:pPr/>
              <a:t>‹#›</a:t>
            </a:fld>
            <a:endParaRPr lang="de-DE" dirty="0"/>
          </a:p>
        </p:txBody>
      </p:sp>
      <p:pic>
        <p:nvPicPr>
          <p:cNvPr id="4" name="Picture 3">
            <a:extLst>
              <a:ext uri="{FF2B5EF4-FFF2-40B4-BE49-F238E27FC236}">
                <a16:creationId xmlns:a16="http://schemas.microsoft.com/office/drawing/2014/main" id="{45A1DF72-E7E2-4C84-9EE6-814E8E271A4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29713" r="29713"/>
          <a:stretch/>
        </p:blipFill>
        <p:spPr>
          <a:xfrm>
            <a:off x="0" y="0"/>
            <a:ext cx="4178300" cy="6858000"/>
          </a:xfrm>
          <a:prstGeom prst="rect">
            <a:avLst/>
          </a:prstGeom>
        </p:spPr>
      </p:pic>
      <p:grpSp>
        <p:nvGrpSpPr>
          <p:cNvPr id="8" name="Group 77">
            <a:extLst>
              <a:ext uri="{FF2B5EF4-FFF2-40B4-BE49-F238E27FC236}">
                <a16:creationId xmlns:a16="http://schemas.microsoft.com/office/drawing/2014/main" id="{DC702ECF-9D7B-421F-9837-98274C08771F}"/>
              </a:ext>
            </a:extLst>
          </p:cNvPr>
          <p:cNvGrpSpPr>
            <a:grpSpLocks noChangeAspect="1"/>
          </p:cNvGrpSpPr>
          <p:nvPr userDrawn="1"/>
        </p:nvGrpSpPr>
        <p:grpSpPr bwMode="auto">
          <a:xfrm>
            <a:off x="4779499" y="280652"/>
            <a:ext cx="717369" cy="789105"/>
            <a:chOff x="2488" y="3037"/>
            <a:chExt cx="280" cy="308"/>
          </a:xfrm>
          <a:solidFill>
            <a:srgbClr val="F2944E"/>
          </a:solidFill>
        </p:grpSpPr>
        <p:sp>
          <p:nvSpPr>
            <p:cNvPr id="9" name="Freeform 78">
              <a:extLst>
                <a:ext uri="{FF2B5EF4-FFF2-40B4-BE49-F238E27FC236}">
                  <a16:creationId xmlns:a16="http://schemas.microsoft.com/office/drawing/2014/main" id="{6B98E2A6-C4E3-4128-ABCE-06CC6E4DFE36}"/>
                </a:ext>
              </a:extLst>
            </p:cNvPr>
            <p:cNvSpPr>
              <a:spLocks noEditPoints="1"/>
            </p:cNvSpPr>
            <p:nvPr/>
          </p:nvSpPr>
          <p:spPr bwMode="auto">
            <a:xfrm>
              <a:off x="2488" y="3037"/>
              <a:ext cx="280" cy="308"/>
            </a:xfrm>
            <a:custGeom>
              <a:avLst/>
              <a:gdLst>
                <a:gd name="T0" fmla="*/ 2054 w 2298"/>
                <a:gd name="T1" fmla="*/ 1079 h 2518"/>
                <a:gd name="T2" fmla="*/ 1757 w 2298"/>
                <a:gd name="T3" fmla="*/ 565 h 2518"/>
                <a:gd name="T4" fmla="*/ 1446 w 2298"/>
                <a:gd name="T5" fmla="*/ 385 h 2518"/>
                <a:gd name="T6" fmla="*/ 852 w 2298"/>
                <a:gd name="T7" fmla="*/ 385 h 2518"/>
                <a:gd name="T8" fmla="*/ 541 w 2298"/>
                <a:gd name="T9" fmla="*/ 565 h 2518"/>
                <a:gd name="T10" fmla="*/ 244 w 2298"/>
                <a:gd name="T11" fmla="*/ 1079 h 2518"/>
                <a:gd name="T12" fmla="*/ 244 w 2298"/>
                <a:gd name="T13" fmla="*/ 1439 h 2518"/>
                <a:gd name="T14" fmla="*/ 296 w 2298"/>
                <a:gd name="T15" fmla="*/ 1986 h 2518"/>
                <a:gd name="T16" fmla="*/ 793 w 2298"/>
                <a:gd name="T17" fmla="*/ 1876 h 2518"/>
                <a:gd name="T18" fmla="*/ 1149 w 2298"/>
                <a:gd name="T19" fmla="*/ 2518 h 2518"/>
                <a:gd name="T20" fmla="*/ 1505 w 2298"/>
                <a:gd name="T21" fmla="*/ 1876 h 2518"/>
                <a:gd name="T22" fmla="*/ 2002 w 2298"/>
                <a:gd name="T23" fmla="*/ 1986 h 2518"/>
                <a:gd name="T24" fmla="*/ 2054 w 2298"/>
                <a:gd name="T25" fmla="*/ 1439 h 2518"/>
                <a:gd name="T26" fmla="*/ 1775 w 2298"/>
                <a:gd name="T27" fmla="*/ 641 h 2518"/>
                <a:gd name="T28" fmla="*/ 2172 w 2298"/>
                <a:gd name="T29" fmla="*/ 668 h 2518"/>
                <a:gd name="T30" fmla="*/ 1800 w 2298"/>
                <a:gd name="T31" fmla="*/ 1209 h 2518"/>
                <a:gd name="T32" fmla="*/ 1518 w 2298"/>
                <a:gd name="T33" fmla="*/ 720 h 2518"/>
                <a:gd name="T34" fmla="*/ 1352 w 2298"/>
                <a:gd name="T35" fmla="*/ 1611 h 2518"/>
                <a:gd name="T36" fmla="*/ 1444 w 2298"/>
                <a:gd name="T37" fmla="*/ 1769 h 2518"/>
                <a:gd name="T38" fmla="*/ 1352 w 2298"/>
                <a:gd name="T39" fmla="*/ 1611 h 2518"/>
                <a:gd name="T40" fmla="*/ 1149 w 2298"/>
                <a:gd name="T41" fmla="*/ 1633 h 2518"/>
                <a:gd name="T42" fmla="*/ 825 w 2298"/>
                <a:gd name="T43" fmla="*/ 1446 h 2518"/>
                <a:gd name="T44" fmla="*/ 825 w 2298"/>
                <a:gd name="T45" fmla="*/ 1072 h 2518"/>
                <a:gd name="T46" fmla="*/ 1149 w 2298"/>
                <a:gd name="T47" fmla="*/ 885 h 2518"/>
                <a:gd name="T48" fmla="*/ 1473 w 2298"/>
                <a:gd name="T49" fmla="*/ 1072 h 2518"/>
                <a:gd name="T50" fmla="*/ 1473 w 2298"/>
                <a:gd name="T51" fmla="*/ 1446 h 2518"/>
                <a:gd name="T52" fmla="*/ 1064 w 2298"/>
                <a:gd name="T53" fmla="*/ 1676 h 2518"/>
                <a:gd name="T54" fmla="*/ 830 w 2298"/>
                <a:gd name="T55" fmla="*/ 1541 h 2518"/>
                <a:gd name="T56" fmla="*/ 1064 w 2298"/>
                <a:gd name="T57" fmla="*/ 1676 h 2518"/>
                <a:gd name="T58" fmla="*/ 560 w 2298"/>
                <a:gd name="T59" fmla="*/ 1259 h 2518"/>
                <a:gd name="T60" fmla="*/ 743 w 2298"/>
                <a:gd name="T61" fmla="*/ 1259 h 2518"/>
                <a:gd name="T62" fmla="*/ 830 w 2298"/>
                <a:gd name="T63" fmla="*/ 977 h 2518"/>
                <a:gd name="T64" fmla="*/ 1064 w 2298"/>
                <a:gd name="T65" fmla="*/ 842 h 2518"/>
                <a:gd name="T66" fmla="*/ 830 w 2298"/>
                <a:gd name="T67" fmla="*/ 977 h 2518"/>
                <a:gd name="T68" fmla="*/ 1444 w 2298"/>
                <a:gd name="T69" fmla="*/ 749 h 2518"/>
                <a:gd name="T70" fmla="*/ 1352 w 2298"/>
                <a:gd name="T71" fmla="*/ 907 h 2518"/>
                <a:gd name="T72" fmla="*/ 1553 w 2298"/>
                <a:gd name="T73" fmla="*/ 1124 h 2518"/>
                <a:gd name="T74" fmla="*/ 1553 w 2298"/>
                <a:gd name="T75" fmla="*/ 1394 h 2518"/>
                <a:gd name="T76" fmla="*/ 1553 w 2298"/>
                <a:gd name="T77" fmla="*/ 1124 h 2518"/>
                <a:gd name="T78" fmla="*/ 1149 w 2298"/>
                <a:gd name="T79" fmla="*/ 78 h 2518"/>
                <a:gd name="T80" fmla="*/ 1432 w 2298"/>
                <a:gd name="T81" fmla="*/ 670 h 2518"/>
                <a:gd name="T82" fmla="*/ 866 w 2298"/>
                <a:gd name="T83" fmla="*/ 670 h 2518"/>
                <a:gd name="T84" fmla="*/ 300 w 2298"/>
                <a:gd name="T85" fmla="*/ 1026 h 2518"/>
                <a:gd name="T86" fmla="*/ 296 w 2298"/>
                <a:gd name="T87" fmla="*/ 610 h 2518"/>
                <a:gd name="T88" fmla="*/ 780 w 2298"/>
                <a:gd name="T89" fmla="*/ 720 h 2518"/>
                <a:gd name="T90" fmla="*/ 498 w 2298"/>
                <a:gd name="T91" fmla="*/ 1209 h 2518"/>
                <a:gd name="T92" fmla="*/ 523 w 2298"/>
                <a:gd name="T93" fmla="*/ 1877 h 2518"/>
                <a:gd name="T94" fmla="*/ 300 w 2298"/>
                <a:gd name="T95" fmla="*/ 1492 h 2518"/>
                <a:gd name="T96" fmla="*/ 749 w 2298"/>
                <a:gd name="T97" fmla="*/ 1490 h 2518"/>
                <a:gd name="T98" fmla="*/ 523 w 2298"/>
                <a:gd name="T99" fmla="*/ 1877 h 2518"/>
                <a:gd name="T100" fmla="*/ 1149 w 2298"/>
                <a:gd name="T101" fmla="*/ 2440 h 2518"/>
                <a:gd name="T102" fmla="*/ 866 w 2298"/>
                <a:gd name="T103" fmla="*/ 1848 h 2518"/>
                <a:gd name="T104" fmla="*/ 1432 w 2298"/>
                <a:gd name="T105" fmla="*/ 1848 h 2518"/>
                <a:gd name="T106" fmla="*/ 2172 w 2298"/>
                <a:gd name="T107" fmla="*/ 1850 h 2518"/>
                <a:gd name="T108" fmla="*/ 1518 w 2298"/>
                <a:gd name="T109" fmla="*/ 1798 h 2518"/>
                <a:gd name="T110" fmla="*/ 1800 w 2298"/>
                <a:gd name="T111" fmla="*/ 1309 h 2518"/>
                <a:gd name="T112" fmla="*/ 2172 w 2298"/>
                <a:gd name="T113" fmla="*/ 1850 h 2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98" h="2518">
                  <a:moveTo>
                    <a:pt x="1862" y="1259"/>
                  </a:moveTo>
                  <a:cubicBezTo>
                    <a:pt x="1934" y="1199"/>
                    <a:pt x="1998" y="1138"/>
                    <a:pt x="2054" y="1079"/>
                  </a:cubicBezTo>
                  <a:cubicBezTo>
                    <a:pt x="2234" y="888"/>
                    <a:pt x="2298" y="732"/>
                    <a:pt x="2239" y="630"/>
                  </a:cubicBezTo>
                  <a:cubicBezTo>
                    <a:pt x="2180" y="527"/>
                    <a:pt x="2013" y="505"/>
                    <a:pt x="1757" y="565"/>
                  </a:cubicBezTo>
                  <a:cubicBezTo>
                    <a:pt x="1678" y="584"/>
                    <a:pt x="1594" y="610"/>
                    <a:pt x="1505" y="642"/>
                  </a:cubicBezTo>
                  <a:cubicBezTo>
                    <a:pt x="1489" y="549"/>
                    <a:pt x="1469" y="463"/>
                    <a:pt x="1446" y="385"/>
                  </a:cubicBezTo>
                  <a:cubicBezTo>
                    <a:pt x="1370" y="134"/>
                    <a:pt x="1267" y="0"/>
                    <a:pt x="1149" y="0"/>
                  </a:cubicBezTo>
                  <a:cubicBezTo>
                    <a:pt x="1031" y="0"/>
                    <a:pt x="928" y="134"/>
                    <a:pt x="852" y="385"/>
                  </a:cubicBezTo>
                  <a:cubicBezTo>
                    <a:pt x="829" y="463"/>
                    <a:pt x="809" y="549"/>
                    <a:pt x="793" y="642"/>
                  </a:cubicBezTo>
                  <a:cubicBezTo>
                    <a:pt x="704" y="610"/>
                    <a:pt x="620" y="584"/>
                    <a:pt x="541" y="565"/>
                  </a:cubicBezTo>
                  <a:cubicBezTo>
                    <a:pt x="285" y="505"/>
                    <a:pt x="118" y="527"/>
                    <a:pt x="59" y="630"/>
                  </a:cubicBezTo>
                  <a:cubicBezTo>
                    <a:pt x="0" y="732"/>
                    <a:pt x="64" y="888"/>
                    <a:pt x="244" y="1079"/>
                  </a:cubicBezTo>
                  <a:cubicBezTo>
                    <a:pt x="300" y="1138"/>
                    <a:pt x="364" y="1199"/>
                    <a:pt x="436" y="1259"/>
                  </a:cubicBezTo>
                  <a:cubicBezTo>
                    <a:pt x="364" y="1319"/>
                    <a:pt x="300" y="1380"/>
                    <a:pt x="244" y="1439"/>
                  </a:cubicBezTo>
                  <a:cubicBezTo>
                    <a:pt x="64" y="1630"/>
                    <a:pt x="0" y="1786"/>
                    <a:pt x="59" y="1888"/>
                  </a:cubicBezTo>
                  <a:cubicBezTo>
                    <a:pt x="97" y="1953"/>
                    <a:pt x="177" y="1986"/>
                    <a:pt x="296" y="1986"/>
                  </a:cubicBezTo>
                  <a:cubicBezTo>
                    <a:pt x="365" y="1986"/>
                    <a:pt x="447" y="1975"/>
                    <a:pt x="541" y="1953"/>
                  </a:cubicBezTo>
                  <a:cubicBezTo>
                    <a:pt x="620" y="1934"/>
                    <a:pt x="704" y="1908"/>
                    <a:pt x="793" y="1876"/>
                  </a:cubicBezTo>
                  <a:cubicBezTo>
                    <a:pt x="809" y="1969"/>
                    <a:pt x="829" y="2055"/>
                    <a:pt x="852" y="2133"/>
                  </a:cubicBezTo>
                  <a:cubicBezTo>
                    <a:pt x="928" y="2384"/>
                    <a:pt x="1031" y="2518"/>
                    <a:pt x="1149" y="2518"/>
                  </a:cubicBezTo>
                  <a:cubicBezTo>
                    <a:pt x="1267" y="2518"/>
                    <a:pt x="1370" y="2384"/>
                    <a:pt x="1446" y="2133"/>
                  </a:cubicBezTo>
                  <a:cubicBezTo>
                    <a:pt x="1469" y="2055"/>
                    <a:pt x="1489" y="1969"/>
                    <a:pt x="1505" y="1876"/>
                  </a:cubicBezTo>
                  <a:cubicBezTo>
                    <a:pt x="1594" y="1908"/>
                    <a:pt x="1678" y="1934"/>
                    <a:pt x="1757" y="1953"/>
                  </a:cubicBezTo>
                  <a:cubicBezTo>
                    <a:pt x="1851" y="1975"/>
                    <a:pt x="1933" y="1986"/>
                    <a:pt x="2002" y="1986"/>
                  </a:cubicBezTo>
                  <a:cubicBezTo>
                    <a:pt x="2121" y="1986"/>
                    <a:pt x="2201" y="1953"/>
                    <a:pt x="2239" y="1888"/>
                  </a:cubicBezTo>
                  <a:cubicBezTo>
                    <a:pt x="2298" y="1786"/>
                    <a:pt x="2234" y="1630"/>
                    <a:pt x="2054" y="1439"/>
                  </a:cubicBezTo>
                  <a:cubicBezTo>
                    <a:pt x="1998" y="1380"/>
                    <a:pt x="1934" y="1319"/>
                    <a:pt x="1862" y="1259"/>
                  </a:cubicBezTo>
                  <a:close/>
                  <a:moveTo>
                    <a:pt x="1775" y="641"/>
                  </a:moveTo>
                  <a:cubicBezTo>
                    <a:pt x="1863" y="620"/>
                    <a:pt x="1940" y="610"/>
                    <a:pt x="2002" y="610"/>
                  </a:cubicBezTo>
                  <a:cubicBezTo>
                    <a:pt x="2090" y="610"/>
                    <a:pt x="2149" y="630"/>
                    <a:pt x="2172" y="668"/>
                  </a:cubicBezTo>
                  <a:cubicBezTo>
                    <a:pt x="2210" y="735"/>
                    <a:pt x="2145" y="869"/>
                    <a:pt x="1998" y="1026"/>
                  </a:cubicBezTo>
                  <a:cubicBezTo>
                    <a:pt x="1941" y="1086"/>
                    <a:pt x="1875" y="1148"/>
                    <a:pt x="1800" y="1209"/>
                  </a:cubicBezTo>
                  <a:cubicBezTo>
                    <a:pt x="1723" y="1148"/>
                    <a:pt x="1638" y="1087"/>
                    <a:pt x="1549" y="1028"/>
                  </a:cubicBezTo>
                  <a:cubicBezTo>
                    <a:pt x="1542" y="921"/>
                    <a:pt x="1532" y="817"/>
                    <a:pt x="1518" y="720"/>
                  </a:cubicBezTo>
                  <a:cubicBezTo>
                    <a:pt x="1608" y="686"/>
                    <a:pt x="1695" y="659"/>
                    <a:pt x="1775" y="641"/>
                  </a:cubicBezTo>
                  <a:close/>
                  <a:moveTo>
                    <a:pt x="1352" y="1611"/>
                  </a:moveTo>
                  <a:cubicBezTo>
                    <a:pt x="1391" y="1588"/>
                    <a:pt x="1430" y="1565"/>
                    <a:pt x="1468" y="1541"/>
                  </a:cubicBezTo>
                  <a:cubicBezTo>
                    <a:pt x="1462" y="1620"/>
                    <a:pt x="1454" y="1696"/>
                    <a:pt x="1444" y="1769"/>
                  </a:cubicBezTo>
                  <a:cubicBezTo>
                    <a:pt x="1375" y="1742"/>
                    <a:pt x="1305" y="1711"/>
                    <a:pt x="1234" y="1676"/>
                  </a:cubicBezTo>
                  <a:cubicBezTo>
                    <a:pt x="1273" y="1655"/>
                    <a:pt x="1313" y="1633"/>
                    <a:pt x="1352" y="1611"/>
                  </a:cubicBezTo>
                  <a:close/>
                  <a:moveTo>
                    <a:pt x="1313" y="1544"/>
                  </a:moveTo>
                  <a:cubicBezTo>
                    <a:pt x="1258" y="1575"/>
                    <a:pt x="1204" y="1605"/>
                    <a:pt x="1149" y="1633"/>
                  </a:cubicBezTo>
                  <a:cubicBezTo>
                    <a:pt x="1094" y="1605"/>
                    <a:pt x="1040" y="1575"/>
                    <a:pt x="985" y="1544"/>
                  </a:cubicBezTo>
                  <a:cubicBezTo>
                    <a:pt x="930" y="1512"/>
                    <a:pt x="877" y="1479"/>
                    <a:pt x="825" y="1446"/>
                  </a:cubicBezTo>
                  <a:cubicBezTo>
                    <a:pt x="822" y="1385"/>
                    <a:pt x="820" y="1322"/>
                    <a:pt x="820" y="1259"/>
                  </a:cubicBezTo>
                  <a:cubicBezTo>
                    <a:pt x="820" y="1196"/>
                    <a:pt x="822" y="1133"/>
                    <a:pt x="825" y="1072"/>
                  </a:cubicBezTo>
                  <a:cubicBezTo>
                    <a:pt x="877" y="1039"/>
                    <a:pt x="930" y="1006"/>
                    <a:pt x="985" y="974"/>
                  </a:cubicBezTo>
                  <a:cubicBezTo>
                    <a:pt x="1040" y="943"/>
                    <a:pt x="1094" y="913"/>
                    <a:pt x="1149" y="885"/>
                  </a:cubicBezTo>
                  <a:cubicBezTo>
                    <a:pt x="1204" y="913"/>
                    <a:pt x="1258" y="943"/>
                    <a:pt x="1313" y="974"/>
                  </a:cubicBezTo>
                  <a:cubicBezTo>
                    <a:pt x="1368" y="1006"/>
                    <a:pt x="1421" y="1039"/>
                    <a:pt x="1473" y="1072"/>
                  </a:cubicBezTo>
                  <a:cubicBezTo>
                    <a:pt x="1476" y="1133"/>
                    <a:pt x="1478" y="1196"/>
                    <a:pt x="1478" y="1259"/>
                  </a:cubicBezTo>
                  <a:cubicBezTo>
                    <a:pt x="1478" y="1322"/>
                    <a:pt x="1476" y="1385"/>
                    <a:pt x="1473" y="1446"/>
                  </a:cubicBezTo>
                  <a:cubicBezTo>
                    <a:pt x="1421" y="1479"/>
                    <a:pt x="1368" y="1512"/>
                    <a:pt x="1313" y="1544"/>
                  </a:cubicBezTo>
                  <a:close/>
                  <a:moveTo>
                    <a:pt x="1064" y="1676"/>
                  </a:moveTo>
                  <a:cubicBezTo>
                    <a:pt x="993" y="1711"/>
                    <a:pt x="923" y="1742"/>
                    <a:pt x="854" y="1769"/>
                  </a:cubicBezTo>
                  <a:cubicBezTo>
                    <a:pt x="844" y="1696"/>
                    <a:pt x="836" y="1620"/>
                    <a:pt x="830" y="1541"/>
                  </a:cubicBezTo>
                  <a:cubicBezTo>
                    <a:pt x="868" y="1565"/>
                    <a:pt x="907" y="1588"/>
                    <a:pt x="946" y="1611"/>
                  </a:cubicBezTo>
                  <a:cubicBezTo>
                    <a:pt x="985" y="1633"/>
                    <a:pt x="1025" y="1655"/>
                    <a:pt x="1064" y="1676"/>
                  </a:cubicBezTo>
                  <a:close/>
                  <a:moveTo>
                    <a:pt x="745" y="1394"/>
                  </a:moveTo>
                  <a:cubicBezTo>
                    <a:pt x="680" y="1349"/>
                    <a:pt x="618" y="1304"/>
                    <a:pt x="560" y="1259"/>
                  </a:cubicBezTo>
                  <a:cubicBezTo>
                    <a:pt x="618" y="1214"/>
                    <a:pt x="680" y="1169"/>
                    <a:pt x="745" y="1124"/>
                  </a:cubicBezTo>
                  <a:cubicBezTo>
                    <a:pt x="744" y="1169"/>
                    <a:pt x="743" y="1214"/>
                    <a:pt x="743" y="1259"/>
                  </a:cubicBezTo>
                  <a:cubicBezTo>
                    <a:pt x="743" y="1304"/>
                    <a:pt x="744" y="1349"/>
                    <a:pt x="745" y="1394"/>
                  </a:cubicBezTo>
                  <a:close/>
                  <a:moveTo>
                    <a:pt x="830" y="977"/>
                  </a:moveTo>
                  <a:cubicBezTo>
                    <a:pt x="836" y="898"/>
                    <a:pt x="844" y="822"/>
                    <a:pt x="854" y="749"/>
                  </a:cubicBezTo>
                  <a:cubicBezTo>
                    <a:pt x="923" y="776"/>
                    <a:pt x="993" y="807"/>
                    <a:pt x="1064" y="842"/>
                  </a:cubicBezTo>
                  <a:cubicBezTo>
                    <a:pt x="1025" y="863"/>
                    <a:pt x="985" y="885"/>
                    <a:pt x="946" y="907"/>
                  </a:cubicBezTo>
                  <a:cubicBezTo>
                    <a:pt x="907" y="930"/>
                    <a:pt x="868" y="953"/>
                    <a:pt x="830" y="977"/>
                  </a:cubicBezTo>
                  <a:close/>
                  <a:moveTo>
                    <a:pt x="1234" y="842"/>
                  </a:moveTo>
                  <a:cubicBezTo>
                    <a:pt x="1305" y="807"/>
                    <a:pt x="1375" y="776"/>
                    <a:pt x="1444" y="749"/>
                  </a:cubicBezTo>
                  <a:cubicBezTo>
                    <a:pt x="1454" y="822"/>
                    <a:pt x="1462" y="898"/>
                    <a:pt x="1468" y="977"/>
                  </a:cubicBezTo>
                  <a:cubicBezTo>
                    <a:pt x="1430" y="953"/>
                    <a:pt x="1391" y="930"/>
                    <a:pt x="1352" y="907"/>
                  </a:cubicBezTo>
                  <a:cubicBezTo>
                    <a:pt x="1313" y="885"/>
                    <a:pt x="1273" y="863"/>
                    <a:pt x="1234" y="842"/>
                  </a:cubicBezTo>
                  <a:close/>
                  <a:moveTo>
                    <a:pt x="1553" y="1124"/>
                  </a:moveTo>
                  <a:cubicBezTo>
                    <a:pt x="1618" y="1169"/>
                    <a:pt x="1680" y="1214"/>
                    <a:pt x="1738" y="1259"/>
                  </a:cubicBezTo>
                  <a:cubicBezTo>
                    <a:pt x="1680" y="1304"/>
                    <a:pt x="1618" y="1349"/>
                    <a:pt x="1553" y="1394"/>
                  </a:cubicBezTo>
                  <a:cubicBezTo>
                    <a:pt x="1554" y="1349"/>
                    <a:pt x="1555" y="1304"/>
                    <a:pt x="1555" y="1259"/>
                  </a:cubicBezTo>
                  <a:cubicBezTo>
                    <a:pt x="1555" y="1214"/>
                    <a:pt x="1554" y="1169"/>
                    <a:pt x="1553" y="1124"/>
                  </a:cubicBezTo>
                  <a:close/>
                  <a:moveTo>
                    <a:pt x="926" y="408"/>
                  </a:moveTo>
                  <a:cubicBezTo>
                    <a:pt x="989" y="201"/>
                    <a:pt x="1072" y="78"/>
                    <a:pt x="1149" y="78"/>
                  </a:cubicBezTo>
                  <a:cubicBezTo>
                    <a:pt x="1226" y="78"/>
                    <a:pt x="1309" y="201"/>
                    <a:pt x="1372" y="408"/>
                  </a:cubicBezTo>
                  <a:cubicBezTo>
                    <a:pt x="1395" y="487"/>
                    <a:pt x="1415" y="575"/>
                    <a:pt x="1432" y="670"/>
                  </a:cubicBezTo>
                  <a:cubicBezTo>
                    <a:pt x="1340" y="706"/>
                    <a:pt x="1245" y="749"/>
                    <a:pt x="1149" y="798"/>
                  </a:cubicBezTo>
                  <a:cubicBezTo>
                    <a:pt x="1053" y="749"/>
                    <a:pt x="958" y="706"/>
                    <a:pt x="866" y="670"/>
                  </a:cubicBezTo>
                  <a:cubicBezTo>
                    <a:pt x="883" y="575"/>
                    <a:pt x="903" y="487"/>
                    <a:pt x="926" y="408"/>
                  </a:cubicBezTo>
                  <a:close/>
                  <a:moveTo>
                    <a:pt x="300" y="1026"/>
                  </a:moveTo>
                  <a:cubicBezTo>
                    <a:pt x="153" y="869"/>
                    <a:pt x="88" y="735"/>
                    <a:pt x="126" y="668"/>
                  </a:cubicBezTo>
                  <a:cubicBezTo>
                    <a:pt x="149" y="630"/>
                    <a:pt x="208" y="610"/>
                    <a:pt x="296" y="610"/>
                  </a:cubicBezTo>
                  <a:cubicBezTo>
                    <a:pt x="358" y="610"/>
                    <a:pt x="435" y="620"/>
                    <a:pt x="523" y="641"/>
                  </a:cubicBezTo>
                  <a:cubicBezTo>
                    <a:pt x="603" y="659"/>
                    <a:pt x="690" y="686"/>
                    <a:pt x="780" y="720"/>
                  </a:cubicBezTo>
                  <a:cubicBezTo>
                    <a:pt x="766" y="817"/>
                    <a:pt x="756" y="921"/>
                    <a:pt x="749" y="1028"/>
                  </a:cubicBezTo>
                  <a:cubicBezTo>
                    <a:pt x="660" y="1087"/>
                    <a:pt x="575" y="1148"/>
                    <a:pt x="498" y="1209"/>
                  </a:cubicBezTo>
                  <a:cubicBezTo>
                    <a:pt x="423" y="1148"/>
                    <a:pt x="357" y="1086"/>
                    <a:pt x="300" y="1026"/>
                  </a:cubicBezTo>
                  <a:close/>
                  <a:moveTo>
                    <a:pt x="523" y="1877"/>
                  </a:moveTo>
                  <a:cubicBezTo>
                    <a:pt x="313" y="1927"/>
                    <a:pt x="165" y="1916"/>
                    <a:pt x="126" y="1850"/>
                  </a:cubicBezTo>
                  <a:cubicBezTo>
                    <a:pt x="88" y="1783"/>
                    <a:pt x="153" y="1649"/>
                    <a:pt x="300" y="1492"/>
                  </a:cubicBezTo>
                  <a:cubicBezTo>
                    <a:pt x="357" y="1432"/>
                    <a:pt x="423" y="1370"/>
                    <a:pt x="498" y="1309"/>
                  </a:cubicBezTo>
                  <a:cubicBezTo>
                    <a:pt x="575" y="1370"/>
                    <a:pt x="660" y="1431"/>
                    <a:pt x="749" y="1490"/>
                  </a:cubicBezTo>
                  <a:cubicBezTo>
                    <a:pt x="756" y="1597"/>
                    <a:pt x="766" y="1701"/>
                    <a:pt x="780" y="1798"/>
                  </a:cubicBezTo>
                  <a:cubicBezTo>
                    <a:pt x="690" y="1832"/>
                    <a:pt x="603" y="1859"/>
                    <a:pt x="523" y="1877"/>
                  </a:cubicBezTo>
                  <a:close/>
                  <a:moveTo>
                    <a:pt x="1372" y="2110"/>
                  </a:moveTo>
                  <a:cubicBezTo>
                    <a:pt x="1309" y="2317"/>
                    <a:pt x="1226" y="2440"/>
                    <a:pt x="1149" y="2440"/>
                  </a:cubicBezTo>
                  <a:cubicBezTo>
                    <a:pt x="1072" y="2440"/>
                    <a:pt x="989" y="2317"/>
                    <a:pt x="926" y="2110"/>
                  </a:cubicBezTo>
                  <a:cubicBezTo>
                    <a:pt x="903" y="2031"/>
                    <a:pt x="883" y="1943"/>
                    <a:pt x="866" y="1848"/>
                  </a:cubicBezTo>
                  <a:cubicBezTo>
                    <a:pt x="958" y="1812"/>
                    <a:pt x="1053" y="1769"/>
                    <a:pt x="1149" y="1720"/>
                  </a:cubicBezTo>
                  <a:cubicBezTo>
                    <a:pt x="1245" y="1769"/>
                    <a:pt x="1340" y="1812"/>
                    <a:pt x="1432" y="1848"/>
                  </a:cubicBezTo>
                  <a:cubicBezTo>
                    <a:pt x="1415" y="1943"/>
                    <a:pt x="1395" y="2031"/>
                    <a:pt x="1372" y="2110"/>
                  </a:cubicBezTo>
                  <a:close/>
                  <a:moveTo>
                    <a:pt x="2172" y="1850"/>
                  </a:moveTo>
                  <a:cubicBezTo>
                    <a:pt x="2133" y="1916"/>
                    <a:pt x="1985" y="1927"/>
                    <a:pt x="1775" y="1877"/>
                  </a:cubicBezTo>
                  <a:cubicBezTo>
                    <a:pt x="1695" y="1859"/>
                    <a:pt x="1608" y="1832"/>
                    <a:pt x="1518" y="1798"/>
                  </a:cubicBezTo>
                  <a:cubicBezTo>
                    <a:pt x="1532" y="1701"/>
                    <a:pt x="1542" y="1597"/>
                    <a:pt x="1549" y="1490"/>
                  </a:cubicBezTo>
                  <a:cubicBezTo>
                    <a:pt x="1638" y="1431"/>
                    <a:pt x="1723" y="1370"/>
                    <a:pt x="1800" y="1309"/>
                  </a:cubicBezTo>
                  <a:cubicBezTo>
                    <a:pt x="1875" y="1370"/>
                    <a:pt x="1941" y="1432"/>
                    <a:pt x="1998" y="1492"/>
                  </a:cubicBezTo>
                  <a:cubicBezTo>
                    <a:pt x="2145" y="1649"/>
                    <a:pt x="2210" y="1783"/>
                    <a:pt x="2172" y="18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Freeform 79">
              <a:extLst>
                <a:ext uri="{FF2B5EF4-FFF2-40B4-BE49-F238E27FC236}">
                  <a16:creationId xmlns:a16="http://schemas.microsoft.com/office/drawing/2014/main" id="{B527B3BA-6BBC-48C5-A5CA-36BBF310063F}"/>
                </a:ext>
              </a:extLst>
            </p:cNvPr>
            <p:cNvSpPr>
              <a:spLocks noEditPoints="1"/>
            </p:cNvSpPr>
            <p:nvPr/>
          </p:nvSpPr>
          <p:spPr bwMode="auto">
            <a:xfrm>
              <a:off x="2610" y="3173"/>
              <a:ext cx="36" cy="37"/>
            </a:xfrm>
            <a:custGeom>
              <a:avLst/>
              <a:gdLst>
                <a:gd name="T0" fmla="*/ 150 w 300"/>
                <a:gd name="T1" fmla="*/ 0 h 300"/>
                <a:gd name="T2" fmla="*/ 0 w 300"/>
                <a:gd name="T3" fmla="*/ 150 h 300"/>
                <a:gd name="T4" fmla="*/ 150 w 300"/>
                <a:gd name="T5" fmla="*/ 300 h 300"/>
                <a:gd name="T6" fmla="*/ 300 w 300"/>
                <a:gd name="T7" fmla="*/ 150 h 300"/>
                <a:gd name="T8" fmla="*/ 150 w 300"/>
                <a:gd name="T9" fmla="*/ 0 h 300"/>
                <a:gd name="T10" fmla="*/ 150 w 300"/>
                <a:gd name="T11" fmla="*/ 223 h 300"/>
                <a:gd name="T12" fmla="*/ 77 w 300"/>
                <a:gd name="T13" fmla="*/ 150 h 300"/>
                <a:gd name="T14" fmla="*/ 150 w 300"/>
                <a:gd name="T15" fmla="*/ 77 h 300"/>
                <a:gd name="T16" fmla="*/ 223 w 300"/>
                <a:gd name="T17" fmla="*/ 150 h 300"/>
                <a:gd name="T18" fmla="*/ 150 w 300"/>
                <a:gd name="T19" fmla="*/ 223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0" h="300">
                  <a:moveTo>
                    <a:pt x="150" y="0"/>
                  </a:moveTo>
                  <a:cubicBezTo>
                    <a:pt x="67" y="0"/>
                    <a:pt x="0" y="67"/>
                    <a:pt x="0" y="150"/>
                  </a:cubicBezTo>
                  <a:cubicBezTo>
                    <a:pt x="0" y="233"/>
                    <a:pt x="67" y="300"/>
                    <a:pt x="150" y="300"/>
                  </a:cubicBezTo>
                  <a:cubicBezTo>
                    <a:pt x="233" y="300"/>
                    <a:pt x="300" y="233"/>
                    <a:pt x="300" y="150"/>
                  </a:cubicBezTo>
                  <a:cubicBezTo>
                    <a:pt x="300" y="67"/>
                    <a:pt x="233" y="0"/>
                    <a:pt x="150" y="0"/>
                  </a:cubicBezTo>
                  <a:close/>
                  <a:moveTo>
                    <a:pt x="150" y="223"/>
                  </a:moveTo>
                  <a:cubicBezTo>
                    <a:pt x="110" y="223"/>
                    <a:pt x="77" y="190"/>
                    <a:pt x="77" y="150"/>
                  </a:cubicBezTo>
                  <a:cubicBezTo>
                    <a:pt x="77" y="110"/>
                    <a:pt x="110" y="77"/>
                    <a:pt x="150" y="77"/>
                  </a:cubicBezTo>
                  <a:cubicBezTo>
                    <a:pt x="190" y="77"/>
                    <a:pt x="223" y="110"/>
                    <a:pt x="223" y="150"/>
                  </a:cubicBezTo>
                  <a:cubicBezTo>
                    <a:pt x="223" y="190"/>
                    <a:pt x="190" y="223"/>
                    <a:pt x="150" y="2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grpSp>
      <p:cxnSp>
        <p:nvCxnSpPr>
          <p:cNvPr id="12" name="Straight Connector 11">
            <a:extLst>
              <a:ext uri="{FF2B5EF4-FFF2-40B4-BE49-F238E27FC236}">
                <a16:creationId xmlns:a16="http://schemas.microsoft.com/office/drawing/2014/main" id="{919EAB66-E11D-40B2-BE66-46313A84CEFC}"/>
              </a:ext>
            </a:extLst>
          </p:cNvPr>
          <p:cNvCxnSpPr/>
          <p:nvPr userDrawn="1"/>
        </p:nvCxnSpPr>
        <p:spPr>
          <a:xfrm>
            <a:off x="5686639" y="1125190"/>
            <a:ext cx="794385" cy="0"/>
          </a:xfrm>
          <a:prstGeom prst="line">
            <a:avLst/>
          </a:prstGeom>
          <a:ln w="53975">
            <a:solidFill>
              <a:srgbClr val="F2944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22624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_and_content_supergraphic_half_right">
    <p:spTree>
      <p:nvGrpSpPr>
        <p:cNvPr id="1" name=""/>
        <p:cNvGrpSpPr/>
        <p:nvPr/>
      </p:nvGrpSpPr>
      <p:grpSpPr>
        <a:xfrm>
          <a:off x="0" y="0"/>
          <a:ext cx="0" cy="0"/>
          <a:chOff x="0" y="0"/>
          <a:chExt cx="0" cy="0"/>
        </a:xfrm>
      </p:grpSpPr>
      <p:sp>
        <p:nvSpPr>
          <p:cNvPr id="2" name="Title 1"/>
          <p:cNvSpPr>
            <a:spLocks noGrp="1"/>
          </p:cNvSpPr>
          <p:nvPr>
            <p:ph type="title"/>
          </p:nvPr>
        </p:nvSpPr>
        <p:spPr>
          <a:xfrm>
            <a:off x="5684362" y="217778"/>
            <a:ext cx="5913638" cy="900000"/>
          </a:xfrm>
        </p:spPr>
        <p:txBody>
          <a:bodyPr anchor="ctr"/>
          <a:lstStyle>
            <a:lvl1pPr>
              <a:defRPr sz="3200" b="0">
                <a:solidFill>
                  <a:schemeClr val="tx1">
                    <a:lumMod val="75000"/>
                    <a:lumOff val="25000"/>
                  </a:schemeClr>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2FE1B5BC-5710-4248-B2BF-4FBE84F5868B}"/>
              </a:ext>
            </a:extLst>
          </p:cNvPr>
          <p:cNvSpPr>
            <a:spLocks noGrp="1"/>
          </p:cNvSpPr>
          <p:nvPr>
            <p:ph type="body" sz="quarter" idx="14"/>
          </p:nvPr>
        </p:nvSpPr>
        <p:spPr>
          <a:xfrm>
            <a:off x="4772300" y="1868400"/>
            <a:ext cx="6825700" cy="4464000"/>
          </a:xfrm>
        </p:spPr>
        <p:txBody>
          <a:bodyPr/>
          <a:lstStyle>
            <a:lvl1pPr marL="342900" indent="-342900">
              <a:spcBef>
                <a:spcPts val="0"/>
              </a:spcBef>
              <a:spcAft>
                <a:spcPts val="600"/>
              </a:spcAft>
              <a:buFont typeface="Arial" panose="020B0604020202020204" pitchFamily="34" charset="0"/>
              <a:buChar char="•"/>
              <a:defRPr sz="1800"/>
            </a:lvl1pPr>
            <a:lvl2pPr marL="648000" indent="-285750">
              <a:spcBef>
                <a:spcPts val="0"/>
              </a:spcBef>
              <a:spcAft>
                <a:spcPts val="600"/>
              </a:spcAft>
              <a:buFont typeface="Arial" panose="020B0604020202020204" pitchFamily="34" charset="0"/>
              <a:buChar char="•"/>
              <a:defRPr sz="1800"/>
            </a:lvl2pPr>
            <a:lvl3pPr marL="900000" indent="-228600">
              <a:buFont typeface="Arial" panose="020B0604020202020204" pitchFamily="34" charset="0"/>
              <a:buChar char="•"/>
              <a:defRPr/>
            </a:lvl3pPr>
            <a:lvl4pPr marL="1152000" indent="-228600">
              <a:buFont typeface="Arial" panose="020B0604020202020204" pitchFamily="34" charset="0"/>
              <a:buChar char="•"/>
              <a:defRPr/>
            </a:lvl4pPr>
            <a:lvl5pPr marL="1404000" indent="-228600">
              <a:buFont typeface="Arial" panose="020B0604020202020204" pitchFamily="34" charset="0"/>
              <a:buChar char="•"/>
              <a:defRPr/>
            </a:lvl5pPr>
          </a:lstStyle>
          <a:p>
            <a:pPr lvl="0"/>
            <a:r>
              <a:rPr lang="en-US" dirty="0"/>
              <a:t>Click to edit Master text styles</a:t>
            </a:r>
          </a:p>
          <a:p>
            <a:pPr lvl="1"/>
            <a:r>
              <a:rPr lang="en-US" dirty="0"/>
              <a:t>Second level</a:t>
            </a:r>
          </a:p>
        </p:txBody>
      </p:sp>
      <p:sp>
        <p:nvSpPr>
          <p:cNvPr id="18" name="Slide Number Placeholder 5">
            <a:extLst>
              <a:ext uri="{FF2B5EF4-FFF2-40B4-BE49-F238E27FC236}">
                <a16:creationId xmlns:a16="http://schemas.microsoft.com/office/drawing/2014/main" id="{9B9FA291-AC87-4C10-A5EA-2DA9A458D106}"/>
              </a:ext>
            </a:extLst>
          </p:cNvPr>
          <p:cNvSpPr>
            <a:spLocks noGrp="1"/>
          </p:cNvSpPr>
          <p:nvPr>
            <p:ph type="sldNum" sz="quarter" idx="4"/>
          </p:nvPr>
        </p:nvSpPr>
        <p:spPr>
          <a:xfrm>
            <a:off x="594000" y="6264000"/>
            <a:ext cx="288000" cy="594000"/>
          </a:xfrm>
          <a:prstGeom prst="rect">
            <a:avLst/>
          </a:prstGeom>
        </p:spPr>
        <p:txBody>
          <a:bodyPr vert="horz" lIns="0" tIns="0" rIns="0" bIns="0" rtlCol="0" anchor="ctr"/>
          <a:lstStyle>
            <a:lvl1pPr algn="l">
              <a:defRPr sz="1000" b="0">
                <a:solidFill>
                  <a:schemeClr val="tx1"/>
                </a:solidFill>
                <a:latin typeface="+mj-lt"/>
                <a:ea typeface="Open Sans" panose="020B0606030504020204" pitchFamily="34" charset="0"/>
                <a:cs typeface="Open Sans" panose="020B0606030504020204" pitchFamily="34" charset="0"/>
              </a:defRPr>
            </a:lvl1pPr>
          </a:lstStyle>
          <a:p>
            <a:fld id="{586824BF-3B93-454D-8CFC-2835FAC2A0AB}" type="slidenum">
              <a:rPr lang="de-DE" smtClean="0"/>
              <a:pPr/>
              <a:t>‹#›</a:t>
            </a:fld>
            <a:endParaRPr lang="de-DE" dirty="0"/>
          </a:p>
        </p:txBody>
      </p:sp>
      <p:pic>
        <p:nvPicPr>
          <p:cNvPr id="4" name="Picture 3">
            <a:extLst>
              <a:ext uri="{FF2B5EF4-FFF2-40B4-BE49-F238E27FC236}">
                <a16:creationId xmlns:a16="http://schemas.microsoft.com/office/drawing/2014/main" id="{45A1DF72-E7E2-4C84-9EE6-814E8E271A4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646" r="27478"/>
          <a:stretch/>
        </p:blipFill>
        <p:spPr>
          <a:xfrm>
            <a:off x="0" y="0"/>
            <a:ext cx="4178300" cy="6858000"/>
          </a:xfrm>
          <a:prstGeom prst="rect">
            <a:avLst/>
          </a:prstGeom>
        </p:spPr>
      </p:pic>
      <p:grpSp>
        <p:nvGrpSpPr>
          <p:cNvPr id="8" name="Group 77">
            <a:extLst>
              <a:ext uri="{FF2B5EF4-FFF2-40B4-BE49-F238E27FC236}">
                <a16:creationId xmlns:a16="http://schemas.microsoft.com/office/drawing/2014/main" id="{DC702ECF-9D7B-421F-9837-98274C08771F}"/>
              </a:ext>
            </a:extLst>
          </p:cNvPr>
          <p:cNvGrpSpPr>
            <a:grpSpLocks noChangeAspect="1"/>
          </p:cNvGrpSpPr>
          <p:nvPr userDrawn="1"/>
        </p:nvGrpSpPr>
        <p:grpSpPr bwMode="auto">
          <a:xfrm>
            <a:off x="4779499" y="280652"/>
            <a:ext cx="717369" cy="789105"/>
            <a:chOff x="2488" y="3037"/>
            <a:chExt cx="280" cy="308"/>
          </a:xfrm>
          <a:solidFill>
            <a:srgbClr val="F2944E"/>
          </a:solidFill>
        </p:grpSpPr>
        <p:sp>
          <p:nvSpPr>
            <p:cNvPr id="9" name="Freeform 78">
              <a:extLst>
                <a:ext uri="{FF2B5EF4-FFF2-40B4-BE49-F238E27FC236}">
                  <a16:creationId xmlns:a16="http://schemas.microsoft.com/office/drawing/2014/main" id="{6B98E2A6-C4E3-4128-ABCE-06CC6E4DFE36}"/>
                </a:ext>
              </a:extLst>
            </p:cNvPr>
            <p:cNvSpPr>
              <a:spLocks noEditPoints="1"/>
            </p:cNvSpPr>
            <p:nvPr/>
          </p:nvSpPr>
          <p:spPr bwMode="auto">
            <a:xfrm>
              <a:off x="2488" y="3037"/>
              <a:ext cx="280" cy="308"/>
            </a:xfrm>
            <a:custGeom>
              <a:avLst/>
              <a:gdLst>
                <a:gd name="T0" fmla="*/ 2054 w 2298"/>
                <a:gd name="T1" fmla="*/ 1079 h 2518"/>
                <a:gd name="T2" fmla="*/ 1757 w 2298"/>
                <a:gd name="T3" fmla="*/ 565 h 2518"/>
                <a:gd name="T4" fmla="*/ 1446 w 2298"/>
                <a:gd name="T5" fmla="*/ 385 h 2518"/>
                <a:gd name="T6" fmla="*/ 852 w 2298"/>
                <a:gd name="T7" fmla="*/ 385 h 2518"/>
                <a:gd name="T8" fmla="*/ 541 w 2298"/>
                <a:gd name="T9" fmla="*/ 565 h 2518"/>
                <a:gd name="T10" fmla="*/ 244 w 2298"/>
                <a:gd name="T11" fmla="*/ 1079 h 2518"/>
                <a:gd name="T12" fmla="*/ 244 w 2298"/>
                <a:gd name="T13" fmla="*/ 1439 h 2518"/>
                <a:gd name="T14" fmla="*/ 296 w 2298"/>
                <a:gd name="T15" fmla="*/ 1986 h 2518"/>
                <a:gd name="T16" fmla="*/ 793 w 2298"/>
                <a:gd name="T17" fmla="*/ 1876 h 2518"/>
                <a:gd name="T18" fmla="*/ 1149 w 2298"/>
                <a:gd name="T19" fmla="*/ 2518 h 2518"/>
                <a:gd name="T20" fmla="*/ 1505 w 2298"/>
                <a:gd name="T21" fmla="*/ 1876 h 2518"/>
                <a:gd name="T22" fmla="*/ 2002 w 2298"/>
                <a:gd name="T23" fmla="*/ 1986 h 2518"/>
                <a:gd name="T24" fmla="*/ 2054 w 2298"/>
                <a:gd name="T25" fmla="*/ 1439 h 2518"/>
                <a:gd name="T26" fmla="*/ 1775 w 2298"/>
                <a:gd name="T27" fmla="*/ 641 h 2518"/>
                <a:gd name="T28" fmla="*/ 2172 w 2298"/>
                <a:gd name="T29" fmla="*/ 668 h 2518"/>
                <a:gd name="T30" fmla="*/ 1800 w 2298"/>
                <a:gd name="T31" fmla="*/ 1209 h 2518"/>
                <a:gd name="T32" fmla="*/ 1518 w 2298"/>
                <a:gd name="T33" fmla="*/ 720 h 2518"/>
                <a:gd name="T34" fmla="*/ 1352 w 2298"/>
                <a:gd name="T35" fmla="*/ 1611 h 2518"/>
                <a:gd name="T36" fmla="*/ 1444 w 2298"/>
                <a:gd name="T37" fmla="*/ 1769 h 2518"/>
                <a:gd name="T38" fmla="*/ 1352 w 2298"/>
                <a:gd name="T39" fmla="*/ 1611 h 2518"/>
                <a:gd name="T40" fmla="*/ 1149 w 2298"/>
                <a:gd name="T41" fmla="*/ 1633 h 2518"/>
                <a:gd name="T42" fmla="*/ 825 w 2298"/>
                <a:gd name="T43" fmla="*/ 1446 h 2518"/>
                <a:gd name="T44" fmla="*/ 825 w 2298"/>
                <a:gd name="T45" fmla="*/ 1072 h 2518"/>
                <a:gd name="T46" fmla="*/ 1149 w 2298"/>
                <a:gd name="T47" fmla="*/ 885 h 2518"/>
                <a:gd name="T48" fmla="*/ 1473 w 2298"/>
                <a:gd name="T49" fmla="*/ 1072 h 2518"/>
                <a:gd name="T50" fmla="*/ 1473 w 2298"/>
                <a:gd name="T51" fmla="*/ 1446 h 2518"/>
                <a:gd name="T52" fmla="*/ 1064 w 2298"/>
                <a:gd name="T53" fmla="*/ 1676 h 2518"/>
                <a:gd name="T54" fmla="*/ 830 w 2298"/>
                <a:gd name="T55" fmla="*/ 1541 h 2518"/>
                <a:gd name="T56" fmla="*/ 1064 w 2298"/>
                <a:gd name="T57" fmla="*/ 1676 h 2518"/>
                <a:gd name="T58" fmla="*/ 560 w 2298"/>
                <a:gd name="T59" fmla="*/ 1259 h 2518"/>
                <a:gd name="T60" fmla="*/ 743 w 2298"/>
                <a:gd name="T61" fmla="*/ 1259 h 2518"/>
                <a:gd name="T62" fmla="*/ 830 w 2298"/>
                <a:gd name="T63" fmla="*/ 977 h 2518"/>
                <a:gd name="T64" fmla="*/ 1064 w 2298"/>
                <a:gd name="T65" fmla="*/ 842 h 2518"/>
                <a:gd name="T66" fmla="*/ 830 w 2298"/>
                <a:gd name="T67" fmla="*/ 977 h 2518"/>
                <a:gd name="T68" fmla="*/ 1444 w 2298"/>
                <a:gd name="T69" fmla="*/ 749 h 2518"/>
                <a:gd name="T70" fmla="*/ 1352 w 2298"/>
                <a:gd name="T71" fmla="*/ 907 h 2518"/>
                <a:gd name="T72" fmla="*/ 1553 w 2298"/>
                <a:gd name="T73" fmla="*/ 1124 h 2518"/>
                <a:gd name="T74" fmla="*/ 1553 w 2298"/>
                <a:gd name="T75" fmla="*/ 1394 h 2518"/>
                <a:gd name="T76" fmla="*/ 1553 w 2298"/>
                <a:gd name="T77" fmla="*/ 1124 h 2518"/>
                <a:gd name="T78" fmla="*/ 1149 w 2298"/>
                <a:gd name="T79" fmla="*/ 78 h 2518"/>
                <a:gd name="T80" fmla="*/ 1432 w 2298"/>
                <a:gd name="T81" fmla="*/ 670 h 2518"/>
                <a:gd name="T82" fmla="*/ 866 w 2298"/>
                <a:gd name="T83" fmla="*/ 670 h 2518"/>
                <a:gd name="T84" fmla="*/ 300 w 2298"/>
                <a:gd name="T85" fmla="*/ 1026 h 2518"/>
                <a:gd name="T86" fmla="*/ 296 w 2298"/>
                <a:gd name="T87" fmla="*/ 610 h 2518"/>
                <a:gd name="T88" fmla="*/ 780 w 2298"/>
                <a:gd name="T89" fmla="*/ 720 h 2518"/>
                <a:gd name="T90" fmla="*/ 498 w 2298"/>
                <a:gd name="T91" fmla="*/ 1209 h 2518"/>
                <a:gd name="T92" fmla="*/ 523 w 2298"/>
                <a:gd name="T93" fmla="*/ 1877 h 2518"/>
                <a:gd name="T94" fmla="*/ 300 w 2298"/>
                <a:gd name="T95" fmla="*/ 1492 h 2518"/>
                <a:gd name="T96" fmla="*/ 749 w 2298"/>
                <a:gd name="T97" fmla="*/ 1490 h 2518"/>
                <a:gd name="T98" fmla="*/ 523 w 2298"/>
                <a:gd name="T99" fmla="*/ 1877 h 2518"/>
                <a:gd name="T100" fmla="*/ 1149 w 2298"/>
                <a:gd name="T101" fmla="*/ 2440 h 2518"/>
                <a:gd name="T102" fmla="*/ 866 w 2298"/>
                <a:gd name="T103" fmla="*/ 1848 h 2518"/>
                <a:gd name="T104" fmla="*/ 1432 w 2298"/>
                <a:gd name="T105" fmla="*/ 1848 h 2518"/>
                <a:gd name="T106" fmla="*/ 2172 w 2298"/>
                <a:gd name="T107" fmla="*/ 1850 h 2518"/>
                <a:gd name="T108" fmla="*/ 1518 w 2298"/>
                <a:gd name="T109" fmla="*/ 1798 h 2518"/>
                <a:gd name="T110" fmla="*/ 1800 w 2298"/>
                <a:gd name="T111" fmla="*/ 1309 h 2518"/>
                <a:gd name="T112" fmla="*/ 2172 w 2298"/>
                <a:gd name="T113" fmla="*/ 1850 h 2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98" h="2518">
                  <a:moveTo>
                    <a:pt x="1862" y="1259"/>
                  </a:moveTo>
                  <a:cubicBezTo>
                    <a:pt x="1934" y="1199"/>
                    <a:pt x="1998" y="1138"/>
                    <a:pt x="2054" y="1079"/>
                  </a:cubicBezTo>
                  <a:cubicBezTo>
                    <a:pt x="2234" y="888"/>
                    <a:pt x="2298" y="732"/>
                    <a:pt x="2239" y="630"/>
                  </a:cubicBezTo>
                  <a:cubicBezTo>
                    <a:pt x="2180" y="527"/>
                    <a:pt x="2013" y="505"/>
                    <a:pt x="1757" y="565"/>
                  </a:cubicBezTo>
                  <a:cubicBezTo>
                    <a:pt x="1678" y="584"/>
                    <a:pt x="1594" y="610"/>
                    <a:pt x="1505" y="642"/>
                  </a:cubicBezTo>
                  <a:cubicBezTo>
                    <a:pt x="1489" y="549"/>
                    <a:pt x="1469" y="463"/>
                    <a:pt x="1446" y="385"/>
                  </a:cubicBezTo>
                  <a:cubicBezTo>
                    <a:pt x="1370" y="134"/>
                    <a:pt x="1267" y="0"/>
                    <a:pt x="1149" y="0"/>
                  </a:cubicBezTo>
                  <a:cubicBezTo>
                    <a:pt x="1031" y="0"/>
                    <a:pt x="928" y="134"/>
                    <a:pt x="852" y="385"/>
                  </a:cubicBezTo>
                  <a:cubicBezTo>
                    <a:pt x="829" y="463"/>
                    <a:pt x="809" y="549"/>
                    <a:pt x="793" y="642"/>
                  </a:cubicBezTo>
                  <a:cubicBezTo>
                    <a:pt x="704" y="610"/>
                    <a:pt x="620" y="584"/>
                    <a:pt x="541" y="565"/>
                  </a:cubicBezTo>
                  <a:cubicBezTo>
                    <a:pt x="285" y="505"/>
                    <a:pt x="118" y="527"/>
                    <a:pt x="59" y="630"/>
                  </a:cubicBezTo>
                  <a:cubicBezTo>
                    <a:pt x="0" y="732"/>
                    <a:pt x="64" y="888"/>
                    <a:pt x="244" y="1079"/>
                  </a:cubicBezTo>
                  <a:cubicBezTo>
                    <a:pt x="300" y="1138"/>
                    <a:pt x="364" y="1199"/>
                    <a:pt x="436" y="1259"/>
                  </a:cubicBezTo>
                  <a:cubicBezTo>
                    <a:pt x="364" y="1319"/>
                    <a:pt x="300" y="1380"/>
                    <a:pt x="244" y="1439"/>
                  </a:cubicBezTo>
                  <a:cubicBezTo>
                    <a:pt x="64" y="1630"/>
                    <a:pt x="0" y="1786"/>
                    <a:pt x="59" y="1888"/>
                  </a:cubicBezTo>
                  <a:cubicBezTo>
                    <a:pt x="97" y="1953"/>
                    <a:pt x="177" y="1986"/>
                    <a:pt x="296" y="1986"/>
                  </a:cubicBezTo>
                  <a:cubicBezTo>
                    <a:pt x="365" y="1986"/>
                    <a:pt x="447" y="1975"/>
                    <a:pt x="541" y="1953"/>
                  </a:cubicBezTo>
                  <a:cubicBezTo>
                    <a:pt x="620" y="1934"/>
                    <a:pt x="704" y="1908"/>
                    <a:pt x="793" y="1876"/>
                  </a:cubicBezTo>
                  <a:cubicBezTo>
                    <a:pt x="809" y="1969"/>
                    <a:pt x="829" y="2055"/>
                    <a:pt x="852" y="2133"/>
                  </a:cubicBezTo>
                  <a:cubicBezTo>
                    <a:pt x="928" y="2384"/>
                    <a:pt x="1031" y="2518"/>
                    <a:pt x="1149" y="2518"/>
                  </a:cubicBezTo>
                  <a:cubicBezTo>
                    <a:pt x="1267" y="2518"/>
                    <a:pt x="1370" y="2384"/>
                    <a:pt x="1446" y="2133"/>
                  </a:cubicBezTo>
                  <a:cubicBezTo>
                    <a:pt x="1469" y="2055"/>
                    <a:pt x="1489" y="1969"/>
                    <a:pt x="1505" y="1876"/>
                  </a:cubicBezTo>
                  <a:cubicBezTo>
                    <a:pt x="1594" y="1908"/>
                    <a:pt x="1678" y="1934"/>
                    <a:pt x="1757" y="1953"/>
                  </a:cubicBezTo>
                  <a:cubicBezTo>
                    <a:pt x="1851" y="1975"/>
                    <a:pt x="1933" y="1986"/>
                    <a:pt x="2002" y="1986"/>
                  </a:cubicBezTo>
                  <a:cubicBezTo>
                    <a:pt x="2121" y="1986"/>
                    <a:pt x="2201" y="1953"/>
                    <a:pt x="2239" y="1888"/>
                  </a:cubicBezTo>
                  <a:cubicBezTo>
                    <a:pt x="2298" y="1786"/>
                    <a:pt x="2234" y="1630"/>
                    <a:pt x="2054" y="1439"/>
                  </a:cubicBezTo>
                  <a:cubicBezTo>
                    <a:pt x="1998" y="1380"/>
                    <a:pt x="1934" y="1319"/>
                    <a:pt x="1862" y="1259"/>
                  </a:cubicBezTo>
                  <a:close/>
                  <a:moveTo>
                    <a:pt x="1775" y="641"/>
                  </a:moveTo>
                  <a:cubicBezTo>
                    <a:pt x="1863" y="620"/>
                    <a:pt x="1940" y="610"/>
                    <a:pt x="2002" y="610"/>
                  </a:cubicBezTo>
                  <a:cubicBezTo>
                    <a:pt x="2090" y="610"/>
                    <a:pt x="2149" y="630"/>
                    <a:pt x="2172" y="668"/>
                  </a:cubicBezTo>
                  <a:cubicBezTo>
                    <a:pt x="2210" y="735"/>
                    <a:pt x="2145" y="869"/>
                    <a:pt x="1998" y="1026"/>
                  </a:cubicBezTo>
                  <a:cubicBezTo>
                    <a:pt x="1941" y="1086"/>
                    <a:pt x="1875" y="1148"/>
                    <a:pt x="1800" y="1209"/>
                  </a:cubicBezTo>
                  <a:cubicBezTo>
                    <a:pt x="1723" y="1148"/>
                    <a:pt x="1638" y="1087"/>
                    <a:pt x="1549" y="1028"/>
                  </a:cubicBezTo>
                  <a:cubicBezTo>
                    <a:pt x="1542" y="921"/>
                    <a:pt x="1532" y="817"/>
                    <a:pt x="1518" y="720"/>
                  </a:cubicBezTo>
                  <a:cubicBezTo>
                    <a:pt x="1608" y="686"/>
                    <a:pt x="1695" y="659"/>
                    <a:pt x="1775" y="641"/>
                  </a:cubicBezTo>
                  <a:close/>
                  <a:moveTo>
                    <a:pt x="1352" y="1611"/>
                  </a:moveTo>
                  <a:cubicBezTo>
                    <a:pt x="1391" y="1588"/>
                    <a:pt x="1430" y="1565"/>
                    <a:pt x="1468" y="1541"/>
                  </a:cubicBezTo>
                  <a:cubicBezTo>
                    <a:pt x="1462" y="1620"/>
                    <a:pt x="1454" y="1696"/>
                    <a:pt x="1444" y="1769"/>
                  </a:cubicBezTo>
                  <a:cubicBezTo>
                    <a:pt x="1375" y="1742"/>
                    <a:pt x="1305" y="1711"/>
                    <a:pt x="1234" y="1676"/>
                  </a:cubicBezTo>
                  <a:cubicBezTo>
                    <a:pt x="1273" y="1655"/>
                    <a:pt x="1313" y="1633"/>
                    <a:pt x="1352" y="1611"/>
                  </a:cubicBezTo>
                  <a:close/>
                  <a:moveTo>
                    <a:pt x="1313" y="1544"/>
                  </a:moveTo>
                  <a:cubicBezTo>
                    <a:pt x="1258" y="1575"/>
                    <a:pt x="1204" y="1605"/>
                    <a:pt x="1149" y="1633"/>
                  </a:cubicBezTo>
                  <a:cubicBezTo>
                    <a:pt x="1094" y="1605"/>
                    <a:pt x="1040" y="1575"/>
                    <a:pt x="985" y="1544"/>
                  </a:cubicBezTo>
                  <a:cubicBezTo>
                    <a:pt x="930" y="1512"/>
                    <a:pt x="877" y="1479"/>
                    <a:pt x="825" y="1446"/>
                  </a:cubicBezTo>
                  <a:cubicBezTo>
                    <a:pt x="822" y="1385"/>
                    <a:pt x="820" y="1322"/>
                    <a:pt x="820" y="1259"/>
                  </a:cubicBezTo>
                  <a:cubicBezTo>
                    <a:pt x="820" y="1196"/>
                    <a:pt x="822" y="1133"/>
                    <a:pt x="825" y="1072"/>
                  </a:cubicBezTo>
                  <a:cubicBezTo>
                    <a:pt x="877" y="1039"/>
                    <a:pt x="930" y="1006"/>
                    <a:pt x="985" y="974"/>
                  </a:cubicBezTo>
                  <a:cubicBezTo>
                    <a:pt x="1040" y="943"/>
                    <a:pt x="1094" y="913"/>
                    <a:pt x="1149" y="885"/>
                  </a:cubicBezTo>
                  <a:cubicBezTo>
                    <a:pt x="1204" y="913"/>
                    <a:pt x="1258" y="943"/>
                    <a:pt x="1313" y="974"/>
                  </a:cubicBezTo>
                  <a:cubicBezTo>
                    <a:pt x="1368" y="1006"/>
                    <a:pt x="1421" y="1039"/>
                    <a:pt x="1473" y="1072"/>
                  </a:cubicBezTo>
                  <a:cubicBezTo>
                    <a:pt x="1476" y="1133"/>
                    <a:pt x="1478" y="1196"/>
                    <a:pt x="1478" y="1259"/>
                  </a:cubicBezTo>
                  <a:cubicBezTo>
                    <a:pt x="1478" y="1322"/>
                    <a:pt x="1476" y="1385"/>
                    <a:pt x="1473" y="1446"/>
                  </a:cubicBezTo>
                  <a:cubicBezTo>
                    <a:pt x="1421" y="1479"/>
                    <a:pt x="1368" y="1512"/>
                    <a:pt x="1313" y="1544"/>
                  </a:cubicBezTo>
                  <a:close/>
                  <a:moveTo>
                    <a:pt x="1064" y="1676"/>
                  </a:moveTo>
                  <a:cubicBezTo>
                    <a:pt x="993" y="1711"/>
                    <a:pt x="923" y="1742"/>
                    <a:pt x="854" y="1769"/>
                  </a:cubicBezTo>
                  <a:cubicBezTo>
                    <a:pt x="844" y="1696"/>
                    <a:pt x="836" y="1620"/>
                    <a:pt x="830" y="1541"/>
                  </a:cubicBezTo>
                  <a:cubicBezTo>
                    <a:pt x="868" y="1565"/>
                    <a:pt x="907" y="1588"/>
                    <a:pt x="946" y="1611"/>
                  </a:cubicBezTo>
                  <a:cubicBezTo>
                    <a:pt x="985" y="1633"/>
                    <a:pt x="1025" y="1655"/>
                    <a:pt x="1064" y="1676"/>
                  </a:cubicBezTo>
                  <a:close/>
                  <a:moveTo>
                    <a:pt x="745" y="1394"/>
                  </a:moveTo>
                  <a:cubicBezTo>
                    <a:pt x="680" y="1349"/>
                    <a:pt x="618" y="1304"/>
                    <a:pt x="560" y="1259"/>
                  </a:cubicBezTo>
                  <a:cubicBezTo>
                    <a:pt x="618" y="1214"/>
                    <a:pt x="680" y="1169"/>
                    <a:pt x="745" y="1124"/>
                  </a:cubicBezTo>
                  <a:cubicBezTo>
                    <a:pt x="744" y="1169"/>
                    <a:pt x="743" y="1214"/>
                    <a:pt x="743" y="1259"/>
                  </a:cubicBezTo>
                  <a:cubicBezTo>
                    <a:pt x="743" y="1304"/>
                    <a:pt x="744" y="1349"/>
                    <a:pt x="745" y="1394"/>
                  </a:cubicBezTo>
                  <a:close/>
                  <a:moveTo>
                    <a:pt x="830" y="977"/>
                  </a:moveTo>
                  <a:cubicBezTo>
                    <a:pt x="836" y="898"/>
                    <a:pt x="844" y="822"/>
                    <a:pt x="854" y="749"/>
                  </a:cubicBezTo>
                  <a:cubicBezTo>
                    <a:pt x="923" y="776"/>
                    <a:pt x="993" y="807"/>
                    <a:pt x="1064" y="842"/>
                  </a:cubicBezTo>
                  <a:cubicBezTo>
                    <a:pt x="1025" y="863"/>
                    <a:pt x="985" y="885"/>
                    <a:pt x="946" y="907"/>
                  </a:cubicBezTo>
                  <a:cubicBezTo>
                    <a:pt x="907" y="930"/>
                    <a:pt x="868" y="953"/>
                    <a:pt x="830" y="977"/>
                  </a:cubicBezTo>
                  <a:close/>
                  <a:moveTo>
                    <a:pt x="1234" y="842"/>
                  </a:moveTo>
                  <a:cubicBezTo>
                    <a:pt x="1305" y="807"/>
                    <a:pt x="1375" y="776"/>
                    <a:pt x="1444" y="749"/>
                  </a:cubicBezTo>
                  <a:cubicBezTo>
                    <a:pt x="1454" y="822"/>
                    <a:pt x="1462" y="898"/>
                    <a:pt x="1468" y="977"/>
                  </a:cubicBezTo>
                  <a:cubicBezTo>
                    <a:pt x="1430" y="953"/>
                    <a:pt x="1391" y="930"/>
                    <a:pt x="1352" y="907"/>
                  </a:cubicBezTo>
                  <a:cubicBezTo>
                    <a:pt x="1313" y="885"/>
                    <a:pt x="1273" y="863"/>
                    <a:pt x="1234" y="842"/>
                  </a:cubicBezTo>
                  <a:close/>
                  <a:moveTo>
                    <a:pt x="1553" y="1124"/>
                  </a:moveTo>
                  <a:cubicBezTo>
                    <a:pt x="1618" y="1169"/>
                    <a:pt x="1680" y="1214"/>
                    <a:pt x="1738" y="1259"/>
                  </a:cubicBezTo>
                  <a:cubicBezTo>
                    <a:pt x="1680" y="1304"/>
                    <a:pt x="1618" y="1349"/>
                    <a:pt x="1553" y="1394"/>
                  </a:cubicBezTo>
                  <a:cubicBezTo>
                    <a:pt x="1554" y="1349"/>
                    <a:pt x="1555" y="1304"/>
                    <a:pt x="1555" y="1259"/>
                  </a:cubicBezTo>
                  <a:cubicBezTo>
                    <a:pt x="1555" y="1214"/>
                    <a:pt x="1554" y="1169"/>
                    <a:pt x="1553" y="1124"/>
                  </a:cubicBezTo>
                  <a:close/>
                  <a:moveTo>
                    <a:pt x="926" y="408"/>
                  </a:moveTo>
                  <a:cubicBezTo>
                    <a:pt x="989" y="201"/>
                    <a:pt x="1072" y="78"/>
                    <a:pt x="1149" y="78"/>
                  </a:cubicBezTo>
                  <a:cubicBezTo>
                    <a:pt x="1226" y="78"/>
                    <a:pt x="1309" y="201"/>
                    <a:pt x="1372" y="408"/>
                  </a:cubicBezTo>
                  <a:cubicBezTo>
                    <a:pt x="1395" y="487"/>
                    <a:pt x="1415" y="575"/>
                    <a:pt x="1432" y="670"/>
                  </a:cubicBezTo>
                  <a:cubicBezTo>
                    <a:pt x="1340" y="706"/>
                    <a:pt x="1245" y="749"/>
                    <a:pt x="1149" y="798"/>
                  </a:cubicBezTo>
                  <a:cubicBezTo>
                    <a:pt x="1053" y="749"/>
                    <a:pt x="958" y="706"/>
                    <a:pt x="866" y="670"/>
                  </a:cubicBezTo>
                  <a:cubicBezTo>
                    <a:pt x="883" y="575"/>
                    <a:pt x="903" y="487"/>
                    <a:pt x="926" y="408"/>
                  </a:cubicBezTo>
                  <a:close/>
                  <a:moveTo>
                    <a:pt x="300" y="1026"/>
                  </a:moveTo>
                  <a:cubicBezTo>
                    <a:pt x="153" y="869"/>
                    <a:pt x="88" y="735"/>
                    <a:pt x="126" y="668"/>
                  </a:cubicBezTo>
                  <a:cubicBezTo>
                    <a:pt x="149" y="630"/>
                    <a:pt x="208" y="610"/>
                    <a:pt x="296" y="610"/>
                  </a:cubicBezTo>
                  <a:cubicBezTo>
                    <a:pt x="358" y="610"/>
                    <a:pt x="435" y="620"/>
                    <a:pt x="523" y="641"/>
                  </a:cubicBezTo>
                  <a:cubicBezTo>
                    <a:pt x="603" y="659"/>
                    <a:pt x="690" y="686"/>
                    <a:pt x="780" y="720"/>
                  </a:cubicBezTo>
                  <a:cubicBezTo>
                    <a:pt x="766" y="817"/>
                    <a:pt x="756" y="921"/>
                    <a:pt x="749" y="1028"/>
                  </a:cubicBezTo>
                  <a:cubicBezTo>
                    <a:pt x="660" y="1087"/>
                    <a:pt x="575" y="1148"/>
                    <a:pt x="498" y="1209"/>
                  </a:cubicBezTo>
                  <a:cubicBezTo>
                    <a:pt x="423" y="1148"/>
                    <a:pt x="357" y="1086"/>
                    <a:pt x="300" y="1026"/>
                  </a:cubicBezTo>
                  <a:close/>
                  <a:moveTo>
                    <a:pt x="523" y="1877"/>
                  </a:moveTo>
                  <a:cubicBezTo>
                    <a:pt x="313" y="1927"/>
                    <a:pt x="165" y="1916"/>
                    <a:pt x="126" y="1850"/>
                  </a:cubicBezTo>
                  <a:cubicBezTo>
                    <a:pt x="88" y="1783"/>
                    <a:pt x="153" y="1649"/>
                    <a:pt x="300" y="1492"/>
                  </a:cubicBezTo>
                  <a:cubicBezTo>
                    <a:pt x="357" y="1432"/>
                    <a:pt x="423" y="1370"/>
                    <a:pt x="498" y="1309"/>
                  </a:cubicBezTo>
                  <a:cubicBezTo>
                    <a:pt x="575" y="1370"/>
                    <a:pt x="660" y="1431"/>
                    <a:pt x="749" y="1490"/>
                  </a:cubicBezTo>
                  <a:cubicBezTo>
                    <a:pt x="756" y="1597"/>
                    <a:pt x="766" y="1701"/>
                    <a:pt x="780" y="1798"/>
                  </a:cubicBezTo>
                  <a:cubicBezTo>
                    <a:pt x="690" y="1832"/>
                    <a:pt x="603" y="1859"/>
                    <a:pt x="523" y="1877"/>
                  </a:cubicBezTo>
                  <a:close/>
                  <a:moveTo>
                    <a:pt x="1372" y="2110"/>
                  </a:moveTo>
                  <a:cubicBezTo>
                    <a:pt x="1309" y="2317"/>
                    <a:pt x="1226" y="2440"/>
                    <a:pt x="1149" y="2440"/>
                  </a:cubicBezTo>
                  <a:cubicBezTo>
                    <a:pt x="1072" y="2440"/>
                    <a:pt x="989" y="2317"/>
                    <a:pt x="926" y="2110"/>
                  </a:cubicBezTo>
                  <a:cubicBezTo>
                    <a:pt x="903" y="2031"/>
                    <a:pt x="883" y="1943"/>
                    <a:pt x="866" y="1848"/>
                  </a:cubicBezTo>
                  <a:cubicBezTo>
                    <a:pt x="958" y="1812"/>
                    <a:pt x="1053" y="1769"/>
                    <a:pt x="1149" y="1720"/>
                  </a:cubicBezTo>
                  <a:cubicBezTo>
                    <a:pt x="1245" y="1769"/>
                    <a:pt x="1340" y="1812"/>
                    <a:pt x="1432" y="1848"/>
                  </a:cubicBezTo>
                  <a:cubicBezTo>
                    <a:pt x="1415" y="1943"/>
                    <a:pt x="1395" y="2031"/>
                    <a:pt x="1372" y="2110"/>
                  </a:cubicBezTo>
                  <a:close/>
                  <a:moveTo>
                    <a:pt x="2172" y="1850"/>
                  </a:moveTo>
                  <a:cubicBezTo>
                    <a:pt x="2133" y="1916"/>
                    <a:pt x="1985" y="1927"/>
                    <a:pt x="1775" y="1877"/>
                  </a:cubicBezTo>
                  <a:cubicBezTo>
                    <a:pt x="1695" y="1859"/>
                    <a:pt x="1608" y="1832"/>
                    <a:pt x="1518" y="1798"/>
                  </a:cubicBezTo>
                  <a:cubicBezTo>
                    <a:pt x="1532" y="1701"/>
                    <a:pt x="1542" y="1597"/>
                    <a:pt x="1549" y="1490"/>
                  </a:cubicBezTo>
                  <a:cubicBezTo>
                    <a:pt x="1638" y="1431"/>
                    <a:pt x="1723" y="1370"/>
                    <a:pt x="1800" y="1309"/>
                  </a:cubicBezTo>
                  <a:cubicBezTo>
                    <a:pt x="1875" y="1370"/>
                    <a:pt x="1941" y="1432"/>
                    <a:pt x="1998" y="1492"/>
                  </a:cubicBezTo>
                  <a:cubicBezTo>
                    <a:pt x="2145" y="1649"/>
                    <a:pt x="2210" y="1783"/>
                    <a:pt x="2172" y="18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Freeform 79">
              <a:extLst>
                <a:ext uri="{FF2B5EF4-FFF2-40B4-BE49-F238E27FC236}">
                  <a16:creationId xmlns:a16="http://schemas.microsoft.com/office/drawing/2014/main" id="{B527B3BA-6BBC-48C5-A5CA-36BBF310063F}"/>
                </a:ext>
              </a:extLst>
            </p:cNvPr>
            <p:cNvSpPr>
              <a:spLocks noEditPoints="1"/>
            </p:cNvSpPr>
            <p:nvPr/>
          </p:nvSpPr>
          <p:spPr bwMode="auto">
            <a:xfrm>
              <a:off x="2610" y="3173"/>
              <a:ext cx="36" cy="37"/>
            </a:xfrm>
            <a:custGeom>
              <a:avLst/>
              <a:gdLst>
                <a:gd name="T0" fmla="*/ 150 w 300"/>
                <a:gd name="T1" fmla="*/ 0 h 300"/>
                <a:gd name="T2" fmla="*/ 0 w 300"/>
                <a:gd name="T3" fmla="*/ 150 h 300"/>
                <a:gd name="T4" fmla="*/ 150 w 300"/>
                <a:gd name="T5" fmla="*/ 300 h 300"/>
                <a:gd name="T6" fmla="*/ 300 w 300"/>
                <a:gd name="T7" fmla="*/ 150 h 300"/>
                <a:gd name="T8" fmla="*/ 150 w 300"/>
                <a:gd name="T9" fmla="*/ 0 h 300"/>
                <a:gd name="T10" fmla="*/ 150 w 300"/>
                <a:gd name="T11" fmla="*/ 223 h 300"/>
                <a:gd name="T12" fmla="*/ 77 w 300"/>
                <a:gd name="T13" fmla="*/ 150 h 300"/>
                <a:gd name="T14" fmla="*/ 150 w 300"/>
                <a:gd name="T15" fmla="*/ 77 h 300"/>
                <a:gd name="T16" fmla="*/ 223 w 300"/>
                <a:gd name="T17" fmla="*/ 150 h 300"/>
                <a:gd name="T18" fmla="*/ 150 w 300"/>
                <a:gd name="T19" fmla="*/ 223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0" h="300">
                  <a:moveTo>
                    <a:pt x="150" y="0"/>
                  </a:moveTo>
                  <a:cubicBezTo>
                    <a:pt x="67" y="0"/>
                    <a:pt x="0" y="67"/>
                    <a:pt x="0" y="150"/>
                  </a:cubicBezTo>
                  <a:cubicBezTo>
                    <a:pt x="0" y="233"/>
                    <a:pt x="67" y="300"/>
                    <a:pt x="150" y="300"/>
                  </a:cubicBezTo>
                  <a:cubicBezTo>
                    <a:pt x="233" y="300"/>
                    <a:pt x="300" y="233"/>
                    <a:pt x="300" y="150"/>
                  </a:cubicBezTo>
                  <a:cubicBezTo>
                    <a:pt x="300" y="67"/>
                    <a:pt x="233" y="0"/>
                    <a:pt x="150" y="0"/>
                  </a:cubicBezTo>
                  <a:close/>
                  <a:moveTo>
                    <a:pt x="150" y="223"/>
                  </a:moveTo>
                  <a:cubicBezTo>
                    <a:pt x="110" y="223"/>
                    <a:pt x="77" y="190"/>
                    <a:pt x="77" y="150"/>
                  </a:cubicBezTo>
                  <a:cubicBezTo>
                    <a:pt x="77" y="110"/>
                    <a:pt x="110" y="77"/>
                    <a:pt x="150" y="77"/>
                  </a:cubicBezTo>
                  <a:cubicBezTo>
                    <a:pt x="190" y="77"/>
                    <a:pt x="223" y="110"/>
                    <a:pt x="223" y="150"/>
                  </a:cubicBezTo>
                  <a:cubicBezTo>
                    <a:pt x="223" y="190"/>
                    <a:pt x="190" y="223"/>
                    <a:pt x="150" y="2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grpSp>
      <p:cxnSp>
        <p:nvCxnSpPr>
          <p:cNvPr id="12" name="Straight Connector 11">
            <a:extLst>
              <a:ext uri="{FF2B5EF4-FFF2-40B4-BE49-F238E27FC236}">
                <a16:creationId xmlns:a16="http://schemas.microsoft.com/office/drawing/2014/main" id="{919EAB66-E11D-40B2-BE66-46313A84CEFC}"/>
              </a:ext>
            </a:extLst>
          </p:cNvPr>
          <p:cNvCxnSpPr/>
          <p:nvPr userDrawn="1"/>
        </p:nvCxnSpPr>
        <p:spPr>
          <a:xfrm>
            <a:off x="5686639" y="1125190"/>
            <a:ext cx="794385" cy="0"/>
          </a:xfrm>
          <a:prstGeom prst="line">
            <a:avLst/>
          </a:prstGeom>
          <a:ln w="53975">
            <a:solidFill>
              <a:srgbClr val="F2944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29237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_and_content_supergraphic_half_right">
    <p:spTree>
      <p:nvGrpSpPr>
        <p:cNvPr id="1" name=""/>
        <p:cNvGrpSpPr/>
        <p:nvPr/>
      </p:nvGrpSpPr>
      <p:grpSpPr>
        <a:xfrm>
          <a:off x="0" y="0"/>
          <a:ext cx="0" cy="0"/>
          <a:chOff x="0" y="0"/>
          <a:chExt cx="0" cy="0"/>
        </a:xfrm>
      </p:grpSpPr>
      <p:sp>
        <p:nvSpPr>
          <p:cNvPr id="2" name="Title 1"/>
          <p:cNvSpPr>
            <a:spLocks noGrp="1"/>
          </p:cNvSpPr>
          <p:nvPr>
            <p:ph type="title"/>
          </p:nvPr>
        </p:nvSpPr>
        <p:spPr>
          <a:xfrm>
            <a:off x="5684362" y="217778"/>
            <a:ext cx="5913638" cy="900000"/>
          </a:xfrm>
        </p:spPr>
        <p:txBody>
          <a:bodyPr anchor="ctr"/>
          <a:lstStyle>
            <a:lvl1pPr>
              <a:defRPr sz="3200" b="0">
                <a:solidFill>
                  <a:schemeClr val="tx1">
                    <a:lumMod val="75000"/>
                    <a:lumOff val="25000"/>
                  </a:schemeClr>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2FE1B5BC-5710-4248-B2BF-4FBE84F5868B}"/>
              </a:ext>
            </a:extLst>
          </p:cNvPr>
          <p:cNvSpPr>
            <a:spLocks noGrp="1"/>
          </p:cNvSpPr>
          <p:nvPr>
            <p:ph type="body" sz="quarter" idx="14"/>
          </p:nvPr>
        </p:nvSpPr>
        <p:spPr>
          <a:xfrm>
            <a:off x="4772300" y="1868400"/>
            <a:ext cx="6825700" cy="4464000"/>
          </a:xfrm>
        </p:spPr>
        <p:txBody>
          <a:bodyPr/>
          <a:lstStyle>
            <a:lvl1pPr marL="342900" indent="-342900">
              <a:spcBef>
                <a:spcPts val="0"/>
              </a:spcBef>
              <a:spcAft>
                <a:spcPts val="600"/>
              </a:spcAft>
              <a:buFont typeface="Arial" panose="020B0604020202020204" pitchFamily="34" charset="0"/>
              <a:buChar char="•"/>
              <a:defRPr sz="1800"/>
            </a:lvl1pPr>
            <a:lvl2pPr marL="648000" indent="-285750">
              <a:spcBef>
                <a:spcPts val="0"/>
              </a:spcBef>
              <a:spcAft>
                <a:spcPts val="600"/>
              </a:spcAft>
              <a:buFont typeface="Arial" panose="020B0604020202020204" pitchFamily="34" charset="0"/>
              <a:buChar char="•"/>
              <a:defRPr sz="1800"/>
            </a:lvl2pPr>
            <a:lvl3pPr marL="900000" indent="-228600">
              <a:buFont typeface="Arial" panose="020B0604020202020204" pitchFamily="34" charset="0"/>
              <a:buChar char="•"/>
              <a:defRPr/>
            </a:lvl3pPr>
            <a:lvl4pPr marL="1152000" indent="-228600">
              <a:buFont typeface="Arial" panose="020B0604020202020204" pitchFamily="34" charset="0"/>
              <a:buChar char="•"/>
              <a:defRPr/>
            </a:lvl4pPr>
            <a:lvl5pPr marL="1404000" indent="-228600">
              <a:buFont typeface="Arial" panose="020B0604020202020204" pitchFamily="34" charset="0"/>
              <a:buChar char="•"/>
              <a:defRPr/>
            </a:lvl5pPr>
          </a:lstStyle>
          <a:p>
            <a:pPr lvl="0"/>
            <a:r>
              <a:rPr lang="en-US" dirty="0"/>
              <a:t>Click to edit Master text styles</a:t>
            </a:r>
          </a:p>
          <a:p>
            <a:pPr lvl="1"/>
            <a:r>
              <a:rPr lang="en-US" dirty="0"/>
              <a:t>Second level</a:t>
            </a:r>
          </a:p>
        </p:txBody>
      </p:sp>
      <p:sp>
        <p:nvSpPr>
          <p:cNvPr id="18" name="Slide Number Placeholder 5">
            <a:extLst>
              <a:ext uri="{FF2B5EF4-FFF2-40B4-BE49-F238E27FC236}">
                <a16:creationId xmlns:a16="http://schemas.microsoft.com/office/drawing/2014/main" id="{9B9FA291-AC87-4C10-A5EA-2DA9A458D106}"/>
              </a:ext>
            </a:extLst>
          </p:cNvPr>
          <p:cNvSpPr>
            <a:spLocks noGrp="1"/>
          </p:cNvSpPr>
          <p:nvPr>
            <p:ph type="sldNum" sz="quarter" idx="4"/>
          </p:nvPr>
        </p:nvSpPr>
        <p:spPr>
          <a:xfrm>
            <a:off x="594000" y="6264000"/>
            <a:ext cx="288000" cy="594000"/>
          </a:xfrm>
          <a:prstGeom prst="rect">
            <a:avLst/>
          </a:prstGeom>
        </p:spPr>
        <p:txBody>
          <a:bodyPr vert="horz" lIns="0" tIns="0" rIns="0" bIns="0" rtlCol="0" anchor="ctr"/>
          <a:lstStyle>
            <a:lvl1pPr algn="l">
              <a:defRPr sz="1000" b="0">
                <a:solidFill>
                  <a:schemeClr val="tx1"/>
                </a:solidFill>
                <a:latin typeface="+mj-lt"/>
                <a:ea typeface="Open Sans" panose="020B0606030504020204" pitchFamily="34" charset="0"/>
                <a:cs typeface="Open Sans" panose="020B0606030504020204" pitchFamily="34" charset="0"/>
              </a:defRPr>
            </a:lvl1pPr>
          </a:lstStyle>
          <a:p>
            <a:fld id="{586824BF-3B93-454D-8CFC-2835FAC2A0AB}" type="slidenum">
              <a:rPr lang="de-DE" smtClean="0"/>
              <a:pPr/>
              <a:t>‹#›</a:t>
            </a:fld>
            <a:endParaRPr lang="de-DE" dirty="0"/>
          </a:p>
        </p:txBody>
      </p:sp>
      <p:pic>
        <p:nvPicPr>
          <p:cNvPr id="4" name="Picture 3">
            <a:extLst>
              <a:ext uri="{FF2B5EF4-FFF2-40B4-BE49-F238E27FC236}">
                <a16:creationId xmlns:a16="http://schemas.microsoft.com/office/drawing/2014/main" id="{45A1DF72-E7E2-4C84-9EE6-814E8E271A4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29689" r="29689"/>
          <a:stretch/>
        </p:blipFill>
        <p:spPr>
          <a:xfrm>
            <a:off x="0" y="0"/>
            <a:ext cx="4178300" cy="6858000"/>
          </a:xfrm>
          <a:prstGeom prst="rect">
            <a:avLst/>
          </a:prstGeom>
        </p:spPr>
      </p:pic>
      <p:grpSp>
        <p:nvGrpSpPr>
          <p:cNvPr id="8" name="Group 77">
            <a:extLst>
              <a:ext uri="{FF2B5EF4-FFF2-40B4-BE49-F238E27FC236}">
                <a16:creationId xmlns:a16="http://schemas.microsoft.com/office/drawing/2014/main" id="{DC702ECF-9D7B-421F-9837-98274C08771F}"/>
              </a:ext>
            </a:extLst>
          </p:cNvPr>
          <p:cNvGrpSpPr>
            <a:grpSpLocks noChangeAspect="1"/>
          </p:cNvGrpSpPr>
          <p:nvPr userDrawn="1"/>
        </p:nvGrpSpPr>
        <p:grpSpPr bwMode="auto">
          <a:xfrm>
            <a:off x="4779499" y="280652"/>
            <a:ext cx="717369" cy="789105"/>
            <a:chOff x="2488" y="3037"/>
            <a:chExt cx="280" cy="308"/>
          </a:xfrm>
          <a:solidFill>
            <a:srgbClr val="F2944E"/>
          </a:solidFill>
        </p:grpSpPr>
        <p:sp>
          <p:nvSpPr>
            <p:cNvPr id="9" name="Freeform 78">
              <a:extLst>
                <a:ext uri="{FF2B5EF4-FFF2-40B4-BE49-F238E27FC236}">
                  <a16:creationId xmlns:a16="http://schemas.microsoft.com/office/drawing/2014/main" id="{6B98E2A6-C4E3-4128-ABCE-06CC6E4DFE36}"/>
                </a:ext>
              </a:extLst>
            </p:cNvPr>
            <p:cNvSpPr>
              <a:spLocks noEditPoints="1"/>
            </p:cNvSpPr>
            <p:nvPr/>
          </p:nvSpPr>
          <p:spPr bwMode="auto">
            <a:xfrm>
              <a:off x="2488" y="3037"/>
              <a:ext cx="280" cy="308"/>
            </a:xfrm>
            <a:custGeom>
              <a:avLst/>
              <a:gdLst>
                <a:gd name="T0" fmla="*/ 2054 w 2298"/>
                <a:gd name="T1" fmla="*/ 1079 h 2518"/>
                <a:gd name="T2" fmla="*/ 1757 w 2298"/>
                <a:gd name="T3" fmla="*/ 565 h 2518"/>
                <a:gd name="T4" fmla="*/ 1446 w 2298"/>
                <a:gd name="T5" fmla="*/ 385 h 2518"/>
                <a:gd name="T6" fmla="*/ 852 w 2298"/>
                <a:gd name="T7" fmla="*/ 385 h 2518"/>
                <a:gd name="T8" fmla="*/ 541 w 2298"/>
                <a:gd name="T9" fmla="*/ 565 h 2518"/>
                <a:gd name="T10" fmla="*/ 244 w 2298"/>
                <a:gd name="T11" fmla="*/ 1079 h 2518"/>
                <a:gd name="T12" fmla="*/ 244 w 2298"/>
                <a:gd name="T13" fmla="*/ 1439 h 2518"/>
                <a:gd name="T14" fmla="*/ 296 w 2298"/>
                <a:gd name="T15" fmla="*/ 1986 h 2518"/>
                <a:gd name="T16" fmla="*/ 793 w 2298"/>
                <a:gd name="T17" fmla="*/ 1876 h 2518"/>
                <a:gd name="T18" fmla="*/ 1149 w 2298"/>
                <a:gd name="T19" fmla="*/ 2518 h 2518"/>
                <a:gd name="T20" fmla="*/ 1505 w 2298"/>
                <a:gd name="T21" fmla="*/ 1876 h 2518"/>
                <a:gd name="T22" fmla="*/ 2002 w 2298"/>
                <a:gd name="T23" fmla="*/ 1986 h 2518"/>
                <a:gd name="T24" fmla="*/ 2054 w 2298"/>
                <a:gd name="T25" fmla="*/ 1439 h 2518"/>
                <a:gd name="T26" fmla="*/ 1775 w 2298"/>
                <a:gd name="T27" fmla="*/ 641 h 2518"/>
                <a:gd name="T28" fmla="*/ 2172 w 2298"/>
                <a:gd name="T29" fmla="*/ 668 h 2518"/>
                <a:gd name="T30" fmla="*/ 1800 w 2298"/>
                <a:gd name="T31" fmla="*/ 1209 h 2518"/>
                <a:gd name="T32" fmla="*/ 1518 w 2298"/>
                <a:gd name="T33" fmla="*/ 720 h 2518"/>
                <a:gd name="T34" fmla="*/ 1352 w 2298"/>
                <a:gd name="T35" fmla="*/ 1611 h 2518"/>
                <a:gd name="T36" fmla="*/ 1444 w 2298"/>
                <a:gd name="T37" fmla="*/ 1769 h 2518"/>
                <a:gd name="T38" fmla="*/ 1352 w 2298"/>
                <a:gd name="T39" fmla="*/ 1611 h 2518"/>
                <a:gd name="T40" fmla="*/ 1149 w 2298"/>
                <a:gd name="T41" fmla="*/ 1633 h 2518"/>
                <a:gd name="T42" fmla="*/ 825 w 2298"/>
                <a:gd name="T43" fmla="*/ 1446 h 2518"/>
                <a:gd name="T44" fmla="*/ 825 w 2298"/>
                <a:gd name="T45" fmla="*/ 1072 h 2518"/>
                <a:gd name="T46" fmla="*/ 1149 w 2298"/>
                <a:gd name="T47" fmla="*/ 885 h 2518"/>
                <a:gd name="T48" fmla="*/ 1473 w 2298"/>
                <a:gd name="T49" fmla="*/ 1072 h 2518"/>
                <a:gd name="T50" fmla="*/ 1473 w 2298"/>
                <a:gd name="T51" fmla="*/ 1446 h 2518"/>
                <a:gd name="T52" fmla="*/ 1064 w 2298"/>
                <a:gd name="T53" fmla="*/ 1676 h 2518"/>
                <a:gd name="T54" fmla="*/ 830 w 2298"/>
                <a:gd name="T55" fmla="*/ 1541 h 2518"/>
                <a:gd name="T56" fmla="*/ 1064 w 2298"/>
                <a:gd name="T57" fmla="*/ 1676 h 2518"/>
                <a:gd name="T58" fmla="*/ 560 w 2298"/>
                <a:gd name="T59" fmla="*/ 1259 h 2518"/>
                <a:gd name="T60" fmla="*/ 743 w 2298"/>
                <a:gd name="T61" fmla="*/ 1259 h 2518"/>
                <a:gd name="T62" fmla="*/ 830 w 2298"/>
                <a:gd name="T63" fmla="*/ 977 h 2518"/>
                <a:gd name="T64" fmla="*/ 1064 w 2298"/>
                <a:gd name="T65" fmla="*/ 842 h 2518"/>
                <a:gd name="T66" fmla="*/ 830 w 2298"/>
                <a:gd name="T67" fmla="*/ 977 h 2518"/>
                <a:gd name="T68" fmla="*/ 1444 w 2298"/>
                <a:gd name="T69" fmla="*/ 749 h 2518"/>
                <a:gd name="T70" fmla="*/ 1352 w 2298"/>
                <a:gd name="T71" fmla="*/ 907 h 2518"/>
                <a:gd name="T72" fmla="*/ 1553 w 2298"/>
                <a:gd name="T73" fmla="*/ 1124 h 2518"/>
                <a:gd name="T74" fmla="*/ 1553 w 2298"/>
                <a:gd name="T75" fmla="*/ 1394 h 2518"/>
                <a:gd name="T76" fmla="*/ 1553 w 2298"/>
                <a:gd name="T77" fmla="*/ 1124 h 2518"/>
                <a:gd name="T78" fmla="*/ 1149 w 2298"/>
                <a:gd name="T79" fmla="*/ 78 h 2518"/>
                <a:gd name="T80" fmla="*/ 1432 w 2298"/>
                <a:gd name="T81" fmla="*/ 670 h 2518"/>
                <a:gd name="T82" fmla="*/ 866 w 2298"/>
                <a:gd name="T83" fmla="*/ 670 h 2518"/>
                <a:gd name="T84" fmla="*/ 300 w 2298"/>
                <a:gd name="T85" fmla="*/ 1026 h 2518"/>
                <a:gd name="T86" fmla="*/ 296 w 2298"/>
                <a:gd name="T87" fmla="*/ 610 h 2518"/>
                <a:gd name="T88" fmla="*/ 780 w 2298"/>
                <a:gd name="T89" fmla="*/ 720 h 2518"/>
                <a:gd name="T90" fmla="*/ 498 w 2298"/>
                <a:gd name="T91" fmla="*/ 1209 h 2518"/>
                <a:gd name="T92" fmla="*/ 523 w 2298"/>
                <a:gd name="T93" fmla="*/ 1877 h 2518"/>
                <a:gd name="T94" fmla="*/ 300 w 2298"/>
                <a:gd name="T95" fmla="*/ 1492 h 2518"/>
                <a:gd name="T96" fmla="*/ 749 w 2298"/>
                <a:gd name="T97" fmla="*/ 1490 h 2518"/>
                <a:gd name="T98" fmla="*/ 523 w 2298"/>
                <a:gd name="T99" fmla="*/ 1877 h 2518"/>
                <a:gd name="T100" fmla="*/ 1149 w 2298"/>
                <a:gd name="T101" fmla="*/ 2440 h 2518"/>
                <a:gd name="T102" fmla="*/ 866 w 2298"/>
                <a:gd name="T103" fmla="*/ 1848 h 2518"/>
                <a:gd name="T104" fmla="*/ 1432 w 2298"/>
                <a:gd name="T105" fmla="*/ 1848 h 2518"/>
                <a:gd name="T106" fmla="*/ 2172 w 2298"/>
                <a:gd name="T107" fmla="*/ 1850 h 2518"/>
                <a:gd name="T108" fmla="*/ 1518 w 2298"/>
                <a:gd name="T109" fmla="*/ 1798 h 2518"/>
                <a:gd name="T110" fmla="*/ 1800 w 2298"/>
                <a:gd name="T111" fmla="*/ 1309 h 2518"/>
                <a:gd name="T112" fmla="*/ 2172 w 2298"/>
                <a:gd name="T113" fmla="*/ 1850 h 2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98" h="2518">
                  <a:moveTo>
                    <a:pt x="1862" y="1259"/>
                  </a:moveTo>
                  <a:cubicBezTo>
                    <a:pt x="1934" y="1199"/>
                    <a:pt x="1998" y="1138"/>
                    <a:pt x="2054" y="1079"/>
                  </a:cubicBezTo>
                  <a:cubicBezTo>
                    <a:pt x="2234" y="888"/>
                    <a:pt x="2298" y="732"/>
                    <a:pt x="2239" y="630"/>
                  </a:cubicBezTo>
                  <a:cubicBezTo>
                    <a:pt x="2180" y="527"/>
                    <a:pt x="2013" y="505"/>
                    <a:pt x="1757" y="565"/>
                  </a:cubicBezTo>
                  <a:cubicBezTo>
                    <a:pt x="1678" y="584"/>
                    <a:pt x="1594" y="610"/>
                    <a:pt x="1505" y="642"/>
                  </a:cubicBezTo>
                  <a:cubicBezTo>
                    <a:pt x="1489" y="549"/>
                    <a:pt x="1469" y="463"/>
                    <a:pt x="1446" y="385"/>
                  </a:cubicBezTo>
                  <a:cubicBezTo>
                    <a:pt x="1370" y="134"/>
                    <a:pt x="1267" y="0"/>
                    <a:pt x="1149" y="0"/>
                  </a:cubicBezTo>
                  <a:cubicBezTo>
                    <a:pt x="1031" y="0"/>
                    <a:pt x="928" y="134"/>
                    <a:pt x="852" y="385"/>
                  </a:cubicBezTo>
                  <a:cubicBezTo>
                    <a:pt x="829" y="463"/>
                    <a:pt x="809" y="549"/>
                    <a:pt x="793" y="642"/>
                  </a:cubicBezTo>
                  <a:cubicBezTo>
                    <a:pt x="704" y="610"/>
                    <a:pt x="620" y="584"/>
                    <a:pt x="541" y="565"/>
                  </a:cubicBezTo>
                  <a:cubicBezTo>
                    <a:pt x="285" y="505"/>
                    <a:pt x="118" y="527"/>
                    <a:pt x="59" y="630"/>
                  </a:cubicBezTo>
                  <a:cubicBezTo>
                    <a:pt x="0" y="732"/>
                    <a:pt x="64" y="888"/>
                    <a:pt x="244" y="1079"/>
                  </a:cubicBezTo>
                  <a:cubicBezTo>
                    <a:pt x="300" y="1138"/>
                    <a:pt x="364" y="1199"/>
                    <a:pt x="436" y="1259"/>
                  </a:cubicBezTo>
                  <a:cubicBezTo>
                    <a:pt x="364" y="1319"/>
                    <a:pt x="300" y="1380"/>
                    <a:pt x="244" y="1439"/>
                  </a:cubicBezTo>
                  <a:cubicBezTo>
                    <a:pt x="64" y="1630"/>
                    <a:pt x="0" y="1786"/>
                    <a:pt x="59" y="1888"/>
                  </a:cubicBezTo>
                  <a:cubicBezTo>
                    <a:pt x="97" y="1953"/>
                    <a:pt x="177" y="1986"/>
                    <a:pt x="296" y="1986"/>
                  </a:cubicBezTo>
                  <a:cubicBezTo>
                    <a:pt x="365" y="1986"/>
                    <a:pt x="447" y="1975"/>
                    <a:pt x="541" y="1953"/>
                  </a:cubicBezTo>
                  <a:cubicBezTo>
                    <a:pt x="620" y="1934"/>
                    <a:pt x="704" y="1908"/>
                    <a:pt x="793" y="1876"/>
                  </a:cubicBezTo>
                  <a:cubicBezTo>
                    <a:pt x="809" y="1969"/>
                    <a:pt x="829" y="2055"/>
                    <a:pt x="852" y="2133"/>
                  </a:cubicBezTo>
                  <a:cubicBezTo>
                    <a:pt x="928" y="2384"/>
                    <a:pt x="1031" y="2518"/>
                    <a:pt x="1149" y="2518"/>
                  </a:cubicBezTo>
                  <a:cubicBezTo>
                    <a:pt x="1267" y="2518"/>
                    <a:pt x="1370" y="2384"/>
                    <a:pt x="1446" y="2133"/>
                  </a:cubicBezTo>
                  <a:cubicBezTo>
                    <a:pt x="1469" y="2055"/>
                    <a:pt x="1489" y="1969"/>
                    <a:pt x="1505" y="1876"/>
                  </a:cubicBezTo>
                  <a:cubicBezTo>
                    <a:pt x="1594" y="1908"/>
                    <a:pt x="1678" y="1934"/>
                    <a:pt x="1757" y="1953"/>
                  </a:cubicBezTo>
                  <a:cubicBezTo>
                    <a:pt x="1851" y="1975"/>
                    <a:pt x="1933" y="1986"/>
                    <a:pt x="2002" y="1986"/>
                  </a:cubicBezTo>
                  <a:cubicBezTo>
                    <a:pt x="2121" y="1986"/>
                    <a:pt x="2201" y="1953"/>
                    <a:pt x="2239" y="1888"/>
                  </a:cubicBezTo>
                  <a:cubicBezTo>
                    <a:pt x="2298" y="1786"/>
                    <a:pt x="2234" y="1630"/>
                    <a:pt x="2054" y="1439"/>
                  </a:cubicBezTo>
                  <a:cubicBezTo>
                    <a:pt x="1998" y="1380"/>
                    <a:pt x="1934" y="1319"/>
                    <a:pt x="1862" y="1259"/>
                  </a:cubicBezTo>
                  <a:close/>
                  <a:moveTo>
                    <a:pt x="1775" y="641"/>
                  </a:moveTo>
                  <a:cubicBezTo>
                    <a:pt x="1863" y="620"/>
                    <a:pt x="1940" y="610"/>
                    <a:pt x="2002" y="610"/>
                  </a:cubicBezTo>
                  <a:cubicBezTo>
                    <a:pt x="2090" y="610"/>
                    <a:pt x="2149" y="630"/>
                    <a:pt x="2172" y="668"/>
                  </a:cubicBezTo>
                  <a:cubicBezTo>
                    <a:pt x="2210" y="735"/>
                    <a:pt x="2145" y="869"/>
                    <a:pt x="1998" y="1026"/>
                  </a:cubicBezTo>
                  <a:cubicBezTo>
                    <a:pt x="1941" y="1086"/>
                    <a:pt x="1875" y="1148"/>
                    <a:pt x="1800" y="1209"/>
                  </a:cubicBezTo>
                  <a:cubicBezTo>
                    <a:pt x="1723" y="1148"/>
                    <a:pt x="1638" y="1087"/>
                    <a:pt x="1549" y="1028"/>
                  </a:cubicBezTo>
                  <a:cubicBezTo>
                    <a:pt x="1542" y="921"/>
                    <a:pt x="1532" y="817"/>
                    <a:pt x="1518" y="720"/>
                  </a:cubicBezTo>
                  <a:cubicBezTo>
                    <a:pt x="1608" y="686"/>
                    <a:pt x="1695" y="659"/>
                    <a:pt x="1775" y="641"/>
                  </a:cubicBezTo>
                  <a:close/>
                  <a:moveTo>
                    <a:pt x="1352" y="1611"/>
                  </a:moveTo>
                  <a:cubicBezTo>
                    <a:pt x="1391" y="1588"/>
                    <a:pt x="1430" y="1565"/>
                    <a:pt x="1468" y="1541"/>
                  </a:cubicBezTo>
                  <a:cubicBezTo>
                    <a:pt x="1462" y="1620"/>
                    <a:pt x="1454" y="1696"/>
                    <a:pt x="1444" y="1769"/>
                  </a:cubicBezTo>
                  <a:cubicBezTo>
                    <a:pt x="1375" y="1742"/>
                    <a:pt x="1305" y="1711"/>
                    <a:pt x="1234" y="1676"/>
                  </a:cubicBezTo>
                  <a:cubicBezTo>
                    <a:pt x="1273" y="1655"/>
                    <a:pt x="1313" y="1633"/>
                    <a:pt x="1352" y="1611"/>
                  </a:cubicBezTo>
                  <a:close/>
                  <a:moveTo>
                    <a:pt x="1313" y="1544"/>
                  </a:moveTo>
                  <a:cubicBezTo>
                    <a:pt x="1258" y="1575"/>
                    <a:pt x="1204" y="1605"/>
                    <a:pt x="1149" y="1633"/>
                  </a:cubicBezTo>
                  <a:cubicBezTo>
                    <a:pt x="1094" y="1605"/>
                    <a:pt x="1040" y="1575"/>
                    <a:pt x="985" y="1544"/>
                  </a:cubicBezTo>
                  <a:cubicBezTo>
                    <a:pt x="930" y="1512"/>
                    <a:pt x="877" y="1479"/>
                    <a:pt x="825" y="1446"/>
                  </a:cubicBezTo>
                  <a:cubicBezTo>
                    <a:pt x="822" y="1385"/>
                    <a:pt x="820" y="1322"/>
                    <a:pt x="820" y="1259"/>
                  </a:cubicBezTo>
                  <a:cubicBezTo>
                    <a:pt x="820" y="1196"/>
                    <a:pt x="822" y="1133"/>
                    <a:pt x="825" y="1072"/>
                  </a:cubicBezTo>
                  <a:cubicBezTo>
                    <a:pt x="877" y="1039"/>
                    <a:pt x="930" y="1006"/>
                    <a:pt x="985" y="974"/>
                  </a:cubicBezTo>
                  <a:cubicBezTo>
                    <a:pt x="1040" y="943"/>
                    <a:pt x="1094" y="913"/>
                    <a:pt x="1149" y="885"/>
                  </a:cubicBezTo>
                  <a:cubicBezTo>
                    <a:pt x="1204" y="913"/>
                    <a:pt x="1258" y="943"/>
                    <a:pt x="1313" y="974"/>
                  </a:cubicBezTo>
                  <a:cubicBezTo>
                    <a:pt x="1368" y="1006"/>
                    <a:pt x="1421" y="1039"/>
                    <a:pt x="1473" y="1072"/>
                  </a:cubicBezTo>
                  <a:cubicBezTo>
                    <a:pt x="1476" y="1133"/>
                    <a:pt x="1478" y="1196"/>
                    <a:pt x="1478" y="1259"/>
                  </a:cubicBezTo>
                  <a:cubicBezTo>
                    <a:pt x="1478" y="1322"/>
                    <a:pt x="1476" y="1385"/>
                    <a:pt x="1473" y="1446"/>
                  </a:cubicBezTo>
                  <a:cubicBezTo>
                    <a:pt x="1421" y="1479"/>
                    <a:pt x="1368" y="1512"/>
                    <a:pt x="1313" y="1544"/>
                  </a:cubicBezTo>
                  <a:close/>
                  <a:moveTo>
                    <a:pt x="1064" y="1676"/>
                  </a:moveTo>
                  <a:cubicBezTo>
                    <a:pt x="993" y="1711"/>
                    <a:pt x="923" y="1742"/>
                    <a:pt x="854" y="1769"/>
                  </a:cubicBezTo>
                  <a:cubicBezTo>
                    <a:pt x="844" y="1696"/>
                    <a:pt x="836" y="1620"/>
                    <a:pt x="830" y="1541"/>
                  </a:cubicBezTo>
                  <a:cubicBezTo>
                    <a:pt x="868" y="1565"/>
                    <a:pt x="907" y="1588"/>
                    <a:pt x="946" y="1611"/>
                  </a:cubicBezTo>
                  <a:cubicBezTo>
                    <a:pt x="985" y="1633"/>
                    <a:pt x="1025" y="1655"/>
                    <a:pt x="1064" y="1676"/>
                  </a:cubicBezTo>
                  <a:close/>
                  <a:moveTo>
                    <a:pt x="745" y="1394"/>
                  </a:moveTo>
                  <a:cubicBezTo>
                    <a:pt x="680" y="1349"/>
                    <a:pt x="618" y="1304"/>
                    <a:pt x="560" y="1259"/>
                  </a:cubicBezTo>
                  <a:cubicBezTo>
                    <a:pt x="618" y="1214"/>
                    <a:pt x="680" y="1169"/>
                    <a:pt x="745" y="1124"/>
                  </a:cubicBezTo>
                  <a:cubicBezTo>
                    <a:pt x="744" y="1169"/>
                    <a:pt x="743" y="1214"/>
                    <a:pt x="743" y="1259"/>
                  </a:cubicBezTo>
                  <a:cubicBezTo>
                    <a:pt x="743" y="1304"/>
                    <a:pt x="744" y="1349"/>
                    <a:pt x="745" y="1394"/>
                  </a:cubicBezTo>
                  <a:close/>
                  <a:moveTo>
                    <a:pt x="830" y="977"/>
                  </a:moveTo>
                  <a:cubicBezTo>
                    <a:pt x="836" y="898"/>
                    <a:pt x="844" y="822"/>
                    <a:pt x="854" y="749"/>
                  </a:cubicBezTo>
                  <a:cubicBezTo>
                    <a:pt x="923" y="776"/>
                    <a:pt x="993" y="807"/>
                    <a:pt x="1064" y="842"/>
                  </a:cubicBezTo>
                  <a:cubicBezTo>
                    <a:pt x="1025" y="863"/>
                    <a:pt x="985" y="885"/>
                    <a:pt x="946" y="907"/>
                  </a:cubicBezTo>
                  <a:cubicBezTo>
                    <a:pt x="907" y="930"/>
                    <a:pt x="868" y="953"/>
                    <a:pt x="830" y="977"/>
                  </a:cubicBezTo>
                  <a:close/>
                  <a:moveTo>
                    <a:pt x="1234" y="842"/>
                  </a:moveTo>
                  <a:cubicBezTo>
                    <a:pt x="1305" y="807"/>
                    <a:pt x="1375" y="776"/>
                    <a:pt x="1444" y="749"/>
                  </a:cubicBezTo>
                  <a:cubicBezTo>
                    <a:pt x="1454" y="822"/>
                    <a:pt x="1462" y="898"/>
                    <a:pt x="1468" y="977"/>
                  </a:cubicBezTo>
                  <a:cubicBezTo>
                    <a:pt x="1430" y="953"/>
                    <a:pt x="1391" y="930"/>
                    <a:pt x="1352" y="907"/>
                  </a:cubicBezTo>
                  <a:cubicBezTo>
                    <a:pt x="1313" y="885"/>
                    <a:pt x="1273" y="863"/>
                    <a:pt x="1234" y="842"/>
                  </a:cubicBezTo>
                  <a:close/>
                  <a:moveTo>
                    <a:pt x="1553" y="1124"/>
                  </a:moveTo>
                  <a:cubicBezTo>
                    <a:pt x="1618" y="1169"/>
                    <a:pt x="1680" y="1214"/>
                    <a:pt x="1738" y="1259"/>
                  </a:cubicBezTo>
                  <a:cubicBezTo>
                    <a:pt x="1680" y="1304"/>
                    <a:pt x="1618" y="1349"/>
                    <a:pt x="1553" y="1394"/>
                  </a:cubicBezTo>
                  <a:cubicBezTo>
                    <a:pt x="1554" y="1349"/>
                    <a:pt x="1555" y="1304"/>
                    <a:pt x="1555" y="1259"/>
                  </a:cubicBezTo>
                  <a:cubicBezTo>
                    <a:pt x="1555" y="1214"/>
                    <a:pt x="1554" y="1169"/>
                    <a:pt x="1553" y="1124"/>
                  </a:cubicBezTo>
                  <a:close/>
                  <a:moveTo>
                    <a:pt x="926" y="408"/>
                  </a:moveTo>
                  <a:cubicBezTo>
                    <a:pt x="989" y="201"/>
                    <a:pt x="1072" y="78"/>
                    <a:pt x="1149" y="78"/>
                  </a:cubicBezTo>
                  <a:cubicBezTo>
                    <a:pt x="1226" y="78"/>
                    <a:pt x="1309" y="201"/>
                    <a:pt x="1372" y="408"/>
                  </a:cubicBezTo>
                  <a:cubicBezTo>
                    <a:pt x="1395" y="487"/>
                    <a:pt x="1415" y="575"/>
                    <a:pt x="1432" y="670"/>
                  </a:cubicBezTo>
                  <a:cubicBezTo>
                    <a:pt x="1340" y="706"/>
                    <a:pt x="1245" y="749"/>
                    <a:pt x="1149" y="798"/>
                  </a:cubicBezTo>
                  <a:cubicBezTo>
                    <a:pt x="1053" y="749"/>
                    <a:pt x="958" y="706"/>
                    <a:pt x="866" y="670"/>
                  </a:cubicBezTo>
                  <a:cubicBezTo>
                    <a:pt x="883" y="575"/>
                    <a:pt x="903" y="487"/>
                    <a:pt x="926" y="408"/>
                  </a:cubicBezTo>
                  <a:close/>
                  <a:moveTo>
                    <a:pt x="300" y="1026"/>
                  </a:moveTo>
                  <a:cubicBezTo>
                    <a:pt x="153" y="869"/>
                    <a:pt x="88" y="735"/>
                    <a:pt x="126" y="668"/>
                  </a:cubicBezTo>
                  <a:cubicBezTo>
                    <a:pt x="149" y="630"/>
                    <a:pt x="208" y="610"/>
                    <a:pt x="296" y="610"/>
                  </a:cubicBezTo>
                  <a:cubicBezTo>
                    <a:pt x="358" y="610"/>
                    <a:pt x="435" y="620"/>
                    <a:pt x="523" y="641"/>
                  </a:cubicBezTo>
                  <a:cubicBezTo>
                    <a:pt x="603" y="659"/>
                    <a:pt x="690" y="686"/>
                    <a:pt x="780" y="720"/>
                  </a:cubicBezTo>
                  <a:cubicBezTo>
                    <a:pt x="766" y="817"/>
                    <a:pt x="756" y="921"/>
                    <a:pt x="749" y="1028"/>
                  </a:cubicBezTo>
                  <a:cubicBezTo>
                    <a:pt x="660" y="1087"/>
                    <a:pt x="575" y="1148"/>
                    <a:pt x="498" y="1209"/>
                  </a:cubicBezTo>
                  <a:cubicBezTo>
                    <a:pt x="423" y="1148"/>
                    <a:pt x="357" y="1086"/>
                    <a:pt x="300" y="1026"/>
                  </a:cubicBezTo>
                  <a:close/>
                  <a:moveTo>
                    <a:pt x="523" y="1877"/>
                  </a:moveTo>
                  <a:cubicBezTo>
                    <a:pt x="313" y="1927"/>
                    <a:pt x="165" y="1916"/>
                    <a:pt x="126" y="1850"/>
                  </a:cubicBezTo>
                  <a:cubicBezTo>
                    <a:pt x="88" y="1783"/>
                    <a:pt x="153" y="1649"/>
                    <a:pt x="300" y="1492"/>
                  </a:cubicBezTo>
                  <a:cubicBezTo>
                    <a:pt x="357" y="1432"/>
                    <a:pt x="423" y="1370"/>
                    <a:pt x="498" y="1309"/>
                  </a:cubicBezTo>
                  <a:cubicBezTo>
                    <a:pt x="575" y="1370"/>
                    <a:pt x="660" y="1431"/>
                    <a:pt x="749" y="1490"/>
                  </a:cubicBezTo>
                  <a:cubicBezTo>
                    <a:pt x="756" y="1597"/>
                    <a:pt x="766" y="1701"/>
                    <a:pt x="780" y="1798"/>
                  </a:cubicBezTo>
                  <a:cubicBezTo>
                    <a:pt x="690" y="1832"/>
                    <a:pt x="603" y="1859"/>
                    <a:pt x="523" y="1877"/>
                  </a:cubicBezTo>
                  <a:close/>
                  <a:moveTo>
                    <a:pt x="1372" y="2110"/>
                  </a:moveTo>
                  <a:cubicBezTo>
                    <a:pt x="1309" y="2317"/>
                    <a:pt x="1226" y="2440"/>
                    <a:pt x="1149" y="2440"/>
                  </a:cubicBezTo>
                  <a:cubicBezTo>
                    <a:pt x="1072" y="2440"/>
                    <a:pt x="989" y="2317"/>
                    <a:pt x="926" y="2110"/>
                  </a:cubicBezTo>
                  <a:cubicBezTo>
                    <a:pt x="903" y="2031"/>
                    <a:pt x="883" y="1943"/>
                    <a:pt x="866" y="1848"/>
                  </a:cubicBezTo>
                  <a:cubicBezTo>
                    <a:pt x="958" y="1812"/>
                    <a:pt x="1053" y="1769"/>
                    <a:pt x="1149" y="1720"/>
                  </a:cubicBezTo>
                  <a:cubicBezTo>
                    <a:pt x="1245" y="1769"/>
                    <a:pt x="1340" y="1812"/>
                    <a:pt x="1432" y="1848"/>
                  </a:cubicBezTo>
                  <a:cubicBezTo>
                    <a:pt x="1415" y="1943"/>
                    <a:pt x="1395" y="2031"/>
                    <a:pt x="1372" y="2110"/>
                  </a:cubicBezTo>
                  <a:close/>
                  <a:moveTo>
                    <a:pt x="2172" y="1850"/>
                  </a:moveTo>
                  <a:cubicBezTo>
                    <a:pt x="2133" y="1916"/>
                    <a:pt x="1985" y="1927"/>
                    <a:pt x="1775" y="1877"/>
                  </a:cubicBezTo>
                  <a:cubicBezTo>
                    <a:pt x="1695" y="1859"/>
                    <a:pt x="1608" y="1832"/>
                    <a:pt x="1518" y="1798"/>
                  </a:cubicBezTo>
                  <a:cubicBezTo>
                    <a:pt x="1532" y="1701"/>
                    <a:pt x="1542" y="1597"/>
                    <a:pt x="1549" y="1490"/>
                  </a:cubicBezTo>
                  <a:cubicBezTo>
                    <a:pt x="1638" y="1431"/>
                    <a:pt x="1723" y="1370"/>
                    <a:pt x="1800" y="1309"/>
                  </a:cubicBezTo>
                  <a:cubicBezTo>
                    <a:pt x="1875" y="1370"/>
                    <a:pt x="1941" y="1432"/>
                    <a:pt x="1998" y="1492"/>
                  </a:cubicBezTo>
                  <a:cubicBezTo>
                    <a:pt x="2145" y="1649"/>
                    <a:pt x="2210" y="1783"/>
                    <a:pt x="2172" y="18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Freeform 79">
              <a:extLst>
                <a:ext uri="{FF2B5EF4-FFF2-40B4-BE49-F238E27FC236}">
                  <a16:creationId xmlns:a16="http://schemas.microsoft.com/office/drawing/2014/main" id="{B527B3BA-6BBC-48C5-A5CA-36BBF310063F}"/>
                </a:ext>
              </a:extLst>
            </p:cNvPr>
            <p:cNvSpPr>
              <a:spLocks noEditPoints="1"/>
            </p:cNvSpPr>
            <p:nvPr/>
          </p:nvSpPr>
          <p:spPr bwMode="auto">
            <a:xfrm>
              <a:off x="2610" y="3173"/>
              <a:ext cx="36" cy="37"/>
            </a:xfrm>
            <a:custGeom>
              <a:avLst/>
              <a:gdLst>
                <a:gd name="T0" fmla="*/ 150 w 300"/>
                <a:gd name="T1" fmla="*/ 0 h 300"/>
                <a:gd name="T2" fmla="*/ 0 w 300"/>
                <a:gd name="T3" fmla="*/ 150 h 300"/>
                <a:gd name="T4" fmla="*/ 150 w 300"/>
                <a:gd name="T5" fmla="*/ 300 h 300"/>
                <a:gd name="T6" fmla="*/ 300 w 300"/>
                <a:gd name="T7" fmla="*/ 150 h 300"/>
                <a:gd name="T8" fmla="*/ 150 w 300"/>
                <a:gd name="T9" fmla="*/ 0 h 300"/>
                <a:gd name="T10" fmla="*/ 150 w 300"/>
                <a:gd name="T11" fmla="*/ 223 h 300"/>
                <a:gd name="T12" fmla="*/ 77 w 300"/>
                <a:gd name="T13" fmla="*/ 150 h 300"/>
                <a:gd name="T14" fmla="*/ 150 w 300"/>
                <a:gd name="T15" fmla="*/ 77 h 300"/>
                <a:gd name="T16" fmla="*/ 223 w 300"/>
                <a:gd name="T17" fmla="*/ 150 h 300"/>
                <a:gd name="T18" fmla="*/ 150 w 300"/>
                <a:gd name="T19" fmla="*/ 223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0" h="300">
                  <a:moveTo>
                    <a:pt x="150" y="0"/>
                  </a:moveTo>
                  <a:cubicBezTo>
                    <a:pt x="67" y="0"/>
                    <a:pt x="0" y="67"/>
                    <a:pt x="0" y="150"/>
                  </a:cubicBezTo>
                  <a:cubicBezTo>
                    <a:pt x="0" y="233"/>
                    <a:pt x="67" y="300"/>
                    <a:pt x="150" y="300"/>
                  </a:cubicBezTo>
                  <a:cubicBezTo>
                    <a:pt x="233" y="300"/>
                    <a:pt x="300" y="233"/>
                    <a:pt x="300" y="150"/>
                  </a:cubicBezTo>
                  <a:cubicBezTo>
                    <a:pt x="300" y="67"/>
                    <a:pt x="233" y="0"/>
                    <a:pt x="150" y="0"/>
                  </a:cubicBezTo>
                  <a:close/>
                  <a:moveTo>
                    <a:pt x="150" y="223"/>
                  </a:moveTo>
                  <a:cubicBezTo>
                    <a:pt x="110" y="223"/>
                    <a:pt x="77" y="190"/>
                    <a:pt x="77" y="150"/>
                  </a:cubicBezTo>
                  <a:cubicBezTo>
                    <a:pt x="77" y="110"/>
                    <a:pt x="110" y="77"/>
                    <a:pt x="150" y="77"/>
                  </a:cubicBezTo>
                  <a:cubicBezTo>
                    <a:pt x="190" y="77"/>
                    <a:pt x="223" y="110"/>
                    <a:pt x="223" y="150"/>
                  </a:cubicBezTo>
                  <a:cubicBezTo>
                    <a:pt x="223" y="190"/>
                    <a:pt x="190" y="223"/>
                    <a:pt x="150" y="2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grpSp>
      <p:cxnSp>
        <p:nvCxnSpPr>
          <p:cNvPr id="12" name="Straight Connector 11">
            <a:extLst>
              <a:ext uri="{FF2B5EF4-FFF2-40B4-BE49-F238E27FC236}">
                <a16:creationId xmlns:a16="http://schemas.microsoft.com/office/drawing/2014/main" id="{919EAB66-E11D-40B2-BE66-46313A84CEFC}"/>
              </a:ext>
            </a:extLst>
          </p:cNvPr>
          <p:cNvCxnSpPr/>
          <p:nvPr userDrawn="1"/>
        </p:nvCxnSpPr>
        <p:spPr>
          <a:xfrm>
            <a:off x="5686639" y="1125190"/>
            <a:ext cx="794385" cy="0"/>
          </a:xfrm>
          <a:prstGeom prst="line">
            <a:avLst/>
          </a:prstGeom>
          <a:ln w="53975">
            <a:solidFill>
              <a:srgbClr val="F2944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72358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mpty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0414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sclaimer_slide">
    <p:spTree>
      <p:nvGrpSpPr>
        <p:cNvPr id="1" name=""/>
        <p:cNvGrpSpPr/>
        <p:nvPr/>
      </p:nvGrpSpPr>
      <p:grpSpPr>
        <a:xfrm>
          <a:off x="0" y="0"/>
          <a:ext cx="0" cy="0"/>
          <a:chOff x="0" y="0"/>
          <a:chExt cx="0" cy="0"/>
        </a:xfrm>
      </p:grpSpPr>
      <p:cxnSp>
        <p:nvCxnSpPr>
          <p:cNvPr id="7" name="Gerade Verbindung 7">
            <a:extLst>
              <a:ext uri="{FF2B5EF4-FFF2-40B4-BE49-F238E27FC236}">
                <a16:creationId xmlns:a16="http://schemas.microsoft.com/office/drawing/2014/main" id="{6785F6FA-4777-440C-A32E-8D76AEABBA8C}"/>
              </a:ext>
            </a:extLst>
          </p:cNvPr>
          <p:cNvCxnSpPr/>
          <p:nvPr userDrawn="1"/>
        </p:nvCxnSpPr>
        <p:spPr>
          <a:xfrm>
            <a:off x="558659" y="6064069"/>
            <a:ext cx="5346000" cy="0"/>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 name="Gerade Verbindung 8">
            <a:extLst>
              <a:ext uri="{FF2B5EF4-FFF2-40B4-BE49-F238E27FC236}">
                <a16:creationId xmlns:a16="http://schemas.microsoft.com/office/drawing/2014/main" id="{DED792A4-3F0B-4FE7-9E22-255996C4FC99}"/>
              </a:ext>
            </a:extLst>
          </p:cNvPr>
          <p:cNvCxnSpPr/>
          <p:nvPr userDrawn="1"/>
        </p:nvCxnSpPr>
        <p:spPr>
          <a:xfrm>
            <a:off x="577747" y="3504531"/>
            <a:ext cx="5295600" cy="0"/>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9" name="Grafik 9" descr="CMSLegal_BackPage_Logo1">
            <a:extLst>
              <a:ext uri="{FF2B5EF4-FFF2-40B4-BE49-F238E27FC236}">
                <a16:creationId xmlns:a16="http://schemas.microsoft.com/office/drawing/2014/main" id="{5842DC75-F970-44EF-AA9F-8ECFEDADFF6D}"/>
              </a:ext>
            </a:extLst>
          </p:cNvPr>
          <p:cNvPicPr>
            <a:picLocks noChangeAspect="1" noChangeArrowheads="1"/>
          </p:cNvPicPr>
          <p:nvPr userDrawn="1">
            <p:custDataLst>
              <p:tags r:id="rId1"/>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592803" y="2492496"/>
            <a:ext cx="1917699"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platzhalter 2" descr="CMS_Legal_Disclaimer_Textbox_001">
            <a:extLst>
              <a:ext uri="{FF2B5EF4-FFF2-40B4-BE49-F238E27FC236}">
                <a16:creationId xmlns:a16="http://schemas.microsoft.com/office/drawing/2014/main" id="{81D16FF7-7750-4CB8-BE52-9421695B0D17}"/>
              </a:ext>
            </a:extLst>
          </p:cNvPr>
          <p:cNvSpPr txBox="1">
            <a:spLocks/>
          </p:cNvSpPr>
          <p:nvPr userDrawn="1">
            <p:custDataLst>
              <p:tags r:id="rId2"/>
            </p:custDataLst>
          </p:nvPr>
        </p:nvSpPr>
        <p:spPr>
          <a:xfrm>
            <a:off x="599060" y="2806321"/>
            <a:ext cx="5400000" cy="159462"/>
          </a:xfrm>
          <a:prstGeom prst="rect">
            <a:avLst/>
          </a:prstGeom>
        </p:spPr>
        <p:txBody>
          <a:bodyPr wrap="square" lIns="0" tIns="36000" rIns="0" bIns="0">
            <a:spAutoFit/>
          </a:bodyPr>
          <a:lstStyle>
            <a:lvl1pPr marL="0" marR="0" indent="0" algn="l" defTabSz="914400" rtl="0" eaLnBrk="1" fontAlgn="auto" latinLnBrk="0" hangingPunct="1">
              <a:lnSpc>
                <a:spcPct val="100000"/>
              </a:lnSpc>
              <a:spcBef>
                <a:spcPts val="0"/>
              </a:spcBef>
              <a:spcAft>
                <a:spcPts val="0"/>
              </a:spcAft>
              <a:buClrTx/>
              <a:buSzTx/>
              <a:buFontTx/>
              <a:buNone/>
              <a:tabLst/>
              <a:defRPr sz="1000" kern="1200">
                <a:solidFill>
                  <a:srgbClr val="13294A"/>
                </a:solidFill>
                <a:latin typeface="Arial" pitchFamily="34" charset="0"/>
                <a:ea typeface="Arial" pitchFamily="-110" charset="0"/>
                <a:cs typeface="Arial" pitchFamily="34" charset="0"/>
              </a:defRPr>
            </a:lvl1pPr>
            <a:lvl2pPr marL="742950" indent="-285750" algn="l" rtl="0" eaLnBrk="1" fontAlgn="base" hangingPunct="1">
              <a:spcBef>
                <a:spcPct val="20000"/>
              </a:spcBef>
              <a:spcAft>
                <a:spcPct val="0"/>
              </a:spcAft>
              <a:buFont typeface="Arial" charset="0"/>
              <a:buChar char="•"/>
              <a:defRPr kern="1200">
                <a:solidFill>
                  <a:srgbClr val="13294A"/>
                </a:solidFill>
                <a:latin typeface="Arial" pitchFamily="34" charset="0"/>
                <a:ea typeface="Arial" pitchFamily="-110" charset="0"/>
                <a:cs typeface="Arial" pitchFamily="34" charset="0"/>
              </a:defRPr>
            </a:lvl2pPr>
            <a:lvl3pPr marL="1143000" indent="-228600" algn="l" rtl="0" eaLnBrk="1" fontAlgn="base" hangingPunct="1">
              <a:spcBef>
                <a:spcPct val="20000"/>
              </a:spcBef>
              <a:spcAft>
                <a:spcPct val="0"/>
              </a:spcAft>
              <a:buFont typeface="Symbol" pitchFamily="-110" charset="2"/>
              <a:buChar char="-"/>
              <a:defRPr sz="1600" kern="1200">
                <a:solidFill>
                  <a:srgbClr val="13294A"/>
                </a:solidFill>
                <a:latin typeface="Arial" pitchFamily="34" charset="0"/>
                <a:ea typeface="Arial" pitchFamily="-110" charset="0"/>
                <a:cs typeface="Arial" pitchFamily="34" charset="0"/>
              </a:defRPr>
            </a:lvl3pPr>
            <a:lvl4pPr marL="1600200" indent="-228600" algn="l" rtl="0" eaLnBrk="1" fontAlgn="base" hangingPunct="1">
              <a:spcBef>
                <a:spcPct val="20000"/>
              </a:spcBef>
              <a:spcAft>
                <a:spcPct val="0"/>
              </a:spcAft>
              <a:buFont typeface="Arial" charset="0"/>
              <a:buChar char="•"/>
              <a:defRPr sz="1600" kern="1200">
                <a:solidFill>
                  <a:srgbClr val="13294A"/>
                </a:solidFill>
                <a:latin typeface="Arial" pitchFamily="34" charset="0"/>
                <a:ea typeface="Arial" pitchFamily="-110" charset="0"/>
                <a:cs typeface="Arial" pitchFamily="34" charset="0"/>
              </a:defRPr>
            </a:lvl4pPr>
            <a:lvl5pPr marL="2057400" indent="-228600" algn="l" rtl="0" eaLnBrk="1" fontAlgn="base" hangingPunct="1">
              <a:spcBef>
                <a:spcPct val="20000"/>
              </a:spcBef>
              <a:spcAft>
                <a:spcPct val="0"/>
              </a:spcAft>
              <a:buFont typeface="Symbol" pitchFamily="-110" charset="2"/>
              <a:buChar char="-"/>
              <a:defRPr sz="1600" kern="1200">
                <a:solidFill>
                  <a:srgbClr val="13294A"/>
                </a:solidFill>
                <a:latin typeface="Arial" pitchFamily="34" charset="0"/>
                <a:ea typeface="Arial" pitchFamily="-110"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GB" sz="1200" b="1" baseline="30000">
                <a:solidFill>
                  <a:prstClr val="black"/>
                </a:solidFill>
                <a:ea typeface="+mn-ea"/>
              </a:rPr>
              <a:t>Your free online legal information service. </a:t>
            </a:r>
            <a:endParaRPr lang="en-GB" sz="1200" b="1" baseline="30000" dirty="0">
              <a:solidFill>
                <a:prstClr val="black"/>
              </a:solidFill>
              <a:ea typeface="+mn-ea"/>
            </a:endParaRPr>
          </a:p>
        </p:txBody>
      </p:sp>
      <p:sp>
        <p:nvSpPr>
          <p:cNvPr id="11" name="Textplatzhalter 1" descr="CMS_Legal_Disclaimer_Textbox_003">
            <a:extLst>
              <a:ext uri="{FF2B5EF4-FFF2-40B4-BE49-F238E27FC236}">
                <a16:creationId xmlns:a16="http://schemas.microsoft.com/office/drawing/2014/main" id="{51BB6A91-4189-4293-9EE2-94BEF9D51F59}"/>
              </a:ext>
            </a:extLst>
          </p:cNvPr>
          <p:cNvSpPr txBox="1">
            <a:spLocks/>
          </p:cNvSpPr>
          <p:nvPr userDrawn="1">
            <p:custDataLst>
              <p:tags r:id="rId3"/>
            </p:custDataLst>
          </p:nvPr>
        </p:nvSpPr>
        <p:spPr>
          <a:xfrm>
            <a:off x="595565" y="3600060"/>
            <a:ext cx="5295600" cy="282573"/>
          </a:xfrm>
          <a:prstGeom prst="rect">
            <a:avLst/>
          </a:prstGeom>
        </p:spPr>
        <p:txBody>
          <a:bodyPr lIns="0" tIns="36000" rIns="0" bIns="0">
            <a:spAutoFit/>
          </a:bodyPr>
          <a:lstStyle>
            <a:lvl1pPr marL="0" marR="0" indent="0" algn="l" defTabSz="914400" rtl="0" eaLnBrk="1" fontAlgn="auto" latinLnBrk="0" hangingPunct="1">
              <a:lnSpc>
                <a:spcPct val="100000"/>
              </a:lnSpc>
              <a:spcBef>
                <a:spcPts val="0"/>
              </a:spcBef>
              <a:spcAft>
                <a:spcPts val="0"/>
              </a:spcAft>
              <a:buClrTx/>
              <a:buSzTx/>
              <a:buFontTx/>
              <a:buNone/>
              <a:tabLst/>
              <a:defRPr kumimoji="0" lang="en-GB" sz="1000" b="1" i="0" u="none" strike="noStrike" kern="1200" cap="none" spc="0" normalizeH="0" baseline="30000" noProof="0">
                <a:solidFill>
                  <a:srgbClr val="13294A"/>
                </a:solidFill>
                <a:latin typeface="Arial" pitchFamily="34" charset="0"/>
                <a:ea typeface="Arial" pitchFamily="-110" charset="0"/>
                <a:cs typeface="Arial" pitchFamily="34" charset="0"/>
              </a:defRPr>
            </a:lvl1pPr>
            <a:lvl2pPr marL="742950" indent="-285750" algn="l" rtl="0" eaLnBrk="1" fontAlgn="base" hangingPunct="1">
              <a:spcBef>
                <a:spcPct val="20000"/>
              </a:spcBef>
              <a:spcAft>
                <a:spcPct val="0"/>
              </a:spcAft>
              <a:buFont typeface="Arial" charset="0"/>
              <a:buChar char="•"/>
              <a:defRPr kern="1200">
                <a:solidFill>
                  <a:srgbClr val="13294A"/>
                </a:solidFill>
                <a:latin typeface="Arial" pitchFamily="34" charset="0"/>
                <a:ea typeface="Arial" pitchFamily="-110" charset="0"/>
                <a:cs typeface="Arial" pitchFamily="34" charset="0"/>
              </a:defRPr>
            </a:lvl2pPr>
            <a:lvl3pPr marL="1143000" indent="-228600" algn="l" rtl="0" eaLnBrk="1" fontAlgn="base" hangingPunct="1">
              <a:spcBef>
                <a:spcPct val="20000"/>
              </a:spcBef>
              <a:spcAft>
                <a:spcPct val="0"/>
              </a:spcAft>
              <a:buFont typeface="Symbol" pitchFamily="-110" charset="2"/>
              <a:buChar char="-"/>
              <a:defRPr sz="1600" kern="1200">
                <a:solidFill>
                  <a:srgbClr val="13294A"/>
                </a:solidFill>
                <a:latin typeface="Arial" pitchFamily="34" charset="0"/>
                <a:ea typeface="Arial" pitchFamily="-110" charset="0"/>
                <a:cs typeface="Arial" pitchFamily="34" charset="0"/>
              </a:defRPr>
            </a:lvl3pPr>
            <a:lvl4pPr marL="1600200" indent="-228600" algn="l" rtl="0" eaLnBrk="1" fontAlgn="base" hangingPunct="1">
              <a:spcBef>
                <a:spcPct val="20000"/>
              </a:spcBef>
              <a:spcAft>
                <a:spcPct val="0"/>
              </a:spcAft>
              <a:buFont typeface="Arial" charset="0"/>
              <a:buChar char="•"/>
              <a:defRPr sz="1600" kern="1200">
                <a:solidFill>
                  <a:srgbClr val="13294A"/>
                </a:solidFill>
                <a:latin typeface="Arial" pitchFamily="34" charset="0"/>
                <a:ea typeface="Arial" pitchFamily="-110" charset="0"/>
                <a:cs typeface="Arial" pitchFamily="34" charset="0"/>
              </a:defRPr>
            </a:lvl4pPr>
            <a:lvl5pPr marL="2057400" indent="-228600" algn="l" rtl="0" eaLnBrk="1" fontAlgn="base" hangingPunct="1">
              <a:spcBef>
                <a:spcPct val="20000"/>
              </a:spcBef>
              <a:spcAft>
                <a:spcPct val="0"/>
              </a:spcAft>
              <a:buFont typeface="Symbol" pitchFamily="-110" charset="2"/>
              <a:buChar char="-"/>
              <a:defRPr sz="1600" kern="1200">
                <a:solidFill>
                  <a:srgbClr val="13294A"/>
                </a:solidFill>
                <a:latin typeface="Arial" pitchFamily="34" charset="0"/>
                <a:ea typeface="Arial" pitchFamily="-110"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GB" sz="1200" b="0">
                <a:solidFill>
                  <a:prstClr val="black"/>
                </a:solidFill>
                <a:ea typeface="+mn-ea"/>
              </a:rPr>
              <a:t>The information held in this publication is for general purposes and guidance only and does not purport to constitute legal or professional advice. It was prepared in co-operation with local attorneys.</a:t>
            </a:r>
            <a:endParaRPr lang="en-US" sz="1200" dirty="0">
              <a:solidFill>
                <a:prstClr val="black"/>
              </a:solidFill>
            </a:endParaRPr>
          </a:p>
        </p:txBody>
      </p:sp>
      <p:sp>
        <p:nvSpPr>
          <p:cNvPr id="12" name="Textplatzhalter 1" descr="CMS_Legal_Disclaimer_Textbox_003">
            <a:extLst>
              <a:ext uri="{FF2B5EF4-FFF2-40B4-BE49-F238E27FC236}">
                <a16:creationId xmlns:a16="http://schemas.microsoft.com/office/drawing/2014/main" id="{96047BE9-7A53-4025-9A64-A30F052E9B9F}"/>
              </a:ext>
            </a:extLst>
          </p:cNvPr>
          <p:cNvSpPr txBox="1">
            <a:spLocks/>
          </p:cNvSpPr>
          <p:nvPr userDrawn="1">
            <p:custDataLst>
              <p:tags r:id="rId4"/>
            </p:custDataLst>
          </p:nvPr>
        </p:nvSpPr>
        <p:spPr>
          <a:xfrm>
            <a:off x="591440" y="4946887"/>
            <a:ext cx="3970800" cy="159462"/>
          </a:xfrm>
          <a:prstGeom prst="rect">
            <a:avLst/>
          </a:prstGeom>
        </p:spPr>
        <p:txBody>
          <a:bodyPr wrap="square" lIns="0" tIns="36000" rIns="0" bIns="0">
            <a:spAutoFit/>
          </a:bodyPr>
          <a:lstStyle>
            <a:lvl1pPr marL="0" marR="0" indent="0" algn="l" defTabSz="914400" rtl="0" eaLnBrk="1" fontAlgn="auto" latinLnBrk="0" hangingPunct="1">
              <a:lnSpc>
                <a:spcPct val="100000"/>
              </a:lnSpc>
              <a:spcBef>
                <a:spcPts val="0"/>
              </a:spcBef>
              <a:spcAft>
                <a:spcPts val="0"/>
              </a:spcAft>
              <a:buClrTx/>
              <a:buSzTx/>
              <a:buFontTx/>
              <a:buNone/>
              <a:tabLst/>
              <a:defRPr kumimoji="0" lang="en-GB" sz="1000" b="1" i="0" u="none" strike="noStrike" kern="1200" cap="none" spc="0" normalizeH="0" baseline="30000" noProof="0">
                <a:solidFill>
                  <a:srgbClr val="13294A"/>
                </a:solidFill>
                <a:latin typeface="Arial" pitchFamily="34" charset="0"/>
                <a:ea typeface="Arial" pitchFamily="-110" charset="0"/>
                <a:cs typeface="Arial" pitchFamily="34" charset="0"/>
              </a:defRPr>
            </a:lvl1pPr>
            <a:lvl2pPr marL="742950" indent="-285750" algn="l" rtl="0" eaLnBrk="1" fontAlgn="base" hangingPunct="1">
              <a:spcBef>
                <a:spcPct val="20000"/>
              </a:spcBef>
              <a:spcAft>
                <a:spcPct val="0"/>
              </a:spcAft>
              <a:buFont typeface="Arial" charset="0"/>
              <a:buChar char="•"/>
              <a:defRPr kern="1200">
                <a:solidFill>
                  <a:srgbClr val="13294A"/>
                </a:solidFill>
                <a:latin typeface="Arial" pitchFamily="34" charset="0"/>
                <a:ea typeface="Arial" pitchFamily="-110" charset="0"/>
                <a:cs typeface="Arial" pitchFamily="34" charset="0"/>
              </a:defRPr>
            </a:lvl2pPr>
            <a:lvl3pPr marL="1143000" indent="-228600" algn="l" rtl="0" eaLnBrk="1" fontAlgn="base" hangingPunct="1">
              <a:spcBef>
                <a:spcPct val="20000"/>
              </a:spcBef>
              <a:spcAft>
                <a:spcPct val="0"/>
              </a:spcAft>
              <a:buFont typeface="Symbol" pitchFamily="-110" charset="2"/>
              <a:buChar char="-"/>
              <a:defRPr sz="1600" kern="1200">
                <a:solidFill>
                  <a:srgbClr val="13294A"/>
                </a:solidFill>
                <a:latin typeface="Arial" pitchFamily="34" charset="0"/>
                <a:ea typeface="Arial" pitchFamily="-110" charset="0"/>
                <a:cs typeface="Arial" pitchFamily="34" charset="0"/>
              </a:defRPr>
            </a:lvl3pPr>
            <a:lvl4pPr marL="1600200" indent="-228600" algn="l" rtl="0" eaLnBrk="1" fontAlgn="base" hangingPunct="1">
              <a:spcBef>
                <a:spcPct val="20000"/>
              </a:spcBef>
              <a:spcAft>
                <a:spcPct val="0"/>
              </a:spcAft>
              <a:buFont typeface="Arial" charset="0"/>
              <a:buChar char="•"/>
              <a:defRPr sz="1600" kern="1200">
                <a:solidFill>
                  <a:srgbClr val="13294A"/>
                </a:solidFill>
                <a:latin typeface="Arial" pitchFamily="34" charset="0"/>
                <a:ea typeface="Arial" pitchFamily="-110" charset="0"/>
                <a:cs typeface="Arial" pitchFamily="34" charset="0"/>
              </a:defRPr>
            </a:lvl4pPr>
            <a:lvl5pPr marL="2057400" indent="-228600" algn="l" rtl="0" eaLnBrk="1" fontAlgn="base" hangingPunct="1">
              <a:spcBef>
                <a:spcPct val="20000"/>
              </a:spcBef>
              <a:spcAft>
                <a:spcPct val="0"/>
              </a:spcAft>
              <a:buFont typeface="Symbol" pitchFamily="-110" charset="2"/>
              <a:buChar char="-"/>
              <a:defRPr sz="1600" kern="1200">
                <a:solidFill>
                  <a:srgbClr val="13294A"/>
                </a:solidFill>
                <a:latin typeface="Arial" pitchFamily="34" charset="0"/>
                <a:ea typeface="Arial" pitchFamily="-110"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1200">
                <a:solidFill>
                  <a:prstClr val="black"/>
                </a:solidFill>
                <a:ea typeface="+mn-ea"/>
              </a:rPr>
              <a:t>CMS Locations</a:t>
            </a:r>
            <a:endParaRPr lang="en-US" sz="1200" dirty="0">
              <a:solidFill>
                <a:prstClr val="black"/>
              </a:solidFill>
            </a:endParaRPr>
          </a:p>
        </p:txBody>
      </p:sp>
      <p:sp>
        <p:nvSpPr>
          <p:cNvPr id="13" name="Textplatzhalter 1" descr="CMS_Legal_Disclaimer_Textbox_003">
            <a:extLst>
              <a:ext uri="{FF2B5EF4-FFF2-40B4-BE49-F238E27FC236}">
                <a16:creationId xmlns:a16="http://schemas.microsoft.com/office/drawing/2014/main" id="{5C188066-0DCA-4BFA-BF9C-B549C47333C5}"/>
              </a:ext>
            </a:extLst>
          </p:cNvPr>
          <p:cNvSpPr txBox="1">
            <a:spLocks/>
          </p:cNvSpPr>
          <p:nvPr userDrawn="1">
            <p:custDataLst>
              <p:tags r:id="rId5"/>
            </p:custDataLst>
          </p:nvPr>
        </p:nvSpPr>
        <p:spPr>
          <a:xfrm>
            <a:off x="595527" y="3972387"/>
            <a:ext cx="5295600" cy="898126"/>
          </a:xfrm>
          <a:prstGeom prst="rect">
            <a:avLst/>
          </a:prstGeom>
        </p:spPr>
        <p:txBody>
          <a:bodyPr lIns="0" tIns="36000" rIns="0" bIns="0">
            <a:spAutoFit/>
          </a:bodyPr>
          <a:lstStyle>
            <a:lvl1pPr marL="0" marR="0" indent="0" algn="l" defTabSz="914400" rtl="0" eaLnBrk="1" fontAlgn="auto" latinLnBrk="0" hangingPunct="1">
              <a:lnSpc>
                <a:spcPct val="100000"/>
              </a:lnSpc>
              <a:spcBef>
                <a:spcPts val="0"/>
              </a:spcBef>
              <a:spcAft>
                <a:spcPts val="0"/>
              </a:spcAft>
              <a:buClrTx/>
              <a:buSzTx/>
              <a:buFontTx/>
              <a:buNone/>
              <a:tabLst/>
              <a:defRPr kumimoji="0" lang="en-GB" sz="1000" b="1" i="0" u="none" strike="noStrike" kern="1200" cap="none" spc="0" normalizeH="0" baseline="30000" noProof="0">
                <a:solidFill>
                  <a:srgbClr val="13294A"/>
                </a:solidFill>
                <a:latin typeface="Arial" pitchFamily="34" charset="0"/>
                <a:ea typeface="Arial" pitchFamily="-110" charset="0"/>
                <a:cs typeface="Arial" pitchFamily="34" charset="0"/>
              </a:defRPr>
            </a:lvl1pPr>
            <a:lvl2pPr marL="742950" indent="-285750" algn="l" rtl="0" eaLnBrk="1" fontAlgn="base" hangingPunct="1">
              <a:spcBef>
                <a:spcPct val="20000"/>
              </a:spcBef>
              <a:spcAft>
                <a:spcPct val="0"/>
              </a:spcAft>
              <a:buFont typeface="Arial" charset="0"/>
              <a:buChar char="•"/>
              <a:defRPr kern="1200">
                <a:solidFill>
                  <a:srgbClr val="13294A"/>
                </a:solidFill>
                <a:latin typeface="Arial" pitchFamily="34" charset="0"/>
                <a:ea typeface="Arial" pitchFamily="-110" charset="0"/>
                <a:cs typeface="Arial" pitchFamily="34" charset="0"/>
              </a:defRPr>
            </a:lvl2pPr>
            <a:lvl3pPr marL="1143000" indent="-228600" algn="l" rtl="0" eaLnBrk="1" fontAlgn="base" hangingPunct="1">
              <a:spcBef>
                <a:spcPct val="20000"/>
              </a:spcBef>
              <a:spcAft>
                <a:spcPct val="0"/>
              </a:spcAft>
              <a:buFont typeface="Symbol" pitchFamily="-110" charset="2"/>
              <a:buChar char="-"/>
              <a:defRPr sz="1600" kern="1200">
                <a:solidFill>
                  <a:srgbClr val="13294A"/>
                </a:solidFill>
                <a:latin typeface="Arial" pitchFamily="34" charset="0"/>
                <a:ea typeface="Arial" pitchFamily="-110" charset="0"/>
                <a:cs typeface="Arial" pitchFamily="34" charset="0"/>
              </a:defRPr>
            </a:lvl3pPr>
            <a:lvl4pPr marL="1600200" indent="-228600" algn="l" rtl="0" eaLnBrk="1" fontAlgn="base" hangingPunct="1">
              <a:spcBef>
                <a:spcPct val="20000"/>
              </a:spcBef>
              <a:spcAft>
                <a:spcPct val="0"/>
              </a:spcAft>
              <a:buFont typeface="Arial" charset="0"/>
              <a:buChar char="•"/>
              <a:defRPr sz="1600" kern="1200">
                <a:solidFill>
                  <a:srgbClr val="13294A"/>
                </a:solidFill>
                <a:latin typeface="Arial" pitchFamily="34" charset="0"/>
                <a:ea typeface="Arial" pitchFamily="-110" charset="0"/>
                <a:cs typeface="Arial" pitchFamily="34" charset="0"/>
              </a:defRPr>
            </a:lvl4pPr>
            <a:lvl5pPr marL="2057400" indent="-228600" algn="l" rtl="0" eaLnBrk="1" fontAlgn="base" hangingPunct="1">
              <a:spcBef>
                <a:spcPct val="20000"/>
              </a:spcBef>
              <a:spcAft>
                <a:spcPct val="0"/>
              </a:spcAft>
              <a:buFont typeface="Symbol" pitchFamily="-110" charset="2"/>
              <a:buChar char="-"/>
              <a:defRPr sz="1600" kern="1200">
                <a:solidFill>
                  <a:srgbClr val="13294A"/>
                </a:solidFill>
                <a:latin typeface="Arial" pitchFamily="34" charset="0"/>
                <a:ea typeface="Arial" pitchFamily="-110"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GB" sz="1200" b="0">
                <a:solidFill>
                  <a:prstClr val="black"/>
                </a:solidFill>
                <a:ea typeface="+mn-ea"/>
              </a:rPr>
              <a:t>CMS Legal Services EEIG (CMS EEIG) is a European Economic Interest Grouping that coordinates an organisation of independent law firms. CMS EEIG provides no client services. Such services are solely provided by CMS EEIG’s member firms in their respective jurisdictions. CMS EEIG and each of its member firms are separate and legally distinct entities, and no such entity has any authority to bind any other. CMS EEIG and each member firm are liable only for their own acts or omissions and not those of each other. The brand name “CMS” and the term “firm” are used to refer to some or all of the member firms or their offices; details can be found under “legal information” in the footer of cms.law.</a:t>
            </a:r>
            <a:endParaRPr lang="en-US" sz="1200" dirty="0">
              <a:solidFill>
                <a:prstClr val="black"/>
              </a:solidFill>
            </a:endParaRPr>
          </a:p>
        </p:txBody>
      </p:sp>
      <p:sp>
        <p:nvSpPr>
          <p:cNvPr id="14" name="Textplatzhalter 1" descr="CMS_Legal_Disclaimer_Textbox_003">
            <a:extLst>
              <a:ext uri="{FF2B5EF4-FFF2-40B4-BE49-F238E27FC236}">
                <a16:creationId xmlns:a16="http://schemas.microsoft.com/office/drawing/2014/main" id="{D403EA79-FF2B-4EDE-8FC5-640EB608CBBD}"/>
              </a:ext>
            </a:extLst>
          </p:cNvPr>
          <p:cNvSpPr txBox="1">
            <a:spLocks/>
          </p:cNvSpPr>
          <p:nvPr userDrawn="1">
            <p:custDataLst>
              <p:tags r:id="rId6"/>
            </p:custDataLst>
          </p:nvPr>
        </p:nvSpPr>
        <p:spPr>
          <a:xfrm>
            <a:off x="591440" y="5070591"/>
            <a:ext cx="5256000" cy="898126"/>
          </a:xfrm>
          <a:prstGeom prst="rect">
            <a:avLst/>
          </a:prstGeom>
        </p:spPr>
        <p:txBody>
          <a:bodyPr wrap="square" lIns="0" tIns="36000" rIns="0" bIns="0">
            <a:spAutoFit/>
          </a:bodyPr>
          <a:lstStyle>
            <a:lvl1pPr marL="0" marR="0" indent="0" algn="l" defTabSz="914400" rtl="0" eaLnBrk="1" fontAlgn="auto" latinLnBrk="0" hangingPunct="1">
              <a:lnSpc>
                <a:spcPct val="100000"/>
              </a:lnSpc>
              <a:spcBef>
                <a:spcPts val="0"/>
              </a:spcBef>
              <a:spcAft>
                <a:spcPts val="0"/>
              </a:spcAft>
              <a:buClrTx/>
              <a:buSzTx/>
              <a:buFontTx/>
              <a:buNone/>
              <a:tabLst/>
              <a:defRPr kumimoji="0" lang="en-GB" sz="1000" b="1" i="0" u="none" strike="noStrike" kern="1200" cap="none" spc="0" normalizeH="0" baseline="30000" noProof="0">
                <a:solidFill>
                  <a:srgbClr val="13294A"/>
                </a:solidFill>
                <a:latin typeface="Arial" pitchFamily="34" charset="0"/>
                <a:ea typeface="Arial" pitchFamily="-110" charset="0"/>
                <a:cs typeface="Arial" pitchFamily="34" charset="0"/>
              </a:defRPr>
            </a:lvl1pPr>
            <a:lvl2pPr marL="742950" indent="-285750" algn="l" rtl="0" eaLnBrk="1" fontAlgn="base" hangingPunct="1">
              <a:spcBef>
                <a:spcPct val="20000"/>
              </a:spcBef>
              <a:spcAft>
                <a:spcPct val="0"/>
              </a:spcAft>
              <a:buFont typeface="Arial" charset="0"/>
              <a:buChar char="•"/>
              <a:defRPr kern="1200">
                <a:solidFill>
                  <a:srgbClr val="13294A"/>
                </a:solidFill>
                <a:latin typeface="Arial" pitchFamily="34" charset="0"/>
                <a:ea typeface="Arial" pitchFamily="-110" charset="0"/>
                <a:cs typeface="Arial" pitchFamily="34" charset="0"/>
              </a:defRPr>
            </a:lvl2pPr>
            <a:lvl3pPr marL="1143000" indent="-228600" algn="l" rtl="0" eaLnBrk="1" fontAlgn="base" hangingPunct="1">
              <a:spcBef>
                <a:spcPct val="20000"/>
              </a:spcBef>
              <a:spcAft>
                <a:spcPct val="0"/>
              </a:spcAft>
              <a:buFont typeface="Symbol" pitchFamily="-110" charset="2"/>
              <a:buChar char="-"/>
              <a:defRPr sz="1600" kern="1200">
                <a:solidFill>
                  <a:srgbClr val="13294A"/>
                </a:solidFill>
                <a:latin typeface="Arial" pitchFamily="34" charset="0"/>
                <a:ea typeface="Arial" pitchFamily="-110" charset="0"/>
                <a:cs typeface="Arial" pitchFamily="34" charset="0"/>
              </a:defRPr>
            </a:lvl3pPr>
            <a:lvl4pPr marL="1600200" indent="-228600" algn="l" rtl="0" eaLnBrk="1" fontAlgn="base" hangingPunct="1">
              <a:spcBef>
                <a:spcPct val="20000"/>
              </a:spcBef>
              <a:spcAft>
                <a:spcPct val="0"/>
              </a:spcAft>
              <a:buFont typeface="Arial" charset="0"/>
              <a:buChar char="•"/>
              <a:defRPr sz="1600" kern="1200">
                <a:solidFill>
                  <a:srgbClr val="13294A"/>
                </a:solidFill>
                <a:latin typeface="Arial" pitchFamily="34" charset="0"/>
                <a:ea typeface="Arial" pitchFamily="-110" charset="0"/>
                <a:cs typeface="Arial" pitchFamily="34" charset="0"/>
              </a:defRPr>
            </a:lvl4pPr>
            <a:lvl5pPr marL="2057400" indent="-228600" algn="l" rtl="0" eaLnBrk="1" fontAlgn="base" hangingPunct="1">
              <a:spcBef>
                <a:spcPct val="20000"/>
              </a:spcBef>
              <a:spcAft>
                <a:spcPct val="0"/>
              </a:spcAft>
              <a:buFont typeface="Symbol" pitchFamily="-110" charset="2"/>
              <a:buChar char="-"/>
              <a:defRPr sz="1600" kern="1200">
                <a:solidFill>
                  <a:srgbClr val="13294A"/>
                </a:solidFill>
                <a:latin typeface="Arial" pitchFamily="34" charset="0"/>
                <a:ea typeface="Arial" pitchFamily="-110"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1200" b="0">
                <a:solidFill>
                  <a:prstClr val="black"/>
                </a:solidFill>
                <a:ea typeface="+mn-ea"/>
              </a:rPr>
              <a:t>Aberdeen, Abu Dhabi, Algiers, Amsterdam, Antwerp, Barcelona, Beijing, Belgrade, Bergen, Berlin, Bogotá, Bratislava, Bristol, Brussels, Bucharest, Budapest, Casablanca, Cologne, Cúcuta, Dubai, Duesseldorf, Edinburgh, Frankfurt, Funchal, Geneva, Glasgow, Hamburg, Hong Kong, Istanbul, Johannesburg, Kyiv, Leipzig, Lima, Lisbon, Liverpool, Ljubljana, London, Luanda, Luxembourg, Lyon, Madrid, Manchester, Mexico City, Milan, Mombasa, Monaco, Munich, Muscat, Nairobi, Oslo, Paris, Podgorica, Poznan, Prague, Reading, Rio de Janeiro, Rome, Santiago de Chile, Sarajevo, Shanghai, Sheffield, Singapore, Skopje, Sofia, Stavanger, Strasbourg, Stuttgart, Tel Aviv, Tirana, Vienna, Warsaw, Zagreb and Zurich.</a:t>
            </a:r>
            <a:endParaRPr lang="en-US" sz="1200" dirty="0">
              <a:solidFill>
                <a:prstClr val="black"/>
              </a:solidFill>
            </a:endParaRPr>
          </a:p>
        </p:txBody>
      </p:sp>
      <p:sp>
        <p:nvSpPr>
          <p:cNvPr id="15" name="TextBox 14">
            <a:extLst>
              <a:ext uri="{FF2B5EF4-FFF2-40B4-BE49-F238E27FC236}">
                <a16:creationId xmlns:a16="http://schemas.microsoft.com/office/drawing/2014/main" id="{0D537336-949B-410E-89A2-ABF3D6D5EAD1}"/>
              </a:ext>
            </a:extLst>
          </p:cNvPr>
          <p:cNvSpPr txBox="1"/>
          <p:nvPr userDrawn="1">
            <p:custDataLst>
              <p:tags r:id="rId7"/>
            </p:custDataLst>
          </p:nvPr>
        </p:nvSpPr>
        <p:spPr>
          <a:xfrm>
            <a:off x="506187" y="3090719"/>
            <a:ext cx="5295600" cy="216355"/>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baseline="30000">
                <a:solidFill>
                  <a:prstClr val="black"/>
                </a:solidFill>
                <a:latin typeface="Arial" pitchFamily="34" charset="0"/>
                <a:ea typeface="+mn-ea"/>
                <a:cs typeface="Arial" pitchFamily="34" charset="0"/>
              </a:rPr>
              <a:t>A subscription service for legal articles on a variety of topics delivered by email. </a:t>
            </a:r>
            <a:endParaRPr lang="en-GB" sz="1200" b="0" kern="1200" baseline="30000" dirty="0">
              <a:solidFill>
                <a:prstClr val="black"/>
              </a:solidFill>
              <a:latin typeface="Arial" pitchFamily="34" charset="0"/>
              <a:ea typeface="+mn-ea"/>
              <a:cs typeface="Arial" pitchFamily="34" charset="0"/>
            </a:endParaRPr>
          </a:p>
        </p:txBody>
      </p:sp>
      <p:sp>
        <p:nvSpPr>
          <p:cNvPr id="16" name="TextBox 15">
            <a:extLst>
              <a:ext uri="{FF2B5EF4-FFF2-40B4-BE49-F238E27FC236}">
                <a16:creationId xmlns:a16="http://schemas.microsoft.com/office/drawing/2014/main" id="{566290F2-EFE8-40DC-BADB-6CD244888A81}"/>
              </a:ext>
            </a:extLst>
          </p:cNvPr>
          <p:cNvSpPr txBox="1"/>
          <p:nvPr userDrawn="1">
            <p:custDataLst>
              <p:tags r:id="rId8"/>
            </p:custDataLst>
          </p:nvPr>
        </p:nvSpPr>
        <p:spPr>
          <a:xfrm>
            <a:off x="503589" y="3243435"/>
            <a:ext cx="2520000" cy="215444"/>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baseline="30000">
                <a:solidFill>
                  <a:prstClr val="black"/>
                </a:solidFill>
                <a:latin typeface="Arial" pitchFamily="34" charset="0"/>
                <a:ea typeface="+mn-ea"/>
                <a:cs typeface="Arial" pitchFamily="34" charset="0"/>
              </a:rPr>
              <a:t>cms-lawnow.com</a:t>
            </a:r>
            <a:endParaRPr lang="en-GB" sz="1200" b="1" kern="1200" baseline="30000" dirty="0">
              <a:solidFill>
                <a:prstClr val="black"/>
              </a:solidFill>
              <a:latin typeface="Arial" pitchFamily="34" charset="0"/>
              <a:ea typeface="+mn-ea"/>
              <a:cs typeface="Arial" pitchFamily="34" charset="0"/>
            </a:endParaRPr>
          </a:p>
        </p:txBody>
      </p:sp>
      <p:sp>
        <p:nvSpPr>
          <p:cNvPr id="17" name="TextBox 16">
            <a:extLst>
              <a:ext uri="{FF2B5EF4-FFF2-40B4-BE49-F238E27FC236}">
                <a16:creationId xmlns:a16="http://schemas.microsoft.com/office/drawing/2014/main" id="{D2905F89-6AAE-4B29-936E-FC8DC992203C}"/>
              </a:ext>
            </a:extLst>
          </p:cNvPr>
          <p:cNvSpPr txBox="1"/>
          <p:nvPr userDrawn="1">
            <p:custDataLst>
              <p:tags r:id="rId9"/>
            </p:custDataLst>
          </p:nvPr>
        </p:nvSpPr>
        <p:spPr>
          <a:xfrm>
            <a:off x="503787" y="6161531"/>
            <a:ext cx="1656184" cy="215444"/>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baseline="30000">
                <a:solidFill>
                  <a:prstClr val="black"/>
                </a:solidFill>
                <a:latin typeface="Arial" pitchFamily="34" charset="0"/>
                <a:ea typeface="+mn-ea"/>
                <a:cs typeface="Arial" pitchFamily="34" charset="0"/>
              </a:rPr>
              <a:t>cms.law</a:t>
            </a:r>
            <a:endParaRPr lang="en-GB" sz="1200" b="1" kern="1200" baseline="30000" dirty="0">
              <a:solidFill>
                <a:prstClr val="black"/>
              </a:solidFill>
              <a:latin typeface="Arial" pitchFamily="34" charset="0"/>
              <a:ea typeface="+mn-ea"/>
              <a:cs typeface="Arial" pitchFamily="34" charset="0"/>
            </a:endParaRPr>
          </a:p>
        </p:txBody>
      </p:sp>
    </p:spTree>
    <p:extLst>
      <p:ext uri="{BB962C8B-B14F-4D97-AF65-F5344CB8AC3E}">
        <p14:creationId xmlns:p14="http://schemas.microsoft.com/office/powerpoint/2010/main" val="40932228"/>
      </p:ext>
    </p:extLst>
  </p:cSld>
  <p:clrMapOvr>
    <a:masterClrMapping/>
  </p:clrMapOvr>
  <p:extLst>
    <p:ext uri="{DCECCB84-F9BA-43D5-87BE-67443E8EF086}">
      <p15:sldGuideLst xmlns:p15="http://schemas.microsoft.com/office/powerpoint/2012/main">
        <p15:guide id="1" orient="horz" pos="3952" userDrawn="1">
          <p15:clr>
            <a:srgbClr val="FBAE40"/>
          </p15:clr>
        </p15:guide>
        <p15:guide id="2" pos="37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4000" y="594000"/>
            <a:ext cx="11001600" cy="900000"/>
          </a:xfrm>
        </p:spPr>
        <p:txBody>
          <a:bodyPr anchor="t">
            <a:normAutofit/>
          </a:bodyPr>
          <a:lstStyle>
            <a:lvl1pPr>
              <a:defRPr sz="3200" b="0"/>
            </a:lvl1pPr>
          </a:lstStyle>
          <a:p>
            <a:r>
              <a:rPr lang="en-US" dirty="0"/>
              <a:t>Click to edit Master title style</a:t>
            </a:r>
          </a:p>
        </p:txBody>
      </p:sp>
      <p:sp>
        <p:nvSpPr>
          <p:cNvPr id="3" name="Content Placeholder 2"/>
          <p:cNvSpPr>
            <a:spLocks noGrp="1"/>
          </p:cNvSpPr>
          <p:nvPr>
            <p:ph idx="1"/>
          </p:nvPr>
        </p:nvSpPr>
        <p:spPr>
          <a:xfrm>
            <a:off x="593999" y="1800000"/>
            <a:ext cx="11001600" cy="4464000"/>
          </a:xfrm>
          <a:prstGeom prst="rect">
            <a:avLst/>
          </a:prstGeom>
        </p:spPr>
        <p:txBody>
          <a:bodyPr lIns="0" tIns="0" rIns="0" bIns="0"/>
          <a:lstStyle>
            <a:lvl1pPr>
              <a:defRPr sz="2400">
                <a:solidFill>
                  <a:schemeClr val="tx1"/>
                </a:solidFill>
              </a:defRPr>
            </a:lvl1pPr>
            <a:lvl2pPr>
              <a:defRPr sz="2200">
                <a:solidFill>
                  <a:schemeClr val="tx1"/>
                </a:solidFill>
              </a:defRPr>
            </a:lvl2pPr>
            <a:lvl3pPr marL="895350" indent="-266700" algn="l">
              <a:defRPr sz="2000">
                <a:solidFill>
                  <a:schemeClr val="tx1"/>
                </a:solidFill>
              </a:defRPr>
            </a:lvl3pPr>
            <a:lvl4pPr marL="1162050" indent="-266700" algn="l">
              <a:defRPr sz="1800">
                <a:solidFill>
                  <a:schemeClr val="tx1"/>
                </a:solidFill>
              </a:defRPr>
            </a:lvl4pPr>
            <a:lvl5pPr marL="1438275" indent="-276225" algn="l">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b="0"/>
            </a:lvl1pPr>
          </a:lstStyle>
          <a:p>
            <a:fld id="{586824BF-3B93-454D-8CFC-2835FAC2A0AB}" type="slidenum">
              <a:rPr lang="de-DE" smtClean="0"/>
              <a:pPr/>
              <a:t>‹#›</a:t>
            </a:fld>
            <a:endParaRPr lang="de-DE" dirty="0"/>
          </a:p>
        </p:txBody>
      </p:sp>
      <p:sp>
        <p:nvSpPr>
          <p:cNvPr id="8" name="Footer Placeholder 4">
            <a:extLst>
              <a:ext uri="{FF2B5EF4-FFF2-40B4-BE49-F238E27FC236}">
                <a16:creationId xmlns:a16="http://schemas.microsoft.com/office/drawing/2014/main" id="{4889D0A7-B512-AC4F-BB4E-1980586925F0}"/>
              </a:ext>
            </a:extLst>
          </p:cNvPr>
          <p:cNvSpPr>
            <a:spLocks noGrp="1"/>
          </p:cNvSpPr>
          <p:nvPr>
            <p:ph type="ftr" sz="quarter" idx="3"/>
          </p:nvPr>
        </p:nvSpPr>
        <p:spPr>
          <a:xfrm>
            <a:off x="882001" y="6264000"/>
            <a:ext cx="3960000" cy="594000"/>
          </a:xfrm>
          <a:prstGeom prst="rect">
            <a:avLst/>
          </a:prstGeom>
        </p:spPr>
        <p:txBody>
          <a:bodyPr vert="horz" lIns="0" tIns="0" rIns="0" bIns="0" rtlCol="0" anchor="ctr"/>
          <a:lstStyle>
            <a:lvl1pPr algn="l">
              <a:defRPr sz="1000" b="0">
                <a:solidFill>
                  <a:schemeClr val="tx1"/>
                </a:solidFill>
                <a:latin typeface="+mj-lt"/>
                <a:ea typeface="Open Sans" panose="020B0606030504020204" pitchFamily="34" charset="0"/>
                <a:cs typeface="Open Sans" panose="020B0606030504020204" pitchFamily="34" charset="0"/>
              </a:defRPr>
            </a:lvl1pPr>
          </a:lstStyle>
          <a:p>
            <a:r>
              <a:rPr lang="en-GB" dirty="0"/>
              <a:t>CMS Pitch Template | 2022</a:t>
            </a:r>
          </a:p>
        </p:txBody>
      </p:sp>
      <p:sp>
        <p:nvSpPr>
          <p:cNvPr id="9" name="Date Placeholder 2">
            <a:extLst>
              <a:ext uri="{FF2B5EF4-FFF2-40B4-BE49-F238E27FC236}">
                <a16:creationId xmlns:a16="http://schemas.microsoft.com/office/drawing/2014/main" id="{8D5EC407-A948-444D-8914-7A31BA6937F0}"/>
              </a:ext>
            </a:extLst>
          </p:cNvPr>
          <p:cNvSpPr>
            <a:spLocks noGrp="1"/>
          </p:cNvSpPr>
          <p:nvPr>
            <p:ph type="dt" sz="half" idx="2"/>
          </p:nvPr>
        </p:nvSpPr>
        <p:spPr>
          <a:xfrm>
            <a:off x="8363795" y="6262688"/>
            <a:ext cx="3240000" cy="594000"/>
          </a:xfrm>
          <a:prstGeom prst="rect">
            <a:avLst/>
          </a:prstGeom>
        </p:spPr>
        <p:txBody>
          <a:bodyPr vert="horz" lIns="0" tIns="0" rIns="0" bIns="0" rtlCol="0" anchor="ctr"/>
          <a:lstStyle>
            <a:lvl1pPr algn="r">
              <a:defRPr sz="1000" b="0">
                <a:solidFill>
                  <a:schemeClr val="tx1"/>
                </a:solidFill>
              </a:defRPr>
            </a:lvl1pPr>
          </a:lstStyle>
          <a:p>
            <a:r>
              <a:rPr lang="de-DE" dirty="0"/>
              <a:t>CMS Firm</a:t>
            </a:r>
            <a:endParaRPr lang="en-GB" dirty="0"/>
          </a:p>
        </p:txBody>
      </p:sp>
    </p:spTree>
    <p:extLst>
      <p:ext uri="{BB962C8B-B14F-4D97-AF65-F5344CB8AC3E}">
        <p14:creationId xmlns:p14="http://schemas.microsoft.com/office/powerpoint/2010/main" val="1605911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2_Title and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a:t>Click to edit Master title style</a:t>
            </a:r>
          </a:p>
        </p:txBody>
      </p:sp>
      <p:sp>
        <p:nvSpPr>
          <p:cNvPr id="3" name="Content Placeholder 2"/>
          <p:cNvSpPr>
            <a:spLocks noGrp="1"/>
          </p:cNvSpPr>
          <p:nvPr>
            <p:ph sz="half" idx="1"/>
          </p:nvPr>
        </p:nvSpPr>
        <p:spPr>
          <a:xfrm>
            <a:off x="594000" y="1800000"/>
            <a:ext cx="5220000" cy="4464000"/>
          </a:xfrm>
          <a:prstGeom prst="rect">
            <a:avLst/>
          </a:prstGeom>
        </p:spPr>
        <p:txBody>
          <a:bodyPr/>
          <a:lstStyle>
            <a:lvl3pPr algn="l">
              <a:defRPr/>
            </a:lvl3pPr>
            <a:lvl4pPr algn="l">
              <a:defRPr/>
            </a:lvl4pPr>
            <a:lvl5pPr algn="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372000" y="1800000"/>
            <a:ext cx="5220000" cy="4464000"/>
          </a:xfrm>
          <a:prstGeom prst="rect">
            <a:avLst/>
          </a:prstGeom>
        </p:spPr>
        <p:txBody>
          <a:bodyPr/>
          <a:lstStyle>
            <a:lvl3pPr algn="l">
              <a:defRPr/>
            </a:lvl3pPr>
            <a:lvl4pPr algn="l">
              <a:defRPr/>
            </a:lvl4pPr>
            <a:lvl5pPr algn="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586824BF-3B93-454D-8CFC-2835FAC2A0AB}" type="slidenum">
              <a:rPr lang="de-DE" smtClean="0"/>
              <a:t>‹#›</a:t>
            </a:fld>
            <a:endParaRPr lang="de-DE"/>
          </a:p>
        </p:txBody>
      </p:sp>
      <p:sp>
        <p:nvSpPr>
          <p:cNvPr id="9" name="Footer Placeholder 4">
            <a:extLst>
              <a:ext uri="{FF2B5EF4-FFF2-40B4-BE49-F238E27FC236}">
                <a16:creationId xmlns:a16="http://schemas.microsoft.com/office/drawing/2014/main" id="{49CBC38F-641A-4946-A88B-F25D1E28C137}"/>
              </a:ext>
            </a:extLst>
          </p:cNvPr>
          <p:cNvSpPr>
            <a:spLocks noGrp="1"/>
          </p:cNvSpPr>
          <p:nvPr>
            <p:ph type="ftr" sz="quarter" idx="3"/>
          </p:nvPr>
        </p:nvSpPr>
        <p:spPr>
          <a:xfrm>
            <a:off x="882001" y="6264000"/>
            <a:ext cx="3960000" cy="594000"/>
          </a:xfrm>
          <a:prstGeom prst="rect">
            <a:avLst/>
          </a:prstGeom>
        </p:spPr>
        <p:txBody>
          <a:bodyPr vert="horz" lIns="0" tIns="0" rIns="0" bIns="0" rtlCol="0" anchor="ctr"/>
          <a:lstStyle>
            <a:lvl1pPr algn="l">
              <a:defRPr sz="1000" b="0">
                <a:solidFill>
                  <a:schemeClr val="tx1"/>
                </a:solidFill>
                <a:latin typeface="+mj-lt"/>
                <a:ea typeface="Open Sans" panose="020B0606030504020204" pitchFamily="34" charset="0"/>
                <a:cs typeface="Open Sans" panose="020B0606030504020204" pitchFamily="34" charset="0"/>
              </a:defRPr>
            </a:lvl1pPr>
          </a:lstStyle>
          <a:p>
            <a:r>
              <a:rPr lang="en-GB" dirty="0"/>
              <a:t>CMS Pitch Template | 2022</a:t>
            </a:r>
          </a:p>
        </p:txBody>
      </p:sp>
      <p:sp>
        <p:nvSpPr>
          <p:cNvPr id="10" name="Date Placeholder 2">
            <a:extLst>
              <a:ext uri="{FF2B5EF4-FFF2-40B4-BE49-F238E27FC236}">
                <a16:creationId xmlns:a16="http://schemas.microsoft.com/office/drawing/2014/main" id="{566A5613-D1B8-8A4C-9CEE-DEAD8D120A79}"/>
              </a:ext>
            </a:extLst>
          </p:cNvPr>
          <p:cNvSpPr>
            <a:spLocks noGrp="1"/>
          </p:cNvSpPr>
          <p:nvPr>
            <p:ph type="dt" sz="half" idx="13"/>
          </p:nvPr>
        </p:nvSpPr>
        <p:spPr>
          <a:xfrm>
            <a:off x="8363795" y="6262688"/>
            <a:ext cx="3240000" cy="594000"/>
          </a:xfrm>
          <a:prstGeom prst="rect">
            <a:avLst/>
          </a:prstGeom>
        </p:spPr>
        <p:txBody>
          <a:bodyPr vert="horz" lIns="0" tIns="0" rIns="0" bIns="0" rtlCol="0" anchor="ctr"/>
          <a:lstStyle>
            <a:lvl1pPr algn="r">
              <a:defRPr sz="1000" b="0">
                <a:solidFill>
                  <a:schemeClr val="tx1"/>
                </a:solidFill>
              </a:defRPr>
            </a:lvl1pPr>
          </a:lstStyle>
          <a:p>
            <a:r>
              <a:rPr lang="de-DE" dirty="0"/>
              <a:t>CMS Firm</a:t>
            </a:r>
            <a:endParaRPr lang="en-GB" dirty="0"/>
          </a:p>
        </p:txBody>
      </p:sp>
    </p:spTree>
    <p:extLst>
      <p:ext uri="{BB962C8B-B14F-4D97-AF65-F5344CB8AC3E}">
        <p14:creationId xmlns:p14="http://schemas.microsoft.com/office/powerpoint/2010/main" val="3417786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_slide_with_one_text_block">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a:xfrm>
            <a:off x="1501140" y="225190"/>
            <a:ext cx="10114860" cy="900000"/>
          </a:xfrm>
        </p:spPr>
        <p:txBody>
          <a:bodyPr anchor="ctr" anchorCtr="0">
            <a:noAutofit/>
          </a:bodyPr>
          <a:lstStyle>
            <a:lvl1pPr marL="0" indent="0" algn="l">
              <a:lnSpc>
                <a:spcPct val="100000"/>
              </a:lnSpc>
              <a:spcBef>
                <a:spcPts val="0"/>
              </a:spcBef>
              <a:buFontTx/>
              <a:buNone/>
              <a:defRPr sz="3200">
                <a:solidFill>
                  <a:schemeClr val="tx1">
                    <a:lumMod val="75000"/>
                    <a:lumOff val="25000"/>
                  </a:schemeClr>
                </a:solidFill>
              </a:defRPr>
            </a:lvl1pPr>
            <a:lvl2pPr marL="0" indent="0" algn="l">
              <a:buFontTx/>
              <a:buNone/>
              <a:defRPr sz="2400"/>
            </a:lvl2pPr>
            <a:lvl3pPr marL="0" indent="0" algn="l">
              <a:buFontTx/>
              <a:buNone/>
              <a:defRPr sz="2400"/>
            </a:lvl3pPr>
            <a:lvl4pPr marL="0" indent="0" algn="l">
              <a:buFontTx/>
              <a:buNone/>
              <a:defRPr sz="2400"/>
            </a:lvl4pPr>
            <a:lvl5pPr marL="0" indent="0" algn="l">
              <a:buFontTx/>
              <a:buNone/>
              <a:defRPr sz="2400"/>
            </a:lvl5pPr>
          </a:lstStyle>
          <a:p>
            <a:pPr lvl="0"/>
            <a:r>
              <a:rPr lang="en-GB" noProof="0" dirty="0"/>
              <a:t>Click to edit Master text styles</a:t>
            </a:r>
          </a:p>
        </p:txBody>
      </p:sp>
      <p:sp>
        <p:nvSpPr>
          <p:cNvPr id="5" name="Foliennummernplatzhalter 5" descr="CMSLegal_Footer_SlideNumber"/>
          <p:cNvSpPr>
            <a:spLocks noGrp="1"/>
          </p:cNvSpPr>
          <p:nvPr>
            <p:ph type="sldNum" sz="quarter" idx="13"/>
          </p:nvPr>
        </p:nvSpPr>
        <p:spPr>
          <a:xfrm>
            <a:off x="594000" y="6264000"/>
            <a:ext cx="288000" cy="594000"/>
          </a:xfrm>
          <a:prstGeom prst="rect">
            <a:avLst/>
          </a:prstGeom>
        </p:spPr>
        <p:txBody>
          <a:bodyPr/>
          <a:lstStyle>
            <a:lvl1pPr>
              <a:defRPr>
                <a:latin typeface="Arial" pitchFamily="34" charset="0"/>
                <a:cs typeface="Arial" pitchFamily="34" charset="0"/>
              </a:defRPr>
            </a:lvl1pPr>
          </a:lstStyle>
          <a:p>
            <a:fld id="{4B39B52A-EAD5-4CA9-B46E-2F3B4224B365}" type="slidenum">
              <a:rPr lang="en-GB" noProof="0" smtClean="0"/>
              <a:pPr/>
              <a:t>‹#›</a:t>
            </a:fld>
            <a:endParaRPr lang="en-GB" noProof="0" dirty="0"/>
          </a:p>
        </p:txBody>
      </p:sp>
      <p:sp>
        <p:nvSpPr>
          <p:cNvPr id="6" name="Textplatzhalter 11"/>
          <p:cNvSpPr>
            <a:spLocks noGrp="1"/>
          </p:cNvSpPr>
          <p:nvPr>
            <p:ph type="body" sz="quarter" idx="11"/>
          </p:nvPr>
        </p:nvSpPr>
        <p:spPr>
          <a:xfrm>
            <a:off x="576000" y="1868400"/>
            <a:ext cx="11040000" cy="4224896"/>
          </a:xfrm>
        </p:spPr>
        <p:txBody>
          <a:bodyPr/>
          <a:lstStyle>
            <a:lvl1pPr marL="342900" indent="-342900">
              <a:spcBef>
                <a:spcPts val="480"/>
              </a:spcBef>
              <a:buFont typeface="Arial" panose="020B0604020202020204" pitchFamily="34" charset="0"/>
              <a:buChar char="•"/>
              <a:defRPr sz="1800">
                <a:solidFill>
                  <a:schemeClr val="tx1"/>
                </a:solidFill>
              </a:defRPr>
            </a:lvl1pPr>
            <a:lvl2pPr marL="648000" indent="-284400">
              <a:spcBef>
                <a:spcPts val="432"/>
              </a:spcBef>
              <a:buFont typeface="Arial" pitchFamily="34" charset="0"/>
              <a:buChar char="•"/>
              <a:defRPr sz="1800">
                <a:solidFill>
                  <a:schemeClr val="tx1"/>
                </a:solidFill>
              </a:defRPr>
            </a:lvl2pPr>
            <a:lvl3pPr marL="900000" indent="-228600">
              <a:spcBef>
                <a:spcPts val="384"/>
              </a:spcBef>
              <a:buFont typeface="Arial" panose="020B0604020202020204" pitchFamily="34" charset="0"/>
              <a:buChar char="•"/>
              <a:defRPr sz="2000" baseline="0">
                <a:solidFill>
                  <a:schemeClr val="tx1"/>
                </a:solidFill>
              </a:defRPr>
            </a:lvl3pPr>
            <a:lvl4pPr marL="1152000" indent="-228600">
              <a:spcBef>
                <a:spcPts val="384"/>
              </a:spcBef>
              <a:buFont typeface="Arial" pitchFamily="34" charset="0"/>
              <a:buChar char="•"/>
              <a:defRPr sz="1800" baseline="0">
                <a:solidFill>
                  <a:schemeClr val="tx1"/>
                </a:solidFill>
              </a:defRPr>
            </a:lvl4pPr>
            <a:lvl5pPr marL="1404000" indent="-228600">
              <a:spcBef>
                <a:spcPts val="384"/>
              </a:spcBef>
              <a:buFont typeface="Arial" panose="020B0604020202020204" pitchFamily="34" charset="0"/>
              <a:buChar char="•"/>
              <a:defRPr sz="1600">
                <a:solidFill>
                  <a:schemeClr val="tx1"/>
                </a:solidFill>
              </a:defRPr>
            </a:lvl5pPr>
            <a:lvl6pPr marL="1656000" indent="-230400">
              <a:buFont typeface="Arial" panose="020B0604020202020204" pitchFamily="34" charset="0"/>
              <a:buChar char="•"/>
              <a:defRPr/>
            </a:lvl6pPr>
            <a:lvl7pPr marL="1908000" indent="-228600">
              <a:buFont typeface="Arial" panose="020B0604020202020204" pitchFamily="34" charset="0"/>
              <a:buChar char="•"/>
              <a:defRPr/>
            </a:lvl7pPr>
            <a:lvl8pPr marL="2160000" indent="-228600">
              <a:buFont typeface="Arial" panose="020B0604020202020204" pitchFamily="34" charset="0"/>
              <a:buChar char="•"/>
              <a:defRPr/>
            </a:lvl8pPr>
            <a:lvl9pPr marL="2412000" indent="-228600">
              <a:buFont typeface="Arial" panose="020B0604020202020204" pitchFamily="34" charset="0"/>
              <a:buChar char="•"/>
              <a:defRPr/>
            </a:lvl9pPr>
          </a:lstStyle>
          <a:p>
            <a:pPr lvl="0"/>
            <a:r>
              <a:rPr lang="en-GB" noProof="0" dirty="0"/>
              <a:t>Click to edit Master text styles</a:t>
            </a:r>
          </a:p>
          <a:p>
            <a:pPr lvl="1"/>
            <a:r>
              <a:rPr lang="en-GB" noProof="0" dirty="0"/>
              <a:t>Second level</a:t>
            </a:r>
          </a:p>
        </p:txBody>
      </p:sp>
      <p:grpSp>
        <p:nvGrpSpPr>
          <p:cNvPr id="14" name="Group 77">
            <a:extLst>
              <a:ext uri="{FF2B5EF4-FFF2-40B4-BE49-F238E27FC236}">
                <a16:creationId xmlns:a16="http://schemas.microsoft.com/office/drawing/2014/main" id="{CEA131C6-59E4-45D8-9115-9554D9291CAD}"/>
              </a:ext>
            </a:extLst>
          </p:cNvPr>
          <p:cNvGrpSpPr>
            <a:grpSpLocks noChangeAspect="1"/>
          </p:cNvGrpSpPr>
          <p:nvPr userDrawn="1"/>
        </p:nvGrpSpPr>
        <p:grpSpPr bwMode="auto">
          <a:xfrm>
            <a:off x="594000" y="280652"/>
            <a:ext cx="717369" cy="789105"/>
            <a:chOff x="2488" y="3037"/>
            <a:chExt cx="280" cy="308"/>
          </a:xfrm>
          <a:solidFill>
            <a:srgbClr val="F7C29A"/>
          </a:solidFill>
        </p:grpSpPr>
        <p:sp>
          <p:nvSpPr>
            <p:cNvPr id="15" name="Freeform 78">
              <a:extLst>
                <a:ext uri="{FF2B5EF4-FFF2-40B4-BE49-F238E27FC236}">
                  <a16:creationId xmlns:a16="http://schemas.microsoft.com/office/drawing/2014/main" id="{61D4166E-A923-4A43-880C-BECCAAFA5FE7}"/>
                </a:ext>
              </a:extLst>
            </p:cNvPr>
            <p:cNvSpPr>
              <a:spLocks noEditPoints="1"/>
            </p:cNvSpPr>
            <p:nvPr/>
          </p:nvSpPr>
          <p:spPr bwMode="auto">
            <a:xfrm>
              <a:off x="2488" y="3037"/>
              <a:ext cx="280" cy="308"/>
            </a:xfrm>
            <a:custGeom>
              <a:avLst/>
              <a:gdLst>
                <a:gd name="T0" fmla="*/ 2054 w 2298"/>
                <a:gd name="T1" fmla="*/ 1079 h 2518"/>
                <a:gd name="T2" fmla="*/ 1757 w 2298"/>
                <a:gd name="T3" fmla="*/ 565 h 2518"/>
                <a:gd name="T4" fmla="*/ 1446 w 2298"/>
                <a:gd name="T5" fmla="*/ 385 h 2518"/>
                <a:gd name="T6" fmla="*/ 852 w 2298"/>
                <a:gd name="T7" fmla="*/ 385 h 2518"/>
                <a:gd name="T8" fmla="*/ 541 w 2298"/>
                <a:gd name="T9" fmla="*/ 565 h 2518"/>
                <a:gd name="T10" fmla="*/ 244 w 2298"/>
                <a:gd name="T11" fmla="*/ 1079 h 2518"/>
                <a:gd name="T12" fmla="*/ 244 w 2298"/>
                <a:gd name="T13" fmla="*/ 1439 h 2518"/>
                <a:gd name="T14" fmla="*/ 296 w 2298"/>
                <a:gd name="T15" fmla="*/ 1986 h 2518"/>
                <a:gd name="T16" fmla="*/ 793 w 2298"/>
                <a:gd name="T17" fmla="*/ 1876 h 2518"/>
                <a:gd name="T18" fmla="*/ 1149 w 2298"/>
                <a:gd name="T19" fmla="*/ 2518 h 2518"/>
                <a:gd name="T20" fmla="*/ 1505 w 2298"/>
                <a:gd name="T21" fmla="*/ 1876 h 2518"/>
                <a:gd name="T22" fmla="*/ 2002 w 2298"/>
                <a:gd name="T23" fmla="*/ 1986 h 2518"/>
                <a:gd name="T24" fmla="*/ 2054 w 2298"/>
                <a:gd name="T25" fmla="*/ 1439 h 2518"/>
                <a:gd name="T26" fmla="*/ 1775 w 2298"/>
                <a:gd name="T27" fmla="*/ 641 h 2518"/>
                <a:gd name="T28" fmla="*/ 2172 w 2298"/>
                <a:gd name="T29" fmla="*/ 668 h 2518"/>
                <a:gd name="T30" fmla="*/ 1800 w 2298"/>
                <a:gd name="T31" fmla="*/ 1209 h 2518"/>
                <a:gd name="T32" fmla="*/ 1518 w 2298"/>
                <a:gd name="T33" fmla="*/ 720 h 2518"/>
                <a:gd name="T34" fmla="*/ 1352 w 2298"/>
                <a:gd name="T35" fmla="*/ 1611 h 2518"/>
                <a:gd name="T36" fmla="*/ 1444 w 2298"/>
                <a:gd name="T37" fmla="*/ 1769 h 2518"/>
                <a:gd name="T38" fmla="*/ 1352 w 2298"/>
                <a:gd name="T39" fmla="*/ 1611 h 2518"/>
                <a:gd name="T40" fmla="*/ 1149 w 2298"/>
                <a:gd name="T41" fmla="*/ 1633 h 2518"/>
                <a:gd name="T42" fmla="*/ 825 w 2298"/>
                <a:gd name="T43" fmla="*/ 1446 h 2518"/>
                <a:gd name="T44" fmla="*/ 825 w 2298"/>
                <a:gd name="T45" fmla="*/ 1072 h 2518"/>
                <a:gd name="T46" fmla="*/ 1149 w 2298"/>
                <a:gd name="T47" fmla="*/ 885 h 2518"/>
                <a:gd name="T48" fmla="*/ 1473 w 2298"/>
                <a:gd name="T49" fmla="*/ 1072 h 2518"/>
                <a:gd name="T50" fmla="*/ 1473 w 2298"/>
                <a:gd name="T51" fmla="*/ 1446 h 2518"/>
                <a:gd name="T52" fmla="*/ 1064 w 2298"/>
                <a:gd name="T53" fmla="*/ 1676 h 2518"/>
                <a:gd name="T54" fmla="*/ 830 w 2298"/>
                <a:gd name="T55" fmla="*/ 1541 h 2518"/>
                <a:gd name="T56" fmla="*/ 1064 w 2298"/>
                <a:gd name="T57" fmla="*/ 1676 h 2518"/>
                <a:gd name="T58" fmla="*/ 560 w 2298"/>
                <a:gd name="T59" fmla="*/ 1259 h 2518"/>
                <a:gd name="T60" fmla="*/ 743 w 2298"/>
                <a:gd name="T61" fmla="*/ 1259 h 2518"/>
                <a:gd name="T62" fmla="*/ 830 w 2298"/>
                <a:gd name="T63" fmla="*/ 977 h 2518"/>
                <a:gd name="T64" fmla="*/ 1064 w 2298"/>
                <a:gd name="T65" fmla="*/ 842 h 2518"/>
                <a:gd name="T66" fmla="*/ 830 w 2298"/>
                <a:gd name="T67" fmla="*/ 977 h 2518"/>
                <a:gd name="T68" fmla="*/ 1444 w 2298"/>
                <a:gd name="T69" fmla="*/ 749 h 2518"/>
                <a:gd name="T70" fmla="*/ 1352 w 2298"/>
                <a:gd name="T71" fmla="*/ 907 h 2518"/>
                <a:gd name="T72" fmla="*/ 1553 w 2298"/>
                <a:gd name="T73" fmla="*/ 1124 h 2518"/>
                <a:gd name="T74" fmla="*/ 1553 w 2298"/>
                <a:gd name="T75" fmla="*/ 1394 h 2518"/>
                <a:gd name="T76" fmla="*/ 1553 w 2298"/>
                <a:gd name="T77" fmla="*/ 1124 h 2518"/>
                <a:gd name="T78" fmla="*/ 1149 w 2298"/>
                <a:gd name="T79" fmla="*/ 78 h 2518"/>
                <a:gd name="T80" fmla="*/ 1432 w 2298"/>
                <a:gd name="T81" fmla="*/ 670 h 2518"/>
                <a:gd name="T82" fmla="*/ 866 w 2298"/>
                <a:gd name="T83" fmla="*/ 670 h 2518"/>
                <a:gd name="T84" fmla="*/ 300 w 2298"/>
                <a:gd name="T85" fmla="*/ 1026 h 2518"/>
                <a:gd name="T86" fmla="*/ 296 w 2298"/>
                <a:gd name="T87" fmla="*/ 610 h 2518"/>
                <a:gd name="T88" fmla="*/ 780 w 2298"/>
                <a:gd name="T89" fmla="*/ 720 h 2518"/>
                <a:gd name="T90" fmla="*/ 498 w 2298"/>
                <a:gd name="T91" fmla="*/ 1209 h 2518"/>
                <a:gd name="T92" fmla="*/ 523 w 2298"/>
                <a:gd name="T93" fmla="*/ 1877 h 2518"/>
                <a:gd name="T94" fmla="*/ 300 w 2298"/>
                <a:gd name="T95" fmla="*/ 1492 h 2518"/>
                <a:gd name="T96" fmla="*/ 749 w 2298"/>
                <a:gd name="T97" fmla="*/ 1490 h 2518"/>
                <a:gd name="T98" fmla="*/ 523 w 2298"/>
                <a:gd name="T99" fmla="*/ 1877 h 2518"/>
                <a:gd name="T100" fmla="*/ 1149 w 2298"/>
                <a:gd name="T101" fmla="*/ 2440 h 2518"/>
                <a:gd name="T102" fmla="*/ 866 w 2298"/>
                <a:gd name="T103" fmla="*/ 1848 h 2518"/>
                <a:gd name="T104" fmla="*/ 1432 w 2298"/>
                <a:gd name="T105" fmla="*/ 1848 h 2518"/>
                <a:gd name="T106" fmla="*/ 2172 w 2298"/>
                <a:gd name="T107" fmla="*/ 1850 h 2518"/>
                <a:gd name="T108" fmla="*/ 1518 w 2298"/>
                <a:gd name="T109" fmla="*/ 1798 h 2518"/>
                <a:gd name="T110" fmla="*/ 1800 w 2298"/>
                <a:gd name="T111" fmla="*/ 1309 h 2518"/>
                <a:gd name="T112" fmla="*/ 2172 w 2298"/>
                <a:gd name="T113" fmla="*/ 1850 h 2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98" h="2518">
                  <a:moveTo>
                    <a:pt x="1862" y="1259"/>
                  </a:moveTo>
                  <a:cubicBezTo>
                    <a:pt x="1934" y="1199"/>
                    <a:pt x="1998" y="1138"/>
                    <a:pt x="2054" y="1079"/>
                  </a:cubicBezTo>
                  <a:cubicBezTo>
                    <a:pt x="2234" y="888"/>
                    <a:pt x="2298" y="732"/>
                    <a:pt x="2239" y="630"/>
                  </a:cubicBezTo>
                  <a:cubicBezTo>
                    <a:pt x="2180" y="527"/>
                    <a:pt x="2013" y="505"/>
                    <a:pt x="1757" y="565"/>
                  </a:cubicBezTo>
                  <a:cubicBezTo>
                    <a:pt x="1678" y="584"/>
                    <a:pt x="1594" y="610"/>
                    <a:pt x="1505" y="642"/>
                  </a:cubicBezTo>
                  <a:cubicBezTo>
                    <a:pt x="1489" y="549"/>
                    <a:pt x="1469" y="463"/>
                    <a:pt x="1446" y="385"/>
                  </a:cubicBezTo>
                  <a:cubicBezTo>
                    <a:pt x="1370" y="134"/>
                    <a:pt x="1267" y="0"/>
                    <a:pt x="1149" y="0"/>
                  </a:cubicBezTo>
                  <a:cubicBezTo>
                    <a:pt x="1031" y="0"/>
                    <a:pt x="928" y="134"/>
                    <a:pt x="852" y="385"/>
                  </a:cubicBezTo>
                  <a:cubicBezTo>
                    <a:pt x="829" y="463"/>
                    <a:pt x="809" y="549"/>
                    <a:pt x="793" y="642"/>
                  </a:cubicBezTo>
                  <a:cubicBezTo>
                    <a:pt x="704" y="610"/>
                    <a:pt x="620" y="584"/>
                    <a:pt x="541" y="565"/>
                  </a:cubicBezTo>
                  <a:cubicBezTo>
                    <a:pt x="285" y="505"/>
                    <a:pt x="118" y="527"/>
                    <a:pt x="59" y="630"/>
                  </a:cubicBezTo>
                  <a:cubicBezTo>
                    <a:pt x="0" y="732"/>
                    <a:pt x="64" y="888"/>
                    <a:pt x="244" y="1079"/>
                  </a:cubicBezTo>
                  <a:cubicBezTo>
                    <a:pt x="300" y="1138"/>
                    <a:pt x="364" y="1199"/>
                    <a:pt x="436" y="1259"/>
                  </a:cubicBezTo>
                  <a:cubicBezTo>
                    <a:pt x="364" y="1319"/>
                    <a:pt x="300" y="1380"/>
                    <a:pt x="244" y="1439"/>
                  </a:cubicBezTo>
                  <a:cubicBezTo>
                    <a:pt x="64" y="1630"/>
                    <a:pt x="0" y="1786"/>
                    <a:pt x="59" y="1888"/>
                  </a:cubicBezTo>
                  <a:cubicBezTo>
                    <a:pt x="97" y="1953"/>
                    <a:pt x="177" y="1986"/>
                    <a:pt x="296" y="1986"/>
                  </a:cubicBezTo>
                  <a:cubicBezTo>
                    <a:pt x="365" y="1986"/>
                    <a:pt x="447" y="1975"/>
                    <a:pt x="541" y="1953"/>
                  </a:cubicBezTo>
                  <a:cubicBezTo>
                    <a:pt x="620" y="1934"/>
                    <a:pt x="704" y="1908"/>
                    <a:pt x="793" y="1876"/>
                  </a:cubicBezTo>
                  <a:cubicBezTo>
                    <a:pt x="809" y="1969"/>
                    <a:pt x="829" y="2055"/>
                    <a:pt x="852" y="2133"/>
                  </a:cubicBezTo>
                  <a:cubicBezTo>
                    <a:pt x="928" y="2384"/>
                    <a:pt x="1031" y="2518"/>
                    <a:pt x="1149" y="2518"/>
                  </a:cubicBezTo>
                  <a:cubicBezTo>
                    <a:pt x="1267" y="2518"/>
                    <a:pt x="1370" y="2384"/>
                    <a:pt x="1446" y="2133"/>
                  </a:cubicBezTo>
                  <a:cubicBezTo>
                    <a:pt x="1469" y="2055"/>
                    <a:pt x="1489" y="1969"/>
                    <a:pt x="1505" y="1876"/>
                  </a:cubicBezTo>
                  <a:cubicBezTo>
                    <a:pt x="1594" y="1908"/>
                    <a:pt x="1678" y="1934"/>
                    <a:pt x="1757" y="1953"/>
                  </a:cubicBezTo>
                  <a:cubicBezTo>
                    <a:pt x="1851" y="1975"/>
                    <a:pt x="1933" y="1986"/>
                    <a:pt x="2002" y="1986"/>
                  </a:cubicBezTo>
                  <a:cubicBezTo>
                    <a:pt x="2121" y="1986"/>
                    <a:pt x="2201" y="1953"/>
                    <a:pt x="2239" y="1888"/>
                  </a:cubicBezTo>
                  <a:cubicBezTo>
                    <a:pt x="2298" y="1786"/>
                    <a:pt x="2234" y="1630"/>
                    <a:pt x="2054" y="1439"/>
                  </a:cubicBezTo>
                  <a:cubicBezTo>
                    <a:pt x="1998" y="1380"/>
                    <a:pt x="1934" y="1319"/>
                    <a:pt x="1862" y="1259"/>
                  </a:cubicBezTo>
                  <a:close/>
                  <a:moveTo>
                    <a:pt x="1775" y="641"/>
                  </a:moveTo>
                  <a:cubicBezTo>
                    <a:pt x="1863" y="620"/>
                    <a:pt x="1940" y="610"/>
                    <a:pt x="2002" y="610"/>
                  </a:cubicBezTo>
                  <a:cubicBezTo>
                    <a:pt x="2090" y="610"/>
                    <a:pt x="2149" y="630"/>
                    <a:pt x="2172" y="668"/>
                  </a:cubicBezTo>
                  <a:cubicBezTo>
                    <a:pt x="2210" y="735"/>
                    <a:pt x="2145" y="869"/>
                    <a:pt x="1998" y="1026"/>
                  </a:cubicBezTo>
                  <a:cubicBezTo>
                    <a:pt x="1941" y="1086"/>
                    <a:pt x="1875" y="1148"/>
                    <a:pt x="1800" y="1209"/>
                  </a:cubicBezTo>
                  <a:cubicBezTo>
                    <a:pt x="1723" y="1148"/>
                    <a:pt x="1638" y="1087"/>
                    <a:pt x="1549" y="1028"/>
                  </a:cubicBezTo>
                  <a:cubicBezTo>
                    <a:pt x="1542" y="921"/>
                    <a:pt x="1532" y="817"/>
                    <a:pt x="1518" y="720"/>
                  </a:cubicBezTo>
                  <a:cubicBezTo>
                    <a:pt x="1608" y="686"/>
                    <a:pt x="1695" y="659"/>
                    <a:pt x="1775" y="641"/>
                  </a:cubicBezTo>
                  <a:close/>
                  <a:moveTo>
                    <a:pt x="1352" y="1611"/>
                  </a:moveTo>
                  <a:cubicBezTo>
                    <a:pt x="1391" y="1588"/>
                    <a:pt x="1430" y="1565"/>
                    <a:pt x="1468" y="1541"/>
                  </a:cubicBezTo>
                  <a:cubicBezTo>
                    <a:pt x="1462" y="1620"/>
                    <a:pt x="1454" y="1696"/>
                    <a:pt x="1444" y="1769"/>
                  </a:cubicBezTo>
                  <a:cubicBezTo>
                    <a:pt x="1375" y="1742"/>
                    <a:pt x="1305" y="1711"/>
                    <a:pt x="1234" y="1676"/>
                  </a:cubicBezTo>
                  <a:cubicBezTo>
                    <a:pt x="1273" y="1655"/>
                    <a:pt x="1313" y="1633"/>
                    <a:pt x="1352" y="1611"/>
                  </a:cubicBezTo>
                  <a:close/>
                  <a:moveTo>
                    <a:pt x="1313" y="1544"/>
                  </a:moveTo>
                  <a:cubicBezTo>
                    <a:pt x="1258" y="1575"/>
                    <a:pt x="1204" y="1605"/>
                    <a:pt x="1149" y="1633"/>
                  </a:cubicBezTo>
                  <a:cubicBezTo>
                    <a:pt x="1094" y="1605"/>
                    <a:pt x="1040" y="1575"/>
                    <a:pt x="985" y="1544"/>
                  </a:cubicBezTo>
                  <a:cubicBezTo>
                    <a:pt x="930" y="1512"/>
                    <a:pt x="877" y="1479"/>
                    <a:pt x="825" y="1446"/>
                  </a:cubicBezTo>
                  <a:cubicBezTo>
                    <a:pt x="822" y="1385"/>
                    <a:pt x="820" y="1322"/>
                    <a:pt x="820" y="1259"/>
                  </a:cubicBezTo>
                  <a:cubicBezTo>
                    <a:pt x="820" y="1196"/>
                    <a:pt x="822" y="1133"/>
                    <a:pt x="825" y="1072"/>
                  </a:cubicBezTo>
                  <a:cubicBezTo>
                    <a:pt x="877" y="1039"/>
                    <a:pt x="930" y="1006"/>
                    <a:pt x="985" y="974"/>
                  </a:cubicBezTo>
                  <a:cubicBezTo>
                    <a:pt x="1040" y="943"/>
                    <a:pt x="1094" y="913"/>
                    <a:pt x="1149" y="885"/>
                  </a:cubicBezTo>
                  <a:cubicBezTo>
                    <a:pt x="1204" y="913"/>
                    <a:pt x="1258" y="943"/>
                    <a:pt x="1313" y="974"/>
                  </a:cubicBezTo>
                  <a:cubicBezTo>
                    <a:pt x="1368" y="1006"/>
                    <a:pt x="1421" y="1039"/>
                    <a:pt x="1473" y="1072"/>
                  </a:cubicBezTo>
                  <a:cubicBezTo>
                    <a:pt x="1476" y="1133"/>
                    <a:pt x="1478" y="1196"/>
                    <a:pt x="1478" y="1259"/>
                  </a:cubicBezTo>
                  <a:cubicBezTo>
                    <a:pt x="1478" y="1322"/>
                    <a:pt x="1476" y="1385"/>
                    <a:pt x="1473" y="1446"/>
                  </a:cubicBezTo>
                  <a:cubicBezTo>
                    <a:pt x="1421" y="1479"/>
                    <a:pt x="1368" y="1512"/>
                    <a:pt x="1313" y="1544"/>
                  </a:cubicBezTo>
                  <a:close/>
                  <a:moveTo>
                    <a:pt x="1064" y="1676"/>
                  </a:moveTo>
                  <a:cubicBezTo>
                    <a:pt x="993" y="1711"/>
                    <a:pt x="923" y="1742"/>
                    <a:pt x="854" y="1769"/>
                  </a:cubicBezTo>
                  <a:cubicBezTo>
                    <a:pt x="844" y="1696"/>
                    <a:pt x="836" y="1620"/>
                    <a:pt x="830" y="1541"/>
                  </a:cubicBezTo>
                  <a:cubicBezTo>
                    <a:pt x="868" y="1565"/>
                    <a:pt x="907" y="1588"/>
                    <a:pt x="946" y="1611"/>
                  </a:cubicBezTo>
                  <a:cubicBezTo>
                    <a:pt x="985" y="1633"/>
                    <a:pt x="1025" y="1655"/>
                    <a:pt x="1064" y="1676"/>
                  </a:cubicBezTo>
                  <a:close/>
                  <a:moveTo>
                    <a:pt x="745" y="1394"/>
                  </a:moveTo>
                  <a:cubicBezTo>
                    <a:pt x="680" y="1349"/>
                    <a:pt x="618" y="1304"/>
                    <a:pt x="560" y="1259"/>
                  </a:cubicBezTo>
                  <a:cubicBezTo>
                    <a:pt x="618" y="1214"/>
                    <a:pt x="680" y="1169"/>
                    <a:pt x="745" y="1124"/>
                  </a:cubicBezTo>
                  <a:cubicBezTo>
                    <a:pt x="744" y="1169"/>
                    <a:pt x="743" y="1214"/>
                    <a:pt x="743" y="1259"/>
                  </a:cubicBezTo>
                  <a:cubicBezTo>
                    <a:pt x="743" y="1304"/>
                    <a:pt x="744" y="1349"/>
                    <a:pt x="745" y="1394"/>
                  </a:cubicBezTo>
                  <a:close/>
                  <a:moveTo>
                    <a:pt x="830" y="977"/>
                  </a:moveTo>
                  <a:cubicBezTo>
                    <a:pt x="836" y="898"/>
                    <a:pt x="844" y="822"/>
                    <a:pt x="854" y="749"/>
                  </a:cubicBezTo>
                  <a:cubicBezTo>
                    <a:pt x="923" y="776"/>
                    <a:pt x="993" y="807"/>
                    <a:pt x="1064" y="842"/>
                  </a:cubicBezTo>
                  <a:cubicBezTo>
                    <a:pt x="1025" y="863"/>
                    <a:pt x="985" y="885"/>
                    <a:pt x="946" y="907"/>
                  </a:cubicBezTo>
                  <a:cubicBezTo>
                    <a:pt x="907" y="930"/>
                    <a:pt x="868" y="953"/>
                    <a:pt x="830" y="977"/>
                  </a:cubicBezTo>
                  <a:close/>
                  <a:moveTo>
                    <a:pt x="1234" y="842"/>
                  </a:moveTo>
                  <a:cubicBezTo>
                    <a:pt x="1305" y="807"/>
                    <a:pt x="1375" y="776"/>
                    <a:pt x="1444" y="749"/>
                  </a:cubicBezTo>
                  <a:cubicBezTo>
                    <a:pt x="1454" y="822"/>
                    <a:pt x="1462" y="898"/>
                    <a:pt x="1468" y="977"/>
                  </a:cubicBezTo>
                  <a:cubicBezTo>
                    <a:pt x="1430" y="953"/>
                    <a:pt x="1391" y="930"/>
                    <a:pt x="1352" y="907"/>
                  </a:cubicBezTo>
                  <a:cubicBezTo>
                    <a:pt x="1313" y="885"/>
                    <a:pt x="1273" y="863"/>
                    <a:pt x="1234" y="842"/>
                  </a:cubicBezTo>
                  <a:close/>
                  <a:moveTo>
                    <a:pt x="1553" y="1124"/>
                  </a:moveTo>
                  <a:cubicBezTo>
                    <a:pt x="1618" y="1169"/>
                    <a:pt x="1680" y="1214"/>
                    <a:pt x="1738" y="1259"/>
                  </a:cubicBezTo>
                  <a:cubicBezTo>
                    <a:pt x="1680" y="1304"/>
                    <a:pt x="1618" y="1349"/>
                    <a:pt x="1553" y="1394"/>
                  </a:cubicBezTo>
                  <a:cubicBezTo>
                    <a:pt x="1554" y="1349"/>
                    <a:pt x="1555" y="1304"/>
                    <a:pt x="1555" y="1259"/>
                  </a:cubicBezTo>
                  <a:cubicBezTo>
                    <a:pt x="1555" y="1214"/>
                    <a:pt x="1554" y="1169"/>
                    <a:pt x="1553" y="1124"/>
                  </a:cubicBezTo>
                  <a:close/>
                  <a:moveTo>
                    <a:pt x="926" y="408"/>
                  </a:moveTo>
                  <a:cubicBezTo>
                    <a:pt x="989" y="201"/>
                    <a:pt x="1072" y="78"/>
                    <a:pt x="1149" y="78"/>
                  </a:cubicBezTo>
                  <a:cubicBezTo>
                    <a:pt x="1226" y="78"/>
                    <a:pt x="1309" y="201"/>
                    <a:pt x="1372" y="408"/>
                  </a:cubicBezTo>
                  <a:cubicBezTo>
                    <a:pt x="1395" y="487"/>
                    <a:pt x="1415" y="575"/>
                    <a:pt x="1432" y="670"/>
                  </a:cubicBezTo>
                  <a:cubicBezTo>
                    <a:pt x="1340" y="706"/>
                    <a:pt x="1245" y="749"/>
                    <a:pt x="1149" y="798"/>
                  </a:cubicBezTo>
                  <a:cubicBezTo>
                    <a:pt x="1053" y="749"/>
                    <a:pt x="958" y="706"/>
                    <a:pt x="866" y="670"/>
                  </a:cubicBezTo>
                  <a:cubicBezTo>
                    <a:pt x="883" y="575"/>
                    <a:pt x="903" y="487"/>
                    <a:pt x="926" y="408"/>
                  </a:cubicBezTo>
                  <a:close/>
                  <a:moveTo>
                    <a:pt x="300" y="1026"/>
                  </a:moveTo>
                  <a:cubicBezTo>
                    <a:pt x="153" y="869"/>
                    <a:pt x="88" y="735"/>
                    <a:pt x="126" y="668"/>
                  </a:cubicBezTo>
                  <a:cubicBezTo>
                    <a:pt x="149" y="630"/>
                    <a:pt x="208" y="610"/>
                    <a:pt x="296" y="610"/>
                  </a:cubicBezTo>
                  <a:cubicBezTo>
                    <a:pt x="358" y="610"/>
                    <a:pt x="435" y="620"/>
                    <a:pt x="523" y="641"/>
                  </a:cubicBezTo>
                  <a:cubicBezTo>
                    <a:pt x="603" y="659"/>
                    <a:pt x="690" y="686"/>
                    <a:pt x="780" y="720"/>
                  </a:cubicBezTo>
                  <a:cubicBezTo>
                    <a:pt x="766" y="817"/>
                    <a:pt x="756" y="921"/>
                    <a:pt x="749" y="1028"/>
                  </a:cubicBezTo>
                  <a:cubicBezTo>
                    <a:pt x="660" y="1087"/>
                    <a:pt x="575" y="1148"/>
                    <a:pt x="498" y="1209"/>
                  </a:cubicBezTo>
                  <a:cubicBezTo>
                    <a:pt x="423" y="1148"/>
                    <a:pt x="357" y="1086"/>
                    <a:pt x="300" y="1026"/>
                  </a:cubicBezTo>
                  <a:close/>
                  <a:moveTo>
                    <a:pt x="523" y="1877"/>
                  </a:moveTo>
                  <a:cubicBezTo>
                    <a:pt x="313" y="1927"/>
                    <a:pt x="165" y="1916"/>
                    <a:pt x="126" y="1850"/>
                  </a:cubicBezTo>
                  <a:cubicBezTo>
                    <a:pt x="88" y="1783"/>
                    <a:pt x="153" y="1649"/>
                    <a:pt x="300" y="1492"/>
                  </a:cubicBezTo>
                  <a:cubicBezTo>
                    <a:pt x="357" y="1432"/>
                    <a:pt x="423" y="1370"/>
                    <a:pt x="498" y="1309"/>
                  </a:cubicBezTo>
                  <a:cubicBezTo>
                    <a:pt x="575" y="1370"/>
                    <a:pt x="660" y="1431"/>
                    <a:pt x="749" y="1490"/>
                  </a:cubicBezTo>
                  <a:cubicBezTo>
                    <a:pt x="756" y="1597"/>
                    <a:pt x="766" y="1701"/>
                    <a:pt x="780" y="1798"/>
                  </a:cubicBezTo>
                  <a:cubicBezTo>
                    <a:pt x="690" y="1832"/>
                    <a:pt x="603" y="1859"/>
                    <a:pt x="523" y="1877"/>
                  </a:cubicBezTo>
                  <a:close/>
                  <a:moveTo>
                    <a:pt x="1372" y="2110"/>
                  </a:moveTo>
                  <a:cubicBezTo>
                    <a:pt x="1309" y="2317"/>
                    <a:pt x="1226" y="2440"/>
                    <a:pt x="1149" y="2440"/>
                  </a:cubicBezTo>
                  <a:cubicBezTo>
                    <a:pt x="1072" y="2440"/>
                    <a:pt x="989" y="2317"/>
                    <a:pt x="926" y="2110"/>
                  </a:cubicBezTo>
                  <a:cubicBezTo>
                    <a:pt x="903" y="2031"/>
                    <a:pt x="883" y="1943"/>
                    <a:pt x="866" y="1848"/>
                  </a:cubicBezTo>
                  <a:cubicBezTo>
                    <a:pt x="958" y="1812"/>
                    <a:pt x="1053" y="1769"/>
                    <a:pt x="1149" y="1720"/>
                  </a:cubicBezTo>
                  <a:cubicBezTo>
                    <a:pt x="1245" y="1769"/>
                    <a:pt x="1340" y="1812"/>
                    <a:pt x="1432" y="1848"/>
                  </a:cubicBezTo>
                  <a:cubicBezTo>
                    <a:pt x="1415" y="1943"/>
                    <a:pt x="1395" y="2031"/>
                    <a:pt x="1372" y="2110"/>
                  </a:cubicBezTo>
                  <a:close/>
                  <a:moveTo>
                    <a:pt x="2172" y="1850"/>
                  </a:moveTo>
                  <a:cubicBezTo>
                    <a:pt x="2133" y="1916"/>
                    <a:pt x="1985" y="1927"/>
                    <a:pt x="1775" y="1877"/>
                  </a:cubicBezTo>
                  <a:cubicBezTo>
                    <a:pt x="1695" y="1859"/>
                    <a:pt x="1608" y="1832"/>
                    <a:pt x="1518" y="1798"/>
                  </a:cubicBezTo>
                  <a:cubicBezTo>
                    <a:pt x="1532" y="1701"/>
                    <a:pt x="1542" y="1597"/>
                    <a:pt x="1549" y="1490"/>
                  </a:cubicBezTo>
                  <a:cubicBezTo>
                    <a:pt x="1638" y="1431"/>
                    <a:pt x="1723" y="1370"/>
                    <a:pt x="1800" y="1309"/>
                  </a:cubicBezTo>
                  <a:cubicBezTo>
                    <a:pt x="1875" y="1370"/>
                    <a:pt x="1941" y="1432"/>
                    <a:pt x="1998" y="1492"/>
                  </a:cubicBezTo>
                  <a:cubicBezTo>
                    <a:pt x="2145" y="1649"/>
                    <a:pt x="2210" y="1783"/>
                    <a:pt x="2172" y="185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6" name="Freeform 79">
              <a:extLst>
                <a:ext uri="{FF2B5EF4-FFF2-40B4-BE49-F238E27FC236}">
                  <a16:creationId xmlns:a16="http://schemas.microsoft.com/office/drawing/2014/main" id="{1867F9EC-6F39-48A6-A502-2A283DE0A1A2}"/>
                </a:ext>
              </a:extLst>
            </p:cNvPr>
            <p:cNvSpPr>
              <a:spLocks noEditPoints="1"/>
            </p:cNvSpPr>
            <p:nvPr/>
          </p:nvSpPr>
          <p:spPr bwMode="auto">
            <a:xfrm>
              <a:off x="2610" y="3173"/>
              <a:ext cx="36" cy="37"/>
            </a:xfrm>
            <a:custGeom>
              <a:avLst/>
              <a:gdLst>
                <a:gd name="T0" fmla="*/ 150 w 300"/>
                <a:gd name="T1" fmla="*/ 0 h 300"/>
                <a:gd name="T2" fmla="*/ 0 w 300"/>
                <a:gd name="T3" fmla="*/ 150 h 300"/>
                <a:gd name="T4" fmla="*/ 150 w 300"/>
                <a:gd name="T5" fmla="*/ 300 h 300"/>
                <a:gd name="T6" fmla="*/ 300 w 300"/>
                <a:gd name="T7" fmla="*/ 150 h 300"/>
                <a:gd name="T8" fmla="*/ 150 w 300"/>
                <a:gd name="T9" fmla="*/ 0 h 300"/>
                <a:gd name="T10" fmla="*/ 150 w 300"/>
                <a:gd name="T11" fmla="*/ 223 h 300"/>
                <a:gd name="T12" fmla="*/ 77 w 300"/>
                <a:gd name="T13" fmla="*/ 150 h 300"/>
                <a:gd name="T14" fmla="*/ 150 w 300"/>
                <a:gd name="T15" fmla="*/ 77 h 300"/>
                <a:gd name="T16" fmla="*/ 223 w 300"/>
                <a:gd name="T17" fmla="*/ 150 h 300"/>
                <a:gd name="T18" fmla="*/ 150 w 300"/>
                <a:gd name="T19" fmla="*/ 223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0" h="300">
                  <a:moveTo>
                    <a:pt x="150" y="0"/>
                  </a:moveTo>
                  <a:cubicBezTo>
                    <a:pt x="67" y="0"/>
                    <a:pt x="0" y="67"/>
                    <a:pt x="0" y="150"/>
                  </a:cubicBezTo>
                  <a:cubicBezTo>
                    <a:pt x="0" y="233"/>
                    <a:pt x="67" y="300"/>
                    <a:pt x="150" y="300"/>
                  </a:cubicBezTo>
                  <a:cubicBezTo>
                    <a:pt x="233" y="300"/>
                    <a:pt x="300" y="233"/>
                    <a:pt x="300" y="150"/>
                  </a:cubicBezTo>
                  <a:cubicBezTo>
                    <a:pt x="300" y="67"/>
                    <a:pt x="233" y="0"/>
                    <a:pt x="150" y="0"/>
                  </a:cubicBezTo>
                  <a:close/>
                  <a:moveTo>
                    <a:pt x="150" y="223"/>
                  </a:moveTo>
                  <a:cubicBezTo>
                    <a:pt x="110" y="223"/>
                    <a:pt x="77" y="190"/>
                    <a:pt x="77" y="150"/>
                  </a:cubicBezTo>
                  <a:cubicBezTo>
                    <a:pt x="77" y="110"/>
                    <a:pt x="110" y="77"/>
                    <a:pt x="150" y="77"/>
                  </a:cubicBezTo>
                  <a:cubicBezTo>
                    <a:pt x="190" y="77"/>
                    <a:pt x="223" y="110"/>
                    <a:pt x="223" y="150"/>
                  </a:cubicBezTo>
                  <a:cubicBezTo>
                    <a:pt x="223" y="190"/>
                    <a:pt x="190" y="223"/>
                    <a:pt x="150" y="22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grpSp>
      <p:cxnSp>
        <p:nvCxnSpPr>
          <p:cNvPr id="3" name="Straight Connector 2">
            <a:extLst>
              <a:ext uri="{FF2B5EF4-FFF2-40B4-BE49-F238E27FC236}">
                <a16:creationId xmlns:a16="http://schemas.microsoft.com/office/drawing/2014/main" id="{343F07F3-C9FA-4D31-9EAE-9CAFF022B259}"/>
              </a:ext>
            </a:extLst>
          </p:cNvPr>
          <p:cNvCxnSpPr/>
          <p:nvPr userDrawn="1"/>
        </p:nvCxnSpPr>
        <p:spPr>
          <a:xfrm>
            <a:off x="1501140" y="1125190"/>
            <a:ext cx="794385" cy="0"/>
          </a:xfrm>
          <a:prstGeom prst="line">
            <a:avLst/>
          </a:prstGeom>
          <a:ln w="53975">
            <a:solidFill>
              <a:srgbClr val="F2944E"/>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le and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a:t>Click to edit Master title style</a:t>
            </a:r>
          </a:p>
        </p:txBody>
      </p:sp>
      <p:sp>
        <p:nvSpPr>
          <p:cNvPr id="7" name="Slide Number Placeholder 6"/>
          <p:cNvSpPr>
            <a:spLocks noGrp="1"/>
          </p:cNvSpPr>
          <p:nvPr>
            <p:ph type="sldNum" sz="quarter" idx="12"/>
          </p:nvPr>
        </p:nvSpPr>
        <p:spPr/>
        <p:txBody>
          <a:bodyPr/>
          <a:lstStyle/>
          <a:p>
            <a:fld id="{586824BF-3B93-454D-8CFC-2835FAC2A0AB}" type="slidenum">
              <a:rPr lang="de-DE" smtClean="0"/>
              <a:t>‹#›</a:t>
            </a:fld>
            <a:endParaRPr lang="de-DE"/>
          </a:p>
        </p:txBody>
      </p:sp>
      <p:sp>
        <p:nvSpPr>
          <p:cNvPr id="13" name="Picture Placeholder 12">
            <a:extLst>
              <a:ext uri="{FF2B5EF4-FFF2-40B4-BE49-F238E27FC236}">
                <a16:creationId xmlns:a16="http://schemas.microsoft.com/office/drawing/2014/main" id="{C3138B4E-0E9B-43E9-B4AA-0B3CCB18EB34}"/>
              </a:ext>
            </a:extLst>
          </p:cNvPr>
          <p:cNvSpPr>
            <a:spLocks noGrp="1"/>
          </p:cNvSpPr>
          <p:nvPr>
            <p:ph type="pic" sz="quarter" idx="14" hasCustomPrompt="1"/>
          </p:nvPr>
        </p:nvSpPr>
        <p:spPr>
          <a:xfrm>
            <a:off x="606196" y="1817306"/>
            <a:ext cx="1800000" cy="1800000"/>
          </a:xfrm>
        </p:spPr>
        <p:txBody>
          <a:bodyPr>
            <a:normAutofit/>
          </a:bodyPr>
          <a:lstStyle>
            <a:lvl1pPr marL="0" indent="0">
              <a:buNone/>
              <a:defRPr sz="2000"/>
            </a:lvl1pPr>
          </a:lstStyle>
          <a:p>
            <a:r>
              <a:rPr lang="de-DE" dirty="0"/>
              <a:t>Insert </a:t>
            </a:r>
            <a:r>
              <a:rPr lang="de-DE" dirty="0" err="1"/>
              <a:t>object</a:t>
            </a:r>
            <a:r>
              <a:rPr lang="de-DE" dirty="0"/>
              <a:t> 5x5cm</a:t>
            </a:r>
            <a:endParaRPr lang="en-GB" dirty="0"/>
          </a:p>
        </p:txBody>
      </p:sp>
      <p:sp>
        <p:nvSpPr>
          <p:cNvPr id="15" name="Picture Placeholder 14">
            <a:extLst>
              <a:ext uri="{FF2B5EF4-FFF2-40B4-BE49-F238E27FC236}">
                <a16:creationId xmlns:a16="http://schemas.microsoft.com/office/drawing/2014/main" id="{14C3A6BC-D6BB-4CF7-AA02-5E4E3A9C54B7}"/>
              </a:ext>
            </a:extLst>
          </p:cNvPr>
          <p:cNvSpPr>
            <a:spLocks noGrp="1"/>
          </p:cNvSpPr>
          <p:nvPr>
            <p:ph type="pic" sz="quarter" idx="15" hasCustomPrompt="1"/>
          </p:nvPr>
        </p:nvSpPr>
        <p:spPr>
          <a:xfrm>
            <a:off x="2900645" y="1817306"/>
            <a:ext cx="1800000" cy="1800000"/>
          </a:xfrm>
        </p:spPr>
        <p:txBody>
          <a:bodyPr>
            <a:normAutofit/>
          </a:bodyPr>
          <a:lstStyle>
            <a:lvl1pPr marL="0" indent="0">
              <a:buNone/>
              <a:defRPr sz="2000"/>
            </a:lvl1pPr>
          </a:lstStyle>
          <a:p>
            <a:r>
              <a:rPr lang="de-DE" dirty="0"/>
              <a:t>Insert </a:t>
            </a:r>
            <a:r>
              <a:rPr lang="de-DE" dirty="0" err="1"/>
              <a:t>object</a:t>
            </a:r>
            <a:endParaRPr lang="de-DE" dirty="0"/>
          </a:p>
          <a:p>
            <a:r>
              <a:rPr lang="de-DE" dirty="0"/>
              <a:t>5x5cm</a:t>
            </a:r>
            <a:endParaRPr lang="en-GB" dirty="0"/>
          </a:p>
        </p:txBody>
      </p:sp>
      <p:sp>
        <p:nvSpPr>
          <p:cNvPr id="17" name="Picture Placeholder 16">
            <a:extLst>
              <a:ext uri="{FF2B5EF4-FFF2-40B4-BE49-F238E27FC236}">
                <a16:creationId xmlns:a16="http://schemas.microsoft.com/office/drawing/2014/main" id="{25557270-1A79-4246-8BBC-D2F493AE56BF}"/>
              </a:ext>
            </a:extLst>
          </p:cNvPr>
          <p:cNvSpPr>
            <a:spLocks noGrp="1"/>
          </p:cNvSpPr>
          <p:nvPr>
            <p:ph type="pic" sz="quarter" idx="16" hasCustomPrompt="1"/>
          </p:nvPr>
        </p:nvSpPr>
        <p:spPr>
          <a:xfrm>
            <a:off x="5203972" y="1817628"/>
            <a:ext cx="1800225" cy="1800000"/>
          </a:xfrm>
        </p:spPr>
        <p:txBody>
          <a:bodyPr>
            <a:normAutofit/>
          </a:bodyPr>
          <a:lstStyle>
            <a:lvl1pPr marL="0" indent="0">
              <a:buNone/>
              <a:defRPr sz="2000"/>
            </a:lvl1pPr>
          </a:lstStyle>
          <a:p>
            <a:r>
              <a:rPr lang="de-DE" dirty="0"/>
              <a:t>I</a:t>
            </a:r>
            <a:r>
              <a:rPr lang="en-GB" dirty="0" err="1"/>
              <a:t>nsert</a:t>
            </a:r>
            <a:r>
              <a:rPr lang="en-GB" dirty="0"/>
              <a:t> object</a:t>
            </a:r>
          </a:p>
          <a:p>
            <a:r>
              <a:rPr lang="en-GB" dirty="0"/>
              <a:t>5x5cm</a:t>
            </a:r>
          </a:p>
        </p:txBody>
      </p:sp>
      <p:sp>
        <p:nvSpPr>
          <p:cNvPr id="19" name="Picture Placeholder 18">
            <a:extLst>
              <a:ext uri="{FF2B5EF4-FFF2-40B4-BE49-F238E27FC236}">
                <a16:creationId xmlns:a16="http://schemas.microsoft.com/office/drawing/2014/main" id="{C2F3CB41-5C65-4F94-9E25-80B5BFCED9F4}"/>
              </a:ext>
            </a:extLst>
          </p:cNvPr>
          <p:cNvSpPr>
            <a:spLocks noGrp="1"/>
          </p:cNvSpPr>
          <p:nvPr>
            <p:ph type="pic" sz="quarter" idx="17" hasCustomPrompt="1"/>
          </p:nvPr>
        </p:nvSpPr>
        <p:spPr>
          <a:xfrm>
            <a:off x="7498421" y="1816687"/>
            <a:ext cx="1800225" cy="1800000"/>
          </a:xfrm>
        </p:spPr>
        <p:txBody>
          <a:bodyPr>
            <a:normAutofit/>
          </a:bodyPr>
          <a:lstStyle>
            <a:lvl1pPr marL="0" indent="0">
              <a:buNone/>
              <a:defRPr sz="2000"/>
            </a:lvl1pPr>
          </a:lstStyle>
          <a:p>
            <a:r>
              <a:rPr lang="de-DE" dirty="0"/>
              <a:t>Insert </a:t>
            </a:r>
            <a:r>
              <a:rPr lang="de-DE" dirty="0" err="1"/>
              <a:t>object</a:t>
            </a:r>
            <a:endParaRPr lang="de-DE" dirty="0"/>
          </a:p>
          <a:p>
            <a:r>
              <a:rPr lang="de-DE" dirty="0"/>
              <a:t>5x5cm</a:t>
            </a:r>
            <a:endParaRPr lang="en-GB" dirty="0"/>
          </a:p>
        </p:txBody>
      </p:sp>
      <p:sp>
        <p:nvSpPr>
          <p:cNvPr id="21" name="Picture Placeholder 20">
            <a:extLst>
              <a:ext uri="{FF2B5EF4-FFF2-40B4-BE49-F238E27FC236}">
                <a16:creationId xmlns:a16="http://schemas.microsoft.com/office/drawing/2014/main" id="{AD1B165D-DA36-4CB7-B547-3C8495483558}"/>
              </a:ext>
            </a:extLst>
          </p:cNvPr>
          <p:cNvSpPr>
            <a:spLocks noGrp="1"/>
          </p:cNvSpPr>
          <p:nvPr>
            <p:ph type="pic" sz="quarter" idx="18" hasCustomPrompt="1"/>
          </p:nvPr>
        </p:nvSpPr>
        <p:spPr>
          <a:xfrm>
            <a:off x="9793095" y="1816687"/>
            <a:ext cx="1800000" cy="1800225"/>
          </a:xfrm>
        </p:spPr>
        <p:txBody>
          <a:bodyPr>
            <a:normAutofit/>
          </a:bodyPr>
          <a:lstStyle>
            <a:lvl1pPr marL="0" indent="0">
              <a:buNone/>
              <a:defRPr sz="2000"/>
            </a:lvl1pPr>
          </a:lstStyle>
          <a:p>
            <a:r>
              <a:rPr lang="de-DE" dirty="0"/>
              <a:t>Insert </a:t>
            </a:r>
            <a:r>
              <a:rPr lang="de-DE" dirty="0" err="1"/>
              <a:t>object</a:t>
            </a:r>
            <a:endParaRPr lang="de-DE" dirty="0"/>
          </a:p>
          <a:p>
            <a:r>
              <a:rPr lang="de-DE" dirty="0"/>
              <a:t>5x5cm</a:t>
            </a:r>
            <a:endParaRPr lang="en-GB" dirty="0"/>
          </a:p>
        </p:txBody>
      </p:sp>
      <p:sp>
        <p:nvSpPr>
          <p:cNvPr id="23" name="Text Placeholder 22">
            <a:extLst>
              <a:ext uri="{FF2B5EF4-FFF2-40B4-BE49-F238E27FC236}">
                <a16:creationId xmlns:a16="http://schemas.microsoft.com/office/drawing/2014/main" id="{75DC336E-579E-48D7-9C66-4C89B3B3BEAF}"/>
              </a:ext>
            </a:extLst>
          </p:cNvPr>
          <p:cNvSpPr>
            <a:spLocks noGrp="1"/>
          </p:cNvSpPr>
          <p:nvPr>
            <p:ph type="body" sz="quarter" idx="19"/>
          </p:nvPr>
        </p:nvSpPr>
        <p:spPr>
          <a:xfrm>
            <a:off x="606426" y="3915362"/>
            <a:ext cx="1800225" cy="1080000"/>
          </a:xfrm>
        </p:spPr>
        <p:txBody>
          <a:bodyPr>
            <a:noAutofit/>
          </a:bodyPr>
          <a:lstStyle>
            <a:lvl1pPr marL="0" indent="0">
              <a:lnSpc>
                <a:spcPct val="100000"/>
              </a:lnSpc>
              <a:spcBef>
                <a:spcPts val="0"/>
              </a:spcBef>
              <a:buNone/>
              <a:defRPr sz="1000"/>
            </a:lvl1pPr>
            <a:lvl2pPr marL="361950" indent="0">
              <a:buNone/>
              <a:defRPr sz="1000"/>
            </a:lvl2pPr>
            <a:lvl3pPr marL="628650" indent="0">
              <a:buNone/>
              <a:defRPr sz="1000"/>
            </a:lvl3pPr>
            <a:lvl4pPr marL="895350" indent="0">
              <a:buNone/>
              <a:defRPr sz="1000"/>
            </a:lvl4pPr>
            <a:lvl5pPr marL="1163637" indent="0">
              <a:buNone/>
              <a:defRPr sz="1000"/>
            </a:lvl5pPr>
          </a:lstStyle>
          <a:p>
            <a:pPr lvl="0"/>
            <a:r>
              <a:rPr lang="en-US" dirty="0"/>
              <a:t>Click to edit Master text styles</a:t>
            </a:r>
          </a:p>
        </p:txBody>
      </p:sp>
      <p:sp>
        <p:nvSpPr>
          <p:cNvPr id="24" name="Text Placeholder 22">
            <a:extLst>
              <a:ext uri="{FF2B5EF4-FFF2-40B4-BE49-F238E27FC236}">
                <a16:creationId xmlns:a16="http://schemas.microsoft.com/office/drawing/2014/main" id="{93B509F1-C863-4F7D-A78A-16AD446DCAA1}"/>
              </a:ext>
            </a:extLst>
          </p:cNvPr>
          <p:cNvSpPr>
            <a:spLocks noGrp="1"/>
          </p:cNvSpPr>
          <p:nvPr>
            <p:ph type="body" sz="quarter" idx="20"/>
          </p:nvPr>
        </p:nvSpPr>
        <p:spPr>
          <a:xfrm>
            <a:off x="2900421" y="3915362"/>
            <a:ext cx="1800225" cy="1080000"/>
          </a:xfrm>
        </p:spPr>
        <p:txBody>
          <a:bodyPr>
            <a:noAutofit/>
          </a:bodyPr>
          <a:lstStyle>
            <a:lvl1pPr marL="0" indent="0">
              <a:lnSpc>
                <a:spcPct val="100000"/>
              </a:lnSpc>
              <a:spcBef>
                <a:spcPts val="0"/>
              </a:spcBef>
              <a:buNone/>
              <a:defRPr sz="1000"/>
            </a:lvl1pPr>
            <a:lvl2pPr marL="361950" indent="0">
              <a:buNone/>
              <a:defRPr sz="1000"/>
            </a:lvl2pPr>
            <a:lvl3pPr marL="628650" indent="0">
              <a:buNone/>
              <a:defRPr sz="1000"/>
            </a:lvl3pPr>
            <a:lvl4pPr marL="895350" indent="0">
              <a:buNone/>
              <a:defRPr sz="1000"/>
            </a:lvl4pPr>
            <a:lvl5pPr marL="1163637" indent="0">
              <a:buNone/>
              <a:defRPr sz="1000"/>
            </a:lvl5pPr>
          </a:lstStyle>
          <a:p>
            <a:pPr lvl="0"/>
            <a:r>
              <a:rPr lang="en-US" dirty="0"/>
              <a:t>Click to edit Master text styles</a:t>
            </a:r>
          </a:p>
        </p:txBody>
      </p:sp>
      <p:sp>
        <p:nvSpPr>
          <p:cNvPr id="25" name="Text Placeholder 22">
            <a:extLst>
              <a:ext uri="{FF2B5EF4-FFF2-40B4-BE49-F238E27FC236}">
                <a16:creationId xmlns:a16="http://schemas.microsoft.com/office/drawing/2014/main" id="{F1B0D689-4F4C-4FBB-981E-7AB7FCEDC1F4}"/>
              </a:ext>
            </a:extLst>
          </p:cNvPr>
          <p:cNvSpPr>
            <a:spLocks noGrp="1"/>
          </p:cNvSpPr>
          <p:nvPr>
            <p:ph type="body" sz="quarter" idx="21"/>
          </p:nvPr>
        </p:nvSpPr>
        <p:spPr>
          <a:xfrm>
            <a:off x="5203972" y="3915362"/>
            <a:ext cx="1800225" cy="1080000"/>
          </a:xfrm>
        </p:spPr>
        <p:txBody>
          <a:bodyPr>
            <a:noAutofit/>
          </a:bodyPr>
          <a:lstStyle>
            <a:lvl1pPr marL="0" indent="0">
              <a:lnSpc>
                <a:spcPct val="100000"/>
              </a:lnSpc>
              <a:spcBef>
                <a:spcPts val="0"/>
              </a:spcBef>
              <a:buNone/>
              <a:defRPr sz="1000"/>
            </a:lvl1pPr>
            <a:lvl2pPr marL="361950" indent="0">
              <a:buNone/>
              <a:defRPr sz="1000"/>
            </a:lvl2pPr>
            <a:lvl3pPr marL="628650" indent="0">
              <a:buNone/>
              <a:defRPr sz="1000"/>
            </a:lvl3pPr>
            <a:lvl4pPr marL="895350" indent="0">
              <a:buNone/>
              <a:defRPr sz="1000"/>
            </a:lvl4pPr>
            <a:lvl5pPr marL="1163637" indent="0">
              <a:buNone/>
              <a:defRPr sz="1000"/>
            </a:lvl5pPr>
          </a:lstStyle>
          <a:p>
            <a:pPr lvl="0"/>
            <a:r>
              <a:rPr lang="en-US" dirty="0"/>
              <a:t>Click to edit Master text styles</a:t>
            </a:r>
          </a:p>
        </p:txBody>
      </p:sp>
      <p:sp>
        <p:nvSpPr>
          <p:cNvPr id="26" name="Text Placeholder 22">
            <a:extLst>
              <a:ext uri="{FF2B5EF4-FFF2-40B4-BE49-F238E27FC236}">
                <a16:creationId xmlns:a16="http://schemas.microsoft.com/office/drawing/2014/main" id="{7E5EC28C-A9BC-4437-8AA1-094BBA35BBE2}"/>
              </a:ext>
            </a:extLst>
          </p:cNvPr>
          <p:cNvSpPr>
            <a:spLocks noGrp="1"/>
          </p:cNvSpPr>
          <p:nvPr>
            <p:ph type="body" sz="quarter" idx="22"/>
          </p:nvPr>
        </p:nvSpPr>
        <p:spPr>
          <a:xfrm>
            <a:off x="7498421" y="3915362"/>
            <a:ext cx="1800225" cy="1080000"/>
          </a:xfrm>
        </p:spPr>
        <p:txBody>
          <a:bodyPr>
            <a:noAutofit/>
          </a:bodyPr>
          <a:lstStyle>
            <a:lvl1pPr marL="0" indent="0">
              <a:lnSpc>
                <a:spcPct val="100000"/>
              </a:lnSpc>
              <a:spcBef>
                <a:spcPts val="0"/>
              </a:spcBef>
              <a:buNone/>
              <a:defRPr sz="1000"/>
            </a:lvl1pPr>
            <a:lvl2pPr marL="361950" indent="0">
              <a:buNone/>
              <a:defRPr sz="1000"/>
            </a:lvl2pPr>
            <a:lvl3pPr marL="628650" indent="0">
              <a:buNone/>
              <a:defRPr sz="1000"/>
            </a:lvl3pPr>
            <a:lvl4pPr marL="895350" indent="0">
              <a:buNone/>
              <a:defRPr sz="1000"/>
            </a:lvl4pPr>
            <a:lvl5pPr marL="1163637" indent="0">
              <a:buNone/>
              <a:defRPr sz="1000"/>
            </a:lvl5pPr>
          </a:lstStyle>
          <a:p>
            <a:pPr lvl="0"/>
            <a:r>
              <a:rPr lang="en-US" dirty="0"/>
              <a:t>Click to edit Master text styles</a:t>
            </a:r>
          </a:p>
        </p:txBody>
      </p:sp>
      <p:sp>
        <p:nvSpPr>
          <p:cNvPr id="27" name="Text Placeholder 22">
            <a:extLst>
              <a:ext uri="{FF2B5EF4-FFF2-40B4-BE49-F238E27FC236}">
                <a16:creationId xmlns:a16="http://schemas.microsoft.com/office/drawing/2014/main" id="{C8E4962D-76BB-4C62-94D8-7CB72E0B2C2A}"/>
              </a:ext>
            </a:extLst>
          </p:cNvPr>
          <p:cNvSpPr>
            <a:spLocks noGrp="1"/>
          </p:cNvSpPr>
          <p:nvPr>
            <p:ph type="body" sz="quarter" idx="23"/>
          </p:nvPr>
        </p:nvSpPr>
        <p:spPr>
          <a:xfrm>
            <a:off x="9792869" y="3915362"/>
            <a:ext cx="1800225" cy="1080000"/>
          </a:xfrm>
        </p:spPr>
        <p:txBody>
          <a:bodyPr>
            <a:noAutofit/>
          </a:bodyPr>
          <a:lstStyle>
            <a:lvl1pPr marL="0" indent="0">
              <a:lnSpc>
                <a:spcPct val="100000"/>
              </a:lnSpc>
              <a:spcBef>
                <a:spcPts val="0"/>
              </a:spcBef>
              <a:buNone/>
              <a:defRPr sz="1000"/>
            </a:lvl1pPr>
            <a:lvl2pPr marL="361950" indent="0">
              <a:buNone/>
              <a:defRPr sz="1000"/>
            </a:lvl2pPr>
            <a:lvl3pPr marL="628650" indent="0">
              <a:buNone/>
              <a:defRPr sz="1000"/>
            </a:lvl3pPr>
            <a:lvl4pPr marL="895350" indent="0">
              <a:buNone/>
              <a:defRPr sz="1000"/>
            </a:lvl4pPr>
            <a:lvl5pPr marL="1163637" indent="0">
              <a:buNone/>
              <a:defRPr sz="1000"/>
            </a:lvl5pPr>
          </a:lstStyle>
          <a:p>
            <a:pPr lvl="0"/>
            <a:r>
              <a:rPr lang="en-US" dirty="0"/>
              <a:t>Click to edit Master text styles</a:t>
            </a:r>
          </a:p>
        </p:txBody>
      </p:sp>
      <p:sp>
        <p:nvSpPr>
          <p:cNvPr id="16" name="Footer Placeholder 4">
            <a:extLst>
              <a:ext uri="{FF2B5EF4-FFF2-40B4-BE49-F238E27FC236}">
                <a16:creationId xmlns:a16="http://schemas.microsoft.com/office/drawing/2014/main" id="{24DB5B96-21C4-7F4D-8784-E46A2DFC1F5E}"/>
              </a:ext>
            </a:extLst>
          </p:cNvPr>
          <p:cNvSpPr>
            <a:spLocks noGrp="1"/>
          </p:cNvSpPr>
          <p:nvPr>
            <p:ph type="ftr" sz="quarter" idx="3"/>
          </p:nvPr>
        </p:nvSpPr>
        <p:spPr>
          <a:xfrm>
            <a:off x="882001" y="6264000"/>
            <a:ext cx="3960000" cy="594000"/>
          </a:xfrm>
          <a:prstGeom prst="rect">
            <a:avLst/>
          </a:prstGeom>
        </p:spPr>
        <p:txBody>
          <a:bodyPr vert="horz" lIns="0" tIns="0" rIns="0" bIns="0" rtlCol="0" anchor="ctr"/>
          <a:lstStyle>
            <a:lvl1pPr algn="l">
              <a:defRPr sz="1000" b="0">
                <a:solidFill>
                  <a:schemeClr val="tx1"/>
                </a:solidFill>
                <a:latin typeface="+mj-lt"/>
                <a:ea typeface="Open Sans" panose="020B0606030504020204" pitchFamily="34" charset="0"/>
                <a:cs typeface="Open Sans" panose="020B0606030504020204" pitchFamily="34" charset="0"/>
              </a:defRPr>
            </a:lvl1pPr>
          </a:lstStyle>
          <a:p>
            <a:r>
              <a:rPr lang="en-GB" dirty="0"/>
              <a:t>CMS Pitch Template | 2022</a:t>
            </a:r>
          </a:p>
        </p:txBody>
      </p:sp>
      <p:sp>
        <p:nvSpPr>
          <p:cNvPr id="18" name="Date Placeholder 2">
            <a:extLst>
              <a:ext uri="{FF2B5EF4-FFF2-40B4-BE49-F238E27FC236}">
                <a16:creationId xmlns:a16="http://schemas.microsoft.com/office/drawing/2014/main" id="{9B2996B6-4E5E-C840-8965-A73E0E112FDC}"/>
              </a:ext>
            </a:extLst>
          </p:cNvPr>
          <p:cNvSpPr>
            <a:spLocks noGrp="1"/>
          </p:cNvSpPr>
          <p:nvPr>
            <p:ph type="dt" sz="half" idx="2"/>
          </p:nvPr>
        </p:nvSpPr>
        <p:spPr>
          <a:xfrm>
            <a:off x="8363795" y="6262688"/>
            <a:ext cx="3240000" cy="594000"/>
          </a:xfrm>
          <a:prstGeom prst="rect">
            <a:avLst/>
          </a:prstGeom>
        </p:spPr>
        <p:txBody>
          <a:bodyPr vert="horz" lIns="0" tIns="0" rIns="0" bIns="0" rtlCol="0" anchor="ctr"/>
          <a:lstStyle>
            <a:lvl1pPr algn="r">
              <a:defRPr sz="1000" b="0">
                <a:solidFill>
                  <a:schemeClr val="tx1"/>
                </a:solidFill>
              </a:defRPr>
            </a:lvl1pPr>
          </a:lstStyle>
          <a:p>
            <a:r>
              <a:rPr lang="de-DE" dirty="0"/>
              <a:t>CMS Firm</a:t>
            </a:r>
            <a:endParaRPr lang="en-GB" dirty="0"/>
          </a:p>
        </p:txBody>
      </p:sp>
    </p:spTree>
    <p:extLst>
      <p:ext uri="{BB962C8B-B14F-4D97-AF65-F5344CB8AC3E}">
        <p14:creationId xmlns:p14="http://schemas.microsoft.com/office/powerpoint/2010/main" val="24946179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and three conten pattern bar">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7EC562E-4C23-4C03-A766-C825943BFDF8}"/>
              </a:ext>
            </a:extLst>
          </p:cNvPr>
          <p:cNvSpPr/>
          <p:nvPr userDrawn="1"/>
        </p:nvSpPr>
        <p:spPr>
          <a:xfrm>
            <a:off x="0" y="0"/>
            <a:ext cx="12192000" cy="2088000"/>
          </a:xfrm>
          <a:prstGeom prst="rect">
            <a:avLst/>
          </a:prstGeom>
          <a:solidFill>
            <a:srgbClr val="0D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p:cNvSpPr>
            <a:spLocks noGrp="1"/>
          </p:cNvSpPr>
          <p:nvPr>
            <p:ph type="title"/>
          </p:nvPr>
        </p:nvSpPr>
        <p:spPr>
          <a:xfrm>
            <a:off x="594000" y="594000"/>
            <a:ext cx="6840000" cy="900000"/>
          </a:xfrm>
        </p:spPr>
        <p:txBody>
          <a:bodyPr anchor="t">
            <a:normAutofit/>
          </a:bodyPr>
          <a:lstStyle>
            <a:lvl1pPr>
              <a:defRPr sz="3200" b="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94000" y="2520000"/>
            <a:ext cx="3420000" cy="3744000"/>
          </a:xfrm>
          <a:prstGeom prst="rect">
            <a:avLst/>
          </a:prstGeom>
        </p:spPr>
        <p:txBody>
          <a:bodyPr/>
          <a:lstStyle>
            <a:lvl1pPr>
              <a:defRPr>
                <a:solidFill>
                  <a:schemeClr val="tx1"/>
                </a:solidFill>
              </a:defRPr>
            </a:lvl1pPr>
            <a:lvl2pPr>
              <a:defRPr>
                <a:solidFill>
                  <a:schemeClr val="tx1"/>
                </a:solidFill>
              </a:defRPr>
            </a:lvl2pPr>
            <a:lvl3pPr marL="895350" indent="-266700" algn="l">
              <a:defRPr>
                <a:solidFill>
                  <a:schemeClr val="tx1"/>
                </a:solidFill>
              </a:defRPr>
            </a:lvl3pPr>
            <a:lvl4pPr marL="1162050" indent="-266700" algn="l">
              <a:defRPr>
                <a:solidFill>
                  <a:schemeClr val="tx1"/>
                </a:solidFill>
              </a:defRPr>
            </a:lvl4pPr>
            <a:lvl5pPr marL="1438275" indent="-276225" algn="l">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latin typeface="+mj-lt"/>
              </a:defRPr>
            </a:lvl1pPr>
          </a:lstStyle>
          <a:p>
            <a:fld id="{586824BF-3B93-454D-8CFC-2835FAC2A0AB}" type="slidenum">
              <a:rPr lang="de-DE" smtClean="0"/>
              <a:pPr/>
              <a:t>‹#›</a:t>
            </a:fld>
            <a:endParaRPr lang="de-DE" dirty="0"/>
          </a:p>
        </p:txBody>
      </p:sp>
      <p:sp>
        <p:nvSpPr>
          <p:cNvPr id="10" name="Content Placeholder 2">
            <a:extLst>
              <a:ext uri="{FF2B5EF4-FFF2-40B4-BE49-F238E27FC236}">
                <a16:creationId xmlns:a16="http://schemas.microsoft.com/office/drawing/2014/main" id="{E8205BC0-B62A-4F5C-8DF8-B0CED8EFC7AB}"/>
              </a:ext>
            </a:extLst>
          </p:cNvPr>
          <p:cNvSpPr>
            <a:spLocks noGrp="1"/>
          </p:cNvSpPr>
          <p:nvPr>
            <p:ph idx="14"/>
          </p:nvPr>
        </p:nvSpPr>
        <p:spPr>
          <a:xfrm>
            <a:off x="4386000" y="2518688"/>
            <a:ext cx="3420000" cy="3744000"/>
          </a:xfrm>
          <a:prstGeom prst="rect">
            <a:avLst/>
          </a:prstGeom>
        </p:spPr>
        <p:txBody>
          <a:bodyPr/>
          <a:lstStyle>
            <a:lvl1pPr>
              <a:defRPr>
                <a:solidFill>
                  <a:schemeClr val="tx1"/>
                </a:solidFill>
              </a:defRPr>
            </a:lvl1pPr>
            <a:lvl2pPr>
              <a:defRPr>
                <a:solidFill>
                  <a:schemeClr val="tx1"/>
                </a:solidFill>
              </a:defRPr>
            </a:lvl2pPr>
            <a:lvl3pPr marL="895350" indent="-266700" algn="l">
              <a:defRPr>
                <a:solidFill>
                  <a:schemeClr val="tx1"/>
                </a:solidFill>
              </a:defRPr>
            </a:lvl3pPr>
            <a:lvl4pPr marL="1162050" indent="-266700" algn="l">
              <a:defRPr>
                <a:solidFill>
                  <a:schemeClr val="tx1"/>
                </a:solidFill>
              </a:defRPr>
            </a:lvl4pPr>
            <a:lvl5pPr marL="1438275" indent="-276225" algn="l">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a:extLst>
              <a:ext uri="{FF2B5EF4-FFF2-40B4-BE49-F238E27FC236}">
                <a16:creationId xmlns:a16="http://schemas.microsoft.com/office/drawing/2014/main" id="{2F80681E-1639-4BDC-B02B-246235FAEC82}"/>
              </a:ext>
            </a:extLst>
          </p:cNvPr>
          <p:cNvSpPr>
            <a:spLocks noGrp="1"/>
          </p:cNvSpPr>
          <p:nvPr>
            <p:ph idx="15"/>
          </p:nvPr>
        </p:nvSpPr>
        <p:spPr>
          <a:xfrm>
            <a:off x="8176687" y="2525288"/>
            <a:ext cx="3420000" cy="3744000"/>
          </a:xfrm>
          <a:prstGeom prst="rect">
            <a:avLst/>
          </a:prstGeom>
        </p:spPr>
        <p:txBody>
          <a:bodyPr/>
          <a:lstStyle>
            <a:lvl1pPr>
              <a:defRPr>
                <a:solidFill>
                  <a:schemeClr val="tx1"/>
                </a:solidFill>
              </a:defRPr>
            </a:lvl1pPr>
            <a:lvl2pPr>
              <a:defRPr>
                <a:solidFill>
                  <a:schemeClr val="tx1"/>
                </a:solidFill>
              </a:defRPr>
            </a:lvl2pPr>
            <a:lvl3pPr marL="895350" indent="-266700" algn="l">
              <a:defRPr>
                <a:solidFill>
                  <a:schemeClr val="tx1"/>
                </a:solidFill>
              </a:defRPr>
            </a:lvl3pPr>
            <a:lvl4pPr marL="1162050" indent="-266700" algn="l">
              <a:defRPr>
                <a:solidFill>
                  <a:schemeClr val="tx1"/>
                </a:solidFill>
              </a:defRPr>
            </a:lvl4pPr>
            <a:lvl5pPr marL="1438275" indent="-276225" algn="l">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Footer Placeholder 4">
            <a:extLst>
              <a:ext uri="{FF2B5EF4-FFF2-40B4-BE49-F238E27FC236}">
                <a16:creationId xmlns:a16="http://schemas.microsoft.com/office/drawing/2014/main" id="{7D282D86-9329-1E43-A74D-32837AC71823}"/>
              </a:ext>
            </a:extLst>
          </p:cNvPr>
          <p:cNvSpPr>
            <a:spLocks noGrp="1"/>
          </p:cNvSpPr>
          <p:nvPr>
            <p:ph type="ftr" sz="quarter" idx="3"/>
          </p:nvPr>
        </p:nvSpPr>
        <p:spPr>
          <a:xfrm>
            <a:off x="882001" y="6264000"/>
            <a:ext cx="3960000" cy="594000"/>
          </a:xfrm>
          <a:prstGeom prst="rect">
            <a:avLst/>
          </a:prstGeom>
        </p:spPr>
        <p:txBody>
          <a:bodyPr vert="horz" lIns="0" tIns="0" rIns="0" bIns="0" rtlCol="0" anchor="ctr"/>
          <a:lstStyle>
            <a:lvl1pPr algn="l">
              <a:defRPr sz="1000" b="0">
                <a:solidFill>
                  <a:schemeClr val="tx1"/>
                </a:solidFill>
                <a:latin typeface="+mj-lt"/>
                <a:ea typeface="Open Sans" panose="020B0606030504020204" pitchFamily="34" charset="0"/>
                <a:cs typeface="Open Sans" panose="020B0606030504020204" pitchFamily="34" charset="0"/>
              </a:defRPr>
            </a:lvl1pPr>
          </a:lstStyle>
          <a:p>
            <a:r>
              <a:rPr lang="en-GB" dirty="0"/>
              <a:t>CMS Pitch Template | 2022</a:t>
            </a:r>
          </a:p>
        </p:txBody>
      </p:sp>
      <p:sp>
        <p:nvSpPr>
          <p:cNvPr id="26" name="Date Placeholder 2">
            <a:extLst>
              <a:ext uri="{FF2B5EF4-FFF2-40B4-BE49-F238E27FC236}">
                <a16:creationId xmlns:a16="http://schemas.microsoft.com/office/drawing/2014/main" id="{483BDD4A-48CE-414A-9247-B07AB1959403}"/>
              </a:ext>
            </a:extLst>
          </p:cNvPr>
          <p:cNvSpPr>
            <a:spLocks noGrp="1"/>
          </p:cNvSpPr>
          <p:nvPr>
            <p:ph type="dt" sz="half" idx="2"/>
          </p:nvPr>
        </p:nvSpPr>
        <p:spPr>
          <a:xfrm>
            <a:off x="8363795" y="6262688"/>
            <a:ext cx="3240000" cy="594000"/>
          </a:xfrm>
          <a:prstGeom prst="rect">
            <a:avLst/>
          </a:prstGeom>
        </p:spPr>
        <p:txBody>
          <a:bodyPr vert="horz" lIns="0" tIns="0" rIns="0" bIns="0" rtlCol="0" anchor="ctr"/>
          <a:lstStyle>
            <a:lvl1pPr algn="r">
              <a:defRPr sz="1000" b="0">
                <a:solidFill>
                  <a:schemeClr val="tx1"/>
                </a:solidFill>
              </a:defRPr>
            </a:lvl1pPr>
          </a:lstStyle>
          <a:p>
            <a:r>
              <a:rPr lang="de-DE" dirty="0"/>
              <a:t>CMS Firm</a:t>
            </a:r>
            <a:endParaRPr lang="en-GB" dirty="0"/>
          </a:p>
        </p:txBody>
      </p:sp>
    </p:spTree>
    <p:extLst>
      <p:ext uri="{BB962C8B-B14F-4D97-AF65-F5344CB8AC3E}">
        <p14:creationId xmlns:p14="http://schemas.microsoft.com/office/powerpoint/2010/main" val="9399549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Title and three conten pattern ba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22DA29D-78E9-418F-943B-C12A8AD35576}"/>
              </a:ext>
            </a:extLst>
          </p:cNvPr>
          <p:cNvSpPr>
            <a:spLocks noGrp="1"/>
          </p:cNvSpPr>
          <p:nvPr>
            <p:ph type="pic" sz="quarter" idx="16" hasCustomPrompt="1"/>
          </p:nvPr>
        </p:nvSpPr>
        <p:spPr>
          <a:xfrm>
            <a:off x="0" y="1"/>
            <a:ext cx="12192000" cy="2088000"/>
          </a:xfrm>
        </p:spPr>
        <p:txBody>
          <a:bodyPr lIns="108000" tIns="108000" rIns="108000" bIns="108000" anchor="t"/>
          <a:lstStyle>
            <a:lvl1pPr marL="0" indent="0" algn="l">
              <a:buNone/>
              <a:defRPr/>
            </a:lvl1pPr>
          </a:lstStyle>
          <a:p>
            <a:r>
              <a:rPr lang="de-DE" dirty="0"/>
              <a:t>Insert </a:t>
            </a:r>
            <a:r>
              <a:rPr lang="de-DE" dirty="0" err="1"/>
              <a:t>picture</a:t>
            </a:r>
            <a:endParaRPr lang="en-GB" dirty="0"/>
          </a:p>
        </p:txBody>
      </p:sp>
      <p:sp>
        <p:nvSpPr>
          <p:cNvPr id="2" name="Title 1"/>
          <p:cNvSpPr>
            <a:spLocks noGrp="1"/>
          </p:cNvSpPr>
          <p:nvPr>
            <p:ph type="title"/>
          </p:nvPr>
        </p:nvSpPr>
        <p:spPr>
          <a:xfrm>
            <a:off x="594000" y="594000"/>
            <a:ext cx="6840000" cy="900000"/>
          </a:xfrm>
        </p:spPr>
        <p:txBody>
          <a:bodyPr anchor="t">
            <a:normAutofit/>
          </a:bodyPr>
          <a:lstStyle>
            <a:lvl1pPr>
              <a:tabLst>
                <a:tab pos="4305300" algn="l"/>
              </a:tabLst>
              <a:defRPr sz="3200" b="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594000" y="2520000"/>
            <a:ext cx="3420000" cy="3744000"/>
          </a:xfrm>
          <a:prstGeom prst="rect">
            <a:avLst/>
          </a:prstGeom>
        </p:spPr>
        <p:txBody>
          <a:bodyPr/>
          <a:lstStyle>
            <a:lvl1pPr>
              <a:defRPr>
                <a:solidFill>
                  <a:schemeClr val="tx1"/>
                </a:solidFill>
              </a:defRPr>
            </a:lvl1pPr>
            <a:lvl2pPr>
              <a:defRPr>
                <a:solidFill>
                  <a:schemeClr val="tx1"/>
                </a:solidFill>
              </a:defRPr>
            </a:lvl2pPr>
            <a:lvl3pPr marL="895350" indent="-266700" algn="l">
              <a:defRPr>
                <a:solidFill>
                  <a:schemeClr val="tx1"/>
                </a:solidFill>
              </a:defRPr>
            </a:lvl3pPr>
            <a:lvl4pPr marL="1162050" indent="-266700" algn="l">
              <a:defRPr>
                <a:solidFill>
                  <a:schemeClr val="tx1"/>
                </a:solidFill>
              </a:defRPr>
            </a:lvl4pPr>
            <a:lvl5pPr marL="1438275" indent="-276225" algn="l">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latin typeface="+mj-lt"/>
              </a:defRPr>
            </a:lvl1pPr>
          </a:lstStyle>
          <a:p>
            <a:fld id="{586824BF-3B93-454D-8CFC-2835FAC2A0AB}" type="slidenum">
              <a:rPr lang="de-DE" smtClean="0"/>
              <a:pPr/>
              <a:t>‹#›</a:t>
            </a:fld>
            <a:endParaRPr lang="de-DE" dirty="0"/>
          </a:p>
        </p:txBody>
      </p:sp>
      <p:sp>
        <p:nvSpPr>
          <p:cNvPr id="10" name="Content Placeholder 2">
            <a:extLst>
              <a:ext uri="{FF2B5EF4-FFF2-40B4-BE49-F238E27FC236}">
                <a16:creationId xmlns:a16="http://schemas.microsoft.com/office/drawing/2014/main" id="{E8205BC0-B62A-4F5C-8DF8-B0CED8EFC7AB}"/>
              </a:ext>
            </a:extLst>
          </p:cNvPr>
          <p:cNvSpPr>
            <a:spLocks noGrp="1"/>
          </p:cNvSpPr>
          <p:nvPr>
            <p:ph idx="14"/>
          </p:nvPr>
        </p:nvSpPr>
        <p:spPr>
          <a:xfrm>
            <a:off x="4386000" y="2518688"/>
            <a:ext cx="3420000" cy="3744000"/>
          </a:xfrm>
          <a:prstGeom prst="rect">
            <a:avLst/>
          </a:prstGeom>
        </p:spPr>
        <p:txBody>
          <a:bodyPr/>
          <a:lstStyle>
            <a:lvl1pPr>
              <a:defRPr>
                <a:solidFill>
                  <a:schemeClr val="tx1"/>
                </a:solidFill>
              </a:defRPr>
            </a:lvl1pPr>
            <a:lvl2pPr>
              <a:defRPr>
                <a:solidFill>
                  <a:schemeClr val="tx1"/>
                </a:solidFill>
              </a:defRPr>
            </a:lvl2pPr>
            <a:lvl3pPr marL="895350" indent="-266700" algn="l">
              <a:defRPr>
                <a:solidFill>
                  <a:schemeClr val="tx1"/>
                </a:solidFill>
              </a:defRPr>
            </a:lvl3pPr>
            <a:lvl4pPr marL="1162050" indent="-266700" algn="l">
              <a:defRPr>
                <a:solidFill>
                  <a:schemeClr val="tx1"/>
                </a:solidFill>
              </a:defRPr>
            </a:lvl4pPr>
            <a:lvl5pPr marL="1438275" indent="-276225" algn="l">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a:extLst>
              <a:ext uri="{FF2B5EF4-FFF2-40B4-BE49-F238E27FC236}">
                <a16:creationId xmlns:a16="http://schemas.microsoft.com/office/drawing/2014/main" id="{2F80681E-1639-4BDC-B02B-246235FAEC82}"/>
              </a:ext>
            </a:extLst>
          </p:cNvPr>
          <p:cNvSpPr>
            <a:spLocks noGrp="1"/>
          </p:cNvSpPr>
          <p:nvPr>
            <p:ph idx="15"/>
          </p:nvPr>
        </p:nvSpPr>
        <p:spPr>
          <a:xfrm>
            <a:off x="8176687" y="2525288"/>
            <a:ext cx="3420000" cy="3744000"/>
          </a:xfrm>
          <a:prstGeom prst="rect">
            <a:avLst/>
          </a:prstGeom>
        </p:spPr>
        <p:txBody>
          <a:bodyPr/>
          <a:lstStyle>
            <a:lvl1pPr>
              <a:defRPr>
                <a:solidFill>
                  <a:schemeClr val="tx1"/>
                </a:solidFill>
              </a:defRPr>
            </a:lvl1pPr>
            <a:lvl2pPr>
              <a:defRPr>
                <a:solidFill>
                  <a:schemeClr val="tx1"/>
                </a:solidFill>
              </a:defRPr>
            </a:lvl2pPr>
            <a:lvl3pPr marL="895350" indent="-266700" algn="l">
              <a:defRPr>
                <a:solidFill>
                  <a:schemeClr val="tx1"/>
                </a:solidFill>
              </a:defRPr>
            </a:lvl3pPr>
            <a:lvl4pPr marL="1162050" indent="-266700" algn="l">
              <a:defRPr>
                <a:solidFill>
                  <a:schemeClr val="tx1"/>
                </a:solidFill>
              </a:defRPr>
            </a:lvl4pPr>
            <a:lvl5pPr marL="1438275" indent="-276225" algn="l">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4">
            <a:extLst>
              <a:ext uri="{FF2B5EF4-FFF2-40B4-BE49-F238E27FC236}">
                <a16:creationId xmlns:a16="http://schemas.microsoft.com/office/drawing/2014/main" id="{7461C4B8-47CF-B142-B9FC-53E47B38FFF6}"/>
              </a:ext>
            </a:extLst>
          </p:cNvPr>
          <p:cNvSpPr>
            <a:spLocks noGrp="1"/>
          </p:cNvSpPr>
          <p:nvPr>
            <p:ph type="ftr" sz="quarter" idx="3"/>
          </p:nvPr>
        </p:nvSpPr>
        <p:spPr>
          <a:xfrm>
            <a:off x="882001" y="6264000"/>
            <a:ext cx="3960000" cy="594000"/>
          </a:xfrm>
          <a:prstGeom prst="rect">
            <a:avLst/>
          </a:prstGeom>
        </p:spPr>
        <p:txBody>
          <a:bodyPr vert="horz" lIns="0" tIns="0" rIns="0" bIns="0" rtlCol="0" anchor="ctr"/>
          <a:lstStyle>
            <a:lvl1pPr algn="l">
              <a:defRPr sz="1000" b="0">
                <a:solidFill>
                  <a:schemeClr val="tx1"/>
                </a:solidFill>
                <a:latin typeface="+mj-lt"/>
                <a:ea typeface="Open Sans" panose="020B0606030504020204" pitchFamily="34" charset="0"/>
                <a:cs typeface="Open Sans" panose="020B0606030504020204" pitchFamily="34" charset="0"/>
              </a:defRPr>
            </a:lvl1pPr>
          </a:lstStyle>
          <a:p>
            <a:r>
              <a:rPr lang="en-GB" dirty="0"/>
              <a:t>CMS Pitch Template | 2022</a:t>
            </a:r>
          </a:p>
        </p:txBody>
      </p:sp>
      <p:sp>
        <p:nvSpPr>
          <p:cNvPr id="13" name="Date Placeholder 2">
            <a:extLst>
              <a:ext uri="{FF2B5EF4-FFF2-40B4-BE49-F238E27FC236}">
                <a16:creationId xmlns:a16="http://schemas.microsoft.com/office/drawing/2014/main" id="{B03CDE33-2208-F547-A62A-56E81A94AA6B}"/>
              </a:ext>
            </a:extLst>
          </p:cNvPr>
          <p:cNvSpPr>
            <a:spLocks noGrp="1"/>
          </p:cNvSpPr>
          <p:nvPr>
            <p:ph type="dt" sz="half" idx="2"/>
          </p:nvPr>
        </p:nvSpPr>
        <p:spPr>
          <a:xfrm>
            <a:off x="8363795" y="6262688"/>
            <a:ext cx="3240000" cy="594000"/>
          </a:xfrm>
          <a:prstGeom prst="rect">
            <a:avLst/>
          </a:prstGeom>
        </p:spPr>
        <p:txBody>
          <a:bodyPr vert="horz" lIns="0" tIns="0" rIns="0" bIns="0" rtlCol="0" anchor="ctr"/>
          <a:lstStyle>
            <a:lvl1pPr algn="r">
              <a:defRPr sz="1000" b="0">
                <a:solidFill>
                  <a:schemeClr val="tx1"/>
                </a:solidFill>
              </a:defRPr>
            </a:lvl1pPr>
          </a:lstStyle>
          <a:p>
            <a:r>
              <a:rPr lang="de-DE" dirty="0"/>
              <a:t>CMS Firm</a:t>
            </a:r>
            <a:endParaRPr lang="en-GB" dirty="0"/>
          </a:p>
        </p:txBody>
      </p:sp>
    </p:spTree>
    <p:extLst>
      <p:ext uri="{BB962C8B-B14F-4D97-AF65-F5344CB8AC3E}">
        <p14:creationId xmlns:p14="http://schemas.microsoft.com/office/powerpoint/2010/main" val="2787158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Title and content pattern half right">
    <p:spTree>
      <p:nvGrpSpPr>
        <p:cNvPr id="1" name=""/>
        <p:cNvGrpSpPr/>
        <p:nvPr/>
      </p:nvGrpSpPr>
      <p:grpSpPr>
        <a:xfrm>
          <a:off x="0" y="0"/>
          <a:ext cx="0" cy="0"/>
          <a:chOff x="0" y="0"/>
          <a:chExt cx="0" cy="0"/>
        </a:xfrm>
      </p:grpSpPr>
      <p:sp>
        <p:nvSpPr>
          <p:cNvPr id="14" name="Rectangle 12">
            <a:extLst>
              <a:ext uri="{FF2B5EF4-FFF2-40B4-BE49-F238E27FC236}">
                <a16:creationId xmlns:a16="http://schemas.microsoft.com/office/drawing/2014/main" id="{EB5877B2-71F3-554E-B99A-02D30FCE1BFE}"/>
              </a:ext>
            </a:extLst>
          </p:cNvPr>
          <p:cNvSpPr/>
          <p:nvPr userDrawn="1"/>
        </p:nvSpPr>
        <p:spPr>
          <a:xfrm>
            <a:off x="6096000" y="-1"/>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2" name="Group 4">
            <a:extLst>
              <a:ext uri="{FF2B5EF4-FFF2-40B4-BE49-F238E27FC236}">
                <a16:creationId xmlns:a16="http://schemas.microsoft.com/office/drawing/2014/main" id="{72678636-89A2-A4BD-62D3-C9784CA1A1A2}"/>
              </a:ext>
            </a:extLst>
          </p:cNvPr>
          <p:cNvGrpSpPr>
            <a:grpSpLocks noChangeAspect="1"/>
          </p:cNvGrpSpPr>
          <p:nvPr userDrawn="1"/>
        </p:nvGrpSpPr>
        <p:grpSpPr bwMode="auto">
          <a:xfrm>
            <a:off x="8529638" y="3175"/>
            <a:ext cx="3662362" cy="6858000"/>
            <a:chOff x="5373" y="2"/>
            <a:chExt cx="2307" cy="4320"/>
          </a:xfrm>
          <a:solidFill>
            <a:schemeClr val="bg1">
              <a:alpha val="20000"/>
            </a:schemeClr>
          </a:solidFill>
        </p:grpSpPr>
        <p:sp>
          <p:nvSpPr>
            <p:cNvPr id="13" name="Freeform 5">
              <a:extLst>
                <a:ext uri="{FF2B5EF4-FFF2-40B4-BE49-F238E27FC236}">
                  <a16:creationId xmlns:a16="http://schemas.microsoft.com/office/drawing/2014/main" id="{DE6E3B69-45A3-DEE7-63AF-EDBA786E8EFD}"/>
                </a:ext>
              </a:extLst>
            </p:cNvPr>
            <p:cNvSpPr>
              <a:spLocks/>
            </p:cNvSpPr>
            <p:nvPr userDrawn="1"/>
          </p:nvSpPr>
          <p:spPr bwMode="auto">
            <a:xfrm>
              <a:off x="6907" y="2"/>
              <a:ext cx="773" cy="4320"/>
            </a:xfrm>
            <a:custGeom>
              <a:avLst/>
              <a:gdLst>
                <a:gd name="T0" fmla="*/ 10 w 386"/>
                <a:gd name="T1" fmla="*/ 1212 h 2160"/>
                <a:gd name="T2" fmla="*/ 11 w 386"/>
                <a:gd name="T3" fmla="*/ 1223 h 2160"/>
                <a:gd name="T4" fmla="*/ 294 w 386"/>
                <a:gd name="T5" fmla="*/ 2160 h 2160"/>
                <a:gd name="T6" fmla="*/ 386 w 386"/>
                <a:gd name="T7" fmla="*/ 2160 h 2160"/>
                <a:gd name="T8" fmla="*/ 386 w 386"/>
                <a:gd name="T9" fmla="*/ 0 h 2160"/>
                <a:gd name="T10" fmla="*/ 305 w 386"/>
                <a:gd name="T11" fmla="*/ 0 h 2160"/>
                <a:gd name="T12" fmla="*/ 35 w 386"/>
                <a:gd name="T13" fmla="*/ 717 h 2160"/>
                <a:gd name="T14" fmla="*/ 10 w 386"/>
                <a:gd name="T15" fmla="*/ 1212 h 2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6" h="2160">
                  <a:moveTo>
                    <a:pt x="10" y="1212"/>
                  </a:moveTo>
                  <a:cubicBezTo>
                    <a:pt x="11" y="1223"/>
                    <a:pt x="11" y="1223"/>
                    <a:pt x="11" y="1223"/>
                  </a:cubicBezTo>
                  <a:cubicBezTo>
                    <a:pt x="33" y="1572"/>
                    <a:pt x="133" y="1889"/>
                    <a:pt x="294" y="2160"/>
                  </a:cubicBezTo>
                  <a:cubicBezTo>
                    <a:pt x="386" y="2160"/>
                    <a:pt x="386" y="2160"/>
                    <a:pt x="386" y="2160"/>
                  </a:cubicBezTo>
                  <a:cubicBezTo>
                    <a:pt x="386" y="0"/>
                    <a:pt x="386" y="0"/>
                    <a:pt x="386" y="0"/>
                  </a:cubicBezTo>
                  <a:cubicBezTo>
                    <a:pt x="305" y="0"/>
                    <a:pt x="305" y="0"/>
                    <a:pt x="305" y="0"/>
                  </a:cubicBezTo>
                  <a:cubicBezTo>
                    <a:pt x="172" y="214"/>
                    <a:pt x="79" y="456"/>
                    <a:pt x="35" y="717"/>
                  </a:cubicBezTo>
                  <a:cubicBezTo>
                    <a:pt x="9" y="876"/>
                    <a:pt x="0" y="1041"/>
                    <a:pt x="10" y="12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6">
              <a:extLst>
                <a:ext uri="{FF2B5EF4-FFF2-40B4-BE49-F238E27FC236}">
                  <a16:creationId xmlns:a16="http://schemas.microsoft.com/office/drawing/2014/main" id="{46563E9B-8A60-DCE0-7D73-34505C7F6E68}"/>
                </a:ext>
              </a:extLst>
            </p:cNvPr>
            <p:cNvSpPr>
              <a:spLocks/>
            </p:cNvSpPr>
            <p:nvPr userDrawn="1"/>
          </p:nvSpPr>
          <p:spPr bwMode="auto">
            <a:xfrm>
              <a:off x="5373" y="2"/>
              <a:ext cx="1532" cy="4320"/>
            </a:xfrm>
            <a:custGeom>
              <a:avLst/>
              <a:gdLst>
                <a:gd name="T0" fmla="*/ 483 w 765"/>
                <a:gd name="T1" fmla="*/ 1138 h 2160"/>
                <a:gd name="T2" fmla="*/ 523 w 765"/>
                <a:gd name="T3" fmla="*/ 717 h 2160"/>
                <a:gd name="T4" fmla="*/ 585 w 765"/>
                <a:gd name="T5" fmla="*/ 474 h 2160"/>
                <a:gd name="T6" fmla="*/ 765 w 765"/>
                <a:gd name="T7" fmla="*/ 0 h 2160"/>
                <a:gd name="T8" fmla="*/ 637 w 765"/>
                <a:gd name="T9" fmla="*/ 0 h 2160"/>
                <a:gd name="T10" fmla="*/ 159 w 765"/>
                <a:gd name="T11" fmla="*/ 717 h 2160"/>
                <a:gd name="T12" fmla="*/ 0 w 765"/>
                <a:gd name="T13" fmla="*/ 1548 h 2160"/>
                <a:gd name="T14" fmla="*/ 0 w 765"/>
                <a:gd name="T15" fmla="*/ 1560 h 2160"/>
                <a:gd name="T16" fmla="*/ 79 w 765"/>
                <a:gd name="T17" fmla="*/ 2160 h 2160"/>
                <a:gd name="T18" fmla="*/ 733 w 765"/>
                <a:gd name="T19" fmla="*/ 2160 h 2160"/>
                <a:gd name="T20" fmla="*/ 483 w 765"/>
                <a:gd name="T21" fmla="*/ 113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5" h="2160">
                  <a:moveTo>
                    <a:pt x="483" y="1138"/>
                  </a:moveTo>
                  <a:cubicBezTo>
                    <a:pt x="483" y="994"/>
                    <a:pt x="497" y="853"/>
                    <a:pt x="523" y="717"/>
                  </a:cubicBezTo>
                  <a:cubicBezTo>
                    <a:pt x="539" y="634"/>
                    <a:pt x="560" y="553"/>
                    <a:pt x="585" y="474"/>
                  </a:cubicBezTo>
                  <a:cubicBezTo>
                    <a:pt x="628" y="307"/>
                    <a:pt x="688" y="149"/>
                    <a:pt x="765" y="0"/>
                  </a:cubicBezTo>
                  <a:cubicBezTo>
                    <a:pt x="637" y="0"/>
                    <a:pt x="637" y="0"/>
                    <a:pt x="637" y="0"/>
                  </a:cubicBezTo>
                  <a:cubicBezTo>
                    <a:pt x="431" y="202"/>
                    <a:pt x="268" y="445"/>
                    <a:pt x="159" y="717"/>
                  </a:cubicBezTo>
                  <a:cubicBezTo>
                    <a:pt x="56" y="972"/>
                    <a:pt x="0" y="1252"/>
                    <a:pt x="0" y="1548"/>
                  </a:cubicBezTo>
                  <a:cubicBezTo>
                    <a:pt x="0" y="1560"/>
                    <a:pt x="0" y="1560"/>
                    <a:pt x="0" y="1560"/>
                  </a:cubicBezTo>
                  <a:cubicBezTo>
                    <a:pt x="0" y="1771"/>
                    <a:pt x="28" y="1972"/>
                    <a:pt x="79" y="2160"/>
                  </a:cubicBezTo>
                  <a:cubicBezTo>
                    <a:pt x="733" y="2160"/>
                    <a:pt x="733" y="2160"/>
                    <a:pt x="733" y="2160"/>
                  </a:cubicBezTo>
                  <a:cubicBezTo>
                    <a:pt x="573" y="1854"/>
                    <a:pt x="483" y="1506"/>
                    <a:pt x="483" y="1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 name="Title 1"/>
          <p:cNvSpPr>
            <a:spLocks noGrp="1"/>
          </p:cNvSpPr>
          <p:nvPr>
            <p:ph type="title"/>
          </p:nvPr>
        </p:nvSpPr>
        <p:spPr>
          <a:xfrm>
            <a:off x="594000" y="594000"/>
            <a:ext cx="4860000" cy="900000"/>
          </a:xfrm>
        </p:spPr>
        <p:txBody>
          <a:bodyPr anchor="t"/>
          <a:lstStyle>
            <a:lvl1pPr>
              <a:defRPr sz="3200" b="0"/>
            </a:lvl1pPr>
          </a:lstStyle>
          <a:p>
            <a:r>
              <a:rPr lang="en-US" dirty="0"/>
              <a:t>Click to edit Master title style</a:t>
            </a:r>
          </a:p>
        </p:txBody>
      </p:sp>
      <p:sp>
        <p:nvSpPr>
          <p:cNvPr id="7" name="Slide Number Placeholder 6"/>
          <p:cNvSpPr>
            <a:spLocks noGrp="1"/>
          </p:cNvSpPr>
          <p:nvPr>
            <p:ph type="sldNum" sz="quarter" idx="12"/>
          </p:nvPr>
        </p:nvSpPr>
        <p:spPr/>
        <p:txBody>
          <a:bodyPr/>
          <a:lstStyle>
            <a:lvl1pPr>
              <a:defRPr b="0"/>
            </a:lvl1pPr>
          </a:lstStyle>
          <a:p>
            <a:fld id="{586824BF-3B93-454D-8CFC-2835FAC2A0AB}" type="slidenum">
              <a:rPr lang="de-DE" smtClean="0"/>
              <a:pPr/>
              <a:t>‹#›</a:t>
            </a:fld>
            <a:endParaRPr lang="de-DE" dirty="0"/>
          </a:p>
        </p:txBody>
      </p:sp>
      <p:sp>
        <p:nvSpPr>
          <p:cNvPr id="5" name="Text Placeholder 4">
            <a:extLst>
              <a:ext uri="{FF2B5EF4-FFF2-40B4-BE49-F238E27FC236}">
                <a16:creationId xmlns:a16="http://schemas.microsoft.com/office/drawing/2014/main" id="{2FE1B5BC-5710-4248-B2BF-4FBE84F5868B}"/>
              </a:ext>
            </a:extLst>
          </p:cNvPr>
          <p:cNvSpPr>
            <a:spLocks noGrp="1"/>
          </p:cNvSpPr>
          <p:nvPr>
            <p:ph type="body" sz="quarter" idx="14"/>
          </p:nvPr>
        </p:nvSpPr>
        <p:spPr>
          <a:xfrm>
            <a:off x="594000" y="1800000"/>
            <a:ext cx="4860000" cy="4464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10" name="Footer Placeholder 4">
            <a:extLst>
              <a:ext uri="{FF2B5EF4-FFF2-40B4-BE49-F238E27FC236}">
                <a16:creationId xmlns:a16="http://schemas.microsoft.com/office/drawing/2014/main" id="{D9FDD910-252E-5845-AE2F-3408F5C71EE2}"/>
              </a:ext>
            </a:extLst>
          </p:cNvPr>
          <p:cNvSpPr>
            <a:spLocks noGrp="1"/>
          </p:cNvSpPr>
          <p:nvPr>
            <p:ph type="ftr" sz="quarter" idx="3"/>
          </p:nvPr>
        </p:nvSpPr>
        <p:spPr>
          <a:xfrm>
            <a:off x="882001" y="6264000"/>
            <a:ext cx="3960000" cy="594000"/>
          </a:xfrm>
          <a:prstGeom prst="rect">
            <a:avLst/>
          </a:prstGeom>
        </p:spPr>
        <p:txBody>
          <a:bodyPr vert="horz" lIns="0" tIns="0" rIns="0" bIns="0" rtlCol="0" anchor="ctr"/>
          <a:lstStyle>
            <a:lvl1pPr algn="l">
              <a:defRPr sz="1000" b="0">
                <a:solidFill>
                  <a:schemeClr val="tx1"/>
                </a:solidFill>
                <a:latin typeface="+mj-lt"/>
                <a:ea typeface="Open Sans" panose="020B0606030504020204" pitchFamily="34" charset="0"/>
                <a:cs typeface="Open Sans" panose="020B0606030504020204" pitchFamily="34" charset="0"/>
              </a:defRPr>
            </a:lvl1pPr>
          </a:lstStyle>
          <a:p>
            <a:r>
              <a:rPr lang="en-GB" dirty="0"/>
              <a:t>CMS Pitch Template | 2022</a:t>
            </a:r>
          </a:p>
        </p:txBody>
      </p:sp>
      <p:sp>
        <p:nvSpPr>
          <p:cNvPr id="11" name="Date Placeholder 2">
            <a:extLst>
              <a:ext uri="{FF2B5EF4-FFF2-40B4-BE49-F238E27FC236}">
                <a16:creationId xmlns:a16="http://schemas.microsoft.com/office/drawing/2014/main" id="{E042AFA0-FB5E-C848-9D8A-E767BDAFBE37}"/>
              </a:ext>
            </a:extLst>
          </p:cNvPr>
          <p:cNvSpPr>
            <a:spLocks noGrp="1"/>
          </p:cNvSpPr>
          <p:nvPr>
            <p:ph type="dt" sz="half" idx="2"/>
          </p:nvPr>
        </p:nvSpPr>
        <p:spPr>
          <a:xfrm>
            <a:off x="8363795" y="6262688"/>
            <a:ext cx="3240000" cy="594000"/>
          </a:xfrm>
          <a:prstGeom prst="rect">
            <a:avLst/>
          </a:prstGeom>
        </p:spPr>
        <p:txBody>
          <a:bodyPr vert="horz" lIns="0" tIns="0" rIns="0" bIns="0" rtlCol="0" anchor="ctr"/>
          <a:lstStyle>
            <a:lvl1pPr algn="r">
              <a:defRPr sz="1000" b="0">
                <a:solidFill>
                  <a:schemeClr val="bg1"/>
                </a:solidFill>
              </a:defRPr>
            </a:lvl1pPr>
          </a:lstStyle>
          <a:p>
            <a:r>
              <a:rPr lang="de-DE" dirty="0"/>
              <a:t>CMS Firm</a:t>
            </a:r>
            <a:endParaRPr lang="en-GB" dirty="0"/>
          </a:p>
        </p:txBody>
      </p:sp>
    </p:spTree>
    <p:extLst>
      <p:ext uri="{BB962C8B-B14F-4D97-AF65-F5344CB8AC3E}">
        <p14:creationId xmlns:p14="http://schemas.microsoft.com/office/powerpoint/2010/main" val="16411272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Title and content pattern half righ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640CBB1-0EDC-4C7B-BB01-A0C7072F3677}"/>
              </a:ext>
            </a:extLst>
          </p:cNvPr>
          <p:cNvSpPr>
            <a:spLocks noGrp="1"/>
          </p:cNvSpPr>
          <p:nvPr>
            <p:ph type="pic" sz="quarter" idx="15"/>
          </p:nvPr>
        </p:nvSpPr>
        <p:spPr>
          <a:xfrm>
            <a:off x="6096000" y="0"/>
            <a:ext cx="6096000" cy="6856413"/>
          </a:xfrm>
        </p:spPr>
        <p:txBody>
          <a:bodyPr/>
          <a:lstStyle/>
          <a:p>
            <a:endParaRPr lang="en-GB"/>
          </a:p>
        </p:txBody>
      </p:sp>
      <p:sp>
        <p:nvSpPr>
          <p:cNvPr id="2" name="Title 1"/>
          <p:cNvSpPr>
            <a:spLocks noGrp="1"/>
          </p:cNvSpPr>
          <p:nvPr>
            <p:ph type="title"/>
          </p:nvPr>
        </p:nvSpPr>
        <p:spPr>
          <a:xfrm>
            <a:off x="594000" y="594000"/>
            <a:ext cx="4860000" cy="900000"/>
          </a:xfrm>
        </p:spPr>
        <p:txBody>
          <a:bodyPr anchor="t"/>
          <a:lstStyle>
            <a:lvl1pPr>
              <a:defRPr sz="3200" b="0"/>
            </a:lvl1pPr>
          </a:lstStyle>
          <a:p>
            <a:r>
              <a:rPr lang="en-US" dirty="0"/>
              <a:t>Click to edit Master title style</a:t>
            </a:r>
          </a:p>
        </p:txBody>
      </p:sp>
      <p:sp>
        <p:nvSpPr>
          <p:cNvPr id="7" name="Slide Number Placeholder 6"/>
          <p:cNvSpPr>
            <a:spLocks noGrp="1"/>
          </p:cNvSpPr>
          <p:nvPr>
            <p:ph type="sldNum" sz="quarter" idx="12"/>
          </p:nvPr>
        </p:nvSpPr>
        <p:spPr/>
        <p:txBody>
          <a:bodyPr/>
          <a:lstStyle>
            <a:lvl1pPr>
              <a:defRPr b="0"/>
            </a:lvl1pPr>
          </a:lstStyle>
          <a:p>
            <a:fld id="{586824BF-3B93-454D-8CFC-2835FAC2A0AB}" type="slidenum">
              <a:rPr lang="de-DE" smtClean="0"/>
              <a:pPr/>
              <a:t>‹#›</a:t>
            </a:fld>
            <a:endParaRPr lang="de-DE" dirty="0"/>
          </a:p>
        </p:txBody>
      </p:sp>
      <p:sp>
        <p:nvSpPr>
          <p:cNvPr id="5" name="Text Placeholder 4">
            <a:extLst>
              <a:ext uri="{FF2B5EF4-FFF2-40B4-BE49-F238E27FC236}">
                <a16:creationId xmlns:a16="http://schemas.microsoft.com/office/drawing/2014/main" id="{2FE1B5BC-5710-4248-B2BF-4FBE84F5868B}"/>
              </a:ext>
            </a:extLst>
          </p:cNvPr>
          <p:cNvSpPr>
            <a:spLocks noGrp="1"/>
          </p:cNvSpPr>
          <p:nvPr>
            <p:ph type="body" sz="quarter" idx="14"/>
          </p:nvPr>
        </p:nvSpPr>
        <p:spPr>
          <a:xfrm>
            <a:off x="594000" y="1800000"/>
            <a:ext cx="4860000" cy="4464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8" name="Footer Placeholder 4">
            <a:extLst>
              <a:ext uri="{FF2B5EF4-FFF2-40B4-BE49-F238E27FC236}">
                <a16:creationId xmlns:a16="http://schemas.microsoft.com/office/drawing/2014/main" id="{8BF5FB24-9C7A-9241-B322-F7DB14B0CF7E}"/>
              </a:ext>
            </a:extLst>
          </p:cNvPr>
          <p:cNvSpPr>
            <a:spLocks noGrp="1"/>
          </p:cNvSpPr>
          <p:nvPr>
            <p:ph type="ftr" sz="quarter" idx="3"/>
          </p:nvPr>
        </p:nvSpPr>
        <p:spPr>
          <a:xfrm>
            <a:off x="882001" y="6264000"/>
            <a:ext cx="3960000" cy="594000"/>
          </a:xfrm>
          <a:prstGeom prst="rect">
            <a:avLst/>
          </a:prstGeom>
        </p:spPr>
        <p:txBody>
          <a:bodyPr vert="horz" lIns="0" tIns="0" rIns="0" bIns="0" rtlCol="0" anchor="ctr"/>
          <a:lstStyle>
            <a:lvl1pPr algn="l">
              <a:defRPr sz="1000" b="0">
                <a:solidFill>
                  <a:schemeClr val="tx1"/>
                </a:solidFill>
                <a:latin typeface="+mj-lt"/>
                <a:ea typeface="Open Sans" panose="020B0606030504020204" pitchFamily="34" charset="0"/>
                <a:cs typeface="Open Sans" panose="020B0606030504020204" pitchFamily="34" charset="0"/>
              </a:defRPr>
            </a:lvl1pPr>
          </a:lstStyle>
          <a:p>
            <a:r>
              <a:rPr lang="en-GB" dirty="0"/>
              <a:t>CMS Pitch Template | 2022</a:t>
            </a:r>
          </a:p>
        </p:txBody>
      </p:sp>
      <p:sp>
        <p:nvSpPr>
          <p:cNvPr id="9" name="Date Placeholder 2">
            <a:extLst>
              <a:ext uri="{FF2B5EF4-FFF2-40B4-BE49-F238E27FC236}">
                <a16:creationId xmlns:a16="http://schemas.microsoft.com/office/drawing/2014/main" id="{D3EEBC1D-BB6E-AE44-BD31-DEC7854499AC}"/>
              </a:ext>
            </a:extLst>
          </p:cNvPr>
          <p:cNvSpPr>
            <a:spLocks noGrp="1"/>
          </p:cNvSpPr>
          <p:nvPr>
            <p:ph type="dt" sz="half" idx="2"/>
          </p:nvPr>
        </p:nvSpPr>
        <p:spPr>
          <a:xfrm>
            <a:off x="8363795" y="6262688"/>
            <a:ext cx="3240000" cy="594000"/>
          </a:xfrm>
          <a:prstGeom prst="rect">
            <a:avLst/>
          </a:prstGeom>
        </p:spPr>
        <p:txBody>
          <a:bodyPr vert="horz" lIns="0" tIns="0" rIns="0" bIns="0" rtlCol="0" anchor="ctr"/>
          <a:lstStyle>
            <a:lvl1pPr algn="r">
              <a:defRPr sz="1000" b="0">
                <a:solidFill>
                  <a:schemeClr val="bg1"/>
                </a:solidFill>
              </a:defRPr>
            </a:lvl1pPr>
          </a:lstStyle>
          <a:p>
            <a:r>
              <a:rPr lang="de-DE" dirty="0"/>
              <a:t>CMS Firm</a:t>
            </a:r>
            <a:endParaRPr lang="en-GB" dirty="0"/>
          </a:p>
        </p:txBody>
      </p:sp>
    </p:spTree>
    <p:extLst>
      <p:ext uri="{BB962C8B-B14F-4D97-AF65-F5344CB8AC3E}">
        <p14:creationId xmlns:p14="http://schemas.microsoft.com/office/powerpoint/2010/main" val="30882623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Title and content pattern half lef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A0D773-F4C1-4BD9-AE13-0BD9C4B4E13B}"/>
              </a:ext>
            </a:extLst>
          </p:cNvPr>
          <p:cNvSpPr/>
          <p:nvPr userDrawn="1"/>
        </p:nvSpPr>
        <p:spPr>
          <a:xfrm>
            <a:off x="0" y="0"/>
            <a:ext cx="6096000" cy="6858000"/>
          </a:xfrm>
          <a:prstGeom prst="rect">
            <a:avLst/>
          </a:prstGeom>
          <a:solidFill>
            <a:srgbClr val="0D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p:cNvSpPr>
            <a:spLocks noGrp="1"/>
          </p:cNvSpPr>
          <p:nvPr>
            <p:ph type="title"/>
          </p:nvPr>
        </p:nvSpPr>
        <p:spPr>
          <a:xfrm>
            <a:off x="6739089" y="594000"/>
            <a:ext cx="4860000" cy="900000"/>
          </a:xfrm>
        </p:spPr>
        <p:txBody>
          <a:bodyPr anchor="t"/>
          <a:lstStyle>
            <a:lvl1pPr>
              <a:defRPr sz="3200" b="0"/>
            </a:lvl1pPr>
          </a:lstStyle>
          <a:p>
            <a:r>
              <a:rPr lang="en-US" dirty="0"/>
              <a:t>Click to edit Master title style</a:t>
            </a:r>
          </a:p>
        </p:txBody>
      </p:sp>
      <p:sp>
        <p:nvSpPr>
          <p:cNvPr id="5" name="Text Placeholder 4">
            <a:extLst>
              <a:ext uri="{FF2B5EF4-FFF2-40B4-BE49-F238E27FC236}">
                <a16:creationId xmlns:a16="http://schemas.microsoft.com/office/drawing/2014/main" id="{2FE1B5BC-5710-4248-B2BF-4FBE84F5868B}"/>
              </a:ext>
            </a:extLst>
          </p:cNvPr>
          <p:cNvSpPr>
            <a:spLocks noGrp="1"/>
          </p:cNvSpPr>
          <p:nvPr>
            <p:ph type="body" sz="quarter" idx="14"/>
          </p:nvPr>
        </p:nvSpPr>
        <p:spPr>
          <a:xfrm>
            <a:off x="6739089" y="1800000"/>
            <a:ext cx="4860000" cy="4464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12" name="Slide Number Placeholder 6">
            <a:extLst>
              <a:ext uri="{FF2B5EF4-FFF2-40B4-BE49-F238E27FC236}">
                <a16:creationId xmlns:a16="http://schemas.microsoft.com/office/drawing/2014/main" id="{AAECB760-7EAB-4089-AE21-15B6D3A75CB4}"/>
              </a:ext>
            </a:extLst>
          </p:cNvPr>
          <p:cNvSpPr>
            <a:spLocks noGrp="1"/>
          </p:cNvSpPr>
          <p:nvPr>
            <p:ph type="sldNum" sz="quarter" idx="12"/>
          </p:nvPr>
        </p:nvSpPr>
        <p:spPr>
          <a:xfrm>
            <a:off x="594000" y="6264000"/>
            <a:ext cx="288000" cy="594000"/>
          </a:xfrm>
        </p:spPr>
        <p:txBody>
          <a:bodyPr/>
          <a:lstStyle>
            <a:lvl1pPr>
              <a:defRPr b="0">
                <a:solidFill>
                  <a:schemeClr val="bg1"/>
                </a:solidFill>
              </a:defRPr>
            </a:lvl1pPr>
          </a:lstStyle>
          <a:p>
            <a:fld id="{586824BF-3B93-454D-8CFC-2835FAC2A0AB}" type="slidenum">
              <a:rPr lang="de-DE" smtClean="0"/>
              <a:pPr/>
              <a:t>‹#›</a:t>
            </a:fld>
            <a:endParaRPr lang="de-DE" dirty="0"/>
          </a:p>
        </p:txBody>
      </p:sp>
      <p:sp>
        <p:nvSpPr>
          <p:cNvPr id="10" name="Footer Placeholder 4">
            <a:extLst>
              <a:ext uri="{FF2B5EF4-FFF2-40B4-BE49-F238E27FC236}">
                <a16:creationId xmlns:a16="http://schemas.microsoft.com/office/drawing/2014/main" id="{1D007388-DD7A-5B43-8A7D-D41189449123}"/>
              </a:ext>
            </a:extLst>
          </p:cNvPr>
          <p:cNvSpPr>
            <a:spLocks noGrp="1"/>
          </p:cNvSpPr>
          <p:nvPr>
            <p:ph type="ftr" sz="quarter" idx="3"/>
          </p:nvPr>
        </p:nvSpPr>
        <p:spPr>
          <a:xfrm>
            <a:off x="882001" y="6264000"/>
            <a:ext cx="3960000" cy="594000"/>
          </a:xfrm>
          <a:prstGeom prst="rect">
            <a:avLst/>
          </a:prstGeom>
        </p:spPr>
        <p:txBody>
          <a:bodyPr vert="horz" lIns="0" tIns="0" rIns="0" bIns="0" rtlCol="0" anchor="ctr"/>
          <a:lstStyle>
            <a:lvl1pPr algn="l">
              <a:defRPr sz="1000" b="0">
                <a:solidFill>
                  <a:schemeClr val="bg1"/>
                </a:solidFill>
                <a:latin typeface="+mj-lt"/>
                <a:ea typeface="Open Sans" panose="020B0606030504020204" pitchFamily="34" charset="0"/>
                <a:cs typeface="Open Sans" panose="020B0606030504020204" pitchFamily="34" charset="0"/>
              </a:defRPr>
            </a:lvl1pPr>
          </a:lstStyle>
          <a:p>
            <a:r>
              <a:rPr lang="en-GB" dirty="0"/>
              <a:t>CMS Pitch Template | 2022</a:t>
            </a:r>
          </a:p>
        </p:txBody>
      </p:sp>
      <p:sp>
        <p:nvSpPr>
          <p:cNvPr id="14" name="Date Placeholder 2">
            <a:extLst>
              <a:ext uri="{FF2B5EF4-FFF2-40B4-BE49-F238E27FC236}">
                <a16:creationId xmlns:a16="http://schemas.microsoft.com/office/drawing/2014/main" id="{B1496058-C69A-B14D-AA7F-05034037CF88}"/>
              </a:ext>
            </a:extLst>
          </p:cNvPr>
          <p:cNvSpPr>
            <a:spLocks noGrp="1"/>
          </p:cNvSpPr>
          <p:nvPr>
            <p:ph type="dt" sz="half" idx="2"/>
          </p:nvPr>
        </p:nvSpPr>
        <p:spPr>
          <a:xfrm>
            <a:off x="8363795" y="6262688"/>
            <a:ext cx="3240000" cy="594000"/>
          </a:xfrm>
          <a:prstGeom prst="rect">
            <a:avLst/>
          </a:prstGeom>
        </p:spPr>
        <p:txBody>
          <a:bodyPr vert="horz" lIns="0" tIns="0" rIns="0" bIns="0" rtlCol="0" anchor="ctr"/>
          <a:lstStyle>
            <a:lvl1pPr algn="r">
              <a:defRPr sz="1000" b="0">
                <a:solidFill>
                  <a:schemeClr val="tx1"/>
                </a:solidFill>
              </a:defRPr>
            </a:lvl1pPr>
          </a:lstStyle>
          <a:p>
            <a:r>
              <a:rPr lang="de-DE" dirty="0"/>
              <a:t>CMS Firm</a:t>
            </a:r>
            <a:endParaRPr lang="en-GB" dirty="0"/>
          </a:p>
        </p:txBody>
      </p:sp>
    </p:spTree>
    <p:extLst>
      <p:ext uri="{BB962C8B-B14F-4D97-AF65-F5344CB8AC3E}">
        <p14:creationId xmlns:p14="http://schemas.microsoft.com/office/powerpoint/2010/main" val="10560511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Title and content pattern half lef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9626445-2C74-4564-8EE3-458BCB0B1632}"/>
              </a:ext>
            </a:extLst>
          </p:cNvPr>
          <p:cNvSpPr>
            <a:spLocks noGrp="1"/>
          </p:cNvSpPr>
          <p:nvPr>
            <p:ph type="pic" sz="quarter" idx="15"/>
          </p:nvPr>
        </p:nvSpPr>
        <p:spPr>
          <a:xfrm>
            <a:off x="0" y="0"/>
            <a:ext cx="6096000" cy="6858000"/>
          </a:xfrm>
        </p:spPr>
        <p:txBody>
          <a:bodyPr/>
          <a:lstStyle/>
          <a:p>
            <a:endParaRPr lang="en-GB"/>
          </a:p>
        </p:txBody>
      </p:sp>
      <p:sp>
        <p:nvSpPr>
          <p:cNvPr id="2" name="Title 1"/>
          <p:cNvSpPr>
            <a:spLocks noGrp="1"/>
          </p:cNvSpPr>
          <p:nvPr>
            <p:ph type="title"/>
          </p:nvPr>
        </p:nvSpPr>
        <p:spPr>
          <a:xfrm>
            <a:off x="6739089" y="594000"/>
            <a:ext cx="4860000" cy="900000"/>
          </a:xfrm>
        </p:spPr>
        <p:txBody>
          <a:bodyPr anchor="t"/>
          <a:lstStyle>
            <a:lvl1pPr>
              <a:defRPr sz="3200" b="0"/>
            </a:lvl1pPr>
          </a:lstStyle>
          <a:p>
            <a:r>
              <a:rPr lang="en-US" dirty="0"/>
              <a:t>Click to edit Master title style</a:t>
            </a:r>
          </a:p>
        </p:txBody>
      </p:sp>
      <p:sp>
        <p:nvSpPr>
          <p:cNvPr id="5" name="Text Placeholder 4">
            <a:extLst>
              <a:ext uri="{FF2B5EF4-FFF2-40B4-BE49-F238E27FC236}">
                <a16:creationId xmlns:a16="http://schemas.microsoft.com/office/drawing/2014/main" id="{2FE1B5BC-5710-4248-B2BF-4FBE84F5868B}"/>
              </a:ext>
            </a:extLst>
          </p:cNvPr>
          <p:cNvSpPr>
            <a:spLocks noGrp="1"/>
          </p:cNvSpPr>
          <p:nvPr>
            <p:ph type="body" sz="quarter" idx="14"/>
          </p:nvPr>
        </p:nvSpPr>
        <p:spPr>
          <a:xfrm>
            <a:off x="6739089" y="1800000"/>
            <a:ext cx="4860000" cy="4464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12" name="Slide Number Placeholder 6">
            <a:extLst>
              <a:ext uri="{FF2B5EF4-FFF2-40B4-BE49-F238E27FC236}">
                <a16:creationId xmlns:a16="http://schemas.microsoft.com/office/drawing/2014/main" id="{AAECB760-7EAB-4089-AE21-15B6D3A75CB4}"/>
              </a:ext>
            </a:extLst>
          </p:cNvPr>
          <p:cNvSpPr>
            <a:spLocks noGrp="1"/>
          </p:cNvSpPr>
          <p:nvPr>
            <p:ph type="sldNum" sz="quarter" idx="12"/>
          </p:nvPr>
        </p:nvSpPr>
        <p:spPr>
          <a:xfrm>
            <a:off x="594000" y="6264000"/>
            <a:ext cx="288000" cy="594000"/>
          </a:xfrm>
        </p:spPr>
        <p:txBody>
          <a:bodyPr/>
          <a:lstStyle>
            <a:lvl1pPr>
              <a:defRPr b="0">
                <a:solidFill>
                  <a:schemeClr val="bg1"/>
                </a:solidFill>
              </a:defRPr>
            </a:lvl1pPr>
          </a:lstStyle>
          <a:p>
            <a:fld id="{586824BF-3B93-454D-8CFC-2835FAC2A0AB}" type="slidenum">
              <a:rPr lang="de-DE" smtClean="0"/>
              <a:pPr/>
              <a:t>‹#›</a:t>
            </a:fld>
            <a:endParaRPr lang="de-DE" dirty="0"/>
          </a:p>
        </p:txBody>
      </p:sp>
      <p:sp>
        <p:nvSpPr>
          <p:cNvPr id="8" name="Footer Placeholder 4">
            <a:extLst>
              <a:ext uri="{FF2B5EF4-FFF2-40B4-BE49-F238E27FC236}">
                <a16:creationId xmlns:a16="http://schemas.microsoft.com/office/drawing/2014/main" id="{FC8A55DC-488F-4240-8D27-DF30C24E870E}"/>
              </a:ext>
            </a:extLst>
          </p:cNvPr>
          <p:cNvSpPr>
            <a:spLocks noGrp="1"/>
          </p:cNvSpPr>
          <p:nvPr>
            <p:ph type="ftr" sz="quarter" idx="3"/>
          </p:nvPr>
        </p:nvSpPr>
        <p:spPr>
          <a:xfrm>
            <a:off x="882001" y="6264000"/>
            <a:ext cx="3960000" cy="594000"/>
          </a:xfrm>
          <a:prstGeom prst="rect">
            <a:avLst/>
          </a:prstGeom>
        </p:spPr>
        <p:txBody>
          <a:bodyPr vert="horz" lIns="0" tIns="0" rIns="0" bIns="0" rtlCol="0" anchor="ctr"/>
          <a:lstStyle>
            <a:lvl1pPr algn="l">
              <a:defRPr sz="1000" b="0">
                <a:solidFill>
                  <a:schemeClr val="bg1"/>
                </a:solidFill>
                <a:latin typeface="+mj-lt"/>
                <a:ea typeface="Open Sans" panose="020B0606030504020204" pitchFamily="34" charset="0"/>
                <a:cs typeface="Open Sans" panose="020B0606030504020204" pitchFamily="34" charset="0"/>
              </a:defRPr>
            </a:lvl1pPr>
          </a:lstStyle>
          <a:p>
            <a:r>
              <a:rPr lang="en-GB" dirty="0"/>
              <a:t>CMS Pitch Template | 2022</a:t>
            </a:r>
          </a:p>
        </p:txBody>
      </p:sp>
      <p:sp>
        <p:nvSpPr>
          <p:cNvPr id="9" name="Date Placeholder 2">
            <a:extLst>
              <a:ext uri="{FF2B5EF4-FFF2-40B4-BE49-F238E27FC236}">
                <a16:creationId xmlns:a16="http://schemas.microsoft.com/office/drawing/2014/main" id="{A620C10C-2C56-864A-BF54-D0BA5933E395}"/>
              </a:ext>
            </a:extLst>
          </p:cNvPr>
          <p:cNvSpPr>
            <a:spLocks noGrp="1"/>
          </p:cNvSpPr>
          <p:nvPr>
            <p:ph type="dt" sz="half" idx="2"/>
          </p:nvPr>
        </p:nvSpPr>
        <p:spPr>
          <a:xfrm>
            <a:off x="8363795" y="6262688"/>
            <a:ext cx="3240000" cy="594000"/>
          </a:xfrm>
          <a:prstGeom prst="rect">
            <a:avLst/>
          </a:prstGeom>
        </p:spPr>
        <p:txBody>
          <a:bodyPr vert="horz" lIns="0" tIns="0" rIns="0" bIns="0" rtlCol="0" anchor="ctr"/>
          <a:lstStyle>
            <a:lvl1pPr algn="r">
              <a:defRPr sz="1000" b="0">
                <a:solidFill>
                  <a:schemeClr val="tx1"/>
                </a:solidFill>
              </a:defRPr>
            </a:lvl1pPr>
          </a:lstStyle>
          <a:p>
            <a:r>
              <a:rPr lang="de-DE" dirty="0"/>
              <a:t>CMS Firm</a:t>
            </a:r>
            <a:endParaRPr lang="en-GB" dirty="0"/>
          </a:p>
        </p:txBody>
      </p:sp>
    </p:spTree>
    <p:extLst>
      <p:ext uri="{BB962C8B-B14F-4D97-AF65-F5344CB8AC3E}">
        <p14:creationId xmlns:p14="http://schemas.microsoft.com/office/powerpoint/2010/main" val="2119348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Title and two content picture ">
    <p:spTree>
      <p:nvGrpSpPr>
        <p:cNvPr id="1" name=""/>
        <p:cNvGrpSpPr/>
        <p:nvPr/>
      </p:nvGrpSpPr>
      <p:grpSpPr>
        <a:xfrm>
          <a:off x="0" y="0"/>
          <a:ext cx="0" cy="0"/>
          <a:chOff x="0" y="0"/>
          <a:chExt cx="0" cy="0"/>
        </a:xfrm>
      </p:grpSpPr>
      <p:sp>
        <p:nvSpPr>
          <p:cNvPr id="2" name="Title 1"/>
          <p:cNvSpPr>
            <a:spLocks noGrp="1"/>
          </p:cNvSpPr>
          <p:nvPr>
            <p:ph type="title"/>
          </p:nvPr>
        </p:nvSpPr>
        <p:spPr>
          <a:xfrm>
            <a:off x="593999" y="594000"/>
            <a:ext cx="7959001" cy="900000"/>
          </a:xfrm>
        </p:spPr>
        <p:txBody>
          <a:bodyPr anchor="t"/>
          <a:lstStyle>
            <a:lvl1pPr>
              <a:defRPr sz="3200" b="0"/>
            </a:lvl1pPr>
          </a:lstStyle>
          <a:p>
            <a:r>
              <a:rPr lang="en-US" dirty="0"/>
              <a:t>Click to edit Master title style</a:t>
            </a:r>
          </a:p>
        </p:txBody>
      </p:sp>
      <p:sp>
        <p:nvSpPr>
          <p:cNvPr id="10" name="Content Placeholder 9">
            <a:extLst>
              <a:ext uri="{FF2B5EF4-FFF2-40B4-BE49-F238E27FC236}">
                <a16:creationId xmlns:a16="http://schemas.microsoft.com/office/drawing/2014/main" id="{2A867146-CBEA-4E33-8E7E-4D0DB6273574}"/>
              </a:ext>
            </a:extLst>
          </p:cNvPr>
          <p:cNvSpPr>
            <a:spLocks noGrp="1"/>
          </p:cNvSpPr>
          <p:nvPr>
            <p:ph sz="quarter" idx="13"/>
          </p:nvPr>
        </p:nvSpPr>
        <p:spPr>
          <a:xfrm>
            <a:off x="8952000" y="0"/>
            <a:ext cx="3240000" cy="6858000"/>
          </a:xfrm>
          <a:prstGeom prst="rect">
            <a:avLst/>
          </a:prstGeom>
          <a:solidFill>
            <a:srgbClr val="0D535F"/>
          </a:solidFill>
        </p:spPr>
        <p:txBody>
          <a:bodyPr lIns="684000" tIns="540000" rIns="540000" bIns="540000"/>
          <a:lstStyle>
            <a:lvl1pPr marL="0" indent="0">
              <a:buNone/>
              <a:defRPr>
                <a:solidFill>
                  <a:schemeClr val="bg1"/>
                </a:solidFill>
              </a:defRPr>
            </a:lvl1pPr>
          </a:lstStyle>
          <a:p>
            <a:pPr lvl="0"/>
            <a:endParaRPr lang="de-DE" dirty="0"/>
          </a:p>
        </p:txBody>
      </p:sp>
      <p:sp>
        <p:nvSpPr>
          <p:cNvPr id="5" name="Text Placeholder 4">
            <a:extLst>
              <a:ext uri="{FF2B5EF4-FFF2-40B4-BE49-F238E27FC236}">
                <a16:creationId xmlns:a16="http://schemas.microsoft.com/office/drawing/2014/main" id="{2FE1B5BC-5710-4248-B2BF-4FBE84F5868B}"/>
              </a:ext>
            </a:extLst>
          </p:cNvPr>
          <p:cNvSpPr>
            <a:spLocks noGrp="1"/>
          </p:cNvSpPr>
          <p:nvPr>
            <p:ph type="body" sz="quarter" idx="14"/>
          </p:nvPr>
        </p:nvSpPr>
        <p:spPr>
          <a:xfrm>
            <a:off x="594000" y="1800000"/>
            <a:ext cx="3780000" cy="4464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8" name="Text Placeholder 4">
            <a:extLst>
              <a:ext uri="{FF2B5EF4-FFF2-40B4-BE49-F238E27FC236}">
                <a16:creationId xmlns:a16="http://schemas.microsoft.com/office/drawing/2014/main" id="{BDC2E17C-3C43-448A-81E4-FD6D4F6A9F3E}"/>
              </a:ext>
            </a:extLst>
          </p:cNvPr>
          <p:cNvSpPr>
            <a:spLocks noGrp="1"/>
          </p:cNvSpPr>
          <p:nvPr>
            <p:ph type="body" sz="quarter" idx="15"/>
          </p:nvPr>
        </p:nvSpPr>
        <p:spPr>
          <a:xfrm>
            <a:off x="4773000" y="1800000"/>
            <a:ext cx="3780000" cy="4464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12" name="Slide Number Placeholder 5">
            <a:extLst>
              <a:ext uri="{FF2B5EF4-FFF2-40B4-BE49-F238E27FC236}">
                <a16:creationId xmlns:a16="http://schemas.microsoft.com/office/drawing/2014/main" id="{97B4EA2B-D5DF-4A2F-A6E8-0EEFDBCF3F53}"/>
              </a:ext>
            </a:extLst>
          </p:cNvPr>
          <p:cNvSpPr>
            <a:spLocks noGrp="1"/>
          </p:cNvSpPr>
          <p:nvPr>
            <p:ph type="sldNum" sz="quarter" idx="4"/>
          </p:nvPr>
        </p:nvSpPr>
        <p:spPr>
          <a:xfrm>
            <a:off x="594000" y="6264000"/>
            <a:ext cx="288000" cy="594000"/>
          </a:xfrm>
          <a:prstGeom prst="rect">
            <a:avLst/>
          </a:prstGeom>
        </p:spPr>
        <p:txBody>
          <a:bodyPr vert="horz" lIns="0" tIns="0" rIns="0" bIns="0" rtlCol="0" anchor="ctr"/>
          <a:lstStyle>
            <a:lvl1pPr algn="l">
              <a:defRPr sz="1000" b="0">
                <a:solidFill>
                  <a:schemeClr val="tx1"/>
                </a:solidFill>
                <a:latin typeface="+mj-lt"/>
                <a:ea typeface="Open Sans" panose="020B0606030504020204" pitchFamily="34" charset="0"/>
                <a:cs typeface="Open Sans" panose="020B0606030504020204" pitchFamily="34" charset="0"/>
              </a:defRPr>
            </a:lvl1pPr>
          </a:lstStyle>
          <a:p>
            <a:fld id="{586824BF-3B93-454D-8CFC-2835FAC2A0AB}" type="slidenum">
              <a:rPr lang="de-DE" smtClean="0"/>
              <a:pPr/>
              <a:t>‹#›</a:t>
            </a:fld>
            <a:endParaRPr lang="de-DE" dirty="0"/>
          </a:p>
        </p:txBody>
      </p:sp>
      <p:sp>
        <p:nvSpPr>
          <p:cNvPr id="9" name="Footer Placeholder 4">
            <a:extLst>
              <a:ext uri="{FF2B5EF4-FFF2-40B4-BE49-F238E27FC236}">
                <a16:creationId xmlns:a16="http://schemas.microsoft.com/office/drawing/2014/main" id="{8B1F0227-92DC-3D43-A471-8035D711C17E}"/>
              </a:ext>
            </a:extLst>
          </p:cNvPr>
          <p:cNvSpPr>
            <a:spLocks noGrp="1"/>
          </p:cNvSpPr>
          <p:nvPr>
            <p:ph type="ftr" sz="quarter" idx="3"/>
          </p:nvPr>
        </p:nvSpPr>
        <p:spPr>
          <a:xfrm>
            <a:off x="882001" y="6264000"/>
            <a:ext cx="3960000" cy="594000"/>
          </a:xfrm>
          <a:prstGeom prst="rect">
            <a:avLst/>
          </a:prstGeom>
        </p:spPr>
        <p:txBody>
          <a:bodyPr vert="horz" lIns="0" tIns="0" rIns="0" bIns="0" rtlCol="0" anchor="ctr"/>
          <a:lstStyle>
            <a:lvl1pPr algn="l">
              <a:defRPr sz="1000" b="0">
                <a:solidFill>
                  <a:schemeClr val="tx1"/>
                </a:solidFill>
                <a:latin typeface="+mj-lt"/>
                <a:ea typeface="Open Sans" panose="020B0606030504020204" pitchFamily="34" charset="0"/>
                <a:cs typeface="Open Sans" panose="020B0606030504020204" pitchFamily="34" charset="0"/>
              </a:defRPr>
            </a:lvl1pPr>
          </a:lstStyle>
          <a:p>
            <a:r>
              <a:rPr lang="en-GB" dirty="0"/>
              <a:t>CMS Pitch Template | 2022</a:t>
            </a:r>
          </a:p>
        </p:txBody>
      </p:sp>
      <p:sp>
        <p:nvSpPr>
          <p:cNvPr id="14" name="Date Placeholder 2">
            <a:extLst>
              <a:ext uri="{FF2B5EF4-FFF2-40B4-BE49-F238E27FC236}">
                <a16:creationId xmlns:a16="http://schemas.microsoft.com/office/drawing/2014/main" id="{5EB200CE-DE80-BD4E-BD5F-186C7BC2086B}"/>
              </a:ext>
            </a:extLst>
          </p:cNvPr>
          <p:cNvSpPr>
            <a:spLocks noGrp="1"/>
          </p:cNvSpPr>
          <p:nvPr>
            <p:ph type="dt" sz="half" idx="2"/>
          </p:nvPr>
        </p:nvSpPr>
        <p:spPr>
          <a:xfrm>
            <a:off x="8363795" y="6262688"/>
            <a:ext cx="3240000" cy="594000"/>
          </a:xfrm>
          <a:prstGeom prst="rect">
            <a:avLst/>
          </a:prstGeom>
        </p:spPr>
        <p:txBody>
          <a:bodyPr vert="horz" lIns="0" tIns="0" rIns="0" bIns="0" rtlCol="0" anchor="ctr"/>
          <a:lstStyle>
            <a:lvl1pPr algn="r">
              <a:defRPr sz="1000" b="0">
                <a:solidFill>
                  <a:schemeClr val="tx1"/>
                </a:solidFill>
              </a:defRPr>
            </a:lvl1pPr>
          </a:lstStyle>
          <a:p>
            <a:r>
              <a:rPr lang="de-DE" dirty="0"/>
              <a:t>CMS Firm</a:t>
            </a:r>
            <a:endParaRPr lang="en-GB" dirty="0"/>
          </a:p>
        </p:txBody>
      </p:sp>
    </p:spTree>
    <p:extLst>
      <p:ext uri="{BB962C8B-B14F-4D97-AF65-F5344CB8AC3E}">
        <p14:creationId xmlns:p14="http://schemas.microsoft.com/office/powerpoint/2010/main" val="28239664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Quot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45E947-B104-4FE5-B694-C2CFDD266CA2}"/>
              </a:ext>
            </a:extLst>
          </p:cNvPr>
          <p:cNvSpPr/>
          <p:nvPr userDrawn="1"/>
        </p:nvSpPr>
        <p:spPr>
          <a:xfrm>
            <a:off x="0" y="0"/>
            <a:ext cx="12192000" cy="6858000"/>
          </a:xfrm>
          <a:prstGeom prst="rect">
            <a:avLst/>
          </a:prstGeom>
          <a:solidFill>
            <a:srgbClr val="0D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 Placeholder 5">
            <a:extLst>
              <a:ext uri="{FF2B5EF4-FFF2-40B4-BE49-F238E27FC236}">
                <a16:creationId xmlns:a16="http://schemas.microsoft.com/office/drawing/2014/main" id="{5C0D6109-B180-4DF2-A71F-0831E1169E04}"/>
              </a:ext>
            </a:extLst>
          </p:cNvPr>
          <p:cNvSpPr>
            <a:spLocks noGrp="1"/>
          </p:cNvSpPr>
          <p:nvPr>
            <p:ph type="body" sz="quarter" idx="15" hasCustomPrompt="1"/>
          </p:nvPr>
        </p:nvSpPr>
        <p:spPr>
          <a:xfrm>
            <a:off x="6006720" y="4027655"/>
            <a:ext cx="5579999" cy="1003256"/>
          </a:xfrm>
        </p:spPr>
        <p:txBody>
          <a:bodyPr/>
          <a:lstStyle>
            <a:lvl1pPr marL="0" indent="0">
              <a:lnSpc>
                <a:spcPct val="100000"/>
              </a:lnSpc>
              <a:buNone/>
              <a:defRPr sz="3200">
                <a:solidFill>
                  <a:schemeClr val="bg1"/>
                </a:solidFill>
              </a:defRPr>
            </a:lvl1pPr>
            <a:lvl2pPr>
              <a:lnSpc>
                <a:spcPct val="100000"/>
              </a:lnSpc>
              <a:defRPr>
                <a:solidFill>
                  <a:schemeClr val="bg1"/>
                </a:solidFill>
              </a:defRPr>
            </a:lvl2pPr>
          </a:lstStyle>
          <a:p>
            <a:r>
              <a:rPr lang="en-US" dirty="0"/>
              <a:t>Citation lorem ipsum dolor sit </a:t>
            </a:r>
            <a:r>
              <a:rPr lang="en-US" dirty="0" err="1"/>
              <a:t>amet</a:t>
            </a:r>
            <a:r>
              <a:rPr lang="en-US" dirty="0"/>
              <a:t>, </a:t>
            </a:r>
            <a:r>
              <a:rPr lang="en-US" dirty="0" err="1"/>
              <a:t>adipiscing</a:t>
            </a:r>
            <a:r>
              <a:rPr lang="en-US" dirty="0"/>
              <a:t> </a:t>
            </a:r>
            <a:r>
              <a:rPr lang="en-US" dirty="0" err="1"/>
              <a:t>erat</a:t>
            </a:r>
            <a:r>
              <a:rPr lang="en-US" dirty="0"/>
              <a:t> </a:t>
            </a:r>
            <a:r>
              <a:rPr lang="en-US" dirty="0" err="1"/>
              <a:t>volutpat</a:t>
            </a:r>
            <a:r>
              <a:rPr lang="en-US" dirty="0"/>
              <a:t>.</a:t>
            </a:r>
            <a:endParaRPr lang="en-GB" dirty="0"/>
          </a:p>
        </p:txBody>
      </p:sp>
      <p:sp>
        <p:nvSpPr>
          <p:cNvPr id="4" name="Text Placeholder 3"/>
          <p:cNvSpPr>
            <a:spLocks noGrp="1"/>
          </p:cNvSpPr>
          <p:nvPr>
            <p:ph type="body" sz="half" idx="2" hasCustomPrompt="1"/>
          </p:nvPr>
        </p:nvSpPr>
        <p:spPr>
          <a:xfrm>
            <a:off x="1407546" y="2475443"/>
            <a:ext cx="5580000" cy="648000"/>
          </a:xfrm>
          <a:prstGeom prst="rect">
            <a:avLst/>
          </a:prstGeom>
        </p:spPr>
        <p:txBody>
          <a:bodyPr>
            <a:normAutofit/>
          </a:bodyPr>
          <a:lstStyle>
            <a:lvl1pPr marL="0" indent="0" algn="r">
              <a:buFont typeface="Symbol" panose="05050102010706020507" pitchFamily="18" charset="2"/>
              <a:buNone/>
              <a:defRPr sz="2000" i="1">
                <a:solidFill>
                  <a:schemeClr val="bg1"/>
                </a:solidFill>
              </a:defRPr>
            </a:lvl1pPr>
            <a:lvl2pPr marL="266700" indent="0">
              <a:buFont typeface="Arial" panose="020B0604020202020204" pitchFamily="34" charse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Author</a:t>
            </a:r>
          </a:p>
        </p:txBody>
      </p:sp>
      <p:sp>
        <p:nvSpPr>
          <p:cNvPr id="2" name="Title 1">
            <a:extLst>
              <a:ext uri="{FF2B5EF4-FFF2-40B4-BE49-F238E27FC236}">
                <a16:creationId xmlns:a16="http://schemas.microsoft.com/office/drawing/2014/main" id="{8206107B-8BF7-4260-8BFE-D21DB82D45FB}"/>
              </a:ext>
            </a:extLst>
          </p:cNvPr>
          <p:cNvSpPr>
            <a:spLocks noGrp="1"/>
          </p:cNvSpPr>
          <p:nvPr>
            <p:ph type="title" hasCustomPrompt="1"/>
          </p:nvPr>
        </p:nvSpPr>
        <p:spPr>
          <a:xfrm>
            <a:off x="1398244" y="1391620"/>
            <a:ext cx="5580000" cy="947717"/>
          </a:xfrm>
        </p:spPr>
        <p:txBody>
          <a:bodyPr/>
          <a:lstStyle>
            <a:lvl1pPr>
              <a:defRPr>
                <a:solidFill>
                  <a:schemeClr val="bg1"/>
                </a:solidFill>
              </a:defRPr>
            </a:lvl1pPr>
          </a:lstStyle>
          <a:p>
            <a:r>
              <a:rPr lang="en-US" dirty="0"/>
              <a:t>Citation lorem ipsum dolor sit </a:t>
            </a:r>
            <a:r>
              <a:rPr lang="en-US" dirty="0" err="1"/>
              <a:t>amet</a:t>
            </a:r>
            <a:r>
              <a:rPr lang="en-US" dirty="0"/>
              <a:t>, </a:t>
            </a:r>
            <a:r>
              <a:rPr lang="en-US" dirty="0" err="1"/>
              <a:t>adipiscing</a:t>
            </a:r>
            <a:r>
              <a:rPr lang="en-US" dirty="0"/>
              <a:t> </a:t>
            </a:r>
            <a:r>
              <a:rPr lang="en-US" dirty="0" err="1"/>
              <a:t>erat</a:t>
            </a:r>
            <a:r>
              <a:rPr lang="en-US" dirty="0"/>
              <a:t> </a:t>
            </a:r>
            <a:r>
              <a:rPr lang="en-US" dirty="0" err="1"/>
              <a:t>volutpat</a:t>
            </a:r>
            <a:r>
              <a:rPr lang="en-US" dirty="0"/>
              <a:t>.</a:t>
            </a:r>
            <a:endParaRPr lang="en-GB" dirty="0"/>
          </a:p>
        </p:txBody>
      </p:sp>
      <p:sp>
        <p:nvSpPr>
          <p:cNvPr id="10" name="Text Placeholder 3">
            <a:extLst>
              <a:ext uri="{FF2B5EF4-FFF2-40B4-BE49-F238E27FC236}">
                <a16:creationId xmlns:a16="http://schemas.microsoft.com/office/drawing/2014/main" id="{22538D80-93D9-4A8D-A56F-F9EFE4D1BA9B}"/>
              </a:ext>
            </a:extLst>
          </p:cNvPr>
          <p:cNvSpPr>
            <a:spLocks noGrp="1"/>
          </p:cNvSpPr>
          <p:nvPr>
            <p:ph type="body" sz="half" idx="13" hasCustomPrompt="1"/>
          </p:nvPr>
        </p:nvSpPr>
        <p:spPr>
          <a:xfrm>
            <a:off x="6016022" y="5167017"/>
            <a:ext cx="5580000" cy="648000"/>
          </a:xfrm>
          <a:prstGeom prst="rect">
            <a:avLst/>
          </a:prstGeom>
        </p:spPr>
        <p:txBody>
          <a:bodyPr>
            <a:normAutofit/>
          </a:bodyPr>
          <a:lstStyle>
            <a:lvl1pPr marL="0" indent="0" algn="r">
              <a:buFont typeface="Symbol" panose="05050102010706020507" pitchFamily="18" charset="2"/>
              <a:buNone/>
              <a:defRPr sz="2000" i="1">
                <a:solidFill>
                  <a:schemeClr val="bg1"/>
                </a:solidFill>
              </a:defRPr>
            </a:lvl1pPr>
            <a:lvl2pPr marL="266700" indent="0">
              <a:buFont typeface="Arial" panose="020B0604020202020204" pitchFamily="34" charse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Author</a:t>
            </a:r>
          </a:p>
        </p:txBody>
      </p:sp>
      <p:sp>
        <p:nvSpPr>
          <p:cNvPr id="16" name="Date Placeholder 6">
            <a:extLst>
              <a:ext uri="{FF2B5EF4-FFF2-40B4-BE49-F238E27FC236}">
                <a16:creationId xmlns:a16="http://schemas.microsoft.com/office/drawing/2014/main" id="{67010B10-545B-4542-ADAB-C5C371E7F6BA}"/>
              </a:ext>
            </a:extLst>
          </p:cNvPr>
          <p:cNvSpPr>
            <a:spLocks noGrp="1"/>
          </p:cNvSpPr>
          <p:nvPr>
            <p:ph type="dt" sz="half" idx="16"/>
          </p:nvPr>
        </p:nvSpPr>
        <p:spPr>
          <a:xfrm>
            <a:off x="8363795" y="6262688"/>
            <a:ext cx="3240000" cy="594000"/>
          </a:xfrm>
        </p:spPr>
        <p:txBody>
          <a:bodyPr/>
          <a:lstStyle>
            <a:lvl1pPr>
              <a:defRPr>
                <a:solidFill>
                  <a:schemeClr val="bg1"/>
                </a:solidFill>
              </a:defRPr>
            </a:lvl1pPr>
          </a:lstStyle>
          <a:p>
            <a:r>
              <a:rPr lang="de-DE"/>
              <a:t>CMS Legal Services</a:t>
            </a:r>
            <a:endParaRPr lang="en-GB" dirty="0"/>
          </a:p>
        </p:txBody>
      </p:sp>
      <p:sp>
        <p:nvSpPr>
          <p:cNvPr id="17" name="Slide Number Placeholder 3">
            <a:extLst>
              <a:ext uri="{FF2B5EF4-FFF2-40B4-BE49-F238E27FC236}">
                <a16:creationId xmlns:a16="http://schemas.microsoft.com/office/drawing/2014/main" id="{FF14BAB6-85DD-B440-BC28-511BE8FBBDC9}"/>
              </a:ext>
            </a:extLst>
          </p:cNvPr>
          <p:cNvSpPr>
            <a:spLocks noGrp="1"/>
          </p:cNvSpPr>
          <p:nvPr>
            <p:ph type="sldNum" sz="quarter" idx="12"/>
          </p:nvPr>
        </p:nvSpPr>
        <p:spPr>
          <a:xfrm>
            <a:off x="594000" y="6264000"/>
            <a:ext cx="288000" cy="594000"/>
          </a:xfrm>
        </p:spPr>
        <p:txBody>
          <a:bodyPr/>
          <a:lstStyle>
            <a:lvl1pPr>
              <a:defRPr>
                <a:solidFill>
                  <a:schemeClr val="bg1"/>
                </a:solidFill>
              </a:defRPr>
            </a:lvl1pPr>
          </a:lstStyle>
          <a:p>
            <a:fld id="{586824BF-3B93-454D-8CFC-2835FAC2A0AB}" type="slidenum">
              <a:rPr lang="de-DE" smtClean="0"/>
              <a:pPr/>
              <a:t>‹#›</a:t>
            </a:fld>
            <a:endParaRPr lang="de-DE" dirty="0"/>
          </a:p>
        </p:txBody>
      </p:sp>
      <p:sp>
        <p:nvSpPr>
          <p:cNvPr id="18" name="Fußzeilenplatzhalter 7">
            <a:extLst>
              <a:ext uri="{FF2B5EF4-FFF2-40B4-BE49-F238E27FC236}">
                <a16:creationId xmlns:a16="http://schemas.microsoft.com/office/drawing/2014/main" id="{4978DAE8-F722-064B-ABC6-479E07C6AD74}"/>
              </a:ext>
            </a:extLst>
          </p:cNvPr>
          <p:cNvSpPr>
            <a:spLocks noGrp="1"/>
          </p:cNvSpPr>
          <p:nvPr>
            <p:ph type="ftr" sz="quarter" idx="3"/>
          </p:nvPr>
        </p:nvSpPr>
        <p:spPr>
          <a:xfrm>
            <a:off x="882001" y="6264000"/>
            <a:ext cx="3960000" cy="594000"/>
          </a:xfrm>
        </p:spPr>
        <p:txBody>
          <a:bodyPr/>
          <a:lstStyle>
            <a:lvl1pPr>
              <a:defRPr>
                <a:solidFill>
                  <a:schemeClr val="bg1"/>
                </a:solidFill>
              </a:defRPr>
            </a:lvl1pPr>
          </a:lstStyle>
          <a:p>
            <a:r>
              <a:rPr lang="en-GB" dirty="0"/>
              <a:t>CMS Pitch Template | 2022</a:t>
            </a:r>
          </a:p>
        </p:txBody>
      </p:sp>
    </p:spTree>
    <p:extLst>
      <p:ext uri="{BB962C8B-B14F-4D97-AF65-F5344CB8AC3E}">
        <p14:creationId xmlns:p14="http://schemas.microsoft.com/office/powerpoint/2010/main" val="28593702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10_Title and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a:t>Click to edit Master title style</a:t>
            </a:r>
          </a:p>
        </p:txBody>
      </p:sp>
      <p:sp>
        <p:nvSpPr>
          <p:cNvPr id="6" name="Footer Placeholder 4">
            <a:extLst>
              <a:ext uri="{FF2B5EF4-FFF2-40B4-BE49-F238E27FC236}">
                <a16:creationId xmlns:a16="http://schemas.microsoft.com/office/drawing/2014/main" id="{BFD4DA2E-2C80-7A48-928C-EF6226CDF9CD}"/>
              </a:ext>
            </a:extLst>
          </p:cNvPr>
          <p:cNvSpPr>
            <a:spLocks noGrp="1"/>
          </p:cNvSpPr>
          <p:nvPr>
            <p:ph type="ftr" sz="quarter" idx="3"/>
          </p:nvPr>
        </p:nvSpPr>
        <p:spPr>
          <a:xfrm>
            <a:off x="882001" y="6264000"/>
            <a:ext cx="3960000" cy="594000"/>
          </a:xfrm>
          <a:prstGeom prst="rect">
            <a:avLst/>
          </a:prstGeom>
        </p:spPr>
        <p:txBody>
          <a:bodyPr vert="horz" lIns="0" tIns="0" rIns="0" bIns="0" rtlCol="0" anchor="ctr"/>
          <a:lstStyle>
            <a:lvl1pPr algn="l">
              <a:defRPr sz="1000" b="0">
                <a:solidFill>
                  <a:schemeClr val="tx1"/>
                </a:solidFill>
                <a:latin typeface="+mj-lt"/>
                <a:ea typeface="Open Sans" panose="020B0606030504020204" pitchFamily="34" charset="0"/>
                <a:cs typeface="Open Sans" panose="020B0606030504020204" pitchFamily="34" charset="0"/>
              </a:defRPr>
            </a:lvl1pPr>
          </a:lstStyle>
          <a:p>
            <a:r>
              <a:rPr lang="en-GB" dirty="0"/>
              <a:t>CMS Pitch Template | 2022</a:t>
            </a:r>
          </a:p>
        </p:txBody>
      </p:sp>
      <p:sp>
        <p:nvSpPr>
          <p:cNvPr id="7" name="Date Placeholder 2">
            <a:extLst>
              <a:ext uri="{FF2B5EF4-FFF2-40B4-BE49-F238E27FC236}">
                <a16:creationId xmlns:a16="http://schemas.microsoft.com/office/drawing/2014/main" id="{6C4735D9-7B89-1145-820D-69CCB76DB270}"/>
              </a:ext>
            </a:extLst>
          </p:cNvPr>
          <p:cNvSpPr>
            <a:spLocks noGrp="1"/>
          </p:cNvSpPr>
          <p:nvPr>
            <p:ph type="dt" sz="half" idx="2"/>
          </p:nvPr>
        </p:nvSpPr>
        <p:spPr>
          <a:xfrm>
            <a:off x="8363795" y="6262688"/>
            <a:ext cx="3240000" cy="594000"/>
          </a:xfrm>
          <a:prstGeom prst="rect">
            <a:avLst/>
          </a:prstGeom>
        </p:spPr>
        <p:txBody>
          <a:bodyPr vert="horz" lIns="0" tIns="0" rIns="0" bIns="0" rtlCol="0" anchor="ctr"/>
          <a:lstStyle>
            <a:lvl1pPr algn="r">
              <a:defRPr sz="1000" b="0">
                <a:solidFill>
                  <a:schemeClr val="tx1"/>
                </a:solidFill>
              </a:defRPr>
            </a:lvl1pPr>
          </a:lstStyle>
          <a:p>
            <a:r>
              <a:rPr lang="de-DE" dirty="0"/>
              <a:t>CMS Firm</a:t>
            </a:r>
            <a:endParaRPr lang="en-GB" dirty="0"/>
          </a:p>
        </p:txBody>
      </p:sp>
      <p:sp>
        <p:nvSpPr>
          <p:cNvPr id="8" name="Slide Number Placeholder 5">
            <a:extLst>
              <a:ext uri="{FF2B5EF4-FFF2-40B4-BE49-F238E27FC236}">
                <a16:creationId xmlns:a16="http://schemas.microsoft.com/office/drawing/2014/main" id="{39CC0AD9-AC52-124E-8790-CFD93E88D9A6}"/>
              </a:ext>
            </a:extLst>
          </p:cNvPr>
          <p:cNvSpPr>
            <a:spLocks noGrp="1"/>
          </p:cNvSpPr>
          <p:nvPr>
            <p:ph type="sldNum" sz="quarter" idx="4"/>
          </p:nvPr>
        </p:nvSpPr>
        <p:spPr>
          <a:xfrm>
            <a:off x="594000" y="6264000"/>
            <a:ext cx="288000" cy="594000"/>
          </a:xfrm>
          <a:prstGeom prst="rect">
            <a:avLst/>
          </a:prstGeom>
        </p:spPr>
        <p:txBody>
          <a:bodyPr vert="horz" lIns="0" tIns="0" rIns="0" bIns="0" rtlCol="0" anchor="ctr"/>
          <a:lstStyle>
            <a:lvl1pPr algn="l">
              <a:defRPr sz="1000" b="0">
                <a:solidFill>
                  <a:schemeClr val="tx1"/>
                </a:solidFill>
                <a:latin typeface="+mj-lt"/>
                <a:ea typeface="Open Sans" panose="020B0606030504020204" pitchFamily="34" charset="0"/>
                <a:cs typeface="Open Sans" panose="020B0606030504020204" pitchFamily="34" charset="0"/>
              </a:defRPr>
            </a:lvl1pPr>
          </a:lstStyle>
          <a:p>
            <a:fld id="{586824BF-3B93-454D-8CFC-2835FAC2A0AB}" type="slidenum">
              <a:rPr lang="de-DE" smtClean="0"/>
              <a:pPr/>
              <a:t>‹#›</a:t>
            </a:fld>
            <a:endParaRPr lang="de-DE" dirty="0"/>
          </a:p>
        </p:txBody>
      </p:sp>
    </p:spTree>
    <p:extLst>
      <p:ext uri="{BB962C8B-B14F-4D97-AF65-F5344CB8AC3E}">
        <p14:creationId xmlns:p14="http://schemas.microsoft.com/office/powerpoint/2010/main" val="21175233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ext_slide_with_one_text_block">
    <p:spTree>
      <p:nvGrpSpPr>
        <p:cNvPr id="1" name=""/>
        <p:cNvGrpSpPr/>
        <p:nvPr/>
      </p:nvGrpSpPr>
      <p:grpSpPr>
        <a:xfrm>
          <a:off x="0" y="0"/>
          <a:ext cx="0" cy="0"/>
          <a:chOff x="0" y="0"/>
          <a:chExt cx="0" cy="0"/>
        </a:xfrm>
      </p:grpSpPr>
      <p:sp>
        <p:nvSpPr>
          <p:cNvPr id="5" name="Foliennummernplatzhalter 5" descr="CMSLegal_Footer_SlideNumber"/>
          <p:cNvSpPr>
            <a:spLocks noGrp="1"/>
          </p:cNvSpPr>
          <p:nvPr>
            <p:ph type="sldNum" sz="quarter" idx="13"/>
          </p:nvPr>
        </p:nvSpPr>
        <p:spPr>
          <a:xfrm>
            <a:off x="594000" y="6264000"/>
            <a:ext cx="288000" cy="594000"/>
          </a:xfrm>
          <a:prstGeom prst="rect">
            <a:avLst/>
          </a:prstGeom>
        </p:spPr>
        <p:txBody>
          <a:bodyPr/>
          <a:lstStyle>
            <a:lvl1pPr>
              <a:defRPr>
                <a:latin typeface="Arial" pitchFamily="34" charset="0"/>
                <a:cs typeface="Arial" pitchFamily="34" charset="0"/>
              </a:defRPr>
            </a:lvl1pPr>
          </a:lstStyle>
          <a:p>
            <a:fld id="{4B39B52A-EAD5-4CA9-B46E-2F3B4224B365}" type="slidenum">
              <a:rPr lang="en-GB" noProof="0" smtClean="0"/>
              <a:pPr/>
              <a:t>‹#›</a:t>
            </a:fld>
            <a:endParaRPr lang="en-GB" noProof="0" dirty="0"/>
          </a:p>
        </p:txBody>
      </p:sp>
      <p:sp>
        <p:nvSpPr>
          <p:cNvPr id="6" name="Textplatzhalter 11"/>
          <p:cNvSpPr>
            <a:spLocks noGrp="1"/>
          </p:cNvSpPr>
          <p:nvPr>
            <p:ph type="body" sz="quarter" idx="11"/>
          </p:nvPr>
        </p:nvSpPr>
        <p:spPr>
          <a:xfrm>
            <a:off x="576000" y="1868400"/>
            <a:ext cx="11040000" cy="4224896"/>
          </a:xfrm>
        </p:spPr>
        <p:txBody>
          <a:bodyPr/>
          <a:lstStyle>
            <a:lvl1pPr marL="342900" indent="-342900">
              <a:spcBef>
                <a:spcPts val="480"/>
              </a:spcBef>
              <a:buFont typeface="Arial" panose="020B0604020202020204" pitchFamily="34" charset="0"/>
              <a:buChar char="•"/>
              <a:defRPr sz="1800">
                <a:solidFill>
                  <a:schemeClr val="tx1"/>
                </a:solidFill>
              </a:defRPr>
            </a:lvl1pPr>
            <a:lvl2pPr marL="648000" indent="-284400">
              <a:spcBef>
                <a:spcPts val="432"/>
              </a:spcBef>
              <a:buFont typeface="Arial" pitchFamily="34" charset="0"/>
              <a:buChar char="•"/>
              <a:defRPr sz="1800">
                <a:solidFill>
                  <a:schemeClr val="tx1"/>
                </a:solidFill>
              </a:defRPr>
            </a:lvl2pPr>
            <a:lvl3pPr marL="900000" indent="-228600">
              <a:spcBef>
                <a:spcPts val="384"/>
              </a:spcBef>
              <a:buFont typeface="Arial" panose="020B0604020202020204" pitchFamily="34" charset="0"/>
              <a:buChar char="•"/>
              <a:defRPr sz="1800" baseline="0">
                <a:solidFill>
                  <a:schemeClr val="tx1"/>
                </a:solidFill>
              </a:defRPr>
            </a:lvl3pPr>
            <a:lvl4pPr marL="1152000" indent="-228600">
              <a:spcBef>
                <a:spcPts val="384"/>
              </a:spcBef>
              <a:buFont typeface="Arial" pitchFamily="34" charset="0"/>
              <a:buChar char="•"/>
              <a:defRPr sz="1800" baseline="0">
                <a:solidFill>
                  <a:schemeClr val="tx1"/>
                </a:solidFill>
              </a:defRPr>
            </a:lvl4pPr>
            <a:lvl5pPr marL="1404000" indent="-228600">
              <a:spcBef>
                <a:spcPts val="384"/>
              </a:spcBef>
              <a:buFont typeface="Arial" panose="020B0604020202020204" pitchFamily="34" charset="0"/>
              <a:buChar char="•"/>
              <a:defRPr sz="1800">
                <a:solidFill>
                  <a:schemeClr val="tx1"/>
                </a:solidFill>
              </a:defRPr>
            </a:lvl5pPr>
            <a:lvl6pPr marL="1656000" indent="-230400">
              <a:buFont typeface="Arial" panose="020B0604020202020204" pitchFamily="34" charset="0"/>
              <a:buChar char="•"/>
              <a:defRPr sz="1800"/>
            </a:lvl6pPr>
            <a:lvl7pPr marL="1908000" indent="-228600">
              <a:buFont typeface="Arial" panose="020B0604020202020204" pitchFamily="34" charset="0"/>
              <a:buChar char="•"/>
              <a:defRPr sz="1800"/>
            </a:lvl7pPr>
            <a:lvl8pPr marL="2160000" indent="-228600">
              <a:buFont typeface="Arial" panose="020B0604020202020204" pitchFamily="34" charset="0"/>
              <a:buChar char="•"/>
              <a:defRPr sz="1800"/>
            </a:lvl8pPr>
            <a:lvl9pPr marL="2412000" indent="-228600">
              <a:buFont typeface="Arial" panose="020B0604020202020204" pitchFamily="34" charset="0"/>
              <a:buChar char="•"/>
              <a:defRPr sz="1800"/>
            </a:lvl9pPr>
          </a:lstStyle>
          <a:p>
            <a:pPr lvl="0"/>
            <a:r>
              <a:rPr lang="en-GB" noProof="0" dirty="0"/>
              <a:t>Click to edit Master text styles</a:t>
            </a:r>
          </a:p>
          <a:p>
            <a:pPr lvl="1"/>
            <a:r>
              <a:rPr lang="en-GB" noProof="0" dirty="0"/>
              <a:t>Second level</a:t>
            </a:r>
          </a:p>
        </p:txBody>
      </p:sp>
      <p:sp>
        <p:nvSpPr>
          <p:cNvPr id="7" name="0020" descr="CMSLegal_Shape_Fill">
            <a:extLst>
              <a:ext uri="{FF2B5EF4-FFF2-40B4-BE49-F238E27FC236}">
                <a16:creationId xmlns:a16="http://schemas.microsoft.com/office/drawing/2014/main" id="{EF864D48-E177-4135-9FE2-1F4DF2AD431C}"/>
              </a:ext>
            </a:extLst>
          </p:cNvPr>
          <p:cNvSpPr/>
          <p:nvPr userDrawn="1"/>
        </p:nvSpPr>
        <p:spPr>
          <a:xfrm>
            <a:off x="0" y="0"/>
            <a:ext cx="12192000" cy="1314057"/>
          </a:xfrm>
          <a:prstGeom prst="rect">
            <a:avLst/>
          </a:prstGeom>
          <a:solidFill>
            <a:schemeClr val="tx1">
              <a:lumMod val="85000"/>
              <a:lumOff val="1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cxnSp>
        <p:nvCxnSpPr>
          <p:cNvPr id="9" name="0040" descr="CMSLegal_Shape_Line">
            <a:extLst>
              <a:ext uri="{FF2B5EF4-FFF2-40B4-BE49-F238E27FC236}">
                <a16:creationId xmlns:a16="http://schemas.microsoft.com/office/drawing/2014/main" id="{AE53DFA8-12B1-4D8E-903C-D7E5A6B2B14D}"/>
              </a:ext>
            </a:extLst>
          </p:cNvPr>
          <p:cNvCxnSpPr>
            <a:cxnSpLocks/>
          </p:cNvCxnSpPr>
          <p:nvPr userDrawn="1"/>
        </p:nvCxnSpPr>
        <p:spPr>
          <a:xfrm>
            <a:off x="0" y="1314057"/>
            <a:ext cx="12192000" cy="0"/>
          </a:xfrm>
          <a:prstGeom prst="line">
            <a:avLst/>
          </a:prstGeom>
          <a:ln w="50800">
            <a:solidFill>
              <a:srgbClr val="F2944E"/>
            </a:solidFill>
          </a:ln>
        </p:spPr>
        <p:style>
          <a:lnRef idx="1">
            <a:schemeClr val="accent1"/>
          </a:lnRef>
          <a:fillRef idx="0">
            <a:schemeClr val="accent1"/>
          </a:fillRef>
          <a:effectRef idx="0">
            <a:schemeClr val="accent1"/>
          </a:effectRef>
          <a:fontRef idx="minor">
            <a:schemeClr val="tx1"/>
          </a:fontRef>
        </p:style>
      </p:cxnSp>
      <p:sp>
        <p:nvSpPr>
          <p:cNvPr id="10" name="Text Placeholder 1">
            <a:extLst>
              <a:ext uri="{FF2B5EF4-FFF2-40B4-BE49-F238E27FC236}">
                <a16:creationId xmlns:a16="http://schemas.microsoft.com/office/drawing/2014/main" id="{6DB641E1-3808-4114-8AAD-37E2B13BE21D}"/>
              </a:ext>
            </a:extLst>
          </p:cNvPr>
          <p:cNvSpPr>
            <a:spLocks noGrp="1"/>
          </p:cNvSpPr>
          <p:nvPr>
            <p:ph type="body" sz="quarter" idx="10"/>
          </p:nvPr>
        </p:nvSpPr>
        <p:spPr>
          <a:xfrm>
            <a:off x="1501140" y="207028"/>
            <a:ext cx="10114859" cy="936325"/>
          </a:xfrm>
        </p:spPr>
        <p:txBody>
          <a:bodyPr anchor="ctr"/>
          <a:lstStyle>
            <a:lvl1pPr marL="0" indent="0">
              <a:buNone/>
              <a:defRPr sz="3200">
                <a:solidFill>
                  <a:srgbClr val="FBE0CC"/>
                </a:solidFill>
              </a:defRPr>
            </a:lvl1pPr>
          </a:lstStyle>
          <a:p>
            <a:endParaRPr lang="en-GB" dirty="0">
              <a:solidFill>
                <a:srgbClr val="FBE0CC"/>
              </a:solidFill>
            </a:endParaRPr>
          </a:p>
        </p:txBody>
      </p:sp>
      <p:grpSp>
        <p:nvGrpSpPr>
          <p:cNvPr id="11" name="Group 77">
            <a:extLst>
              <a:ext uri="{FF2B5EF4-FFF2-40B4-BE49-F238E27FC236}">
                <a16:creationId xmlns:a16="http://schemas.microsoft.com/office/drawing/2014/main" id="{4FED8E2A-C4BA-4C8A-B566-66855B309A11}"/>
              </a:ext>
            </a:extLst>
          </p:cNvPr>
          <p:cNvGrpSpPr>
            <a:grpSpLocks noChangeAspect="1"/>
          </p:cNvGrpSpPr>
          <p:nvPr userDrawn="1"/>
        </p:nvGrpSpPr>
        <p:grpSpPr bwMode="auto">
          <a:xfrm>
            <a:off x="594000" y="280652"/>
            <a:ext cx="717369" cy="789105"/>
            <a:chOff x="2488" y="3037"/>
            <a:chExt cx="280" cy="308"/>
          </a:xfrm>
          <a:solidFill>
            <a:srgbClr val="F7C29A"/>
          </a:solidFill>
        </p:grpSpPr>
        <p:sp>
          <p:nvSpPr>
            <p:cNvPr id="12" name="Freeform 78">
              <a:extLst>
                <a:ext uri="{FF2B5EF4-FFF2-40B4-BE49-F238E27FC236}">
                  <a16:creationId xmlns:a16="http://schemas.microsoft.com/office/drawing/2014/main" id="{1247D71C-599A-4329-936C-1CCAFDB33666}"/>
                </a:ext>
              </a:extLst>
            </p:cNvPr>
            <p:cNvSpPr>
              <a:spLocks noEditPoints="1"/>
            </p:cNvSpPr>
            <p:nvPr/>
          </p:nvSpPr>
          <p:spPr bwMode="auto">
            <a:xfrm>
              <a:off x="2488" y="3037"/>
              <a:ext cx="280" cy="308"/>
            </a:xfrm>
            <a:custGeom>
              <a:avLst/>
              <a:gdLst>
                <a:gd name="T0" fmla="*/ 2054 w 2298"/>
                <a:gd name="T1" fmla="*/ 1079 h 2518"/>
                <a:gd name="T2" fmla="*/ 1757 w 2298"/>
                <a:gd name="T3" fmla="*/ 565 h 2518"/>
                <a:gd name="T4" fmla="*/ 1446 w 2298"/>
                <a:gd name="T5" fmla="*/ 385 h 2518"/>
                <a:gd name="T6" fmla="*/ 852 w 2298"/>
                <a:gd name="T7" fmla="*/ 385 h 2518"/>
                <a:gd name="T8" fmla="*/ 541 w 2298"/>
                <a:gd name="T9" fmla="*/ 565 h 2518"/>
                <a:gd name="T10" fmla="*/ 244 w 2298"/>
                <a:gd name="T11" fmla="*/ 1079 h 2518"/>
                <a:gd name="T12" fmla="*/ 244 w 2298"/>
                <a:gd name="T13" fmla="*/ 1439 h 2518"/>
                <a:gd name="T14" fmla="*/ 296 w 2298"/>
                <a:gd name="T15" fmla="*/ 1986 h 2518"/>
                <a:gd name="T16" fmla="*/ 793 w 2298"/>
                <a:gd name="T17" fmla="*/ 1876 h 2518"/>
                <a:gd name="T18" fmla="*/ 1149 w 2298"/>
                <a:gd name="T19" fmla="*/ 2518 h 2518"/>
                <a:gd name="T20" fmla="*/ 1505 w 2298"/>
                <a:gd name="T21" fmla="*/ 1876 h 2518"/>
                <a:gd name="T22" fmla="*/ 2002 w 2298"/>
                <a:gd name="T23" fmla="*/ 1986 h 2518"/>
                <a:gd name="T24" fmla="*/ 2054 w 2298"/>
                <a:gd name="T25" fmla="*/ 1439 h 2518"/>
                <a:gd name="T26" fmla="*/ 1775 w 2298"/>
                <a:gd name="T27" fmla="*/ 641 h 2518"/>
                <a:gd name="T28" fmla="*/ 2172 w 2298"/>
                <a:gd name="T29" fmla="*/ 668 h 2518"/>
                <a:gd name="T30" fmla="*/ 1800 w 2298"/>
                <a:gd name="T31" fmla="*/ 1209 h 2518"/>
                <a:gd name="T32" fmla="*/ 1518 w 2298"/>
                <a:gd name="T33" fmla="*/ 720 h 2518"/>
                <a:gd name="T34" fmla="*/ 1352 w 2298"/>
                <a:gd name="T35" fmla="*/ 1611 h 2518"/>
                <a:gd name="T36" fmla="*/ 1444 w 2298"/>
                <a:gd name="T37" fmla="*/ 1769 h 2518"/>
                <a:gd name="T38" fmla="*/ 1352 w 2298"/>
                <a:gd name="T39" fmla="*/ 1611 h 2518"/>
                <a:gd name="T40" fmla="*/ 1149 w 2298"/>
                <a:gd name="T41" fmla="*/ 1633 h 2518"/>
                <a:gd name="T42" fmla="*/ 825 w 2298"/>
                <a:gd name="T43" fmla="*/ 1446 h 2518"/>
                <a:gd name="T44" fmla="*/ 825 w 2298"/>
                <a:gd name="T45" fmla="*/ 1072 h 2518"/>
                <a:gd name="T46" fmla="*/ 1149 w 2298"/>
                <a:gd name="T47" fmla="*/ 885 h 2518"/>
                <a:gd name="T48" fmla="*/ 1473 w 2298"/>
                <a:gd name="T49" fmla="*/ 1072 h 2518"/>
                <a:gd name="T50" fmla="*/ 1473 w 2298"/>
                <a:gd name="T51" fmla="*/ 1446 h 2518"/>
                <a:gd name="T52" fmla="*/ 1064 w 2298"/>
                <a:gd name="T53" fmla="*/ 1676 h 2518"/>
                <a:gd name="T54" fmla="*/ 830 w 2298"/>
                <a:gd name="T55" fmla="*/ 1541 h 2518"/>
                <a:gd name="T56" fmla="*/ 1064 w 2298"/>
                <a:gd name="T57" fmla="*/ 1676 h 2518"/>
                <a:gd name="T58" fmla="*/ 560 w 2298"/>
                <a:gd name="T59" fmla="*/ 1259 h 2518"/>
                <a:gd name="T60" fmla="*/ 743 w 2298"/>
                <a:gd name="T61" fmla="*/ 1259 h 2518"/>
                <a:gd name="T62" fmla="*/ 830 w 2298"/>
                <a:gd name="T63" fmla="*/ 977 h 2518"/>
                <a:gd name="T64" fmla="*/ 1064 w 2298"/>
                <a:gd name="T65" fmla="*/ 842 h 2518"/>
                <a:gd name="T66" fmla="*/ 830 w 2298"/>
                <a:gd name="T67" fmla="*/ 977 h 2518"/>
                <a:gd name="T68" fmla="*/ 1444 w 2298"/>
                <a:gd name="T69" fmla="*/ 749 h 2518"/>
                <a:gd name="T70" fmla="*/ 1352 w 2298"/>
                <a:gd name="T71" fmla="*/ 907 h 2518"/>
                <a:gd name="T72" fmla="*/ 1553 w 2298"/>
                <a:gd name="T73" fmla="*/ 1124 h 2518"/>
                <a:gd name="T74" fmla="*/ 1553 w 2298"/>
                <a:gd name="T75" fmla="*/ 1394 h 2518"/>
                <a:gd name="T76" fmla="*/ 1553 w 2298"/>
                <a:gd name="T77" fmla="*/ 1124 h 2518"/>
                <a:gd name="T78" fmla="*/ 1149 w 2298"/>
                <a:gd name="T79" fmla="*/ 78 h 2518"/>
                <a:gd name="T80" fmla="*/ 1432 w 2298"/>
                <a:gd name="T81" fmla="*/ 670 h 2518"/>
                <a:gd name="T82" fmla="*/ 866 w 2298"/>
                <a:gd name="T83" fmla="*/ 670 h 2518"/>
                <a:gd name="T84" fmla="*/ 300 w 2298"/>
                <a:gd name="T85" fmla="*/ 1026 h 2518"/>
                <a:gd name="T86" fmla="*/ 296 w 2298"/>
                <a:gd name="T87" fmla="*/ 610 h 2518"/>
                <a:gd name="T88" fmla="*/ 780 w 2298"/>
                <a:gd name="T89" fmla="*/ 720 h 2518"/>
                <a:gd name="T90" fmla="*/ 498 w 2298"/>
                <a:gd name="T91" fmla="*/ 1209 h 2518"/>
                <a:gd name="T92" fmla="*/ 523 w 2298"/>
                <a:gd name="T93" fmla="*/ 1877 h 2518"/>
                <a:gd name="T94" fmla="*/ 300 w 2298"/>
                <a:gd name="T95" fmla="*/ 1492 h 2518"/>
                <a:gd name="T96" fmla="*/ 749 w 2298"/>
                <a:gd name="T97" fmla="*/ 1490 h 2518"/>
                <a:gd name="T98" fmla="*/ 523 w 2298"/>
                <a:gd name="T99" fmla="*/ 1877 h 2518"/>
                <a:gd name="T100" fmla="*/ 1149 w 2298"/>
                <a:gd name="T101" fmla="*/ 2440 h 2518"/>
                <a:gd name="T102" fmla="*/ 866 w 2298"/>
                <a:gd name="T103" fmla="*/ 1848 h 2518"/>
                <a:gd name="T104" fmla="*/ 1432 w 2298"/>
                <a:gd name="T105" fmla="*/ 1848 h 2518"/>
                <a:gd name="T106" fmla="*/ 2172 w 2298"/>
                <a:gd name="T107" fmla="*/ 1850 h 2518"/>
                <a:gd name="T108" fmla="*/ 1518 w 2298"/>
                <a:gd name="T109" fmla="*/ 1798 h 2518"/>
                <a:gd name="T110" fmla="*/ 1800 w 2298"/>
                <a:gd name="T111" fmla="*/ 1309 h 2518"/>
                <a:gd name="T112" fmla="*/ 2172 w 2298"/>
                <a:gd name="T113" fmla="*/ 1850 h 2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98" h="2518">
                  <a:moveTo>
                    <a:pt x="1862" y="1259"/>
                  </a:moveTo>
                  <a:cubicBezTo>
                    <a:pt x="1934" y="1199"/>
                    <a:pt x="1998" y="1138"/>
                    <a:pt x="2054" y="1079"/>
                  </a:cubicBezTo>
                  <a:cubicBezTo>
                    <a:pt x="2234" y="888"/>
                    <a:pt x="2298" y="732"/>
                    <a:pt x="2239" y="630"/>
                  </a:cubicBezTo>
                  <a:cubicBezTo>
                    <a:pt x="2180" y="527"/>
                    <a:pt x="2013" y="505"/>
                    <a:pt x="1757" y="565"/>
                  </a:cubicBezTo>
                  <a:cubicBezTo>
                    <a:pt x="1678" y="584"/>
                    <a:pt x="1594" y="610"/>
                    <a:pt x="1505" y="642"/>
                  </a:cubicBezTo>
                  <a:cubicBezTo>
                    <a:pt x="1489" y="549"/>
                    <a:pt x="1469" y="463"/>
                    <a:pt x="1446" y="385"/>
                  </a:cubicBezTo>
                  <a:cubicBezTo>
                    <a:pt x="1370" y="134"/>
                    <a:pt x="1267" y="0"/>
                    <a:pt x="1149" y="0"/>
                  </a:cubicBezTo>
                  <a:cubicBezTo>
                    <a:pt x="1031" y="0"/>
                    <a:pt x="928" y="134"/>
                    <a:pt x="852" y="385"/>
                  </a:cubicBezTo>
                  <a:cubicBezTo>
                    <a:pt x="829" y="463"/>
                    <a:pt x="809" y="549"/>
                    <a:pt x="793" y="642"/>
                  </a:cubicBezTo>
                  <a:cubicBezTo>
                    <a:pt x="704" y="610"/>
                    <a:pt x="620" y="584"/>
                    <a:pt x="541" y="565"/>
                  </a:cubicBezTo>
                  <a:cubicBezTo>
                    <a:pt x="285" y="505"/>
                    <a:pt x="118" y="527"/>
                    <a:pt x="59" y="630"/>
                  </a:cubicBezTo>
                  <a:cubicBezTo>
                    <a:pt x="0" y="732"/>
                    <a:pt x="64" y="888"/>
                    <a:pt x="244" y="1079"/>
                  </a:cubicBezTo>
                  <a:cubicBezTo>
                    <a:pt x="300" y="1138"/>
                    <a:pt x="364" y="1199"/>
                    <a:pt x="436" y="1259"/>
                  </a:cubicBezTo>
                  <a:cubicBezTo>
                    <a:pt x="364" y="1319"/>
                    <a:pt x="300" y="1380"/>
                    <a:pt x="244" y="1439"/>
                  </a:cubicBezTo>
                  <a:cubicBezTo>
                    <a:pt x="64" y="1630"/>
                    <a:pt x="0" y="1786"/>
                    <a:pt x="59" y="1888"/>
                  </a:cubicBezTo>
                  <a:cubicBezTo>
                    <a:pt x="97" y="1953"/>
                    <a:pt x="177" y="1986"/>
                    <a:pt x="296" y="1986"/>
                  </a:cubicBezTo>
                  <a:cubicBezTo>
                    <a:pt x="365" y="1986"/>
                    <a:pt x="447" y="1975"/>
                    <a:pt x="541" y="1953"/>
                  </a:cubicBezTo>
                  <a:cubicBezTo>
                    <a:pt x="620" y="1934"/>
                    <a:pt x="704" y="1908"/>
                    <a:pt x="793" y="1876"/>
                  </a:cubicBezTo>
                  <a:cubicBezTo>
                    <a:pt x="809" y="1969"/>
                    <a:pt x="829" y="2055"/>
                    <a:pt x="852" y="2133"/>
                  </a:cubicBezTo>
                  <a:cubicBezTo>
                    <a:pt x="928" y="2384"/>
                    <a:pt x="1031" y="2518"/>
                    <a:pt x="1149" y="2518"/>
                  </a:cubicBezTo>
                  <a:cubicBezTo>
                    <a:pt x="1267" y="2518"/>
                    <a:pt x="1370" y="2384"/>
                    <a:pt x="1446" y="2133"/>
                  </a:cubicBezTo>
                  <a:cubicBezTo>
                    <a:pt x="1469" y="2055"/>
                    <a:pt x="1489" y="1969"/>
                    <a:pt x="1505" y="1876"/>
                  </a:cubicBezTo>
                  <a:cubicBezTo>
                    <a:pt x="1594" y="1908"/>
                    <a:pt x="1678" y="1934"/>
                    <a:pt x="1757" y="1953"/>
                  </a:cubicBezTo>
                  <a:cubicBezTo>
                    <a:pt x="1851" y="1975"/>
                    <a:pt x="1933" y="1986"/>
                    <a:pt x="2002" y="1986"/>
                  </a:cubicBezTo>
                  <a:cubicBezTo>
                    <a:pt x="2121" y="1986"/>
                    <a:pt x="2201" y="1953"/>
                    <a:pt x="2239" y="1888"/>
                  </a:cubicBezTo>
                  <a:cubicBezTo>
                    <a:pt x="2298" y="1786"/>
                    <a:pt x="2234" y="1630"/>
                    <a:pt x="2054" y="1439"/>
                  </a:cubicBezTo>
                  <a:cubicBezTo>
                    <a:pt x="1998" y="1380"/>
                    <a:pt x="1934" y="1319"/>
                    <a:pt x="1862" y="1259"/>
                  </a:cubicBezTo>
                  <a:close/>
                  <a:moveTo>
                    <a:pt x="1775" y="641"/>
                  </a:moveTo>
                  <a:cubicBezTo>
                    <a:pt x="1863" y="620"/>
                    <a:pt x="1940" y="610"/>
                    <a:pt x="2002" y="610"/>
                  </a:cubicBezTo>
                  <a:cubicBezTo>
                    <a:pt x="2090" y="610"/>
                    <a:pt x="2149" y="630"/>
                    <a:pt x="2172" y="668"/>
                  </a:cubicBezTo>
                  <a:cubicBezTo>
                    <a:pt x="2210" y="735"/>
                    <a:pt x="2145" y="869"/>
                    <a:pt x="1998" y="1026"/>
                  </a:cubicBezTo>
                  <a:cubicBezTo>
                    <a:pt x="1941" y="1086"/>
                    <a:pt x="1875" y="1148"/>
                    <a:pt x="1800" y="1209"/>
                  </a:cubicBezTo>
                  <a:cubicBezTo>
                    <a:pt x="1723" y="1148"/>
                    <a:pt x="1638" y="1087"/>
                    <a:pt x="1549" y="1028"/>
                  </a:cubicBezTo>
                  <a:cubicBezTo>
                    <a:pt x="1542" y="921"/>
                    <a:pt x="1532" y="817"/>
                    <a:pt x="1518" y="720"/>
                  </a:cubicBezTo>
                  <a:cubicBezTo>
                    <a:pt x="1608" y="686"/>
                    <a:pt x="1695" y="659"/>
                    <a:pt x="1775" y="641"/>
                  </a:cubicBezTo>
                  <a:close/>
                  <a:moveTo>
                    <a:pt x="1352" y="1611"/>
                  </a:moveTo>
                  <a:cubicBezTo>
                    <a:pt x="1391" y="1588"/>
                    <a:pt x="1430" y="1565"/>
                    <a:pt x="1468" y="1541"/>
                  </a:cubicBezTo>
                  <a:cubicBezTo>
                    <a:pt x="1462" y="1620"/>
                    <a:pt x="1454" y="1696"/>
                    <a:pt x="1444" y="1769"/>
                  </a:cubicBezTo>
                  <a:cubicBezTo>
                    <a:pt x="1375" y="1742"/>
                    <a:pt x="1305" y="1711"/>
                    <a:pt x="1234" y="1676"/>
                  </a:cubicBezTo>
                  <a:cubicBezTo>
                    <a:pt x="1273" y="1655"/>
                    <a:pt x="1313" y="1633"/>
                    <a:pt x="1352" y="1611"/>
                  </a:cubicBezTo>
                  <a:close/>
                  <a:moveTo>
                    <a:pt x="1313" y="1544"/>
                  </a:moveTo>
                  <a:cubicBezTo>
                    <a:pt x="1258" y="1575"/>
                    <a:pt x="1204" y="1605"/>
                    <a:pt x="1149" y="1633"/>
                  </a:cubicBezTo>
                  <a:cubicBezTo>
                    <a:pt x="1094" y="1605"/>
                    <a:pt x="1040" y="1575"/>
                    <a:pt x="985" y="1544"/>
                  </a:cubicBezTo>
                  <a:cubicBezTo>
                    <a:pt x="930" y="1512"/>
                    <a:pt x="877" y="1479"/>
                    <a:pt x="825" y="1446"/>
                  </a:cubicBezTo>
                  <a:cubicBezTo>
                    <a:pt x="822" y="1385"/>
                    <a:pt x="820" y="1322"/>
                    <a:pt x="820" y="1259"/>
                  </a:cubicBezTo>
                  <a:cubicBezTo>
                    <a:pt x="820" y="1196"/>
                    <a:pt x="822" y="1133"/>
                    <a:pt x="825" y="1072"/>
                  </a:cubicBezTo>
                  <a:cubicBezTo>
                    <a:pt x="877" y="1039"/>
                    <a:pt x="930" y="1006"/>
                    <a:pt x="985" y="974"/>
                  </a:cubicBezTo>
                  <a:cubicBezTo>
                    <a:pt x="1040" y="943"/>
                    <a:pt x="1094" y="913"/>
                    <a:pt x="1149" y="885"/>
                  </a:cubicBezTo>
                  <a:cubicBezTo>
                    <a:pt x="1204" y="913"/>
                    <a:pt x="1258" y="943"/>
                    <a:pt x="1313" y="974"/>
                  </a:cubicBezTo>
                  <a:cubicBezTo>
                    <a:pt x="1368" y="1006"/>
                    <a:pt x="1421" y="1039"/>
                    <a:pt x="1473" y="1072"/>
                  </a:cubicBezTo>
                  <a:cubicBezTo>
                    <a:pt x="1476" y="1133"/>
                    <a:pt x="1478" y="1196"/>
                    <a:pt x="1478" y="1259"/>
                  </a:cubicBezTo>
                  <a:cubicBezTo>
                    <a:pt x="1478" y="1322"/>
                    <a:pt x="1476" y="1385"/>
                    <a:pt x="1473" y="1446"/>
                  </a:cubicBezTo>
                  <a:cubicBezTo>
                    <a:pt x="1421" y="1479"/>
                    <a:pt x="1368" y="1512"/>
                    <a:pt x="1313" y="1544"/>
                  </a:cubicBezTo>
                  <a:close/>
                  <a:moveTo>
                    <a:pt x="1064" y="1676"/>
                  </a:moveTo>
                  <a:cubicBezTo>
                    <a:pt x="993" y="1711"/>
                    <a:pt x="923" y="1742"/>
                    <a:pt x="854" y="1769"/>
                  </a:cubicBezTo>
                  <a:cubicBezTo>
                    <a:pt x="844" y="1696"/>
                    <a:pt x="836" y="1620"/>
                    <a:pt x="830" y="1541"/>
                  </a:cubicBezTo>
                  <a:cubicBezTo>
                    <a:pt x="868" y="1565"/>
                    <a:pt x="907" y="1588"/>
                    <a:pt x="946" y="1611"/>
                  </a:cubicBezTo>
                  <a:cubicBezTo>
                    <a:pt x="985" y="1633"/>
                    <a:pt x="1025" y="1655"/>
                    <a:pt x="1064" y="1676"/>
                  </a:cubicBezTo>
                  <a:close/>
                  <a:moveTo>
                    <a:pt x="745" y="1394"/>
                  </a:moveTo>
                  <a:cubicBezTo>
                    <a:pt x="680" y="1349"/>
                    <a:pt x="618" y="1304"/>
                    <a:pt x="560" y="1259"/>
                  </a:cubicBezTo>
                  <a:cubicBezTo>
                    <a:pt x="618" y="1214"/>
                    <a:pt x="680" y="1169"/>
                    <a:pt x="745" y="1124"/>
                  </a:cubicBezTo>
                  <a:cubicBezTo>
                    <a:pt x="744" y="1169"/>
                    <a:pt x="743" y="1214"/>
                    <a:pt x="743" y="1259"/>
                  </a:cubicBezTo>
                  <a:cubicBezTo>
                    <a:pt x="743" y="1304"/>
                    <a:pt x="744" y="1349"/>
                    <a:pt x="745" y="1394"/>
                  </a:cubicBezTo>
                  <a:close/>
                  <a:moveTo>
                    <a:pt x="830" y="977"/>
                  </a:moveTo>
                  <a:cubicBezTo>
                    <a:pt x="836" y="898"/>
                    <a:pt x="844" y="822"/>
                    <a:pt x="854" y="749"/>
                  </a:cubicBezTo>
                  <a:cubicBezTo>
                    <a:pt x="923" y="776"/>
                    <a:pt x="993" y="807"/>
                    <a:pt x="1064" y="842"/>
                  </a:cubicBezTo>
                  <a:cubicBezTo>
                    <a:pt x="1025" y="863"/>
                    <a:pt x="985" y="885"/>
                    <a:pt x="946" y="907"/>
                  </a:cubicBezTo>
                  <a:cubicBezTo>
                    <a:pt x="907" y="930"/>
                    <a:pt x="868" y="953"/>
                    <a:pt x="830" y="977"/>
                  </a:cubicBezTo>
                  <a:close/>
                  <a:moveTo>
                    <a:pt x="1234" y="842"/>
                  </a:moveTo>
                  <a:cubicBezTo>
                    <a:pt x="1305" y="807"/>
                    <a:pt x="1375" y="776"/>
                    <a:pt x="1444" y="749"/>
                  </a:cubicBezTo>
                  <a:cubicBezTo>
                    <a:pt x="1454" y="822"/>
                    <a:pt x="1462" y="898"/>
                    <a:pt x="1468" y="977"/>
                  </a:cubicBezTo>
                  <a:cubicBezTo>
                    <a:pt x="1430" y="953"/>
                    <a:pt x="1391" y="930"/>
                    <a:pt x="1352" y="907"/>
                  </a:cubicBezTo>
                  <a:cubicBezTo>
                    <a:pt x="1313" y="885"/>
                    <a:pt x="1273" y="863"/>
                    <a:pt x="1234" y="842"/>
                  </a:cubicBezTo>
                  <a:close/>
                  <a:moveTo>
                    <a:pt x="1553" y="1124"/>
                  </a:moveTo>
                  <a:cubicBezTo>
                    <a:pt x="1618" y="1169"/>
                    <a:pt x="1680" y="1214"/>
                    <a:pt x="1738" y="1259"/>
                  </a:cubicBezTo>
                  <a:cubicBezTo>
                    <a:pt x="1680" y="1304"/>
                    <a:pt x="1618" y="1349"/>
                    <a:pt x="1553" y="1394"/>
                  </a:cubicBezTo>
                  <a:cubicBezTo>
                    <a:pt x="1554" y="1349"/>
                    <a:pt x="1555" y="1304"/>
                    <a:pt x="1555" y="1259"/>
                  </a:cubicBezTo>
                  <a:cubicBezTo>
                    <a:pt x="1555" y="1214"/>
                    <a:pt x="1554" y="1169"/>
                    <a:pt x="1553" y="1124"/>
                  </a:cubicBezTo>
                  <a:close/>
                  <a:moveTo>
                    <a:pt x="926" y="408"/>
                  </a:moveTo>
                  <a:cubicBezTo>
                    <a:pt x="989" y="201"/>
                    <a:pt x="1072" y="78"/>
                    <a:pt x="1149" y="78"/>
                  </a:cubicBezTo>
                  <a:cubicBezTo>
                    <a:pt x="1226" y="78"/>
                    <a:pt x="1309" y="201"/>
                    <a:pt x="1372" y="408"/>
                  </a:cubicBezTo>
                  <a:cubicBezTo>
                    <a:pt x="1395" y="487"/>
                    <a:pt x="1415" y="575"/>
                    <a:pt x="1432" y="670"/>
                  </a:cubicBezTo>
                  <a:cubicBezTo>
                    <a:pt x="1340" y="706"/>
                    <a:pt x="1245" y="749"/>
                    <a:pt x="1149" y="798"/>
                  </a:cubicBezTo>
                  <a:cubicBezTo>
                    <a:pt x="1053" y="749"/>
                    <a:pt x="958" y="706"/>
                    <a:pt x="866" y="670"/>
                  </a:cubicBezTo>
                  <a:cubicBezTo>
                    <a:pt x="883" y="575"/>
                    <a:pt x="903" y="487"/>
                    <a:pt x="926" y="408"/>
                  </a:cubicBezTo>
                  <a:close/>
                  <a:moveTo>
                    <a:pt x="300" y="1026"/>
                  </a:moveTo>
                  <a:cubicBezTo>
                    <a:pt x="153" y="869"/>
                    <a:pt x="88" y="735"/>
                    <a:pt x="126" y="668"/>
                  </a:cubicBezTo>
                  <a:cubicBezTo>
                    <a:pt x="149" y="630"/>
                    <a:pt x="208" y="610"/>
                    <a:pt x="296" y="610"/>
                  </a:cubicBezTo>
                  <a:cubicBezTo>
                    <a:pt x="358" y="610"/>
                    <a:pt x="435" y="620"/>
                    <a:pt x="523" y="641"/>
                  </a:cubicBezTo>
                  <a:cubicBezTo>
                    <a:pt x="603" y="659"/>
                    <a:pt x="690" y="686"/>
                    <a:pt x="780" y="720"/>
                  </a:cubicBezTo>
                  <a:cubicBezTo>
                    <a:pt x="766" y="817"/>
                    <a:pt x="756" y="921"/>
                    <a:pt x="749" y="1028"/>
                  </a:cubicBezTo>
                  <a:cubicBezTo>
                    <a:pt x="660" y="1087"/>
                    <a:pt x="575" y="1148"/>
                    <a:pt x="498" y="1209"/>
                  </a:cubicBezTo>
                  <a:cubicBezTo>
                    <a:pt x="423" y="1148"/>
                    <a:pt x="357" y="1086"/>
                    <a:pt x="300" y="1026"/>
                  </a:cubicBezTo>
                  <a:close/>
                  <a:moveTo>
                    <a:pt x="523" y="1877"/>
                  </a:moveTo>
                  <a:cubicBezTo>
                    <a:pt x="313" y="1927"/>
                    <a:pt x="165" y="1916"/>
                    <a:pt x="126" y="1850"/>
                  </a:cubicBezTo>
                  <a:cubicBezTo>
                    <a:pt x="88" y="1783"/>
                    <a:pt x="153" y="1649"/>
                    <a:pt x="300" y="1492"/>
                  </a:cubicBezTo>
                  <a:cubicBezTo>
                    <a:pt x="357" y="1432"/>
                    <a:pt x="423" y="1370"/>
                    <a:pt x="498" y="1309"/>
                  </a:cubicBezTo>
                  <a:cubicBezTo>
                    <a:pt x="575" y="1370"/>
                    <a:pt x="660" y="1431"/>
                    <a:pt x="749" y="1490"/>
                  </a:cubicBezTo>
                  <a:cubicBezTo>
                    <a:pt x="756" y="1597"/>
                    <a:pt x="766" y="1701"/>
                    <a:pt x="780" y="1798"/>
                  </a:cubicBezTo>
                  <a:cubicBezTo>
                    <a:pt x="690" y="1832"/>
                    <a:pt x="603" y="1859"/>
                    <a:pt x="523" y="1877"/>
                  </a:cubicBezTo>
                  <a:close/>
                  <a:moveTo>
                    <a:pt x="1372" y="2110"/>
                  </a:moveTo>
                  <a:cubicBezTo>
                    <a:pt x="1309" y="2317"/>
                    <a:pt x="1226" y="2440"/>
                    <a:pt x="1149" y="2440"/>
                  </a:cubicBezTo>
                  <a:cubicBezTo>
                    <a:pt x="1072" y="2440"/>
                    <a:pt x="989" y="2317"/>
                    <a:pt x="926" y="2110"/>
                  </a:cubicBezTo>
                  <a:cubicBezTo>
                    <a:pt x="903" y="2031"/>
                    <a:pt x="883" y="1943"/>
                    <a:pt x="866" y="1848"/>
                  </a:cubicBezTo>
                  <a:cubicBezTo>
                    <a:pt x="958" y="1812"/>
                    <a:pt x="1053" y="1769"/>
                    <a:pt x="1149" y="1720"/>
                  </a:cubicBezTo>
                  <a:cubicBezTo>
                    <a:pt x="1245" y="1769"/>
                    <a:pt x="1340" y="1812"/>
                    <a:pt x="1432" y="1848"/>
                  </a:cubicBezTo>
                  <a:cubicBezTo>
                    <a:pt x="1415" y="1943"/>
                    <a:pt x="1395" y="2031"/>
                    <a:pt x="1372" y="2110"/>
                  </a:cubicBezTo>
                  <a:close/>
                  <a:moveTo>
                    <a:pt x="2172" y="1850"/>
                  </a:moveTo>
                  <a:cubicBezTo>
                    <a:pt x="2133" y="1916"/>
                    <a:pt x="1985" y="1927"/>
                    <a:pt x="1775" y="1877"/>
                  </a:cubicBezTo>
                  <a:cubicBezTo>
                    <a:pt x="1695" y="1859"/>
                    <a:pt x="1608" y="1832"/>
                    <a:pt x="1518" y="1798"/>
                  </a:cubicBezTo>
                  <a:cubicBezTo>
                    <a:pt x="1532" y="1701"/>
                    <a:pt x="1542" y="1597"/>
                    <a:pt x="1549" y="1490"/>
                  </a:cubicBezTo>
                  <a:cubicBezTo>
                    <a:pt x="1638" y="1431"/>
                    <a:pt x="1723" y="1370"/>
                    <a:pt x="1800" y="1309"/>
                  </a:cubicBezTo>
                  <a:cubicBezTo>
                    <a:pt x="1875" y="1370"/>
                    <a:pt x="1941" y="1432"/>
                    <a:pt x="1998" y="1492"/>
                  </a:cubicBezTo>
                  <a:cubicBezTo>
                    <a:pt x="2145" y="1649"/>
                    <a:pt x="2210" y="1783"/>
                    <a:pt x="2172" y="18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3" name="Freeform 79">
              <a:extLst>
                <a:ext uri="{FF2B5EF4-FFF2-40B4-BE49-F238E27FC236}">
                  <a16:creationId xmlns:a16="http://schemas.microsoft.com/office/drawing/2014/main" id="{430234C2-3EA4-4B34-9D1C-09635F83F5C0}"/>
                </a:ext>
              </a:extLst>
            </p:cNvPr>
            <p:cNvSpPr>
              <a:spLocks noEditPoints="1"/>
            </p:cNvSpPr>
            <p:nvPr/>
          </p:nvSpPr>
          <p:spPr bwMode="auto">
            <a:xfrm>
              <a:off x="2610" y="3173"/>
              <a:ext cx="36" cy="37"/>
            </a:xfrm>
            <a:custGeom>
              <a:avLst/>
              <a:gdLst>
                <a:gd name="T0" fmla="*/ 150 w 300"/>
                <a:gd name="T1" fmla="*/ 0 h 300"/>
                <a:gd name="T2" fmla="*/ 0 w 300"/>
                <a:gd name="T3" fmla="*/ 150 h 300"/>
                <a:gd name="T4" fmla="*/ 150 w 300"/>
                <a:gd name="T5" fmla="*/ 300 h 300"/>
                <a:gd name="T6" fmla="*/ 300 w 300"/>
                <a:gd name="T7" fmla="*/ 150 h 300"/>
                <a:gd name="T8" fmla="*/ 150 w 300"/>
                <a:gd name="T9" fmla="*/ 0 h 300"/>
                <a:gd name="T10" fmla="*/ 150 w 300"/>
                <a:gd name="T11" fmla="*/ 223 h 300"/>
                <a:gd name="T12" fmla="*/ 77 w 300"/>
                <a:gd name="T13" fmla="*/ 150 h 300"/>
                <a:gd name="T14" fmla="*/ 150 w 300"/>
                <a:gd name="T15" fmla="*/ 77 h 300"/>
                <a:gd name="T16" fmla="*/ 223 w 300"/>
                <a:gd name="T17" fmla="*/ 150 h 300"/>
                <a:gd name="T18" fmla="*/ 150 w 300"/>
                <a:gd name="T19" fmla="*/ 223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0" h="300">
                  <a:moveTo>
                    <a:pt x="150" y="0"/>
                  </a:moveTo>
                  <a:cubicBezTo>
                    <a:pt x="67" y="0"/>
                    <a:pt x="0" y="67"/>
                    <a:pt x="0" y="150"/>
                  </a:cubicBezTo>
                  <a:cubicBezTo>
                    <a:pt x="0" y="233"/>
                    <a:pt x="67" y="300"/>
                    <a:pt x="150" y="300"/>
                  </a:cubicBezTo>
                  <a:cubicBezTo>
                    <a:pt x="233" y="300"/>
                    <a:pt x="300" y="233"/>
                    <a:pt x="300" y="150"/>
                  </a:cubicBezTo>
                  <a:cubicBezTo>
                    <a:pt x="300" y="67"/>
                    <a:pt x="233" y="0"/>
                    <a:pt x="150" y="0"/>
                  </a:cubicBezTo>
                  <a:close/>
                  <a:moveTo>
                    <a:pt x="150" y="223"/>
                  </a:moveTo>
                  <a:cubicBezTo>
                    <a:pt x="110" y="223"/>
                    <a:pt x="77" y="190"/>
                    <a:pt x="77" y="150"/>
                  </a:cubicBezTo>
                  <a:cubicBezTo>
                    <a:pt x="77" y="110"/>
                    <a:pt x="110" y="77"/>
                    <a:pt x="150" y="77"/>
                  </a:cubicBezTo>
                  <a:cubicBezTo>
                    <a:pt x="190" y="77"/>
                    <a:pt x="223" y="110"/>
                    <a:pt x="223" y="150"/>
                  </a:cubicBezTo>
                  <a:cubicBezTo>
                    <a:pt x="223" y="190"/>
                    <a:pt x="190" y="223"/>
                    <a:pt x="150" y="2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grpSp>
    </p:spTree>
    <p:extLst>
      <p:ext uri="{BB962C8B-B14F-4D97-AF65-F5344CB8AC3E}">
        <p14:creationId xmlns:p14="http://schemas.microsoft.com/office/powerpoint/2010/main" val="33485242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ext_slide_with_two_text_blocks">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8AFB13D8-6141-2141-B457-8FB93FEBBDDF}"/>
              </a:ext>
            </a:extLst>
          </p:cNvPr>
          <p:cNvSpPr>
            <a:spLocks noGrp="1"/>
          </p:cNvSpPr>
          <p:nvPr>
            <p:ph type="ftr" sz="quarter" idx="3"/>
          </p:nvPr>
        </p:nvSpPr>
        <p:spPr>
          <a:xfrm>
            <a:off x="882001" y="6264000"/>
            <a:ext cx="3960000" cy="594000"/>
          </a:xfrm>
          <a:prstGeom prst="rect">
            <a:avLst/>
          </a:prstGeom>
        </p:spPr>
        <p:txBody>
          <a:bodyPr vert="horz" lIns="0" tIns="0" rIns="0" bIns="0" rtlCol="0" anchor="ctr"/>
          <a:lstStyle>
            <a:lvl1pPr algn="l">
              <a:defRPr sz="1000" b="0">
                <a:solidFill>
                  <a:schemeClr val="tx1"/>
                </a:solidFill>
                <a:latin typeface="+mj-lt"/>
                <a:ea typeface="Open Sans" panose="020B0606030504020204" pitchFamily="34" charset="0"/>
                <a:cs typeface="Open Sans" panose="020B0606030504020204" pitchFamily="34" charset="0"/>
              </a:defRPr>
            </a:lvl1pPr>
          </a:lstStyle>
          <a:p>
            <a:r>
              <a:rPr lang="en-GB" dirty="0"/>
              <a:t>CMS Pitch Template | 2022</a:t>
            </a:r>
          </a:p>
        </p:txBody>
      </p:sp>
      <p:sp>
        <p:nvSpPr>
          <p:cNvPr id="9" name="Date Placeholder 2">
            <a:extLst>
              <a:ext uri="{FF2B5EF4-FFF2-40B4-BE49-F238E27FC236}">
                <a16:creationId xmlns:a16="http://schemas.microsoft.com/office/drawing/2014/main" id="{0457E6C9-1C30-4348-90C5-41B8C56A49E4}"/>
              </a:ext>
            </a:extLst>
          </p:cNvPr>
          <p:cNvSpPr>
            <a:spLocks noGrp="1"/>
          </p:cNvSpPr>
          <p:nvPr>
            <p:ph type="dt" sz="half" idx="2"/>
          </p:nvPr>
        </p:nvSpPr>
        <p:spPr>
          <a:xfrm>
            <a:off x="8363795" y="6262688"/>
            <a:ext cx="3240000" cy="594000"/>
          </a:xfrm>
          <a:prstGeom prst="rect">
            <a:avLst/>
          </a:prstGeom>
        </p:spPr>
        <p:txBody>
          <a:bodyPr vert="horz" lIns="0" tIns="0" rIns="0" bIns="0" rtlCol="0" anchor="ctr"/>
          <a:lstStyle>
            <a:lvl1pPr algn="r">
              <a:defRPr sz="1000" b="0">
                <a:solidFill>
                  <a:schemeClr val="tx1"/>
                </a:solidFill>
              </a:defRPr>
            </a:lvl1pPr>
          </a:lstStyle>
          <a:p>
            <a:r>
              <a:rPr lang="de-DE" dirty="0"/>
              <a:t>CMS Firm</a:t>
            </a:r>
            <a:endParaRPr lang="en-GB" dirty="0"/>
          </a:p>
        </p:txBody>
      </p:sp>
      <p:sp>
        <p:nvSpPr>
          <p:cNvPr id="12" name="Slide Number Placeholder 5">
            <a:extLst>
              <a:ext uri="{FF2B5EF4-FFF2-40B4-BE49-F238E27FC236}">
                <a16:creationId xmlns:a16="http://schemas.microsoft.com/office/drawing/2014/main" id="{3D2291F3-F6FE-B841-BEB8-F363D4AD9979}"/>
              </a:ext>
            </a:extLst>
          </p:cNvPr>
          <p:cNvSpPr>
            <a:spLocks noGrp="1"/>
          </p:cNvSpPr>
          <p:nvPr>
            <p:ph type="sldNum" sz="quarter" idx="4"/>
          </p:nvPr>
        </p:nvSpPr>
        <p:spPr>
          <a:xfrm>
            <a:off x="594000" y="6264000"/>
            <a:ext cx="288000" cy="594000"/>
          </a:xfrm>
          <a:prstGeom prst="rect">
            <a:avLst/>
          </a:prstGeom>
        </p:spPr>
        <p:txBody>
          <a:bodyPr vert="horz" lIns="0" tIns="0" rIns="0" bIns="0" rtlCol="0" anchor="ctr"/>
          <a:lstStyle>
            <a:lvl1pPr algn="l">
              <a:defRPr sz="1000" b="0">
                <a:solidFill>
                  <a:schemeClr val="tx1"/>
                </a:solidFill>
                <a:latin typeface="+mj-lt"/>
                <a:ea typeface="Open Sans" panose="020B0606030504020204" pitchFamily="34" charset="0"/>
                <a:cs typeface="Open Sans" panose="020B0606030504020204" pitchFamily="34" charset="0"/>
              </a:defRPr>
            </a:lvl1pPr>
          </a:lstStyle>
          <a:p>
            <a:fld id="{586824BF-3B93-454D-8CFC-2835FAC2A0AB}" type="slidenum">
              <a:rPr lang="de-DE" smtClean="0"/>
              <a:pPr/>
              <a:t>‹#›</a:t>
            </a:fld>
            <a:endParaRPr lang="de-DE" dirty="0"/>
          </a:p>
        </p:txBody>
      </p:sp>
      <p:sp>
        <p:nvSpPr>
          <p:cNvPr id="13" name="Title 1">
            <a:extLst>
              <a:ext uri="{FF2B5EF4-FFF2-40B4-BE49-F238E27FC236}">
                <a16:creationId xmlns:a16="http://schemas.microsoft.com/office/drawing/2014/main" id="{013F46E5-BA05-7643-A8DD-9A796635946B}"/>
              </a:ext>
            </a:extLst>
          </p:cNvPr>
          <p:cNvSpPr>
            <a:spLocks noGrp="1"/>
          </p:cNvSpPr>
          <p:nvPr>
            <p:ph type="title"/>
          </p:nvPr>
        </p:nvSpPr>
        <p:spPr>
          <a:xfrm>
            <a:off x="593999" y="594000"/>
            <a:ext cx="7959001" cy="900000"/>
          </a:xfrm>
        </p:spPr>
        <p:txBody>
          <a:bodyPr anchor="t"/>
          <a:lstStyle>
            <a:lvl1pPr>
              <a:defRPr sz="3200" b="0"/>
            </a:lvl1pPr>
          </a:lstStyle>
          <a:p>
            <a:r>
              <a:rPr lang="en-US" dirty="0"/>
              <a:t>Click to edit Master title style</a:t>
            </a:r>
          </a:p>
        </p:txBody>
      </p:sp>
    </p:spTree>
    <p:extLst>
      <p:ext uri="{BB962C8B-B14F-4D97-AF65-F5344CB8AC3E}">
        <p14:creationId xmlns:p14="http://schemas.microsoft.com/office/powerpoint/2010/main" val="22837360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ograms orang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5833DD9-50DE-2D4D-8EAE-BB274B1ABF16}"/>
              </a:ext>
            </a:extLst>
          </p:cNvPr>
          <p:cNvGrpSpPr/>
          <p:nvPr userDrawn="1"/>
        </p:nvGrpSpPr>
        <p:grpSpPr>
          <a:xfrm>
            <a:off x="604838" y="1798009"/>
            <a:ext cx="10733719" cy="4513495"/>
            <a:chOff x="604838" y="1798009"/>
            <a:chExt cx="10733719" cy="4513495"/>
          </a:xfrm>
          <a:solidFill>
            <a:srgbClr val="E7EEEF"/>
          </a:solidFill>
        </p:grpSpPr>
        <p:sp>
          <p:nvSpPr>
            <p:cNvPr id="9" name="Oval 8" descr="CMSLegal_Shape_Fill">
              <a:extLst>
                <a:ext uri="{FF2B5EF4-FFF2-40B4-BE49-F238E27FC236}">
                  <a16:creationId xmlns:a16="http://schemas.microsoft.com/office/drawing/2014/main" id="{948E51BF-175E-A845-BAD9-A709264FDDED}"/>
                </a:ext>
              </a:extLst>
            </p:cNvPr>
            <p:cNvSpPr/>
            <p:nvPr/>
          </p:nvSpPr>
          <p:spPr>
            <a:xfrm>
              <a:off x="8938992" y="1817071"/>
              <a:ext cx="720000" cy="720000"/>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12" name="Oval 11" descr="CMSLegal_Shape_Fill">
              <a:extLst>
                <a:ext uri="{FF2B5EF4-FFF2-40B4-BE49-F238E27FC236}">
                  <a16:creationId xmlns:a16="http://schemas.microsoft.com/office/drawing/2014/main" id="{6204080F-F00C-CD47-8B54-1376988AE631}"/>
                </a:ext>
              </a:extLst>
            </p:cNvPr>
            <p:cNvSpPr/>
            <p:nvPr/>
          </p:nvSpPr>
          <p:spPr>
            <a:xfrm>
              <a:off x="9777826" y="1817071"/>
              <a:ext cx="720000" cy="720000"/>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13" name="Oval 12" descr="CMSLegal_Shape_Fill">
              <a:extLst>
                <a:ext uri="{FF2B5EF4-FFF2-40B4-BE49-F238E27FC236}">
                  <a16:creationId xmlns:a16="http://schemas.microsoft.com/office/drawing/2014/main" id="{B399EB45-8FF0-5E46-8856-936E94D8C713}"/>
                </a:ext>
              </a:extLst>
            </p:cNvPr>
            <p:cNvSpPr/>
            <p:nvPr/>
          </p:nvSpPr>
          <p:spPr>
            <a:xfrm>
              <a:off x="10616660" y="1815881"/>
              <a:ext cx="720000" cy="720000"/>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14" name="Oval 13" descr="CMSLegal_Shape_Fill">
              <a:extLst>
                <a:ext uri="{FF2B5EF4-FFF2-40B4-BE49-F238E27FC236}">
                  <a16:creationId xmlns:a16="http://schemas.microsoft.com/office/drawing/2014/main" id="{16254C35-F048-E04F-8307-D3BD93589292}"/>
                </a:ext>
              </a:extLst>
            </p:cNvPr>
            <p:cNvSpPr>
              <a:spLocks noChangeAspect="1"/>
            </p:cNvSpPr>
            <p:nvPr/>
          </p:nvSpPr>
          <p:spPr>
            <a:xfrm>
              <a:off x="8938992" y="2777041"/>
              <a:ext cx="720000" cy="720000"/>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15" name="Oval 14" descr="CMSLegal_Shape_Fill">
              <a:extLst>
                <a:ext uri="{FF2B5EF4-FFF2-40B4-BE49-F238E27FC236}">
                  <a16:creationId xmlns:a16="http://schemas.microsoft.com/office/drawing/2014/main" id="{89BA9BA9-E2EE-BA43-8F9A-67235C4438A2}"/>
                </a:ext>
              </a:extLst>
            </p:cNvPr>
            <p:cNvSpPr>
              <a:spLocks noChangeAspect="1"/>
            </p:cNvSpPr>
            <p:nvPr/>
          </p:nvSpPr>
          <p:spPr>
            <a:xfrm>
              <a:off x="9777826" y="2777041"/>
              <a:ext cx="720000" cy="720000"/>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16" name="Oval 15" descr="CMSLegal_Shape_Fill">
              <a:extLst>
                <a:ext uri="{FF2B5EF4-FFF2-40B4-BE49-F238E27FC236}">
                  <a16:creationId xmlns:a16="http://schemas.microsoft.com/office/drawing/2014/main" id="{B291357D-750C-6C43-A9A5-89561DF19A36}"/>
                </a:ext>
              </a:extLst>
            </p:cNvPr>
            <p:cNvSpPr>
              <a:spLocks noChangeAspect="1"/>
            </p:cNvSpPr>
            <p:nvPr/>
          </p:nvSpPr>
          <p:spPr>
            <a:xfrm>
              <a:off x="10616660" y="2775851"/>
              <a:ext cx="720000" cy="720000"/>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17" name="Oval 16" descr="CMSLegal_Shape_Fill">
              <a:extLst>
                <a:ext uri="{FF2B5EF4-FFF2-40B4-BE49-F238E27FC236}">
                  <a16:creationId xmlns:a16="http://schemas.microsoft.com/office/drawing/2014/main" id="{8145F60F-3999-624A-8FE0-F318BF2D5555}"/>
                </a:ext>
              </a:extLst>
            </p:cNvPr>
            <p:cNvSpPr>
              <a:spLocks noChangeAspect="1"/>
            </p:cNvSpPr>
            <p:nvPr/>
          </p:nvSpPr>
          <p:spPr>
            <a:xfrm>
              <a:off x="8931463" y="3733441"/>
              <a:ext cx="720000" cy="720000"/>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18" name="Oval 17" descr="CMSLegal_Shape_Fill">
              <a:extLst>
                <a:ext uri="{FF2B5EF4-FFF2-40B4-BE49-F238E27FC236}">
                  <a16:creationId xmlns:a16="http://schemas.microsoft.com/office/drawing/2014/main" id="{7ADA7D74-B875-5745-90C9-42E534BF3B24}"/>
                </a:ext>
              </a:extLst>
            </p:cNvPr>
            <p:cNvSpPr>
              <a:spLocks noChangeAspect="1"/>
            </p:cNvSpPr>
            <p:nvPr/>
          </p:nvSpPr>
          <p:spPr>
            <a:xfrm>
              <a:off x="9770297" y="3733441"/>
              <a:ext cx="720000" cy="720000"/>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19" name="Oval 18" descr="CMSLegal_Shape_Fill">
              <a:extLst>
                <a:ext uri="{FF2B5EF4-FFF2-40B4-BE49-F238E27FC236}">
                  <a16:creationId xmlns:a16="http://schemas.microsoft.com/office/drawing/2014/main" id="{ACA2AB37-83B8-F24C-92EA-B48889F235DD}"/>
                </a:ext>
              </a:extLst>
            </p:cNvPr>
            <p:cNvSpPr>
              <a:spLocks noChangeAspect="1"/>
            </p:cNvSpPr>
            <p:nvPr/>
          </p:nvSpPr>
          <p:spPr>
            <a:xfrm>
              <a:off x="10609131" y="3732251"/>
              <a:ext cx="720000" cy="720000"/>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20" name="Oval 19" descr="CMSLegal_Shape_Fill">
              <a:extLst>
                <a:ext uri="{FF2B5EF4-FFF2-40B4-BE49-F238E27FC236}">
                  <a16:creationId xmlns:a16="http://schemas.microsoft.com/office/drawing/2014/main" id="{97F22527-49EC-E845-8E5F-2B5758A10933}"/>
                </a:ext>
              </a:extLst>
            </p:cNvPr>
            <p:cNvSpPr>
              <a:spLocks noChangeAspect="1"/>
            </p:cNvSpPr>
            <p:nvPr/>
          </p:nvSpPr>
          <p:spPr>
            <a:xfrm>
              <a:off x="8931463" y="4686273"/>
              <a:ext cx="720000" cy="720000"/>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21" name="Oval 20" descr="CMSLegal_Shape_Fill">
              <a:extLst>
                <a:ext uri="{FF2B5EF4-FFF2-40B4-BE49-F238E27FC236}">
                  <a16:creationId xmlns:a16="http://schemas.microsoft.com/office/drawing/2014/main" id="{337BB4E8-BD74-DA4B-838B-4EE6EC940554}"/>
                </a:ext>
              </a:extLst>
            </p:cNvPr>
            <p:cNvSpPr>
              <a:spLocks noChangeAspect="1"/>
            </p:cNvSpPr>
            <p:nvPr/>
          </p:nvSpPr>
          <p:spPr>
            <a:xfrm>
              <a:off x="9770297" y="4686273"/>
              <a:ext cx="720000" cy="720000"/>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22" name="Oval 21" descr="CMSLegal_Shape_Fill">
              <a:extLst>
                <a:ext uri="{FF2B5EF4-FFF2-40B4-BE49-F238E27FC236}">
                  <a16:creationId xmlns:a16="http://schemas.microsoft.com/office/drawing/2014/main" id="{DF5913F4-C914-654B-B487-EF875DE8E6C5}"/>
                </a:ext>
              </a:extLst>
            </p:cNvPr>
            <p:cNvSpPr>
              <a:spLocks noChangeAspect="1"/>
            </p:cNvSpPr>
            <p:nvPr/>
          </p:nvSpPr>
          <p:spPr>
            <a:xfrm>
              <a:off x="10609131" y="4685083"/>
              <a:ext cx="720000" cy="720000"/>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23" name="Oval 22" descr="CMSLegal_Shape_Fill">
              <a:extLst>
                <a:ext uri="{FF2B5EF4-FFF2-40B4-BE49-F238E27FC236}">
                  <a16:creationId xmlns:a16="http://schemas.microsoft.com/office/drawing/2014/main" id="{CA070DF3-D1C7-204F-B784-6CEDEDF7C94E}"/>
                </a:ext>
              </a:extLst>
            </p:cNvPr>
            <p:cNvSpPr>
              <a:spLocks noChangeAspect="1"/>
            </p:cNvSpPr>
            <p:nvPr/>
          </p:nvSpPr>
          <p:spPr>
            <a:xfrm>
              <a:off x="8940889" y="5591504"/>
              <a:ext cx="720000" cy="720000"/>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24" name="Oval 23" descr="CMSLegal_Shape_Fill">
              <a:extLst>
                <a:ext uri="{FF2B5EF4-FFF2-40B4-BE49-F238E27FC236}">
                  <a16:creationId xmlns:a16="http://schemas.microsoft.com/office/drawing/2014/main" id="{0CD00F85-C4D9-CD47-AE54-6F218CF8DC34}"/>
                </a:ext>
              </a:extLst>
            </p:cNvPr>
            <p:cNvSpPr>
              <a:spLocks noChangeAspect="1"/>
            </p:cNvSpPr>
            <p:nvPr/>
          </p:nvSpPr>
          <p:spPr>
            <a:xfrm>
              <a:off x="9779723" y="5591504"/>
              <a:ext cx="720000" cy="720000"/>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25" name="Oval 24" descr="CMSLegal_Shape_Fill">
              <a:extLst>
                <a:ext uri="{FF2B5EF4-FFF2-40B4-BE49-F238E27FC236}">
                  <a16:creationId xmlns:a16="http://schemas.microsoft.com/office/drawing/2014/main" id="{3AE1DFD8-22DF-EB42-BCF3-DFA2F741F015}"/>
                </a:ext>
              </a:extLst>
            </p:cNvPr>
            <p:cNvSpPr>
              <a:spLocks noChangeAspect="1"/>
            </p:cNvSpPr>
            <p:nvPr/>
          </p:nvSpPr>
          <p:spPr>
            <a:xfrm>
              <a:off x="10618557" y="5590314"/>
              <a:ext cx="720000" cy="720000"/>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26" name="Oval 25" descr="CMSLegal_Shape_Fill">
              <a:extLst>
                <a:ext uri="{FF2B5EF4-FFF2-40B4-BE49-F238E27FC236}">
                  <a16:creationId xmlns:a16="http://schemas.microsoft.com/office/drawing/2014/main" id="{BE7F92A5-2F36-8146-8C32-C3018366DE5C}"/>
                </a:ext>
              </a:extLst>
            </p:cNvPr>
            <p:cNvSpPr/>
            <p:nvPr/>
          </p:nvSpPr>
          <p:spPr>
            <a:xfrm>
              <a:off x="1443672" y="1800389"/>
              <a:ext cx="720000" cy="720000"/>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27" name="Oval 26" descr="CMSLegal_Shape_Fill">
              <a:extLst>
                <a:ext uri="{FF2B5EF4-FFF2-40B4-BE49-F238E27FC236}">
                  <a16:creationId xmlns:a16="http://schemas.microsoft.com/office/drawing/2014/main" id="{BDD20E3B-8442-844B-89B8-20BD31EB079E}"/>
                </a:ext>
              </a:extLst>
            </p:cNvPr>
            <p:cNvSpPr/>
            <p:nvPr/>
          </p:nvSpPr>
          <p:spPr>
            <a:xfrm>
              <a:off x="2282506" y="1800389"/>
              <a:ext cx="720000" cy="720000"/>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28" name="Oval 27" descr="CMSLegal_Shape_Fill">
              <a:extLst>
                <a:ext uri="{FF2B5EF4-FFF2-40B4-BE49-F238E27FC236}">
                  <a16:creationId xmlns:a16="http://schemas.microsoft.com/office/drawing/2014/main" id="{268E019F-399E-8B45-8580-8A5400B6722E}"/>
                </a:ext>
              </a:extLst>
            </p:cNvPr>
            <p:cNvSpPr/>
            <p:nvPr/>
          </p:nvSpPr>
          <p:spPr>
            <a:xfrm>
              <a:off x="3121340" y="1799199"/>
              <a:ext cx="720000" cy="720000"/>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29" name="Oval 28" descr="CMSLegal_Shape_Fill">
              <a:extLst>
                <a:ext uri="{FF2B5EF4-FFF2-40B4-BE49-F238E27FC236}">
                  <a16:creationId xmlns:a16="http://schemas.microsoft.com/office/drawing/2014/main" id="{D7EE24CA-1BB3-2A49-BB45-685ADE9A4ECA}"/>
                </a:ext>
              </a:extLst>
            </p:cNvPr>
            <p:cNvSpPr/>
            <p:nvPr/>
          </p:nvSpPr>
          <p:spPr>
            <a:xfrm>
              <a:off x="3960174" y="1799199"/>
              <a:ext cx="720000" cy="720000"/>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30" name="Oval 29" descr="CMSLegal_Shape_Fill">
              <a:extLst>
                <a:ext uri="{FF2B5EF4-FFF2-40B4-BE49-F238E27FC236}">
                  <a16:creationId xmlns:a16="http://schemas.microsoft.com/office/drawing/2014/main" id="{7E0404AB-4209-484B-92B1-FD2993D09F77}"/>
                </a:ext>
              </a:extLst>
            </p:cNvPr>
            <p:cNvSpPr>
              <a:spLocks noChangeAspect="1"/>
            </p:cNvSpPr>
            <p:nvPr/>
          </p:nvSpPr>
          <p:spPr>
            <a:xfrm>
              <a:off x="4799008" y="1799199"/>
              <a:ext cx="720000" cy="720000"/>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31" name="Oval 30" descr="CMSLegal_Shape_Fill">
              <a:extLst>
                <a:ext uri="{FF2B5EF4-FFF2-40B4-BE49-F238E27FC236}">
                  <a16:creationId xmlns:a16="http://schemas.microsoft.com/office/drawing/2014/main" id="{C97FCAC3-92D8-5C41-885A-363D676E4BCF}"/>
                </a:ext>
              </a:extLst>
            </p:cNvPr>
            <p:cNvSpPr>
              <a:spLocks noChangeAspect="1"/>
            </p:cNvSpPr>
            <p:nvPr/>
          </p:nvSpPr>
          <p:spPr>
            <a:xfrm>
              <a:off x="5637843" y="1798009"/>
              <a:ext cx="720000" cy="720000"/>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32" name="Oval 31" descr="CMSLegal_Shape_Fill">
              <a:extLst>
                <a:ext uri="{FF2B5EF4-FFF2-40B4-BE49-F238E27FC236}">
                  <a16:creationId xmlns:a16="http://schemas.microsoft.com/office/drawing/2014/main" id="{057A7E94-1AE5-CA40-AD19-9AC0A3AF8C8A}"/>
                </a:ext>
              </a:extLst>
            </p:cNvPr>
            <p:cNvSpPr>
              <a:spLocks noChangeAspect="1"/>
            </p:cNvSpPr>
            <p:nvPr/>
          </p:nvSpPr>
          <p:spPr>
            <a:xfrm>
              <a:off x="6476677" y="1798009"/>
              <a:ext cx="720000" cy="720000"/>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33" name="Oval 32" descr="CMSLegal_Shape_Fill">
              <a:extLst>
                <a:ext uri="{FF2B5EF4-FFF2-40B4-BE49-F238E27FC236}">
                  <a16:creationId xmlns:a16="http://schemas.microsoft.com/office/drawing/2014/main" id="{28034BE5-E35C-B940-A57B-9B1757FD94B5}"/>
                </a:ext>
              </a:extLst>
            </p:cNvPr>
            <p:cNvSpPr>
              <a:spLocks noChangeAspect="1"/>
            </p:cNvSpPr>
            <p:nvPr/>
          </p:nvSpPr>
          <p:spPr>
            <a:xfrm>
              <a:off x="7323040" y="1813500"/>
              <a:ext cx="720000" cy="720000"/>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34" name="Oval 33" descr="CMSLegal_Shape_Fill">
              <a:extLst>
                <a:ext uri="{FF2B5EF4-FFF2-40B4-BE49-F238E27FC236}">
                  <a16:creationId xmlns:a16="http://schemas.microsoft.com/office/drawing/2014/main" id="{7ADB7A02-4C94-4B43-8E1A-39CE57C25724}"/>
                </a:ext>
              </a:extLst>
            </p:cNvPr>
            <p:cNvSpPr>
              <a:spLocks noChangeAspect="1"/>
            </p:cNvSpPr>
            <p:nvPr/>
          </p:nvSpPr>
          <p:spPr>
            <a:xfrm>
              <a:off x="8161874" y="1813500"/>
              <a:ext cx="720000" cy="720000"/>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35" name="Oval 34" descr="CMSLegal_Shape_Fill">
              <a:extLst>
                <a:ext uri="{FF2B5EF4-FFF2-40B4-BE49-F238E27FC236}">
                  <a16:creationId xmlns:a16="http://schemas.microsoft.com/office/drawing/2014/main" id="{9514BB75-49CE-8C4F-806C-53483F82716A}"/>
                </a:ext>
              </a:extLst>
            </p:cNvPr>
            <p:cNvSpPr>
              <a:spLocks noChangeAspect="1"/>
            </p:cNvSpPr>
            <p:nvPr/>
          </p:nvSpPr>
          <p:spPr>
            <a:xfrm>
              <a:off x="612367" y="2777040"/>
              <a:ext cx="720000" cy="720000"/>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36" name="Oval 35" descr="CMSLegal_Shape_Fill">
              <a:extLst>
                <a:ext uri="{FF2B5EF4-FFF2-40B4-BE49-F238E27FC236}">
                  <a16:creationId xmlns:a16="http://schemas.microsoft.com/office/drawing/2014/main" id="{B867DCC1-442B-5048-9B07-E3453F1465C1}"/>
                </a:ext>
              </a:extLst>
            </p:cNvPr>
            <p:cNvSpPr>
              <a:spLocks noChangeAspect="1"/>
            </p:cNvSpPr>
            <p:nvPr/>
          </p:nvSpPr>
          <p:spPr>
            <a:xfrm>
              <a:off x="1451201" y="2777040"/>
              <a:ext cx="720000" cy="720000"/>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37" name="Oval 36" descr="CMSLegal_Shape_Fill">
              <a:extLst>
                <a:ext uri="{FF2B5EF4-FFF2-40B4-BE49-F238E27FC236}">
                  <a16:creationId xmlns:a16="http://schemas.microsoft.com/office/drawing/2014/main" id="{040F6639-64A6-1B40-9B88-0BED0635798F}"/>
                </a:ext>
              </a:extLst>
            </p:cNvPr>
            <p:cNvSpPr>
              <a:spLocks noChangeAspect="1"/>
            </p:cNvSpPr>
            <p:nvPr/>
          </p:nvSpPr>
          <p:spPr>
            <a:xfrm>
              <a:off x="2290035" y="2775850"/>
              <a:ext cx="720000" cy="720000"/>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38" name="Oval 37" descr="CMSLegal_Shape_Fill">
              <a:extLst>
                <a:ext uri="{FF2B5EF4-FFF2-40B4-BE49-F238E27FC236}">
                  <a16:creationId xmlns:a16="http://schemas.microsoft.com/office/drawing/2014/main" id="{9920198D-D5E5-1B41-80D1-CB88697C8DCC}"/>
                </a:ext>
              </a:extLst>
            </p:cNvPr>
            <p:cNvSpPr>
              <a:spLocks noChangeAspect="1"/>
            </p:cNvSpPr>
            <p:nvPr/>
          </p:nvSpPr>
          <p:spPr>
            <a:xfrm>
              <a:off x="3128869" y="2775850"/>
              <a:ext cx="720000" cy="720000"/>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39" name="Oval 38" descr="CMSLegal_Shape_Fill">
              <a:extLst>
                <a:ext uri="{FF2B5EF4-FFF2-40B4-BE49-F238E27FC236}">
                  <a16:creationId xmlns:a16="http://schemas.microsoft.com/office/drawing/2014/main" id="{1EE7ED84-37AD-4647-885C-B45255806143}"/>
                </a:ext>
              </a:extLst>
            </p:cNvPr>
            <p:cNvSpPr>
              <a:spLocks noChangeAspect="1"/>
            </p:cNvSpPr>
            <p:nvPr/>
          </p:nvSpPr>
          <p:spPr>
            <a:xfrm>
              <a:off x="3967703" y="2775850"/>
              <a:ext cx="720000" cy="720000"/>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40" name="Oval 39" descr="CMSLegal_Shape_Fill">
              <a:extLst>
                <a:ext uri="{FF2B5EF4-FFF2-40B4-BE49-F238E27FC236}">
                  <a16:creationId xmlns:a16="http://schemas.microsoft.com/office/drawing/2014/main" id="{32830477-604A-8244-B172-449969B7F36B}"/>
                </a:ext>
              </a:extLst>
            </p:cNvPr>
            <p:cNvSpPr>
              <a:spLocks noChangeAspect="1"/>
            </p:cNvSpPr>
            <p:nvPr/>
          </p:nvSpPr>
          <p:spPr>
            <a:xfrm>
              <a:off x="4806538" y="2774660"/>
              <a:ext cx="720000" cy="720000"/>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41" name="Oval 40" descr="CMSLegal_Shape_Fill">
              <a:extLst>
                <a:ext uri="{FF2B5EF4-FFF2-40B4-BE49-F238E27FC236}">
                  <a16:creationId xmlns:a16="http://schemas.microsoft.com/office/drawing/2014/main" id="{81E349C5-30A4-4943-98D3-2E48041E33A4}"/>
                </a:ext>
              </a:extLst>
            </p:cNvPr>
            <p:cNvSpPr>
              <a:spLocks noChangeAspect="1"/>
            </p:cNvSpPr>
            <p:nvPr/>
          </p:nvSpPr>
          <p:spPr>
            <a:xfrm>
              <a:off x="5645372" y="2774660"/>
              <a:ext cx="720000" cy="720000"/>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42" name="Oval 41" descr="CMSLegal_Shape_Fill">
              <a:extLst>
                <a:ext uri="{FF2B5EF4-FFF2-40B4-BE49-F238E27FC236}">
                  <a16:creationId xmlns:a16="http://schemas.microsoft.com/office/drawing/2014/main" id="{0EE6A18D-1B58-DC45-BA95-C1C92299E70D}"/>
                </a:ext>
              </a:extLst>
            </p:cNvPr>
            <p:cNvSpPr>
              <a:spLocks noChangeAspect="1"/>
            </p:cNvSpPr>
            <p:nvPr/>
          </p:nvSpPr>
          <p:spPr>
            <a:xfrm>
              <a:off x="6484206" y="2774660"/>
              <a:ext cx="720000" cy="720000"/>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43" name="Oval 42" descr="CMSLegal_Shape_Fill">
              <a:extLst>
                <a:ext uri="{FF2B5EF4-FFF2-40B4-BE49-F238E27FC236}">
                  <a16:creationId xmlns:a16="http://schemas.microsoft.com/office/drawing/2014/main" id="{F53F6826-5E5C-904C-BFD3-5569C1258CDB}"/>
                </a:ext>
              </a:extLst>
            </p:cNvPr>
            <p:cNvSpPr>
              <a:spLocks noChangeAspect="1"/>
            </p:cNvSpPr>
            <p:nvPr/>
          </p:nvSpPr>
          <p:spPr>
            <a:xfrm>
              <a:off x="7323040" y="2773470"/>
              <a:ext cx="720000" cy="720000"/>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44" name="Oval 43" descr="CMSLegal_Shape_Fill">
              <a:extLst>
                <a:ext uri="{FF2B5EF4-FFF2-40B4-BE49-F238E27FC236}">
                  <a16:creationId xmlns:a16="http://schemas.microsoft.com/office/drawing/2014/main" id="{F29BC61F-C3FB-CC49-BEB7-C8ED19BC5F45}"/>
                </a:ext>
              </a:extLst>
            </p:cNvPr>
            <p:cNvSpPr>
              <a:spLocks noChangeAspect="1"/>
            </p:cNvSpPr>
            <p:nvPr/>
          </p:nvSpPr>
          <p:spPr>
            <a:xfrm>
              <a:off x="8161874" y="2773470"/>
              <a:ext cx="720000" cy="720000"/>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45" name="Oval 44" descr="CMSLegal_Shape_Fill">
              <a:extLst>
                <a:ext uri="{FF2B5EF4-FFF2-40B4-BE49-F238E27FC236}">
                  <a16:creationId xmlns:a16="http://schemas.microsoft.com/office/drawing/2014/main" id="{438D5E22-6DEE-434E-BFFB-4E0110C7D536}"/>
                </a:ext>
              </a:extLst>
            </p:cNvPr>
            <p:cNvSpPr>
              <a:spLocks noChangeAspect="1"/>
            </p:cNvSpPr>
            <p:nvPr/>
          </p:nvSpPr>
          <p:spPr>
            <a:xfrm>
              <a:off x="604838" y="3733440"/>
              <a:ext cx="720000" cy="720000"/>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46" name="Oval 45" descr="CMSLegal_Shape_Fill">
              <a:extLst>
                <a:ext uri="{FF2B5EF4-FFF2-40B4-BE49-F238E27FC236}">
                  <a16:creationId xmlns:a16="http://schemas.microsoft.com/office/drawing/2014/main" id="{0CFF8B02-BC58-9042-8D0A-A0DD54279A05}"/>
                </a:ext>
              </a:extLst>
            </p:cNvPr>
            <p:cNvSpPr>
              <a:spLocks noChangeAspect="1"/>
            </p:cNvSpPr>
            <p:nvPr/>
          </p:nvSpPr>
          <p:spPr>
            <a:xfrm>
              <a:off x="1443672" y="3733440"/>
              <a:ext cx="720000" cy="720000"/>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47" name="Oval 46" descr="CMSLegal_Shape_Fill">
              <a:extLst>
                <a:ext uri="{FF2B5EF4-FFF2-40B4-BE49-F238E27FC236}">
                  <a16:creationId xmlns:a16="http://schemas.microsoft.com/office/drawing/2014/main" id="{188CBF9D-E04B-0A46-832E-75CC59D35787}"/>
                </a:ext>
              </a:extLst>
            </p:cNvPr>
            <p:cNvSpPr>
              <a:spLocks noChangeAspect="1"/>
            </p:cNvSpPr>
            <p:nvPr/>
          </p:nvSpPr>
          <p:spPr>
            <a:xfrm>
              <a:off x="2282506" y="3732250"/>
              <a:ext cx="720000" cy="720000"/>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48" name="Oval 47" descr="CMSLegal_Shape_Fill">
              <a:extLst>
                <a:ext uri="{FF2B5EF4-FFF2-40B4-BE49-F238E27FC236}">
                  <a16:creationId xmlns:a16="http://schemas.microsoft.com/office/drawing/2014/main" id="{482BD374-D17D-7E41-9C8B-00A73EAEF9D2}"/>
                </a:ext>
              </a:extLst>
            </p:cNvPr>
            <p:cNvSpPr>
              <a:spLocks noChangeAspect="1"/>
            </p:cNvSpPr>
            <p:nvPr/>
          </p:nvSpPr>
          <p:spPr>
            <a:xfrm>
              <a:off x="3121340" y="3732250"/>
              <a:ext cx="720000" cy="720000"/>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49" name="Oval 48" descr="CMSLegal_Shape_Fill">
              <a:extLst>
                <a:ext uri="{FF2B5EF4-FFF2-40B4-BE49-F238E27FC236}">
                  <a16:creationId xmlns:a16="http://schemas.microsoft.com/office/drawing/2014/main" id="{74A0EFC0-87F3-A146-85D0-683611D02759}"/>
                </a:ext>
              </a:extLst>
            </p:cNvPr>
            <p:cNvSpPr>
              <a:spLocks noChangeAspect="1"/>
            </p:cNvSpPr>
            <p:nvPr/>
          </p:nvSpPr>
          <p:spPr>
            <a:xfrm>
              <a:off x="3960174" y="3732250"/>
              <a:ext cx="720000" cy="720000"/>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50" name="Oval 49" descr="CMSLegal_Shape_Fill">
              <a:extLst>
                <a:ext uri="{FF2B5EF4-FFF2-40B4-BE49-F238E27FC236}">
                  <a16:creationId xmlns:a16="http://schemas.microsoft.com/office/drawing/2014/main" id="{28FDDAFD-39A3-C746-A7D1-AD102C6D310E}"/>
                </a:ext>
              </a:extLst>
            </p:cNvPr>
            <p:cNvSpPr>
              <a:spLocks noChangeAspect="1"/>
            </p:cNvSpPr>
            <p:nvPr/>
          </p:nvSpPr>
          <p:spPr>
            <a:xfrm>
              <a:off x="4799009" y="3731060"/>
              <a:ext cx="720000" cy="720000"/>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51" name="Oval 50" descr="CMSLegal_Shape_Fill">
              <a:extLst>
                <a:ext uri="{FF2B5EF4-FFF2-40B4-BE49-F238E27FC236}">
                  <a16:creationId xmlns:a16="http://schemas.microsoft.com/office/drawing/2014/main" id="{9C7D62CC-A120-8B45-9042-473386448A97}"/>
                </a:ext>
              </a:extLst>
            </p:cNvPr>
            <p:cNvSpPr>
              <a:spLocks noChangeAspect="1"/>
            </p:cNvSpPr>
            <p:nvPr/>
          </p:nvSpPr>
          <p:spPr>
            <a:xfrm>
              <a:off x="5637843" y="3731060"/>
              <a:ext cx="720000" cy="720000"/>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52" name="Oval 51" descr="CMSLegal_Shape_Fill">
              <a:extLst>
                <a:ext uri="{FF2B5EF4-FFF2-40B4-BE49-F238E27FC236}">
                  <a16:creationId xmlns:a16="http://schemas.microsoft.com/office/drawing/2014/main" id="{2944428F-15D4-2249-BF02-3CEC4E7BB266}"/>
                </a:ext>
              </a:extLst>
            </p:cNvPr>
            <p:cNvSpPr>
              <a:spLocks noChangeAspect="1"/>
            </p:cNvSpPr>
            <p:nvPr/>
          </p:nvSpPr>
          <p:spPr>
            <a:xfrm>
              <a:off x="6476677" y="3731060"/>
              <a:ext cx="720000" cy="720000"/>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53" name="Oval 52" descr="CMSLegal_Shape_Fill">
              <a:extLst>
                <a:ext uri="{FF2B5EF4-FFF2-40B4-BE49-F238E27FC236}">
                  <a16:creationId xmlns:a16="http://schemas.microsoft.com/office/drawing/2014/main" id="{2DBBC056-345A-B040-9E19-AC66B54F8161}"/>
                </a:ext>
              </a:extLst>
            </p:cNvPr>
            <p:cNvSpPr>
              <a:spLocks noChangeAspect="1"/>
            </p:cNvSpPr>
            <p:nvPr/>
          </p:nvSpPr>
          <p:spPr>
            <a:xfrm>
              <a:off x="7315511" y="3729870"/>
              <a:ext cx="720000" cy="720000"/>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54" name="Oval 53" descr="CMSLegal_Shape_Fill">
              <a:extLst>
                <a:ext uri="{FF2B5EF4-FFF2-40B4-BE49-F238E27FC236}">
                  <a16:creationId xmlns:a16="http://schemas.microsoft.com/office/drawing/2014/main" id="{E1E2EB0D-CE49-B249-986C-94B3B085B3BD}"/>
                </a:ext>
              </a:extLst>
            </p:cNvPr>
            <p:cNvSpPr>
              <a:spLocks noChangeAspect="1"/>
            </p:cNvSpPr>
            <p:nvPr/>
          </p:nvSpPr>
          <p:spPr>
            <a:xfrm>
              <a:off x="8154345" y="3729870"/>
              <a:ext cx="720000" cy="720000"/>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55" name="Oval 54" descr="CMSLegal_Shape_Fill">
              <a:extLst>
                <a:ext uri="{FF2B5EF4-FFF2-40B4-BE49-F238E27FC236}">
                  <a16:creationId xmlns:a16="http://schemas.microsoft.com/office/drawing/2014/main" id="{CC64E20A-3919-8540-868D-3C0BA07F368B}"/>
                </a:ext>
              </a:extLst>
            </p:cNvPr>
            <p:cNvSpPr>
              <a:spLocks noChangeAspect="1"/>
            </p:cNvSpPr>
            <p:nvPr/>
          </p:nvSpPr>
          <p:spPr>
            <a:xfrm>
              <a:off x="604838" y="4686272"/>
              <a:ext cx="720000" cy="720000"/>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56" name="Oval 55" descr="CMSLegal_Shape_Fill">
              <a:extLst>
                <a:ext uri="{FF2B5EF4-FFF2-40B4-BE49-F238E27FC236}">
                  <a16:creationId xmlns:a16="http://schemas.microsoft.com/office/drawing/2014/main" id="{78F5E829-C459-4C49-AE60-90B246B6A662}"/>
                </a:ext>
              </a:extLst>
            </p:cNvPr>
            <p:cNvSpPr>
              <a:spLocks noChangeAspect="1"/>
            </p:cNvSpPr>
            <p:nvPr/>
          </p:nvSpPr>
          <p:spPr>
            <a:xfrm>
              <a:off x="1443672" y="4686272"/>
              <a:ext cx="720000" cy="720000"/>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57" name="Oval 56" descr="CMSLegal_Shape_Fill">
              <a:extLst>
                <a:ext uri="{FF2B5EF4-FFF2-40B4-BE49-F238E27FC236}">
                  <a16:creationId xmlns:a16="http://schemas.microsoft.com/office/drawing/2014/main" id="{56D29C96-B721-384B-BB6D-F3767E2829E2}"/>
                </a:ext>
              </a:extLst>
            </p:cNvPr>
            <p:cNvSpPr>
              <a:spLocks noChangeAspect="1"/>
            </p:cNvSpPr>
            <p:nvPr/>
          </p:nvSpPr>
          <p:spPr>
            <a:xfrm>
              <a:off x="2282506" y="4685082"/>
              <a:ext cx="720000" cy="720000"/>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58" name="Oval 57" descr="CMSLegal_Shape_Fill">
              <a:extLst>
                <a:ext uri="{FF2B5EF4-FFF2-40B4-BE49-F238E27FC236}">
                  <a16:creationId xmlns:a16="http://schemas.microsoft.com/office/drawing/2014/main" id="{4E6FFF25-1D67-0E4E-BBF9-5C0DB9795EBE}"/>
                </a:ext>
              </a:extLst>
            </p:cNvPr>
            <p:cNvSpPr>
              <a:spLocks noChangeAspect="1"/>
            </p:cNvSpPr>
            <p:nvPr/>
          </p:nvSpPr>
          <p:spPr>
            <a:xfrm>
              <a:off x="3121340" y="4685082"/>
              <a:ext cx="720000" cy="720000"/>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59" name="Oval 58" descr="CMSLegal_Shape_Fill">
              <a:extLst>
                <a:ext uri="{FF2B5EF4-FFF2-40B4-BE49-F238E27FC236}">
                  <a16:creationId xmlns:a16="http://schemas.microsoft.com/office/drawing/2014/main" id="{24F24E38-B9F9-EA43-99A3-CF7E9740B156}"/>
                </a:ext>
              </a:extLst>
            </p:cNvPr>
            <p:cNvSpPr>
              <a:spLocks noChangeAspect="1"/>
            </p:cNvSpPr>
            <p:nvPr/>
          </p:nvSpPr>
          <p:spPr>
            <a:xfrm>
              <a:off x="3960174" y="4685082"/>
              <a:ext cx="720000" cy="720000"/>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60" name="Oval 59" descr="CMSLegal_Shape_Fill">
              <a:extLst>
                <a:ext uri="{FF2B5EF4-FFF2-40B4-BE49-F238E27FC236}">
                  <a16:creationId xmlns:a16="http://schemas.microsoft.com/office/drawing/2014/main" id="{4396B342-DDFE-E64F-A0A8-256ECE4BBC5C}"/>
                </a:ext>
              </a:extLst>
            </p:cNvPr>
            <p:cNvSpPr>
              <a:spLocks noChangeAspect="1"/>
            </p:cNvSpPr>
            <p:nvPr/>
          </p:nvSpPr>
          <p:spPr>
            <a:xfrm>
              <a:off x="4799009" y="4683892"/>
              <a:ext cx="720000" cy="720000"/>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61" name="Oval 60" descr="CMSLegal_Shape_Fill">
              <a:extLst>
                <a:ext uri="{FF2B5EF4-FFF2-40B4-BE49-F238E27FC236}">
                  <a16:creationId xmlns:a16="http://schemas.microsoft.com/office/drawing/2014/main" id="{530BB888-84EA-EA4C-8B8D-8AFA0A144878}"/>
                </a:ext>
              </a:extLst>
            </p:cNvPr>
            <p:cNvSpPr>
              <a:spLocks noChangeAspect="1"/>
            </p:cNvSpPr>
            <p:nvPr/>
          </p:nvSpPr>
          <p:spPr>
            <a:xfrm>
              <a:off x="5637843" y="4683892"/>
              <a:ext cx="720000" cy="720000"/>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62" name="Oval 61" descr="CMSLegal_Shape_Fill">
              <a:extLst>
                <a:ext uri="{FF2B5EF4-FFF2-40B4-BE49-F238E27FC236}">
                  <a16:creationId xmlns:a16="http://schemas.microsoft.com/office/drawing/2014/main" id="{FF89C52F-FAD0-084E-BF6F-67CEF47BE532}"/>
                </a:ext>
              </a:extLst>
            </p:cNvPr>
            <p:cNvSpPr>
              <a:spLocks noChangeAspect="1"/>
            </p:cNvSpPr>
            <p:nvPr/>
          </p:nvSpPr>
          <p:spPr>
            <a:xfrm>
              <a:off x="6476677" y="4683892"/>
              <a:ext cx="720000" cy="720000"/>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63" name="Oval 62" descr="CMSLegal_Shape_Fill">
              <a:extLst>
                <a:ext uri="{FF2B5EF4-FFF2-40B4-BE49-F238E27FC236}">
                  <a16:creationId xmlns:a16="http://schemas.microsoft.com/office/drawing/2014/main" id="{BBD66E42-555C-8A4A-A9E7-C4A8B0EA5B92}"/>
                </a:ext>
              </a:extLst>
            </p:cNvPr>
            <p:cNvSpPr>
              <a:spLocks noChangeAspect="1"/>
            </p:cNvSpPr>
            <p:nvPr/>
          </p:nvSpPr>
          <p:spPr>
            <a:xfrm>
              <a:off x="7315511" y="4682702"/>
              <a:ext cx="720000" cy="720000"/>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64" name="Oval 63" descr="CMSLegal_Shape_Fill">
              <a:extLst>
                <a:ext uri="{FF2B5EF4-FFF2-40B4-BE49-F238E27FC236}">
                  <a16:creationId xmlns:a16="http://schemas.microsoft.com/office/drawing/2014/main" id="{CDF45739-D139-A14C-8EA7-C377A7CD8567}"/>
                </a:ext>
              </a:extLst>
            </p:cNvPr>
            <p:cNvSpPr>
              <a:spLocks noChangeAspect="1"/>
            </p:cNvSpPr>
            <p:nvPr/>
          </p:nvSpPr>
          <p:spPr>
            <a:xfrm>
              <a:off x="8154345" y="4682702"/>
              <a:ext cx="720000" cy="720000"/>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65" name="Oval 64" descr="CMSLegal_Shape_Fill">
              <a:extLst>
                <a:ext uri="{FF2B5EF4-FFF2-40B4-BE49-F238E27FC236}">
                  <a16:creationId xmlns:a16="http://schemas.microsoft.com/office/drawing/2014/main" id="{A1BE7A37-D4DE-F445-9072-FBE2070659F0}"/>
                </a:ext>
              </a:extLst>
            </p:cNvPr>
            <p:cNvSpPr>
              <a:spLocks noChangeAspect="1"/>
            </p:cNvSpPr>
            <p:nvPr/>
          </p:nvSpPr>
          <p:spPr>
            <a:xfrm>
              <a:off x="614264" y="5591503"/>
              <a:ext cx="720000" cy="720000"/>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66" name="Oval 65" descr="CMSLegal_Shape_Fill">
              <a:extLst>
                <a:ext uri="{FF2B5EF4-FFF2-40B4-BE49-F238E27FC236}">
                  <a16:creationId xmlns:a16="http://schemas.microsoft.com/office/drawing/2014/main" id="{7562A9DF-4A26-9C45-BF76-F96A30F034CE}"/>
                </a:ext>
              </a:extLst>
            </p:cNvPr>
            <p:cNvSpPr>
              <a:spLocks noChangeAspect="1"/>
            </p:cNvSpPr>
            <p:nvPr/>
          </p:nvSpPr>
          <p:spPr>
            <a:xfrm>
              <a:off x="1453098" y="5591503"/>
              <a:ext cx="720000" cy="720000"/>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67" name="Oval 66" descr="CMSLegal_Shape_Fill">
              <a:extLst>
                <a:ext uri="{FF2B5EF4-FFF2-40B4-BE49-F238E27FC236}">
                  <a16:creationId xmlns:a16="http://schemas.microsoft.com/office/drawing/2014/main" id="{CD1DE3E0-6CDD-0D4F-A872-27FCD8E4EC67}"/>
                </a:ext>
              </a:extLst>
            </p:cNvPr>
            <p:cNvSpPr>
              <a:spLocks noChangeAspect="1"/>
            </p:cNvSpPr>
            <p:nvPr/>
          </p:nvSpPr>
          <p:spPr>
            <a:xfrm>
              <a:off x="2291932" y="5590313"/>
              <a:ext cx="720000" cy="720000"/>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68" name="Oval 67" descr="CMSLegal_Shape_Fill">
              <a:extLst>
                <a:ext uri="{FF2B5EF4-FFF2-40B4-BE49-F238E27FC236}">
                  <a16:creationId xmlns:a16="http://schemas.microsoft.com/office/drawing/2014/main" id="{C45398FA-72CA-2845-A05D-491C5BCC4D03}"/>
                </a:ext>
              </a:extLst>
            </p:cNvPr>
            <p:cNvSpPr>
              <a:spLocks noChangeAspect="1"/>
            </p:cNvSpPr>
            <p:nvPr/>
          </p:nvSpPr>
          <p:spPr>
            <a:xfrm>
              <a:off x="3130766" y="5590313"/>
              <a:ext cx="720000" cy="720000"/>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69" name="Oval 68" descr="CMSLegal_Shape_Fill">
              <a:extLst>
                <a:ext uri="{FF2B5EF4-FFF2-40B4-BE49-F238E27FC236}">
                  <a16:creationId xmlns:a16="http://schemas.microsoft.com/office/drawing/2014/main" id="{8E466881-264D-0744-BDF8-435C118027B5}"/>
                </a:ext>
              </a:extLst>
            </p:cNvPr>
            <p:cNvSpPr>
              <a:spLocks noChangeAspect="1"/>
            </p:cNvSpPr>
            <p:nvPr/>
          </p:nvSpPr>
          <p:spPr>
            <a:xfrm>
              <a:off x="3969600" y="5590313"/>
              <a:ext cx="720000" cy="720000"/>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70" name="Oval 69" descr="CMSLegal_Shape_Fill">
              <a:extLst>
                <a:ext uri="{FF2B5EF4-FFF2-40B4-BE49-F238E27FC236}">
                  <a16:creationId xmlns:a16="http://schemas.microsoft.com/office/drawing/2014/main" id="{555D6C43-56FF-F642-B59C-E167AD6A9669}"/>
                </a:ext>
              </a:extLst>
            </p:cNvPr>
            <p:cNvSpPr>
              <a:spLocks noChangeAspect="1"/>
            </p:cNvSpPr>
            <p:nvPr/>
          </p:nvSpPr>
          <p:spPr>
            <a:xfrm>
              <a:off x="4808435" y="5589123"/>
              <a:ext cx="720000" cy="720000"/>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71" name="Oval 70" descr="CMSLegal_Shape_Fill">
              <a:extLst>
                <a:ext uri="{FF2B5EF4-FFF2-40B4-BE49-F238E27FC236}">
                  <a16:creationId xmlns:a16="http://schemas.microsoft.com/office/drawing/2014/main" id="{CE93BBEF-B005-AA45-80C8-F068025C6359}"/>
                </a:ext>
              </a:extLst>
            </p:cNvPr>
            <p:cNvSpPr>
              <a:spLocks noChangeAspect="1"/>
            </p:cNvSpPr>
            <p:nvPr/>
          </p:nvSpPr>
          <p:spPr>
            <a:xfrm>
              <a:off x="5647269" y="5589123"/>
              <a:ext cx="720000" cy="720000"/>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72" name="Oval 71" descr="CMSLegal_Shape_Fill">
              <a:extLst>
                <a:ext uri="{FF2B5EF4-FFF2-40B4-BE49-F238E27FC236}">
                  <a16:creationId xmlns:a16="http://schemas.microsoft.com/office/drawing/2014/main" id="{50C83EA8-0F32-3F46-9AC1-6D3058B55107}"/>
                </a:ext>
              </a:extLst>
            </p:cNvPr>
            <p:cNvSpPr>
              <a:spLocks noChangeAspect="1"/>
            </p:cNvSpPr>
            <p:nvPr/>
          </p:nvSpPr>
          <p:spPr>
            <a:xfrm>
              <a:off x="6486103" y="5589123"/>
              <a:ext cx="720000" cy="720000"/>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73" name="Oval 72" descr="CMSLegal_Shape_Fill">
              <a:extLst>
                <a:ext uri="{FF2B5EF4-FFF2-40B4-BE49-F238E27FC236}">
                  <a16:creationId xmlns:a16="http://schemas.microsoft.com/office/drawing/2014/main" id="{1CB2B832-3643-F844-B01A-8750A02FA568}"/>
                </a:ext>
              </a:extLst>
            </p:cNvPr>
            <p:cNvSpPr>
              <a:spLocks noChangeAspect="1"/>
            </p:cNvSpPr>
            <p:nvPr/>
          </p:nvSpPr>
          <p:spPr>
            <a:xfrm>
              <a:off x="7324937" y="5587933"/>
              <a:ext cx="720000" cy="720000"/>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74" name="Oval 73" descr="CMSLegal_Shape_Fill">
              <a:extLst>
                <a:ext uri="{FF2B5EF4-FFF2-40B4-BE49-F238E27FC236}">
                  <a16:creationId xmlns:a16="http://schemas.microsoft.com/office/drawing/2014/main" id="{8A9C2043-456D-F94B-813B-4E5B48C11309}"/>
                </a:ext>
              </a:extLst>
            </p:cNvPr>
            <p:cNvSpPr>
              <a:spLocks noChangeAspect="1"/>
            </p:cNvSpPr>
            <p:nvPr/>
          </p:nvSpPr>
          <p:spPr>
            <a:xfrm>
              <a:off x="8163771" y="5587933"/>
              <a:ext cx="720000" cy="720000"/>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75" name="Oval 74" descr="CMSLegal_Shape_Fill">
              <a:extLst>
                <a:ext uri="{FF2B5EF4-FFF2-40B4-BE49-F238E27FC236}">
                  <a16:creationId xmlns:a16="http://schemas.microsoft.com/office/drawing/2014/main" id="{885A5F43-13F9-9942-B9D2-1C3CD7B3A030}"/>
                </a:ext>
              </a:extLst>
            </p:cNvPr>
            <p:cNvSpPr/>
            <p:nvPr userDrawn="1"/>
          </p:nvSpPr>
          <p:spPr>
            <a:xfrm>
              <a:off x="612367" y="1800389"/>
              <a:ext cx="720000" cy="720000"/>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grpSp>
      <p:sp>
        <p:nvSpPr>
          <p:cNvPr id="76" name="Title 1">
            <a:extLst>
              <a:ext uri="{FF2B5EF4-FFF2-40B4-BE49-F238E27FC236}">
                <a16:creationId xmlns:a16="http://schemas.microsoft.com/office/drawing/2014/main" id="{F987ED48-8936-BD42-ACB1-FE21F9B77B61}"/>
              </a:ext>
            </a:extLst>
          </p:cNvPr>
          <p:cNvSpPr>
            <a:spLocks noGrp="1"/>
          </p:cNvSpPr>
          <p:nvPr>
            <p:ph type="title"/>
          </p:nvPr>
        </p:nvSpPr>
        <p:spPr>
          <a:xfrm>
            <a:off x="593999" y="594000"/>
            <a:ext cx="7959001" cy="900000"/>
          </a:xfrm>
        </p:spPr>
        <p:txBody>
          <a:bodyPr anchor="t"/>
          <a:lstStyle>
            <a:lvl1pPr>
              <a:defRPr sz="3200" b="0"/>
            </a:lvl1pPr>
          </a:lstStyle>
          <a:p>
            <a:r>
              <a:rPr lang="en-US" dirty="0"/>
              <a:t>Click to edit Master title style</a:t>
            </a:r>
          </a:p>
        </p:txBody>
      </p:sp>
      <p:sp>
        <p:nvSpPr>
          <p:cNvPr id="77" name="Footer Placeholder 4">
            <a:extLst>
              <a:ext uri="{FF2B5EF4-FFF2-40B4-BE49-F238E27FC236}">
                <a16:creationId xmlns:a16="http://schemas.microsoft.com/office/drawing/2014/main" id="{CDFCCC9E-D493-2248-BA9A-9F54F155A1A2}"/>
              </a:ext>
            </a:extLst>
          </p:cNvPr>
          <p:cNvSpPr>
            <a:spLocks noGrp="1"/>
          </p:cNvSpPr>
          <p:nvPr>
            <p:ph type="ftr" sz="quarter" idx="3"/>
          </p:nvPr>
        </p:nvSpPr>
        <p:spPr>
          <a:xfrm>
            <a:off x="882001" y="6264000"/>
            <a:ext cx="3960000" cy="594000"/>
          </a:xfrm>
          <a:prstGeom prst="rect">
            <a:avLst/>
          </a:prstGeom>
        </p:spPr>
        <p:txBody>
          <a:bodyPr vert="horz" lIns="0" tIns="0" rIns="0" bIns="0" rtlCol="0" anchor="ctr"/>
          <a:lstStyle>
            <a:lvl1pPr algn="l">
              <a:defRPr sz="1000" b="0">
                <a:solidFill>
                  <a:schemeClr val="tx1"/>
                </a:solidFill>
                <a:latin typeface="+mj-lt"/>
                <a:ea typeface="Open Sans" panose="020B0606030504020204" pitchFamily="34" charset="0"/>
                <a:cs typeface="Open Sans" panose="020B0606030504020204" pitchFamily="34" charset="0"/>
              </a:defRPr>
            </a:lvl1pPr>
          </a:lstStyle>
          <a:p>
            <a:r>
              <a:rPr lang="en-GB" dirty="0"/>
              <a:t>CMS Pitch Template | 2022</a:t>
            </a:r>
          </a:p>
        </p:txBody>
      </p:sp>
      <p:sp>
        <p:nvSpPr>
          <p:cNvPr id="78" name="Date Placeholder 2">
            <a:extLst>
              <a:ext uri="{FF2B5EF4-FFF2-40B4-BE49-F238E27FC236}">
                <a16:creationId xmlns:a16="http://schemas.microsoft.com/office/drawing/2014/main" id="{D9EC3388-48BF-2348-843B-230C010D165B}"/>
              </a:ext>
            </a:extLst>
          </p:cNvPr>
          <p:cNvSpPr>
            <a:spLocks noGrp="1"/>
          </p:cNvSpPr>
          <p:nvPr>
            <p:ph type="dt" sz="half" idx="2"/>
          </p:nvPr>
        </p:nvSpPr>
        <p:spPr>
          <a:xfrm>
            <a:off x="8363795" y="6262688"/>
            <a:ext cx="3240000" cy="594000"/>
          </a:xfrm>
          <a:prstGeom prst="rect">
            <a:avLst/>
          </a:prstGeom>
        </p:spPr>
        <p:txBody>
          <a:bodyPr vert="horz" lIns="0" tIns="0" rIns="0" bIns="0" rtlCol="0" anchor="ctr"/>
          <a:lstStyle>
            <a:lvl1pPr algn="r">
              <a:defRPr sz="1000" b="0">
                <a:solidFill>
                  <a:schemeClr val="tx1"/>
                </a:solidFill>
              </a:defRPr>
            </a:lvl1pPr>
          </a:lstStyle>
          <a:p>
            <a:r>
              <a:rPr lang="de-DE" dirty="0"/>
              <a:t>CMS Firm</a:t>
            </a:r>
            <a:endParaRPr lang="en-GB" dirty="0"/>
          </a:p>
        </p:txBody>
      </p:sp>
      <p:sp>
        <p:nvSpPr>
          <p:cNvPr id="79" name="Slide Number Placeholder 5">
            <a:extLst>
              <a:ext uri="{FF2B5EF4-FFF2-40B4-BE49-F238E27FC236}">
                <a16:creationId xmlns:a16="http://schemas.microsoft.com/office/drawing/2014/main" id="{C350CA79-F0A3-A24C-AD9B-B0C158749A1D}"/>
              </a:ext>
            </a:extLst>
          </p:cNvPr>
          <p:cNvSpPr>
            <a:spLocks noGrp="1"/>
          </p:cNvSpPr>
          <p:nvPr>
            <p:ph type="sldNum" sz="quarter" idx="4"/>
          </p:nvPr>
        </p:nvSpPr>
        <p:spPr>
          <a:xfrm>
            <a:off x="594000" y="6264000"/>
            <a:ext cx="288000" cy="594000"/>
          </a:xfrm>
          <a:prstGeom prst="rect">
            <a:avLst/>
          </a:prstGeom>
        </p:spPr>
        <p:txBody>
          <a:bodyPr vert="horz" lIns="0" tIns="0" rIns="0" bIns="0" rtlCol="0" anchor="ctr"/>
          <a:lstStyle>
            <a:lvl1pPr algn="l">
              <a:defRPr sz="1000" b="0">
                <a:solidFill>
                  <a:schemeClr val="tx1"/>
                </a:solidFill>
                <a:latin typeface="+mj-lt"/>
                <a:ea typeface="Open Sans" panose="020B0606030504020204" pitchFamily="34" charset="0"/>
                <a:cs typeface="Open Sans" panose="020B0606030504020204" pitchFamily="34" charset="0"/>
              </a:defRPr>
            </a:lvl1pPr>
          </a:lstStyle>
          <a:p>
            <a:fld id="{586824BF-3B93-454D-8CFC-2835FAC2A0AB}" type="slidenum">
              <a:rPr lang="de-DE" smtClean="0"/>
              <a:pPr/>
              <a:t>‹#›</a:t>
            </a:fld>
            <a:endParaRPr lang="de-DE" dirty="0"/>
          </a:p>
        </p:txBody>
      </p:sp>
    </p:spTree>
    <p:extLst>
      <p:ext uri="{BB962C8B-B14F-4D97-AF65-F5344CB8AC3E}">
        <p14:creationId xmlns:p14="http://schemas.microsoft.com/office/powerpoint/2010/main" val="36769182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ograms pink">
    <p:spTree>
      <p:nvGrpSpPr>
        <p:cNvPr id="1" name=""/>
        <p:cNvGrpSpPr/>
        <p:nvPr/>
      </p:nvGrpSpPr>
      <p:grpSpPr>
        <a:xfrm>
          <a:off x="0" y="0"/>
          <a:ext cx="0" cy="0"/>
          <a:chOff x="0" y="0"/>
          <a:chExt cx="0" cy="0"/>
        </a:xfrm>
      </p:grpSpPr>
      <p:sp>
        <p:nvSpPr>
          <p:cNvPr id="9" name="Oval 8" descr="CMSLegal_Shape_Fill">
            <a:extLst>
              <a:ext uri="{FF2B5EF4-FFF2-40B4-BE49-F238E27FC236}">
                <a16:creationId xmlns:a16="http://schemas.microsoft.com/office/drawing/2014/main" id="{948E51BF-175E-A845-BAD9-A709264FDDED}"/>
              </a:ext>
            </a:extLst>
          </p:cNvPr>
          <p:cNvSpPr/>
          <p:nvPr/>
        </p:nvSpPr>
        <p:spPr>
          <a:xfrm>
            <a:off x="8938992" y="1817071"/>
            <a:ext cx="720000" cy="720000"/>
          </a:xfrm>
          <a:prstGeom prst="ellipse">
            <a:avLst/>
          </a:prstGeom>
          <a:solidFill>
            <a:srgbClr val="E7EFF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12" name="Oval 11" descr="CMSLegal_Shape_Fill">
            <a:extLst>
              <a:ext uri="{FF2B5EF4-FFF2-40B4-BE49-F238E27FC236}">
                <a16:creationId xmlns:a16="http://schemas.microsoft.com/office/drawing/2014/main" id="{6204080F-F00C-CD47-8B54-1376988AE631}"/>
              </a:ext>
            </a:extLst>
          </p:cNvPr>
          <p:cNvSpPr/>
          <p:nvPr/>
        </p:nvSpPr>
        <p:spPr>
          <a:xfrm>
            <a:off x="9777826" y="1817071"/>
            <a:ext cx="720000" cy="720000"/>
          </a:xfrm>
          <a:prstGeom prst="ellipse">
            <a:avLst/>
          </a:prstGeom>
          <a:solidFill>
            <a:srgbClr val="E7EFF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13" name="Oval 12" descr="CMSLegal_Shape_Fill">
            <a:extLst>
              <a:ext uri="{FF2B5EF4-FFF2-40B4-BE49-F238E27FC236}">
                <a16:creationId xmlns:a16="http://schemas.microsoft.com/office/drawing/2014/main" id="{B399EB45-8FF0-5E46-8856-936E94D8C713}"/>
              </a:ext>
            </a:extLst>
          </p:cNvPr>
          <p:cNvSpPr/>
          <p:nvPr/>
        </p:nvSpPr>
        <p:spPr>
          <a:xfrm>
            <a:off x="10616660" y="1815881"/>
            <a:ext cx="720000" cy="720000"/>
          </a:xfrm>
          <a:prstGeom prst="ellipse">
            <a:avLst/>
          </a:prstGeom>
          <a:solidFill>
            <a:srgbClr val="E7EFF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14" name="Oval 13" descr="CMSLegal_Shape_Fill">
            <a:extLst>
              <a:ext uri="{FF2B5EF4-FFF2-40B4-BE49-F238E27FC236}">
                <a16:creationId xmlns:a16="http://schemas.microsoft.com/office/drawing/2014/main" id="{16254C35-F048-E04F-8307-D3BD93589292}"/>
              </a:ext>
            </a:extLst>
          </p:cNvPr>
          <p:cNvSpPr>
            <a:spLocks noChangeAspect="1"/>
          </p:cNvSpPr>
          <p:nvPr/>
        </p:nvSpPr>
        <p:spPr>
          <a:xfrm>
            <a:off x="8938992" y="2777041"/>
            <a:ext cx="720000" cy="720000"/>
          </a:xfrm>
          <a:prstGeom prst="ellipse">
            <a:avLst/>
          </a:prstGeom>
          <a:solidFill>
            <a:srgbClr val="FDF0E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15" name="Oval 14" descr="CMSLegal_Shape_Fill">
            <a:extLst>
              <a:ext uri="{FF2B5EF4-FFF2-40B4-BE49-F238E27FC236}">
                <a16:creationId xmlns:a16="http://schemas.microsoft.com/office/drawing/2014/main" id="{89BA9BA9-E2EE-BA43-8F9A-67235C4438A2}"/>
              </a:ext>
            </a:extLst>
          </p:cNvPr>
          <p:cNvSpPr>
            <a:spLocks noChangeAspect="1"/>
          </p:cNvSpPr>
          <p:nvPr/>
        </p:nvSpPr>
        <p:spPr>
          <a:xfrm>
            <a:off x="9777826" y="2777041"/>
            <a:ext cx="720000" cy="720000"/>
          </a:xfrm>
          <a:prstGeom prst="ellipse">
            <a:avLst/>
          </a:prstGeom>
          <a:solidFill>
            <a:srgbClr val="FDF0E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16" name="Oval 15" descr="CMSLegal_Shape_Fill">
            <a:extLst>
              <a:ext uri="{FF2B5EF4-FFF2-40B4-BE49-F238E27FC236}">
                <a16:creationId xmlns:a16="http://schemas.microsoft.com/office/drawing/2014/main" id="{B291357D-750C-6C43-A9A5-89561DF19A36}"/>
              </a:ext>
            </a:extLst>
          </p:cNvPr>
          <p:cNvSpPr>
            <a:spLocks noChangeAspect="1"/>
          </p:cNvSpPr>
          <p:nvPr/>
        </p:nvSpPr>
        <p:spPr>
          <a:xfrm>
            <a:off x="10616660" y="2775851"/>
            <a:ext cx="720000" cy="720000"/>
          </a:xfrm>
          <a:prstGeom prst="ellipse">
            <a:avLst/>
          </a:prstGeom>
          <a:solidFill>
            <a:srgbClr val="FDF0E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17" name="Oval 16" descr="CMSLegal_Shape_Fill">
            <a:extLst>
              <a:ext uri="{FF2B5EF4-FFF2-40B4-BE49-F238E27FC236}">
                <a16:creationId xmlns:a16="http://schemas.microsoft.com/office/drawing/2014/main" id="{8145F60F-3999-624A-8FE0-F318BF2D5555}"/>
              </a:ext>
            </a:extLst>
          </p:cNvPr>
          <p:cNvSpPr>
            <a:spLocks noChangeAspect="1"/>
          </p:cNvSpPr>
          <p:nvPr/>
        </p:nvSpPr>
        <p:spPr>
          <a:xfrm>
            <a:off x="8931463" y="3733441"/>
            <a:ext cx="720000" cy="720000"/>
          </a:xfrm>
          <a:prstGeom prst="ellipse">
            <a:avLst/>
          </a:prstGeom>
          <a:solidFill>
            <a:srgbClr val="FDF0E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18" name="Oval 17" descr="CMSLegal_Shape_Fill">
            <a:extLst>
              <a:ext uri="{FF2B5EF4-FFF2-40B4-BE49-F238E27FC236}">
                <a16:creationId xmlns:a16="http://schemas.microsoft.com/office/drawing/2014/main" id="{7ADA7D74-B875-5745-90C9-42E534BF3B24}"/>
              </a:ext>
            </a:extLst>
          </p:cNvPr>
          <p:cNvSpPr>
            <a:spLocks noChangeAspect="1"/>
          </p:cNvSpPr>
          <p:nvPr/>
        </p:nvSpPr>
        <p:spPr>
          <a:xfrm>
            <a:off x="9770297" y="3733441"/>
            <a:ext cx="720000" cy="720000"/>
          </a:xfrm>
          <a:prstGeom prst="ellipse">
            <a:avLst/>
          </a:prstGeom>
          <a:solidFill>
            <a:srgbClr val="FDF0E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19" name="Oval 18" descr="CMSLegal_Shape_Fill">
            <a:extLst>
              <a:ext uri="{FF2B5EF4-FFF2-40B4-BE49-F238E27FC236}">
                <a16:creationId xmlns:a16="http://schemas.microsoft.com/office/drawing/2014/main" id="{ACA2AB37-83B8-F24C-92EA-B48889F235DD}"/>
              </a:ext>
            </a:extLst>
          </p:cNvPr>
          <p:cNvSpPr>
            <a:spLocks noChangeAspect="1"/>
          </p:cNvSpPr>
          <p:nvPr/>
        </p:nvSpPr>
        <p:spPr>
          <a:xfrm>
            <a:off x="10609131" y="3732251"/>
            <a:ext cx="720000" cy="720000"/>
          </a:xfrm>
          <a:prstGeom prst="ellipse">
            <a:avLst/>
          </a:prstGeom>
          <a:solidFill>
            <a:srgbClr val="FDF0E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20" name="Oval 19" descr="CMSLegal_Shape_Fill">
            <a:extLst>
              <a:ext uri="{FF2B5EF4-FFF2-40B4-BE49-F238E27FC236}">
                <a16:creationId xmlns:a16="http://schemas.microsoft.com/office/drawing/2014/main" id="{97F22527-49EC-E845-8E5F-2B5758A10933}"/>
              </a:ext>
            </a:extLst>
          </p:cNvPr>
          <p:cNvSpPr>
            <a:spLocks noChangeAspect="1"/>
          </p:cNvSpPr>
          <p:nvPr/>
        </p:nvSpPr>
        <p:spPr>
          <a:xfrm>
            <a:off x="8931463" y="4686273"/>
            <a:ext cx="720000" cy="720000"/>
          </a:xfrm>
          <a:prstGeom prst="ellipse">
            <a:avLst/>
          </a:prstGeom>
          <a:solidFill>
            <a:srgbClr val="FDF0E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21" name="Oval 20" descr="CMSLegal_Shape_Fill">
            <a:extLst>
              <a:ext uri="{FF2B5EF4-FFF2-40B4-BE49-F238E27FC236}">
                <a16:creationId xmlns:a16="http://schemas.microsoft.com/office/drawing/2014/main" id="{337BB4E8-BD74-DA4B-838B-4EE6EC940554}"/>
              </a:ext>
            </a:extLst>
          </p:cNvPr>
          <p:cNvSpPr>
            <a:spLocks noChangeAspect="1"/>
          </p:cNvSpPr>
          <p:nvPr/>
        </p:nvSpPr>
        <p:spPr>
          <a:xfrm>
            <a:off x="9770297" y="4686273"/>
            <a:ext cx="720000" cy="720000"/>
          </a:xfrm>
          <a:prstGeom prst="ellipse">
            <a:avLst/>
          </a:prstGeom>
          <a:solidFill>
            <a:srgbClr val="FDF0E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22" name="Oval 21" descr="CMSLegal_Shape_Fill">
            <a:extLst>
              <a:ext uri="{FF2B5EF4-FFF2-40B4-BE49-F238E27FC236}">
                <a16:creationId xmlns:a16="http://schemas.microsoft.com/office/drawing/2014/main" id="{DF5913F4-C914-654B-B487-EF875DE8E6C5}"/>
              </a:ext>
            </a:extLst>
          </p:cNvPr>
          <p:cNvSpPr>
            <a:spLocks noChangeAspect="1"/>
          </p:cNvSpPr>
          <p:nvPr/>
        </p:nvSpPr>
        <p:spPr>
          <a:xfrm>
            <a:off x="10609131" y="4685083"/>
            <a:ext cx="720000" cy="720000"/>
          </a:xfrm>
          <a:prstGeom prst="ellipse">
            <a:avLst/>
          </a:prstGeom>
          <a:solidFill>
            <a:srgbClr val="FDF0E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23" name="Oval 22" descr="CMSLegal_Shape_Fill">
            <a:extLst>
              <a:ext uri="{FF2B5EF4-FFF2-40B4-BE49-F238E27FC236}">
                <a16:creationId xmlns:a16="http://schemas.microsoft.com/office/drawing/2014/main" id="{CA070DF3-D1C7-204F-B784-6CEDEDF7C94E}"/>
              </a:ext>
            </a:extLst>
          </p:cNvPr>
          <p:cNvSpPr>
            <a:spLocks noChangeAspect="1"/>
          </p:cNvSpPr>
          <p:nvPr/>
        </p:nvSpPr>
        <p:spPr>
          <a:xfrm>
            <a:off x="8940889" y="5591504"/>
            <a:ext cx="720000" cy="720000"/>
          </a:xfrm>
          <a:prstGeom prst="ellipse">
            <a:avLst/>
          </a:prstGeom>
          <a:solidFill>
            <a:srgbClr val="FDF0E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24" name="Oval 23" descr="CMSLegal_Shape_Fill">
            <a:extLst>
              <a:ext uri="{FF2B5EF4-FFF2-40B4-BE49-F238E27FC236}">
                <a16:creationId xmlns:a16="http://schemas.microsoft.com/office/drawing/2014/main" id="{0CD00F85-C4D9-CD47-AE54-6F218CF8DC34}"/>
              </a:ext>
            </a:extLst>
          </p:cNvPr>
          <p:cNvSpPr>
            <a:spLocks noChangeAspect="1"/>
          </p:cNvSpPr>
          <p:nvPr/>
        </p:nvSpPr>
        <p:spPr>
          <a:xfrm>
            <a:off x="9779723" y="5591504"/>
            <a:ext cx="720000" cy="720000"/>
          </a:xfrm>
          <a:prstGeom prst="ellipse">
            <a:avLst/>
          </a:prstGeom>
          <a:solidFill>
            <a:srgbClr val="FDF0E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25" name="Oval 24" descr="CMSLegal_Shape_Fill">
            <a:extLst>
              <a:ext uri="{FF2B5EF4-FFF2-40B4-BE49-F238E27FC236}">
                <a16:creationId xmlns:a16="http://schemas.microsoft.com/office/drawing/2014/main" id="{3AE1DFD8-22DF-EB42-BCF3-DFA2F741F015}"/>
              </a:ext>
            </a:extLst>
          </p:cNvPr>
          <p:cNvSpPr>
            <a:spLocks noChangeAspect="1"/>
          </p:cNvSpPr>
          <p:nvPr/>
        </p:nvSpPr>
        <p:spPr>
          <a:xfrm>
            <a:off x="10618557" y="5590314"/>
            <a:ext cx="720000" cy="720000"/>
          </a:xfrm>
          <a:prstGeom prst="ellipse">
            <a:avLst/>
          </a:prstGeom>
          <a:solidFill>
            <a:srgbClr val="FDF0E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26" name="Oval 25" descr="CMSLegal_Shape_Fill">
            <a:extLst>
              <a:ext uri="{FF2B5EF4-FFF2-40B4-BE49-F238E27FC236}">
                <a16:creationId xmlns:a16="http://schemas.microsoft.com/office/drawing/2014/main" id="{BE7F92A5-2F36-8146-8C32-C3018366DE5C}"/>
              </a:ext>
            </a:extLst>
          </p:cNvPr>
          <p:cNvSpPr/>
          <p:nvPr/>
        </p:nvSpPr>
        <p:spPr>
          <a:xfrm>
            <a:off x="1443672" y="1800389"/>
            <a:ext cx="720000" cy="720000"/>
          </a:xfrm>
          <a:prstGeom prst="ellipse">
            <a:avLst/>
          </a:prstGeom>
          <a:solidFill>
            <a:srgbClr val="E7EEE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27" name="Oval 26" descr="CMSLegal_Shape_Fill">
            <a:extLst>
              <a:ext uri="{FF2B5EF4-FFF2-40B4-BE49-F238E27FC236}">
                <a16:creationId xmlns:a16="http://schemas.microsoft.com/office/drawing/2014/main" id="{BDD20E3B-8442-844B-89B8-20BD31EB079E}"/>
              </a:ext>
            </a:extLst>
          </p:cNvPr>
          <p:cNvSpPr/>
          <p:nvPr/>
        </p:nvSpPr>
        <p:spPr>
          <a:xfrm>
            <a:off x="2282506" y="1800389"/>
            <a:ext cx="720000" cy="720000"/>
          </a:xfrm>
          <a:prstGeom prst="ellipse">
            <a:avLst/>
          </a:prstGeom>
          <a:solidFill>
            <a:srgbClr val="E7EEE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28" name="Oval 27" descr="CMSLegal_Shape_Fill">
            <a:extLst>
              <a:ext uri="{FF2B5EF4-FFF2-40B4-BE49-F238E27FC236}">
                <a16:creationId xmlns:a16="http://schemas.microsoft.com/office/drawing/2014/main" id="{268E019F-399E-8B45-8580-8A5400B6722E}"/>
              </a:ext>
            </a:extLst>
          </p:cNvPr>
          <p:cNvSpPr/>
          <p:nvPr/>
        </p:nvSpPr>
        <p:spPr>
          <a:xfrm>
            <a:off x="3121340" y="1799199"/>
            <a:ext cx="720000" cy="720000"/>
          </a:xfrm>
          <a:prstGeom prst="ellipse">
            <a:avLst/>
          </a:prstGeom>
          <a:solidFill>
            <a:srgbClr val="E7EEE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29" name="Oval 28" descr="CMSLegal_Shape_Fill">
            <a:extLst>
              <a:ext uri="{FF2B5EF4-FFF2-40B4-BE49-F238E27FC236}">
                <a16:creationId xmlns:a16="http://schemas.microsoft.com/office/drawing/2014/main" id="{D7EE24CA-1BB3-2A49-BB45-685ADE9A4ECA}"/>
              </a:ext>
            </a:extLst>
          </p:cNvPr>
          <p:cNvSpPr/>
          <p:nvPr/>
        </p:nvSpPr>
        <p:spPr>
          <a:xfrm>
            <a:off x="3960174" y="1799199"/>
            <a:ext cx="720000" cy="720000"/>
          </a:xfrm>
          <a:prstGeom prst="ellipse">
            <a:avLst/>
          </a:prstGeom>
          <a:solidFill>
            <a:srgbClr val="E7EEE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30" name="Oval 29" descr="CMSLegal_Shape_Fill">
            <a:extLst>
              <a:ext uri="{FF2B5EF4-FFF2-40B4-BE49-F238E27FC236}">
                <a16:creationId xmlns:a16="http://schemas.microsoft.com/office/drawing/2014/main" id="{7E0404AB-4209-484B-92B1-FD2993D09F77}"/>
              </a:ext>
            </a:extLst>
          </p:cNvPr>
          <p:cNvSpPr>
            <a:spLocks noChangeAspect="1"/>
          </p:cNvSpPr>
          <p:nvPr/>
        </p:nvSpPr>
        <p:spPr>
          <a:xfrm>
            <a:off x="4799008" y="1799199"/>
            <a:ext cx="720000" cy="720000"/>
          </a:xfrm>
          <a:prstGeom prst="ellipse">
            <a:avLst/>
          </a:prstGeom>
          <a:solidFill>
            <a:srgbClr val="E7EEE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31" name="Oval 30" descr="CMSLegal_Shape_Fill">
            <a:extLst>
              <a:ext uri="{FF2B5EF4-FFF2-40B4-BE49-F238E27FC236}">
                <a16:creationId xmlns:a16="http://schemas.microsoft.com/office/drawing/2014/main" id="{C97FCAC3-92D8-5C41-885A-363D676E4BCF}"/>
              </a:ext>
            </a:extLst>
          </p:cNvPr>
          <p:cNvSpPr>
            <a:spLocks noChangeAspect="1"/>
          </p:cNvSpPr>
          <p:nvPr/>
        </p:nvSpPr>
        <p:spPr>
          <a:xfrm>
            <a:off x="5637843" y="1798009"/>
            <a:ext cx="720000" cy="720000"/>
          </a:xfrm>
          <a:prstGeom prst="ellipse">
            <a:avLst/>
          </a:prstGeom>
          <a:solidFill>
            <a:srgbClr val="E7EFF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32" name="Oval 31" descr="CMSLegal_Shape_Fill">
            <a:extLst>
              <a:ext uri="{FF2B5EF4-FFF2-40B4-BE49-F238E27FC236}">
                <a16:creationId xmlns:a16="http://schemas.microsoft.com/office/drawing/2014/main" id="{057A7E94-1AE5-CA40-AD19-9AC0A3AF8C8A}"/>
              </a:ext>
            </a:extLst>
          </p:cNvPr>
          <p:cNvSpPr>
            <a:spLocks noChangeAspect="1"/>
          </p:cNvSpPr>
          <p:nvPr/>
        </p:nvSpPr>
        <p:spPr>
          <a:xfrm>
            <a:off x="6476677" y="1798009"/>
            <a:ext cx="720000" cy="720000"/>
          </a:xfrm>
          <a:prstGeom prst="ellipse">
            <a:avLst/>
          </a:prstGeom>
          <a:solidFill>
            <a:srgbClr val="E7EFF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33" name="Oval 32" descr="CMSLegal_Shape_Fill">
            <a:extLst>
              <a:ext uri="{FF2B5EF4-FFF2-40B4-BE49-F238E27FC236}">
                <a16:creationId xmlns:a16="http://schemas.microsoft.com/office/drawing/2014/main" id="{28034BE5-E35C-B940-A57B-9B1757FD94B5}"/>
              </a:ext>
            </a:extLst>
          </p:cNvPr>
          <p:cNvSpPr>
            <a:spLocks noChangeAspect="1"/>
          </p:cNvSpPr>
          <p:nvPr/>
        </p:nvSpPr>
        <p:spPr>
          <a:xfrm>
            <a:off x="7323040" y="1813500"/>
            <a:ext cx="720000" cy="720000"/>
          </a:xfrm>
          <a:prstGeom prst="ellipse">
            <a:avLst/>
          </a:prstGeom>
          <a:solidFill>
            <a:srgbClr val="E7EFF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34" name="Oval 33" descr="CMSLegal_Shape_Fill">
            <a:extLst>
              <a:ext uri="{FF2B5EF4-FFF2-40B4-BE49-F238E27FC236}">
                <a16:creationId xmlns:a16="http://schemas.microsoft.com/office/drawing/2014/main" id="{7ADB7A02-4C94-4B43-8E1A-39CE57C25724}"/>
              </a:ext>
            </a:extLst>
          </p:cNvPr>
          <p:cNvSpPr>
            <a:spLocks noChangeAspect="1"/>
          </p:cNvSpPr>
          <p:nvPr/>
        </p:nvSpPr>
        <p:spPr>
          <a:xfrm>
            <a:off x="8161874" y="1813500"/>
            <a:ext cx="720000" cy="720000"/>
          </a:xfrm>
          <a:prstGeom prst="ellipse">
            <a:avLst/>
          </a:prstGeom>
          <a:solidFill>
            <a:srgbClr val="E7EFF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35" name="Oval 34" descr="CMSLegal_Shape_Fill">
            <a:extLst>
              <a:ext uri="{FF2B5EF4-FFF2-40B4-BE49-F238E27FC236}">
                <a16:creationId xmlns:a16="http://schemas.microsoft.com/office/drawing/2014/main" id="{9514BB75-49CE-8C4F-806C-53483F82716A}"/>
              </a:ext>
            </a:extLst>
          </p:cNvPr>
          <p:cNvSpPr>
            <a:spLocks noChangeAspect="1"/>
          </p:cNvSpPr>
          <p:nvPr/>
        </p:nvSpPr>
        <p:spPr>
          <a:xfrm>
            <a:off x="612367" y="2777040"/>
            <a:ext cx="720000" cy="720000"/>
          </a:xfrm>
          <a:prstGeom prst="ellipse">
            <a:avLst/>
          </a:prstGeom>
          <a:solidFill>
            <a:srgbClr val="E7EFF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36" name="Oval 35" descr="CMSLegal_Shape_Fill">
            <a:extLst>
              <a:ext uri="{FF2B5EF4-FFF2-40B4-BE49-F238E27FC236}">
                <a16:creationId xmlns:a16="http://schemas.microsoft.com/office/drawing/2014/main" id="{B867DCC1-442B-5048-9B07-E3453F1465C1}"/>
              </a:ext>
            </a:extLst>
          </p:cNvPr>
          <p:cNvSpPr>
            <a:spLocks noChangeAspect="1"/>
          </p:cNvSpPr>
          <p:nvPr/>
        </p:nvSpPr>
        <p:spPr>
          <a:xfrm>
            <a:off x="1451201" y="2777040"/>
            <a:ext cx="720000" cy="720000"/>
          </a:xfrm>
          <a:prstGeom prst="ellipse">
            <a:avLst/>
          </a:prstGeom>
          <a:solidFill>
            <a:srgbClr val="E7EFF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37" name="Oval 36" descr="CMSLegal_Shape_Fill">
            <a:extLst>
              <a:ext uri="{FF2B5EF4-FFF2-40B4-BE49-F238E27FC236}">
                <a16:creationId xmlns:a16="http://schemas.microsoft.com/office/drawing/2014/main" id="{040F6639-64A6-1B40-9B88-0BED0635798F}"/>
              </a:ext>
            </a:extLst>
          </p:cNvPr>
          <p:cNvSpPr>
            <a:spLocks noChangeAspect="1"/>
          </p:cNvSpPr>
          <p:nvPr/>
        </p:nvSpPr>
        <p:spPr>
          <a:xfrm>
            <a:off x="2290035" y="2775850"/>
            <a:ext cx="720000" cy="720000"/>
          </a:xfrm>
          <a:prstGeom prst="ellipse">
            <a:avLst/>
          </a:prstGeom>
          <a:solidFill>
            <a:srgbClr val="E7EFF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38" name="Oval 37" descr="CMSLegal_Shape_Fill">
            <a:extLst>
              <a:ext uri="{FF2B5EF4-FFF2-40B4-BE49-F238E27FC236}">
                <a16:creationId xmlns:a16="http://schemas.microsoft.com/office/drawing/2014/main" id="{9920198D-D5E5-1B41-80D1-CB88697C8DCC}"/>
              </a:ext>
            </a:extLst>
          </p:cNvPr>
          <p:cNvSpPr>
            <a:spLocks noChangeAspect="1"/>
          </p:cNvSpPr>
          <p:nvPr/>
        </p:nvSpPr>
        <p:spPr>
          <a:xfrm>
            <a:off x="3128869" y="2775850"/>
            <a:ext cx="720000" cy="720000"/>
          </a:xfrm>
          <a:prstGeom prst="ellipse">
            <a:avLst/>
          </a:prstGeom>
          <a:solidFill>
            <a:srgbClr val="E7EFF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39" name="Oval 38" descr="CMSLegal_Shape_Fill">
            <a:extLst>
              <a:ext uri="{FF2B5EF4-FFF2-40B4-BE49-F238E27FC236}">
                <a16:creationId xmlns:a16="http://schemas.microsoft.com/office/drawing/2014/main" id="{1EE7ED84-37AD-4647-885C-B45255806143}"/>
              </a:ext>
            </a:extLst>
          </p:cNvPr>
          <p:cNvSpPr>
            <a:spLocks noChangeAspect="1"/>
          </p:cNvSpPr>
          <p:nvPr/>
        </p:nvSpPr>
        <p:spPr>
          <a:xfrm>
            <a:off x="3967703" y="2775850"/>
            <a:ext cx="720000" cy="720000"/>
          </a:xfrm>
          <a:prstGeom prst="ellipse">
            <a:avLst/>
          </a:prstGeom>
          <a:solidFill>
            <a:srgbClr val="E7EFF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40" name="Oval 39" descr="CMSLegal_Shape_Fill">
            <a:extLst>
              <a:ext uri="{FF2B5EF4-FFF2-40B4-BE49-F238E27FC236}">
                <a16:creationId xmlns:a16="http://schemas.microsoft.com/office/drawing/2014/main" id="{32830477-604A-8244-B172-449969B7F36B}"/>
              </a:ext>
            </a:extLst>
          </p:cNvPr>
          <p:cNvSpPr>
            <a:spLocks noChangeAspect="1"/>
          </p:cNvSpPr>
          <p:nvPr/>
        </p:nvSpPr>
        <p:spPr>
          <a:xfrm>
            <a:off x="4806538" y="2774660"/>
            <a:ext cx="720000" cy="720000"/>
          </a:xfrm>
          <a:prstGeom prst="ellipse">
            <a:avLst/>
          </a:prstGeom>
          <a:solidFill>
            <a:srgbClr val="E7EFF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41" name="Oval 40" descr="CMSLegal_Shape_Fill">
            <a:extLst>
              <a:ext uri="{FF2B5EF4-FFF2-40B4-BE49-F238E27FC236}">
                <a16:creationId xmlns:a16="http://schemas.microsoft.com/office/drawing/2014/main" id="{81E349C5-30A4-4943-98D3-2E48041E33A4}"/>
              </a:ext>
            </a:extLst>
          </p:cNvPr>
          <p:cNvSpPr>
            <a:spLocks noChangeAspect="1"/>
          </p:cNvSpPr>
          <p:nvPr/>
        </p:nvSpPr>
        <p:spPr>
          <a:xfrm>
            <a:off x="5645372" y="2774660"/>
            <a:ext cx="720000" cy="720000"/>
          </a:xfrm>
          <a:prstGeom prst="ellipse">
            <a:avLst/>
          </a:prstGeom>
          <a:solidFill>
            <a:srgbClr val="E7EFF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42" name="Oval 41" descr="CMSLegal_Shape_Fill">
            <a:extLst>
              <a:ext uri="{FF2B5EF4-FFF2-40B4-BE49-F238E27FC236}">
                <a16:creationId xmlns:a16="http://schemas.microsoft.com/office/drawing/2014/main" id="{0EE6A18D-1B58-DC45-BA95-C1C92299E70D}"/>
              </a:ext>
            </a:extLst>
          </p:cNvPr>
          <p:cNvSpPr>
            <a:spLocks noChangeAspect="1"/>
          </p:cNvSpPr>
          <p:nvPr/>
        </p:nvSpPr>
        <p:spPr>
          <a:xfrm>
            <a:off x="6484206" y="2774660"/>
            <a:ext cx="720000" cy="720000"/>
          </a:xfrm>
          <a:prstGeom prst="ellipse">
            <a:avLst/>
          </a:prstGeom>
          <a:solidFill>
            <a:srgbClr val="FDF0E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43" name="Oval 42" descr="CMSLegal_Shape_Fill">
            <a:extLst>
              <a:ext uri="{FF2B5EF4-FFF2-40B4-BE49-F238E27FC236}">
                <a16:creationId xmlns:a16="http://schemas.microsoft.com/office/drawing/2014/main" id="{F53F6826-5E5C-904C-BFD3-5569C1258CDB}"/>
              </a:ext>
            </a:extLst>
          </p:cNvPr>
          <p:cNvSpPr>
            <a:spLocks noChangeAspect="1"/>
          </p:cNvSpPr>
          <p:nvPr/>
        </p:nvSpPr>
        <p:spPr>
          <a:xfrm>
            <a:off x="7323040" y="2773470"/>
            <a:ext cx="720000" cy="720000"/>
          </a:xfrm>
          <a:prstGeom prst="ellipse">
            <a:avLst/>
          </a:prstGeom>
          <a:solidFill>
            <a:srgbClr val="FDF0E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44" name="Oval 43" descr="CMSLegal_Shape_Fill">
            <a:extLst>
              <a:ext uri="{FF2B5EF4-FFF2-40B4-BE49-F238E27FC236}">
                <a16:creationId xmlns:a16="http://schemas.microsoft.com/office/drawing/2014/main" id="{F29BC61F-C3FB-CC49-BEB7-C8ED19BC5F45}"/>
              </a:ext>
            </a:extLst>
          </p:cNvPr>
          <p:cNvSpPr>
            <a:spLocks noChangeAspect="1"/>
          </p:cNvSpPr>
          <p:nvPr/>
        </p:nvSpPr>
        <p:spPr>
          <a:xfrm>
            <a:off x="8161874" y="2773470"/>
            <a:ext cx="720000" cy="720000"/>
          </a:xfrm>
          <a:prstGeom prst="ellipse">
            <a:avLst/>
          </a:prstGeom>
          <a:solidFill>
            <a:srgbClr val="FDF0E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45" name="Oval 44" descr="CMSLegal_Shape_Fill">
            <a:extLst>
              <a:ext uri="{FF2B5EF4-FFF2-40B4-BE49-F238E27FC236}">
                <a16:creationId xmlns:a16="http://schemas.microsoft.com/office/drawing/2014/main" id="{438D5E22-6DEE-434E-BFFB-4E0110C7D536}"/>
              </a:ext>
            </a:extLst>
          </p:cNvPr>
          <p:cNvSpPr>
            <a:spLocks noChangeAspect="1"/>
          </p:cNvSpPr>
          <p:nvPr/>
        </p:nvSpPr>
        <p:spPr>
          <a:xfrm>
            <a:off x="604838" y="3733440"/>
            <a:ext cx="720000" cy="720000"/>
          </a:xfrm>
          <a:prstGeom prst="ellipse">
            <a:avLst/>
          </a:prstGeom>
          <a:solidFill>
            <a:srgbClr val="FDF0E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46" name="Oval 45" descr="CMSLegal_Shape_Fill">
            <a:extLst>
              <a:ext uri="{FF2B5EF4-FFF2-40B4-BE49-F238E27FC236}">
                <a16:creationId xmlns:a16="http://schemas.microsoft.com/office/drawing/2014/main" id="{0CFF8B02-BC58-9042-8D0A-A0DD54279A05}"/>
              </a:ext>
            </a:extLst>
          </p:cNvPr>
          <p:cNvSpPr>
            <a:spLocks noChangeAspect="1"/>
          </p:cNvSpPr>
          <p:nvPr/>
        </p:nvSpPr>
        <p:spPr>
          <a:xfrm>
            <a:off x="1443672" y="3733440"/>
            <a:ext cx="720000" cy="720000"/>
          </a:xfrm>
          <a:prstGeom prst="ellipse">
            <a:avLst/>
          </a:prstGeom>
          <a:solidFill>
            <a:srgbClr val="FDF0E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47" name="Oval 46" descr="CMSLegal_Shape_Fill">
            <a:extLst>
              <a:ext uri="{FF2B5EF4-FFF2-40B4-BE49-F238E27FC236}">
                <a16:creationId xmlns:a16="http://schemas.microsoft.com/office/drawing/2014/main" id="{188CBF9D-E04B-0A46-832E-75CC59D35787}"/>
              </a:ext>
            </a:extLst>
          </p:cNvPr>
          <p:cNvSpPr>
            <a:spLocks noChangeAspect="1"/>
          </p:cNvSpPr>
          <p:nvPr/>
        </p:nvSpPr>
        <p:spPr>
          <a:xfrm>
            <a:off x="2282506" y="3732250"/>
            <a:ext cx="720000" cy="720000"/>
          </a:xfrm>
          <a:prstGeom prst="ellipse">
            <a:avLst/>
          </a:prstGeom>
          <a:solidFill>
            <a:srgbClr val="FDF0E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48" name="Oval 47" descr="CMSLegal_Shape_Fill">
            <a:extLst>
              <a:ext uri="{FF2B5EF4-FFF2-40B4-BE49-F238E27FC236}">
                <a16:creationId xmlns:a16="http://schemas.microsoft.com/office/drawing/2014/main" id="{482BD374-D17D-7E41-9C8B-00A73EAEF9D2}"/>
              </a:ext>
            </a:extLst>
          </p:cNvPr>
          <p:cNvSpPr>
            <a:spLocks noChangeAspect="1"/>
          </p:cNvSpPr>
          <p:nvPr/>
        </p:nvSpPr>
        <p:spPr>
          <a:xfrm>
            <a:off x="3121340" y="3732250"/>
            <a:ext cx="720000" cy="720000"/>
          </a:xfrm>
          <a:prstGeom prst="ellipse">
            <a:avLst/>
          </a:prstGeom>
          <a:solidFill>
            <a:srgbClr val="FDF0E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49" name="Oval 48" descr="CMSLegal_Shape_Fill">
            <a:extLst>
              <a:ext uri="{FF2B5EF4-FFF2-40B4-BE49-F238E27FC236}">
                <a16:creationId xmlns:a16="http://schemas.microsoft.com/office/drawing/2014/main" id="{74A0EFC0-87F3-A146-85D0-683611D02759}"/>
              </a:ext>
            </a:extLst>
          </p:cNvPr>
          <p:cNvSpPr>
            <a:spLocks noChangeAspect="1"/>
          </p:cNvSpPr>
          <p:nvPr/>
        </p:nvSpPr>
        <p:spPr>
          <a:xfrm>
            <a:off x="3960174" y="3732250"/>
            <a:ext cx="720000" cy="720000"/>
          </a:xfrm>
          <a:prstGeom prst="ellipse">
            <a:avLst/>
          </a:prstGeom>
          <a:solidFill>
            <a:srgbClr val="FDF0E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50" name="Oval 49" descr="CMSLegal_Shape_Fill">
            <a:extLst>
              <a:ext uri="{FF2B5EF4-FFF2-40B4-BE49-F238E27FC236}">
                <a16:creationId xmlns:a16="http://schemas.microsoft.com/office/drawing/2014/main" id="{28FDDAFD-39A3-C746-A7D1-AD102C6D310E}"/>
              </a:ext>
            </a:extLst>
          </p:cNvPr>
          <p:cNvSpPr>
            <a:spLocks noChangeAspect="1"/>
          </p:cNvSpPr>
          <p:nvPr/>
        </p:nvSpPr>
        <p:spPr>
          <a:xfrm>
            <a:off x="4799009" y="3731060"/>
            <a:ext cx="720000" cy="720000"/>
          </a:xfrm>
          <a:prstGeom prst="ellipse">
            <a:avLst/>
          </a:prstGeom>
          <a:solidFill>
            <a:srgbClr val="FDF0E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51" name="Oval 50" descr="CMSLegal_Shape_Fill">
            <a:extLst>
              <a:ext uri="{FF2B5EF4-FFF2-40B4-BE49-F238E27FC236}">
                <a16:creationId xmlns:a16="http://schemas.microsoft.com/office/drawing/2014/main" id="{9C7D62CC-A120-8B45-9042-473386448A97}"/>
              </a:ext>
            </a:extLst>
          </p:cNvPr>
          <p:cNvSpPr>
            <a:spLocks noChangeAspect="1"/>
          </p:cNvSpPr>
          <p:nvPr/>
        </p:nvSpPr>
        <p:spPr>
          <a:xfrm>
            <a:off x="5637843" y="3731060"/>
            <a:ext cx="720000" cy="720000"/>
          </a:xfrm>
          <a:prstGeom prst="ellipse">
            <a:avLst/>
          </a:prstGeom>
          <a:solidFill>
            <a:srgbClr val="FDF0E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52" name="Oval 51" descr="CMSLegal_Shape_Fill">
            <a:extLst>
              <a:ext uri="{FF2B5EF4-FFF2-40B4-BE49-F238E27FC236}">
                <a16:creationId xmlns:a16="http://schemas.microsoft.com/office/drawing/2014/main" id="{2944428F-15D4-2249-BF02-3CEC4E7BB266}"/>
              </a:ext>
            </a:extLst>
          </p:cNvPr>
          <p:cNvSpPr>
            <a:spLocks noChangeAspect="1"/>
          </p:cNvSpPr>
          <p:nvPr/>
        </p:nvSpPr>
        <p:spPr>
          <a:xfrm>
            <a:off x="6476677" y="3731060"/>
            <a:ext cx="720000" cy="720000"/>
          </a:xfrm>
          <a:prstGeom prst="ellipse">
            <a:avLst/>
          </a:prstGeom>
          <a:solidFill>
            <a:srgbClr val="FDF0E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53" name="Oval 52" descr="CMSLegal_Shape_Fill">
            <a:extLst>
              <a:ext uri="{FF2B5EF4-FFF2-40B4-BE49-F238E27FC236}">
                <a16:creationId xmlns:a16="http://schemas.microsoft.com/office/drawing/2014/main" id="{2DBBC056-345A-B040-9E19-AC66B54F8161}"/>
              </a:ext>
            </a:extLst>
          </p:cNvPr>
          <p:cNvSpPr>
            <a:spLocks noChangeAspect="1"/>
          </p:cNvSpPr>
          <p:nvPr/>
        </p:nvSpPr>
        <p:spPr>
          <a:xfrm>
            <a:off x="7315511" y="3729870"/>
            <a:ext cx="720000" cy="720000"/>
          </a:xfrm>
          <a:prstGeom prst="ellipse">
            <a:avLst/>
          </a:prstGeom>
          <a:solidFill>
            <a:srgbClr val="FDF0E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54" name="Oval 53" descr="CMSLegal_Shape_Fill">
            <a:extLst>
              <a:ext uri="{FF2B5EF4-FFF2-40B4-BE49-F238E27FC236}">
                <a16:creationId xmlns:a16="http://schemas.microsoft.com/office/drawing/2014/main" id="{E1E2EB0D-CE49-B249-986C-94B3B085B3BD}"/>
              </a:ext>
            </a:extLst>
          </p:cNvPr>
          <p:cNvSpPr>
            <a:spLocks noChangeAspect="1"/>
          </p:cNvSpPr>
          <p:nvPr/>
        </p:nvSpPr>
        <p:spPr>
          <a:xfrm>
            <a:off x="8154345" y="3729870"/>
            <a:ext cx="720000" cy="720000"/>
          </a:xfrm>
          <a:prstGeom prst="ellipse">
            <a:avLst/>
          </a:prstGeom>
          <a:solidFill>
            <a:srgbClr val="FDF0E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55" name="Oval 54" descr="CMSLegal_Shape_Fill">
            <a:extLst>
              <a:ext uri="{FF2B5EF4-FFF2-40B4-BE49-F238E27FC236}">
                <a16:creationId xmlns:a16="http://schemas.microsoft.com/office/drawing/2014/main" id="{CC64E20A-3919-8540-868D-3C0BA07F368B}"/>
              </a:ext>
            </a:extLst>
          </p:cNvPr>
          <p:cNvSpPr>
            <a:spLocks noChangeAspect="1"/>
          </p:cNvSpPr>
          <p:nvPr/>
        </p:nvSpPr>
        <p:spPr>
          <a:xfrm>
            <a:off x="604838" y="4686272"/>
            <a:ext cx="720000" cy="720000"/>
          </a:xfrm>
          <a:prstGeom prst="ellipse">
            <a:avLst/>
          </a:prstGeom>
          <a:solidFill>
            <a:srgbClr val="FDF0E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56" name="Oval 55" descr="CMSLegal_Shape_Fill">
            <a:extLst>
              <a:ext uri="{FF2B5EF4-FFF2-40B4-BE49-F238E27FC236}">
                <a16:creationId xmlns:a16="http://schemas.microsoft.com/office/drawing/2014/main" id="{78F5E829-C459-4C49-AE60-90B246B6A662}"/>
              </a:ext>
            </a:extLst>
          </p:cNvPr>
          <p:cNvSpPr>
            <a:spLocks noChangeAspect="1"/>
          </p:cNvSpPr>
          <p:nvPr/>
        </p:nvSpPr>
        <p:spPr>
          <a:xfrm>
            <a:off x="1443672" y="4686272"/>
            <a:ext cx="720000" cy="720000"/>
          </a:xfrm>
          <a:prstGeom prst="ellipse">
            <a:avLst/>
          </a:prstGeom>
          <a:solidFill>
            <a:srgbClr val="FDF0E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57" name="Oval 56" descr="CMSLegal_Shape_Fill">
            <a:extLst>
              <a:ext uri="{FF2B5EF4-FFF2-40B4-BE49-F238E27FC236}">
                <a16:creationId xmlns:a16="http://schemas.microsoft.com/office/drawing/2014/main" id="{56D29C96-B721-384B-BB6D-F3767E2829E2}"/>
              </a:ext>
            </a:extLst>
          </p:cNvPr>
          <p:cNvSpPr>
            <a:spLocks noChangeAspect="1"/>
          </p:cNvSpPr>
          <p:nvPr/>
        </p:nvSpPr>
        <p:spPr>
          <a:xfrm>
            <a:off x="2282506" y="4685082"/>
            <a:ext cx="720000" cy="720000"/>
          </a:xfrm>
          <a:prstGeom prst="ellipse">
            <a:avLst/>
          </a:prstGeom>
          <a:solidFill>
            <a:srgbClr val="FDF0E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58" name="Oval 57" descr="CMSLegal_Shape_Fill">
            <a:extLst>
              <a:ext uri="{FF2B5EF4-FFF2-40B4-BE49-F238E27FC236}">
                <a16:creationId xmlns:a16="http://schemas.microsoft.com/office/drawing/2014/main" id="{4E6FFF25-1D67-0E4E-BBF9-5C0DB9795EBE}"/>
              </a:ext>
            </a:extLst>
          </p:cNvPr>
          <p:cNvSpPr>
            <a:spLocks noChangeAspect="1"/>
          </p:cNvSpPr>
          <p:nvPr/>
        </p:nvSpPr>
        <p:spPr>
          <a:xfrm>
            <a:off x="3121340" y="4685082"/>
            <a:ext cx="720000" cy="720000"/>
          </a:xfrm>
          <a:prstGeom prst="ellipse">
            <a:avLst/>
          </a:prstGeom>
          <a:solidFill>
            <a:srgbClr val="FDF0E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59" name="Oval 58" descr="CMSLegal_Shape_Fill">
            <a:extLst>
              <a:ext uri="{FF2B5EF4-FFF2-40B4-BE49-F238E27FC236}">
                <a16:creationId xmlns:a16="http://schemas.microsoft.com/office/drawing/2014/main" id="{24F24E38-B9F9-EA43-99A3-CF7E9740B156}"/>
              </a:ext>
            </a:extLst>
          </p:cNvPr>
          <p:cNvSpPr>
            <a:spLocks noChangeAspect="1"/>
          </p:cNvSpPr>
          <p:nvPr/>
        </p:nvSpPr>
        <p:spPr>
          <a:xfrm>
            <a:off x="3960174" y="4685082"/>
            <a:ext cx="720000" cy="720000"/>
          </a:xfrm>
          <a:prstGeom prst="ellipse">
            <a:avLst/>
          </a:prstGeom>
          <a:solidFill>
            <a:srgbClr val="FDF0E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60" name="Oval 59" descr="CMSLegal_Shape_Fill">
            <a:extLst>
              <a:ext uri="{FF2B5EF4-FFF2-40B4-BE49-F238E27FC236}">
                <a16:creationId xmlns:a16="http://schemas.microsoft.com/office/drawing/2014/main" id="{4396B342-DDFE-E64F-A0A8-256ECE4BBC5C}"/>
              </a:ext>
            </a:extLst>
          </p:cNvPr>
          <p:cNvSpPr>
            <a:spLocks noChangeAspect="1"/>
          </p:cNvSpPr>
          <p:nvPr/>
        </p:nvSpPr>
        <p:spPr>
          <a:xfrm>
            <a:off x="4799009" y="4683892"/>
            <a:ext cx="720000" cy="720000"/>
          </a:xfrm>
          <a:prstGeom prst="ellipse">
            <a:avLst/>
          </a:prstGeom>
          <a:solidFill>
            <a:srgbClr val="FDF0E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61" name="Oval 60" descr="CMSLegal_Shape_Fill">
            <a:extLst>
              <a:ext uri="{FF2B5EF4-FFF2-40B4-BE49-F238E27FC236}">
                <a16:creationId xmlns:a16="http://schemas.microsoft.com/office/drawing/2014/main" id="{530BB888-84EA-EA4C-8B8D-8AFA0A144878}"/>
              </a:ext>
            </a:extLst>
          </p:cNvPr>
          <p:cNvSpPr>
            <a:spLocks noChangeAspect="1"/>
          </p:cNvSpPr>
          <p:nvPr/>
        </p:nvSpPr>
        <p:spPr>
          <a:xfrm>
            <a:off x="5637843" y="4683892"/>
            <a:ext cx="720000" cy="720000"/>
          </a:xfrm>
          <a:prstGeom prst="ellipse">
            <a:avLst/>
          </a:prstGeom>
          <a:solidFill>
            <a:srgbClr val="FDF0E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62" name="Oval 61" descr="CMSLegal_Shape_Fill">
            <a:extLst>
              <a:ext uri="{FF2B5EF4-FFF2-40B4-BE49-F238E27FC236}">
                <a16:creationId xmlns:a16="http://schemas.microsoft.com/office/drawing/2014/main" id="{FF89C52F-FAD0-084E-BF6F-67CEF47BE532}"/>
              </a:ext>
            </a:extLst>
          </p:cNvPr>
          <p:cNvSpPr>
            <a:spLocks noChangeAspect="1"/>
          </p:cNvSpPr>
          <p:nvPr/>
        </p:nvSpPr>
        <p:spPr>
          <a:xfrm>
            <a:off x="6476677" y="4683892"/>
            <a:ext cx="720000" cy="720000"/>
          </a:xfrm>
          <a:prstGeom prst="ellipse">
            <a:avLst/>
          </a:prstGeom>
          <a:solidFill>
            <a:srgbClr val="FDF0E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63" name="Oval 62" descr="CMSLegal_Shape_Fill">
            <a:extLst>
              <a:ext uri="{FF2B5EF4-FFF2-40B4-BE49-F238E27FC236}">
                <a16:creationId xmlns:a16="http://schemas.microsoft.com/office/drawing/2014/main" id="{BBD66E42-555C-8A4A-A9E7-C4A8B0EA5B92}"/>
              </a:ext>
            </a:extLst>
          </p:cNvPr>
          <p:cNvSpPr>
            <a:spLocks noChangeAspect="1"/>
          </p:cNvSpPr>
          <p:nvPr/>
        </p:nvSpPr>
        <p:spPr>
          <a:xfrm>
            <a:off x="7315511" y="4682702"/>
            <a:ext cx="720000" cy="720000"/>
          </a:xfrm>
          <a:prstGeom prst="ellipse">
            <a:avLst/>
          </a:prstGeom>
          <a:solidFill>
            <a:srgbClr val="FDF0E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64" name="Oval 63" descr="CMSLegal_Shape_Fill">
            <a:extLst>
              <a:ext uri="{FF2B5EF4-FFF2-40B4-BE49-F238E27FC236}">
                <a16:creationId xmlns:a16="http://schemas.microsoft.com/office/drawing/2014/main" id="{CDF45739-D139-A14C-8EA7-C377A7CD8567}"/>
              </a:ext>
            </a:extLst>
          </p:cNvPr>
          <p:cNvSpPr>
            <a:spLocks noChangeAspect="1"/>
          </p:cNvSpPr>
          <p:nvPr/>
        </p:nvSpPr>
        <p:spPr>
          <a:xfrm>
            <a:off x="8154345" y="4682702"/>
            <a:ext cx="720000" cy="720000"/>
          </a:xfrm>
          <a:prstGeom prst="ellipse">
            <a:avLst/>
          </a:prstGeom>
          <a:solidFill>
            <a:srgbClr val="FDF0E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65" name="Oval 64" descr="CMSLegal_Shape_Fill">
            <a:extLst>
              <a:ext uri="{FF2B5EF4-FFF2-40B4-BE49-F238E27FC236}">
                <a16:creationId xmlns:a16="http://schemas.microsoft.com/office/drawing/2014/main" id="{A1BE7A37-D4DE-F445-9072-FBE2070659F0}"/>
              </a:ext>
            </a:extLst>
          </p:cNvPr>
          <p:cNvSpPr>
            <a:spLocks noChangeAspect="1"/>
          </p:cNvSpPr>
          <p:nvPr/>
        </p:nvSpPr>
        <p:spPr>
          <a:xfrm>
            <a:off x="614264" y="5591503"/>
            <a:ext cx="720000" cy="720000"/>
          </a:xfrm>
          <a:prstGeom prst="ellipse">
            <a:avLst/>
          </a:prstGeom>
          <a:solidFill>
            <a:srgbClr val="FDF0E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66" name="Oval 65" descr="CMSLegal_Shape_Fill">
            <a:extLst>
              <a:ext uri="{FF2B5EF4-FFF2-40B4-BE49-F238E27FC236}">
                <a16:creationId xmlns:a16="http://schemas.microsoft.com/office/drawing/2014/main" id="{7562A9DF-4A26-9C45-BF76-F96A30F034CE}"/>
              </a:ext>
            </a:extLst>
          </p:cNvPr>
          <p:cNvSpPr>
            <a:spLocks noChangeAspect="1"/>
          </p:cNvSpPr>
          <p:nvPr/>
        </p:nvSpPr>
        <p:spPr>
          <a:xfrm>
            <a:off x="1453098" y="5591503"/>
            <a:ext cx="720000" cy="720000"/>
          </a:xfrm>
          <a:prstGeom prst="ellipse">
            <a:avLst/>
          </a:prstGeom>
          <a:solidFill>
            <a:srgbClr val="FDF0E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67" name="Oval 66" descr="CMSLegal_Shape_Fill">
            <a:extLst>
              <a:ext uri="{FF2B5EF4-FFF2-40B4-BE49-F238E27FC236}">
                <a16:creationId xmlns:a16="http://schemas.microsoft.com/office/drawing/2014/main" id="{CD1DE3E0-6CDD-0D4F-A872-27FCD8E4EC67}"/>
              </a:ext>
            </a:extLst>
          </p:cNvPr>
          <p:cNvSpPr>
            <a:spLocks noChangeAspect="1"/>
          </p:cNvSpPr>
          <p:nvPr/>
        </p:nvSpPr>
        <p:spPr>
          <a:xfrm>
            <a:off x="2291932" y="5590313"/>
            <a:ext cx="720000" cy="720000"/>
          </a:xfrm>
          <a:prstGeom prst="ellipse">
            <a:avLst/>
          </a:prstGeom>
          <a:solidFill>
            <a:srgbClr val="FDF0E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68" name="Oval 67" descr="CMSLegal_Shape_Fill">
            <a:extLst>
              <a:ext uri="{FF2B5EF4-FFF2-40B4-BE49-F238E27FC236}">
                <a16:creationId xmlns:a16="http://schemas.microsoft.com/office/drawing/2014/main" id="{C45398FA-72CA-2845-A05D-491C5BCC4D03}"/>
              </a:ext>
            </a:extLst>
          </p:cNvPr>
          <p:cNvSpPr>
            <a:spLocks noChangeAspect="1"/>
          </p:cNvSpPr>
          <p:nvPr/>
        </p:nvSpPr>
        <p:spPr>
          <a:xfrm>
            <a:off x="3130766" y="5590313"/>
            <a:ext cx="720000" cy="720000"/>
          </a:xfrm>
          <a:prstGeom prst="ellipse">
            <a:avLst/>
          </a:prstGeom>
          <a:solidFill>
            <a:srgbClr val="FDF0E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69" name="Oval 68" descr="CMSLegal_Shape_Fill">
            <a:extLst>
              <a:ext uri="{FF2B5EF4-FFF2-40B4-BE49-F238E27FC236}">
                <a16:creationId xmlns:a16="http://schemas.microsoft.com/office/drawing/2014/main" id="{8E466881-264D-0744-BDF8-435C118027B5}"/>
              </a:ext>
            </a:extLst>
          </p:cNvPr>
          <p:cNvSpPr>
            <a:spLocks noChangeAspect="1"/>
          </p:cNvSpPr>
          <p:nvPr/>
        </p:nvSpPr>
        <p:spPr>
          <a:xfrm>
            <a:off x="3969600" y="5590313"/>
            <a:ext cx="720000" cy="720000"/>
          </a:xfrm>
          <a:prstGeom prst="ellipse">
            <a:avLst/>
          </a:prstGeom>
          <a:solidFill>
            <a:srgbClr val="FDF0E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70" name="Oval 69" descr="CMSLegal_Shape_Fill">
            <a:extLst>
              <a:ext uri="{FF2B5EF4-FFF2-40B4-BE49-F238E27FC236}">
                <a16:creationId xmlns:a16="http://schemas.microsoft.com/office/drawing/2014/main" id="{555D6C43-56FF-F642-B59C-E167AD6A9669}"/>
              </a:ext>
            </a:extLst>
          </p:cNvPr>
          <p:cNvSpPr>
            <a:spLocks noChangeAspect="1"/>
          </p:cNvSpPr>
          <p:nvPr/>
        </p:nvSpPr>
        <p:spPr>
          <a:xfrm>
            <a:off x="4808435" y="5589123"/>
            <a:ext cx="720000" cy="720000"/>
          </a:xfrm>
          <a:prstGeom prst="ellipse">
            <a:avLst/>
          </a:prstGeom>
          <a:solidFill>
            <a:srgbClr val="FDF0E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71" name="Oval 70" descr="CMSLegal_Shape_Fill">
            <a:extLst>
              <a:ext uri="{FF2B5EF4-FFF2-40B4-BE49-F238E27FC236}">
                <a16:creationId xmlns:a16="http://schemas.microsoft.com/office/drawing/2014/main" id="{CE93BBEF-B005-AA45-80C8-F068025C6359}"/>
              </a:ext>
            </a:extLst>
          </p:cNvPr>
          <p:cNvSpPr>
            <a:spLocks noChangeAspect="1"/>
          </p:cNvSpPr>
          <p:nvPr/>
        </p:nvSpPr>
        <p:spPr>
          <a:xfrm>
            <a:off x="5647269" y="5589123"/>
            <a:ext cx="720000" cy="720000"/>
          </a:xfrm>
          <a:prstGeom prst="ellipse">
            <a:avLst/>
          </a:prstGeom>
          <a:solidFill>
            <a:srgbClr val="FDF0E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72" name="Oval 71" descr="CMSLegal_Shape_Fill">
            <a:extLst>
              <a:ext uri="{FF2B5EF4-FFF2-40B4-BE49-F238E27FC236}">
                <a16:creationId xmlns:a16="http://schemas.microsoft.com/office/drawing/2014/main" id="{50C83EA8-0F32-3F46-9AC1-6D3058B55107}"/>
              </a:ext>
            </a:extLst>
          </p:cNvPr>
          <p:cNvSpPr>
            <a:spLocks noChangeAspect="1"/>
          </p:cNvSpPr>
          <p:nvPr/>
        </p:nvSpPr>
        <p:spPr>
          <a:xfrm>
            <a:off x="6486103" y="5589123"/>
            <a:ext cx="720000" cy="720000"/>
          </a:xfrm>
          <a:prstGeom prst="ellipse">
            <a:avLst/>
          </a:prstGeom>
          <a:solidFill>
            <a:srgbClr val="FDF0E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73" name="Oval 72" descr="CMSLegal_Shape_Fill">
            <a:extLst>
              <a:ext uri="{FF2B5EF4-FFF2-40B4-BE49-F238E27FC236}">
                <a16:creationId xmlns:a16="http://schemas.microsoft.com/office/drawing/2014/main" id="{1CB2B832-3643-F844-B01A-8750A02FA568}"/>
              </a:ext>
            </a:extLst>
          </p:cNvPr>
          <p:cNvSpPr>
            <a:spLocks noChangeAspect="1"/>
          </p:cNvSpPr>
          <p:nvPr/>
        </p:nvSpPr>
        <p:spPr>
          <a:xfrm>
            <a:off x="7324937" y="5587933"/>
            <a:ext cx="720000" cy="720000"/>
          </a:xfrm>
          <a:prstGeom prst="ellipse">
            <a:avLst/>
          </a:prstGeom>
          <a:solidFill>
            <a:srgbClr val="FDF0E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74" name="Oval 73" descr="CMSLegal_Shape_Fill">
            <a:extLst>
              <a:ext uri="{FF2B5EF4-FFF2-40B4-BE49-F238E27FC236}">
                <a16:creationId xmlns:a16="http://schemas.microsoft.com/office/drawing/2014/main" id="{8A9C2043-456D-F94B-813B-4E5B48C11309}"/>
              </a:ext>
            </a:extLst>
          </p:cNvPr>
          <p:cNvSpPr>
            <a:spLocks noChangeAspect="1"/>
          </p:cNvSpPr>
          <p:nvPr/>
        </p:nvSpPr>
        <p:spPr>
          <a:xfrm>
            <a:off x="8163771" y="5587933"/>
            <a:ext cx="720000" cy="720000"/>
          </a:xfrm>
          <a:prstGeom prst="ellipse">
            <a:avLst/>
          </a:prstGeom>
          <a:solidFill>
            <a:srgbClr val="FDF0E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75" name="Oval 74" descr="CMSLegal_Shape_Fill">
            <a:extLst>
              <a:ext uri="{FF2B5EF4-FFF2-40B4-BE49-F238E27FC236}">
                <a16:creationId xmlns:a16="http://schemas.microsoft.com/office/drawing/2014/main" id="{885A5F43-13F9-9942-B9D2-1C3CD7B3A030}"/>
              </a:ext>
            </a:extLst>
          </p:cNvPr>
          <p:cNvSpPr/>
          <p:nvPr userDrawn="1"/>
        </p:nvSpPr>
        <p:spPr>
          <a:xfrm>
            <a:off x="612367" y="1800389"/>
            <a:ext cx="720000" cy="720000"/>
          </a:xfrm>
          <a:prstGeom prst="ellipse">
            <a:avLst/>
          </a:prstGeom>
          <a:solidFill>
            <a:srgbClr val="E7EEE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76" name="Title 1">
            <a:extLst>
              <a:ext uri="{FF2B5EF4-FFF2-40B4-BE49-F238E27FC236}">
                <a16:creationId xmlns:a16="http://schemas.microsoft.com/office/drawing/2014/main" id="{03DC20BF-B2A7-964F-8738-8EEED69E04A0}"/>
              </a:ext>
            </a:extLst>
          </p:cNvPr>
          <p:cNvSpPr>
            <a:spLocks noGrp="1"/>
          </p:cNvSpPr>
          <p:nvPr userDrawn="1">
            <p:ph type="title"/>
          </p:nvPr>
        </p:nvSpPr>
        <p:spPr>
          <a:xfrm>
            <a:off x="593999" y="594000"/>
            <a:ext cx="7959001" cy="900000"/>
          </a:xfrm>
        </p:spPr>
        <p:txBody>
          <a:bodyPr anchor="t"/>
          <a:lstStyle>
            <a:lvl1pPr>
              <a:defRPr sz="3200" b="0"/>
            </a:lvl1pPr>
          </a:lstStyle>
          <a:p>
            <a:r>
              <a:rPr lang="en-US" dirty="0"/>
              <a:t>Click to edit Master title style</a:t>
            </a:r>
          </a:p>
        </p:txBody>
      </p:sp>
      <p:sp>
        <p:nvSpPr>
          <p:cNvPr id="77" name="Footer Placeholder 4">
            <a:extLst>
              <a:ext uri="{FF2B5EF4-FFF2-40B4-BE49-F238E27FC236}">
                <a16:creationId xmlns:a16="http://schemas.microsoft.com/office/drawing/2014/main" id="{0B6F25AC-A37B-2C4D-9B65-EFD630A3FD88}"/>
              </a:ext>
            </a:extLst>
          </p:cNvPr>
          <p:cNvSpPr>
            <a:spLocks noGrp="1"/>
          </p:cNvSpPr>
          <p:nvPr userDrawn="1">
            <p:ph type="ftr" sz="quarter" idx="3"/>
          </p:nvPr>
        </p:nvSpPr>
        <p:spPr>
          <a:xfrm>
            <a:off x="882001" y="6264000"/>
            <a:ext cx="3960000" cy="594000"/>
          </a:xfrm>
          <a:prstGeom prst="rect">
            <a:avLst/>
          </a:prstGeom>
        </p:spPr>
        <p:txBody>
          <a:bodyPr vert="horz" lIns="0" tIns="0" rIns="0" bIns="0" rtlCol="0" anchor="ctr"/>
          <a:lstStyle>
            <a:lvl1pPr algn="l">
              <a:defRPr sz="1000" b="0">
                <a:solidFill>
                  <a:schemeClr val="tx1"/>
                </a:solidFill>
                <a:latin typeface="+mj-lt"/>
                <a:ea typeface="Open Sans" panose="020B0606030504020204" pitchFamily="34" charset="0"/>
                <a:cs typeface="Open Sans" panose="020B0606030504020204" pitchFamily="34" charset="0"/>
              </a:defRPr>
            </a:lvl1pPr>
          </a:lstStyle>
          <a:p>
            <a:r>
              <a:rPr lang="en-GB" dirty="0"/>
              <a:t>CMS Pitch Template | 2022</a:t>
            </a:r>
          </a:p>
        </p:txBody>
      </p:sp>
      <p:sp>
        <p:nvSpPr>
          <p:cNvPr id="78" name="Date Placeholder 2">
            <a:extLst>
              <a:ext uri="{FF2B5EF4-FFF2-40B4-BE49-F238E27FC236}">
                <a16:creationId xmlns:a16="http://schemas.microsoft.com/office/drawing/2014/main" id="{B387BEC9-6FDC-2448-99DB-B616AA0F23D3}"/>
              </a:ext>
            </a:extLst>
          </p:cNvPr>
          <p:cNvSpPr>
            <a:spLocks noGrp="1"/>
          </p:cNvSpPr>
          <p:nvPr userDrawn="1">
            <p:ph type="dt" sz="half" idx="2"/>
          </p:nvPr>
        </p:nvSpPr>
        <p:spPr>
          <a:xfrm>
            <a:off x="8363795" y="6262688"/>
            <a:ext cx="3240000" cy="594000"/>
          </a:xfrm>
          <a:prstGeom prst="rect">
            <a:avLst/>
          </a:prstGeom>
        </p:spPr>
        <p:txBody>
          <a:bodyPr vert="horz" lIns="0" tIns="0" rIns="0" bIns="0" rtlCol="0" anchor="ctr"/>
          <a:lstStyle>
            <a:lvl1pPr algn="r">
              <a:defRPr sz="1000" b="0">
                <a:solidFill>
                  <a:schemeClr val="tx1"/>
                </a:solidFill>
              </a:defRPr>
            </a:lvl1pPr>
          </a:lstStyle>
          <a:p>
            <a:r>
              <a:rPr lang="de-DE" dirty="0"/>
              <a:t>CMS Firm</a:t>
            </a:r>
            <a:endParaRPr lang="en-GB" dirty="0"/>
          </a:p>
        </p:txBody>
      </p:sp>
      <p:sp>
        <p:nvSpPr>
          <p:cNvPr id="79" name="Slide Number Placeholder 5">
            <a:extLst>
              <a:ext uri="{FF2B5EF4-FFF2-40B4-BE49-F238E27FC236}">
                <a16:creationId xmlns:a16="http://schemas.microsoft.com/office/drawing/2014/main" id="{CBD257B6-067C-8D45-8E6A-83EEAACBB35B}"/>
              </a:ext>
            </a:extLst>
          </p:cNvPr>
          <p:cNvSpPr>
            <a:spLocks noGrp="1"/>
          </p:cNvSpPr>
          <p:nvPr userDrawn="1">
            <p:ph type="sldNum" sz="quarter" idx="4"/>
          </p:nvPr>
        </p:nvSpPr>
        <p:spPr>
          <a:xfrm>
            <a:off x="594000" y="6264000"/>
            <a:ext cx="288000" cy="594000"/>
          </a:xfrm>
          <a:prstGeom prst="rect">
            <a:avLst/>
          </a:prstGeom>
        </p:spPr>
        <p:txBody>
          <a:bodyPr vert="horz" lIns="0" tIns="0" rIns="0" bIns="0" rtlCol="0" anchor="ctr"/>
          <a:lstStyle>
            <a:lvl1pPr algn="l">
              <a:defRPr sz="1000" b="0">
                <a:solidFill>
                  <a:schemeClr val="tx1"/>
                </a:solidFill>
                <a:latin typeface="+mj-lt"/>
                <a:ea typeface="Open Sans" panose="020B0606030504020204" pitchFamily="34" charset="0"/>
                <a:cs typeface="Open Sans" panose="020B0606030504020204" pitchFamily="34" charset="0"/>
              </a:defRPr>
            </a:lvl1pPr>
          </a:lstStyle>
          <a:p>
            <a:fld id="{586824BF-3B93-454D-8CFC-2835FAC2A0AB}" type="slidenum">
              <a:rPr lang="de-DE" smtClean="0"/>
              <a:pPr/>
              <a:t>‹#›</a:t>
            </a:fld>
            <a:endParaRPr lang="de-DE" dirty="0"/>
          </a:p>
        </p:txBody>
      </p:sp>
    </p:spTree>
    <p:extLst>
      <p:ext uri="{BB962C8B-B14F-4D97-AF65-F5344CB8AC3E}">
        <p14:creationId xmlns:p14="http://schemas.microsoft.com/office/powerpoint/2010/main" val="23203738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ext_slide_with_small_object">
    <p:spTree>
      <p:nvGrpSpPr>
        <p:cNvPr id="1" name=""/>
        <p:cNvGrpSpPr/>
        <p:nvPr/>
      </p:nvGrpSpPr>
      <p:grpSpPr>
        <a:xfrm>
          <a:off x="0" y="0"/>
          <a:ext cx="0" cy="0"/>
          <a:chOff x="0" y="0"/>
          <a:chExt cx="0" cy="0"/>
        </a:xfrm>
      </p:grpSpPr>
      <p:sp>
        <p:nvSpPr>
          <p:cNvPr id="9" name="Textplatzhalter 8"/>
          <p:cNvSpPr>
            <a:spLocks noGrp="1"/>
          </p:cNvSpPr>
          <p:nvPr>
            <p:ph type="body" sz="quarter" idx="12" hasCustomPrompt="1"/>
          </p:nvPr>
        </p:nvSpPr>
        <p:spPr>
          <a:xfrm>
            <a:off x="6340800" y="3441600"/>
            <a:ext cx="3840000" cy="2880000"/>
          </a:xfrm>
        </p:spPr>
        <p:txBody>
          <a:bodyPr/>
          <a:lstStyle>
            <a:lvl1pPr marL="0" indent="0">
              <a:buNone/>
              <a:defRPr sz="1000">
                <a:solidFill>
                  <a:srgbClr val="000000"/>
                </a:solidFill>
              </a:defRPr>
            </a:lvl1pPr>
            <a:lvl2pPr marL="648000">
              <a:defRPr/>
            </a:lvl2pPr>
            <a:lvl3pPr marL="900000">
              <a:defRPr/>
            </a:lvl3pPr>
            <a:lvl4pPr marL="1152000">
              <a:defRPr/>
            </a:lvl4pPr>
            <a:lvl5pPr marL="1404000">
              <a:defRPr/>
            </a:lvl5pPr>
          </a:lstStyle>
          <a:p>
            <a:pPr lvl="0"/>
            <a:r>
              <a:rPr lang="en-GB" noProof="0" dirty="0"/>
              <a:t>Insert name, title and further information about you</a:t>
            </a:r>
          </a:p>
        </p:txBody>
      </p:sp>
      <p:sp>
        <p:nvSpPr>
          <p:cNvPr id="10" name="Textplatzhalter 11"/>
          <p:cNvSpPr>
            <a:spLocks noGrp="1"/>
          </p:cNvSpPr>
          <p:nvPr>
            <p:ph type="body" sz="quarter" idx="11" hasCustomPrompt="1"/>
          </p:nvPr>
        </p:nvSpPr>
        <p:spPr>
          <a:xfrm>
            <a:off x="576000" y="1868400"/>
            <a:ext cx="5280000" cy="4446000"/>
          </a:xfrm>
        </p:spPr>
        <p:txBody>
          <a:bodyPr/>
          <a:lstStyle>
            <a:lvl1pPr>
              <a:spcBef>
                <a:spcPts val="480"/>
              </a:spcBef>
              <a:buFont typeface="Symbol" pitchFamily="18" charset="2"/>
              <a:buChar char="-"/>
              <a:defRPr sz="2000">
                <a:solidFill>
                  <a:schemeClr val="tx1"/>
                </a:solidFill>
              </a:defRPr>
            </a:lvl1pPr>
            <a:lvl2pPr marL="648000" indent="-284400">
              <a:spcBef>
                <a:spcPts val="432"/>
              </a:spcBef>
              <a:buFont typeface="Arial" pitchFamily="34" charset="0"/>
              <a:buChar char="•"/>
              <a:defRPr>
                <a:solidFill>
                  <a:schemeClr val="tx1"/>
                </a:solidFill>
              </a:defRPr>
            </a:lvl2pPr>
            <a:lvl3pPr marL="900000">
              <a:spcBef>
                <a:spcPts val="384"/>
              </a:spcBef>
              <a:buFont typeface="Symbol" pitchFamily="18" charset="2"/>
              <a:buChar char="-"/>
              <a:defRPr sz="1600" baseline="0">
                <a:solidFill>
                  <a:schemeClr val="tx1"/>
                </a:solidFill>
              </a:defRPr>
            </a:lvl3pPr>
            <a:lvl4pPr marL="1152000">
              <a:spcBef>
                <a:spcPts val="384"/>
              </a:spcBef>
              <a:buFont typeface="Arial" pitchFamily="34" charset="0"/>
              <a:buChar char="•"/>
              <a:defRPr sz="1600" baseline="0">
                <a:solidFill>
                  <a:schemeClr val="tx1"/>
                </a:solidFill>
              </a:defRPr>
            </a:lvl4pPr>
            <a:lvl5pPr marL="1404000">
              <a:spcBef>
                <a:spcPts val="384"/>
              </a:spcBef>
              <a:buFont typeface="Symbol" pitchFamily="18" charset="2"/>
              <a:buChar char="-"/>
              <a:defRPr sz="1600">
                <a:solidFill>
                  <a:schemeClr val="tx1"/>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sp>
        <p:nvSpPr>
          <p:cNvPr id="7" name="Inhaltsplatzhalter 6"/>
          <p:cNvSpPr>
            <a:spLocks noGrp="1"/>
          </p:cNvSpPr>
          <p:nvPr>
            <p:ph sz="quarter" idx="16" hasCustomPrompt="1"/>
          </p:nvPr>
        </p:nvSpPr>
        <p:spPr>
          <a:xfrm>
            <a:off x="6340800" y="1868400"/>
            <a:ext cx="1440000" cy="1440000"/>
          </a:xfrm>
        </p:spPr>
        <p:txBody>
          <a:bodyPr/>
          <a:lstStyle>
            <a:lvl1pPr marL="0" indent="0" algn="ctr">
              <a:buFontTx/>
              <a:buNone/>
              <a:defRPr sz="1400"/>
            </a:lvl1pPr>
          </a:lstStyle>
          <a:p>
            <a:pPr lvl="0"/>
            <a:r>
              <a:rPr lang="de-DE" dirty="0"/>
              <a:t>Insert </a:t>
            </a:r>
            <a:r>
              <a:rPr lang="de-DE" dirty="0" err="1"/>
              <a:t>Object</a:t>
            </a:r>
            <a:r>
              <a:rPr lang="de-DE" dirty="0"/>
              <a:t>: Cut </a:t>
            </a:r>
            <a:r>
              <a:rPr lang="de-DE" dirty="0" err="1"/>
              <a:t>images</a:t>
            </a:r>
            <a:r>
              <a:rPr lang="de-DE" dirty="0"/>
              <a:t> </a:t>
            </a:r>
            <a:r>
              <a:rPr lang="de-DE" dirty="0" err="1"/>
              <a:t>to</a:t>
            </a:r>
            <a:r>
              <a:rPr lang="de-DE" dirty="0"/>
              <a:t> 3 x 4 cm</a:t>
            </a:r>
          </a:p>
        </p:txBody>
      </p:sp>
      <p:sp>
        <p:nvSpPr>
          <p:cNvPr id="11" name="Slide Number Placeholder 5">
            <a:extLst>
              <a:ext uri="{FF2B5EF4-FFF2-40B4-BE49-F238E27FC236}">
                <a16:creationId xmlns:a16="http://schemas.microsoft.com/office/drawing/2014/main" id="{0D479B62-F351-9647-9B10-9DE00C895E5A}"/>
              </a:ext>
            </a:extLst>
          </p:cNvPr>
          <p:cNvSpPr>
            <a:spLocks noGrp="1"/>
          </p:cNvSpPr>
          <p:nvPr>
            <p:ph type="sldNum" sz="quarter" idx="4"/>
          </p:nvPr>
        </p:nvSpPr>
        <p:spPr>
          <a:xfrm>
            <a:off x="594000" y="6264000"/>
            <a:ext cx="288000" cy="594000"/>
          </a:xfrm>
          <a:prstGeom prst="rect">
            <a:avLst/>
          </a:prstGeom>
        </p:spPr>
        <p:txBody>
          <a:bodyPr vert="horz" lIns="0" tIns="0" rIns="0" bIns="0" rtlCol="0" anchor="ctr"/>
          <a:lstStyle>
            <a:lvl1pPr algn="l">
              <a:defRPr sz="1000" b="0">
                <a:solidFill>
                  <a:schemeClr val="tx1"/>
                </a:solidFill>
                <a:latin typeface="+mj-lt"/>
                <a:ea typeface="Open Sans" panose="020B0606030504020204" pitchFamily="34" charset="0"/>
                <a:cs typeface="Open Sans" panose="020B0606030504020204" pitchFamily="34" charset="0"/>
              </a:defRPr>
            </a:lvl1pPr>
          </a:lstStyle>
          <a:p>
            <a:fld id="{586824BF-3B93-454D-8CFC-2835FAC2A0AB}" type="slidenum">
              <a:rPr lang="de-DE" smtClean="0"/>
              <a:pPr/>
              <a:t>‹#›</a:t>
            </a:fld>
            <a:endParaRPr lang="de-DE" dirty="0"/>
          </a:p>
        </p:txBody>
      </p:sp>
      <p:sp>
        <p:nvSpPr>
          <p:cNvPr id="13" name="Footer Placeholder 4">
            <a:extLst>
              <a:ext uri="{FF2B5EF4-FFF2-40B4-BE49-F238E27FC236}">
                <a16:creationId xmlns:a16="http://schemas.microsoft.com/office/drawing/2014/main" id="{D4AC9E2C-4324-1345-9644-CFB96BAAD7E0}"/>
              </a:ext>
            </a:extLst>
          </p:cNvPr>
          <p:cNvSpPr>
            <a:spLocks noGrp="1"/>
          </p:cNvSpPr>
          <p:nvPr>
            <p:ph type="ftr" sz="quarter" idx="3"/>
          </p:nvPr>
        </p:nvSpPr>
        <p:spPr>
          <a:xfrm>
            <a:off x="882001" y="6264000"/>
            <a:ext cx="3960000" cy="594000"/>
          </a:xfrm>
          <a:prstGeom prst="rect">
            <a:avLst/>
          </a:prstGeom>
        </p:spPr>
        <p:txBody>
          <a:bodyPr vert="horz" lIns="0" tIns="0" rIns="0" bIns="0" rtlCol="0" anchor="ctr"/>
          <a:lstStyle>
            <a:lvl1pPr algn="l">
              <a:defRPr sz="1000" b="0">
                <a:solidFill>
                  <a:schemeClr val="tx1"/>
                </a:solidFill>
                <a:latin typeface="+mj-lt"/>
                <a:ea typeface="Open Sans" panose="020B0606030504020204" pitchFamily="34" charset="0"/>
                <a:cs typeface="Open Sans" panose="020B0606030504020204" pitchFamily="34" charset="0"/>
              </a:defRPr>
            </a:lvl1pPr>
          </a:lstStyle>
          <a:p>
            <a:r>
              <a:rPr lang="en-GB" dirty="0"/>
              <a:t>Proposal to Risen Energy | January 2023</a:t>
            </a:r>
          </a:p>
        </p:txBody>
      </p:sp>
      <p:sp>
        <p:nvSpPr>
          <p:cNvPr id="14" name="Date Placeholder 2">
            <a:extLst>
              <a:ext uri="{FF2B5EF4-FFF2-40B4-BE49-F238E27FC236}">
                <a16:creationId xmlns:a16="http://schemas.microsoft.com/office/drawing/2014/main" id="{9D2F0118-BA8E-2F4A-BC98-92B0C5D4A88A}"/>
              </a:ext>
            </a:extLst>
          </p:cNvPr>
          <p:cNvSpPr>
            <a:spLocks noGrp="1"/>
          </p:cNvSpPr>
          <p:nvPr>
            <p:ph type="dt" sz="half" idx="2"/>
          </p:nvPr>
        </p:nvSpPr>
        <p:spPr>
          <a:xfrm>
            <a:off x="8363795" y="6262688"/>
            <a:ext cx="3240000" cy="594000"/>
          </a:xfrm>
          <a:prstGeom prst="rect">
            <a:avLst/>
          </a:prstGeom>
        </p:spPr>
        <p:txBody>
          <a:bodyPr vert="horz" lIns="0" tIns="0" rIns="0" bIns="0" rtlCol="0" anchor="ctr"/>
          <a:lstStyle>
            <a:lvl1pPr algn="r">
              <a:defRPr sz="1000" b="0">
                <a:solidFill>
                  <a:schemeClr val="tx1"/>
                </a:solidFill>
              </a:defRPr>
            </a:lvl1pPr>
          </a:lstStyle>
          <a:p>
            <a:r>
              <a:rPr lang="de-DE" dirty="0"/>
              <a:t>CMS Firm</a:t>
            </a:r>
            <a:endParaRPr lang="en-GB" dirty="0"/>
          </a:p>
        </p:txBody>
      </p:sp>
      <p:sp>
        <p:nvSpPr>
          <p:cNvPr id="18" name="Title 1">
            <a:extLst>
              <a:ext uri="{FF2B5EF4-FFF2-40B4-BE49-F238E27FC236}">
                <a16:creationId xmlns:a16="http://schemas.microsoft.com/office/drawing/2014/main" id="{44057DBD-B66F-DE44-88DA-6BFBE94A794E}"/>
              </a:ext>
            </a:extLst>
          </p:cNvPr>
          <p:cNvSpPr>
            <a:spLocks noGrp="1"/>
          </p:cNvSpPr>
          <p:nvPr>
            <p:ph type="title"/>
          </p:nvPr>
        </p:nvSpPr>
        <p:spPr>
          <a:xfrm>
            <a:off x="593999" y="594000"/>
            <a:ext cx="7959001" cy="900000"/>
          </a:xfrm>
        </p:spPr>
        <p:txBody>
          <a:bodyPr anchor="t"/>
          <a:lstStyle>
            <a:lvl1pPr>
              <a:defRPr sz="3200" b="0"/>
            </a:lvl1pPr>
          </a:lstStyle>
          <a:p>
            <a:r>
              <a:rPr lang="en-US" dirty="0"/>
              <a:t>Click to edit Master title style</a:t>
            </a:r>
          </a:p>
        </p:txBody>
      </p:sp>
    </p:spTree>
    <p:extLst>
      <p:ext uri="{BB962C8B-B14F-4D97-AF65-F5344CB8AC3E}">
        <p14:creationId xmlns:p14="http://schemas.microsoft.com/office/powerpoint/2010/main" val="7387169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ext_slide_with_small_object">
    <p:spTree>
      <p:nvGrpSpPr>
        <p:cNvPr id="1" name=""/>
        <p:cNvGrpSpPr/>
        <p:nvPr/>
      </p:nvGrpSpPr>
      <p:grpSpPr>
        <a:xfrm>
          <a:off x="0" y="0"/>
          <a:ext cx="0" cy="0"/>
          <a:chOff x="0" y="0"/>
          <a:chExt cx="0" cy="0"/>
        </a:xfrm>
      </p:grpSpPr>
      <p:grpSp>
        <p:nvGrpSpPr>
          <p:cNvPr id="10" name="Group 4">
            <a:extLst>
              <a:ext uri="{FF2B5EF4-FFF2-40B4-BE49-F238E27FC236}">
                <a16:creationId xmlns:a16="http://schemas.microsoft.com/office/drawing/2014/main" id="{6D87A4E9-E318-9A79-A685-317241305D79}"/>
              </a:ext>
            </a:extLst>
          </p:cNvPr>
          <p:cNvGrpSpPr>
            <a:grpSpLocks noChangeAspect="1"/>
          </p:cNvGrpSpPr>
          <p:nvPr userDrawn="1"/>
        </p:nvGrpSpPr>
        <p:grpSpPr bwMode="auto">
          <a:xfrm>
            <a:off x="8529638" y="3175"/>
            <a:ext cx="3662362" cy="6858000"/>
            <a:chOff x="5373" y="2"/>
            <a:chExt cx="2307" cy="4320"/>
          </a:xfrm>
          <a:solidFill>
            <a:schemeClr val="tx2">
              <a:alpha val="20000"/>
            </a:schemeClr>
          </a:solidFill>
        </p:grpSpPr>
        <p:sp>
          <p:nvSpPr>
            <p:cNvPr id="19" name="Freeform 5">
              <a:extLst>
                <a:ext uri="{FF2B5EF4-FFF2-40B4-BE49-F238E27FC236}">
                  <a16:creationId xmlns:a16="http://schemas.microsoft.com/office/drawing/2014/main" id="{0DCA7CC7-57EA-E7A1-2414-23110485B004}"/>
                </a:ext>
              </a:extLst>
            </p:cNvPr>
            <p:cNvSpPr>
              <a:spLocks/>
            </p:cNvSpPr>
            <p:nvPr userDrawn="1"/>
          </p:nvSpPr>
          <p:spPr bwMode="auto">
            <a:xfrm>
              <a:off x="6907" y="2"/>
              <a:ext cx="773" cy="4320"/>
            </a:xfrm>
            <a:custGeom>
              <a:avLst/>
              <a:gdLst>
                <a:gd name="T0" fmla="*/ 10 w 386"/>
                <a:gd name="T1" fmla="*/ 1212 h 2160"/>
                <a:gd name="T2" fmla="*/ 11 w 386"/>
                <a:gd name="T3" fmla="*/ 1223 h 2160"/>
                <a:gd name="T4" fmla="*/ 294 w 386"/>
                <a:gd name="T5" fmla="*/ 2160 h 2160"/>
                <a:gd name="T6" fmla="*/ 386 w 386"/>
                <a:gd name="T7" fmla="*/ 2160 h 2160"/>
                <a:gd name="T8" fmla="*/ 386 w 386"/>
                <a:gd name="T9" fmla="*/ 0 h 2160"/>
                <a:gd name="T10" fmla="*/ 305 w 386"/>
                <a:gd name="T11" fmla="*/ 0 h 2160"/>
                <a:gd name="T12" fmla="*/ 35 w 386"/>
                <a:gd name="T13" fmla="*/ 717 h 2160"/>
                <a:gd name="T14" fmla="*/ 10 w 386"/>
                <a:gd name="T15" fmla="*/ 1212 h 2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6" h="2160">
                  <a:moveTo>
                    <a:pt x="10" y="1212"/>
                  </a:moveTo>
                  <a:cubicBezTo>
                    <a:pt x="11" y="1223"/>
                    <a:pt x="11" y="1223"/>
                    <a:pt x="11" y="1223"/>
                  </a:cubicBezTo>
                  <a:cubicBezTo>
                    <a:pt x="33" y="1572"/>
                    <a:pt x="133" y="1889"/>
                    <a:pt x="294" y="2160"/>
                  </a:cubicBezTo>
                  <a:cubicBezTo>
                    <a:pt x="386" y="2160"/>
                    <a:pt x="386" y="2160"/>
                    <a:pt x="386" y="2160"/>
                  </a:cubicBezTo>
                  <a:cubicBezTo>
                    <a:pt x="386" y="0"/>
                    <a:pt x="386" y="0"/>
                    <a:pt x="386" y="0"/>
                  </a:cubicBezTo>
                  <a:cubicBezTo>
                    <a:pt x="305" y="0"/>
                    <a:pt x="305" y="0"/>
                    <a:pt x="305" y="0"/>
                  </a:cubicBezTo>
                  <a:cubicBezTo>
                    <a:pt x="172" y="214"/>
                    <a:pt x="79" y="456"/>
                    <a:pt x="35" y="717"/>
                  </a:cubicBezTo>
                  <a:cubicBezTo>
                    <a:pt x="9" y="876"/>
                    <a:pt x="0" y="1041"/>
                    <a:pt x="10" y="12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6">
              <a:extLst>
                <a:ext uri="{FF2B5EF4-FFF2-40B4-BE49-F238E27FC236}">
                  <a16:creationId xmlns:a16="http://schemas.microsoft.com/office/drawing/2014/main" id="{62E465E5-C33B-DAF4-5AB0-A0005E6CA622}"/>
                </a:ext>
              </a:extLst>
            </p:cNvPr>
            <p:cNvSpPr>
              <a:spLocks/>
            </p:cNvSpPr>
            <p:nvPr userDrawn="1"/>
          </p:nvSpPr>
          <p:spPr bwMode="auto">
            <a:xfrm>
              <a:off x="5373" y="2"/>
              <a:ext cx="1532" cy="4320"/>
            </a:xfrm>
            <a:custGeom>
              <a:avLst/>
              <a:gdLst>
                <a:gd name="T0" fmla="*/ 483 w 765"/>
                <a:gd name="T1" fmla="*/ 1138 h 2160"/>
                <a:gd name="T2" fmla="*/ 523 w 765"/>
                <a:gd name="T3" fmla="*/ 717 h 2160"/>
                <a:gd name="T4" fmla="*/ 585 w 765"/>
                <a:gd name="T5" fmla="*/ 474 h 2160"/>
                <a:gd name="T6" fmla="*/ 765 w 765"/>
                <a:gd name="T7" fmla="*/ 0 h 2160"/>
                <a:gd name="T8" fmla="*/ 637 w 765"/>
                <a:gd name="T9" fmla="*/ 0 h 2160"/>
                <a:gd name="T10" fmla="*/ 159 w 765"/>
                <a:gd name="T11" fmla="*/ 717 h 2160"/>
                <a:gd name="T12" fmla="*/ 0 w 765"/>
                <a:gd name="T13" fmla="*/ 1548 h 2160"/>
                <a:gd name="T14" fmla="*/ 0 w 765"/>
                <a:gd name="T15" fmla="*/ 1560 h 2160"/>
                <a:gd name="T16" fmla="*/ 79 w 765"/>
                <a:gd name="T17" fmla="*/ 2160 h 2160"/>
                <a:gd name="T18" fmla="*/ 733 w 765"/>
                <a:gd name="T19" fmla="*/ 2160 h 2160"/>
                <a:gd name="T20" fmla="*/ 483 w 765"/>
                <a:gd name="T21" fmla="*/ 113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5" h="2160">
                  <a:moveTo>
                    <a:pt x="483" y="1138"/>
                  </a:moveTo>
                  <a:cubicBezTo>
                    <a:pt x="483" y="994"/>
                    <a:pt x="497" y="853"/>
                    <a:pt x="523" y="717"/>
                  </a:cubicBezTo>
                  <a:cubicBezTo>
                    <a:pt x="539" y="634"/>
                    <a:pt x="560" y="553"/>
                    <a:pt x="585" y="474"/>
                  </a:cubicBezTo>
                  <a:cubicBezTo>
                    <a:pt x="628" y="307"/>
                    <a:pt x="688" y="149"/>
                    <a:pt x="765" y="0"/>
                  </a:cubicBezTo>
                  <a:cubicBezTo>
                    <a:pt x="637" y="0"/>
                    <a:pt x="637" y="0"/>
                    <a:pt x="637" y="0"/>
                  </a:cubicBezTo>
                  <a:cubicBezTo>
                    <a:pt x="431" y="202"/>
                    <a:pt x="268" y="445"/>
                    <a:pt x="159" y="717"/>
                  </a:cubicBezTo>
                  <a:cubicBezTo>
                    <a:pt x="56" y="972"/>
                    <a:pt x="0" y="1252"/>
                    <a:pt x="0" y="1548"/>
                  </a:cubicBezTo>
                  <a:cubicBezTo>
                    <a:pt x="0" y="1560"/>
                    <a:pt x="0" y="1560"/>
                    <a:pt x="0" y="1560"/>
                  </a:cubicBezTo>
                  <a:cubicBezTo>
                    <a:pt x="0" y="1771"/>
                    <a:pt x="28" y="1972"/>
                    <a:pt x="79" y="2160"/>
                  </a:cubicBezTo>
                  <a:cubicBezTo>
                    <a:pt x="733" y="2160"/>
                    <a:pt x="733" y="2160"/>
                    <a:pt x="733" y="2160"/>
                  </a:cubicBezTo>
                  <a:cubicBezTo>
                    <a:pt x="573" y="1854"/>
                    <a:pt x="483" y="1506"/>
                    <a:pt x="483" y="1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1" name="Slide Number Placeholder 5">
            <a:extLst>
              <a:ext uri="{FF2B5EF4-FFF2-40B4-BE49-F238E27FC236}">
                <a16:creationId xmlns:a16="http://schemas.microsoft.com/office/drawing/2014/main" id="{0D479B62-F351-9647-9B10-9DE00C895E5A}"/>
              </a:ext>
            </a:extLst>
          </p:cNvPr>
          <p:cNvSpPr>
            <a:spLocks noGrp="1"/>
          </p:cNvSpPr>
          <p:nvPr>
            <p:ph type="sldNum" sz="quarter" idx="4"/>
          </p:nvPr>
        </p:nvSpPr>
        <p:spPr>
          <a:xfrm>
            <a:off x="594000" y="6264000"/>
            <a:ext cx="288000" cy="594000"/>
          </a:xfrm>
          <a:prstGeom prst="rect">
            <a:avLst/>
          </a:prstGeom>
        </p:spPr>
        <p:txBody>
          <a:bodyPr vert="horz" lIns="0" tIns="0" rIns="0" bIns="0" rtlCol="0" anchor="ctr"/>
          <a:lstStyle>
            <a:lvl1pPr algn="l">
              <a:defRPr sz="1000" b="0">
                <a:solidFill>
                  <a:schemeClr val="tx1"/>
                </a:solidFill>
                <a:latin typeface="+mj-lt"/>
                <a:ea typeface="Open Sans" panose="020B0606030504020204" pitchFamily="34" charset="0"/>
                <a:cs typeface="Open Sans" panose="020B0606030504020204" pitchFamily="34" charset="0"/>
              </a:defRPr>
            </a:lvl1pPr>
          </a:lstStyle>
          <a:p>
            <a:fld id="{586824BF-3B93-454D-8CFC-2835FAC2A0AB}" type="slidenum">
              <a:rPr lang="de-DE" smtClean="0"/>
              <a:pPr/>
              <a:t>‹#›</a:t>
            </a:fld>
            <a:endParaRPr lang="de-DE" dirty="0"/>
          </a:p>
        </p:txBody>
      </p:sp>
      <p:sp>
        <p:nvSpPr>
          <p:cNvPr id="13" name="Footer Placeholder 4">
            <a:extLst>
              <a:ext uri="{FF2B5EF4-FFF2-40B4-BE49-F238E27FC236}">
                <a16:creationId xmlns:a16="http://schemas.microsoft.com/office/drawing/2014/main" id="{D4AC9E2C-4324-1345-9644-CFB96BAAD7E0}"/>
              </a:ext>
            </a:extLst>
          </p:cNvPr>
          <p:cNvSpPr>
            <a:spLocks noGrp="1"/>
          </p:cNvSpPr>
          <p:nvPr>
            <p:ph type="ftr" sz="quarter" idx="3"/>
          </p:nvPr>
        </p:nvSpPr>
        <p:spPr>
          <a:xfrm>
            <a:off x="882001" y="6264000"/>
            <a:ext cx="3960000" cy="594000"/>
          </a:xfrm>
          <a:prstGeom prst="rect">
            <a:avLst/>
          </a:prstGeom>
        </p:spPr>
        <p:txBody>
          <a:bodyPr vert="horz" lIns="0" tIns="0" rIns="0" bIns="0" rtlCol="0" anchor="ctr"/>
          <a:lstStyle>
            <a:lvl1pPr algn="l">
              <a:defRPr sz="1000" b="0">
                <a:solidFill>
                  <a:schemeClr val="tx1"/>
                </a:solidFill>
                <a:latin typeface="+mj-lt"/>
                <a:ea typeface="Open Sans" panose="020B0606030504020204" pitchFamily="34" charset="0"/>
                <a:cs typeface="Open Sans" panose="020B0606030504020204" pitchFamily="34" charset="0"/>
              </a:defRPr>
            </a:lvl1pPr>
          </a:lstStyle>
          <a:p>
            <a:r>
              <a:rPr lang="en-GB" dirty="0"/>
              <a:t>CMS Pitch Template | 2022</a:t>
            </a:r>
          </a:p>
        </p:txBody>
      </p:sp>
      <p:sp>
        <p:nvSpPr>
          <p:cNvPr id="14" name="Date Placeholder 2">
            <a:extLst>
              <a:ext uri="{FF2B5EF4-FFF2-40B4-BE49-F238E27FC236}">
                <a16:creationId xmlns:a16="http://schemas.microsoft.com/office/drawing/2014/main" id="{9D2F0118-BA8E-2F4A-BC98-92B0C5D4A88A}"/>
              </a:ext>
            </a:extLst>
          </p:cNvPr>
          <p:cNvSpPr>
            <a:spLocks noGrp="1"/>
          </p:cNvSpPr>
          <p:nvPr>
            <p:ph type="dt" sz="half" idx="2"/>
          </p:nvPr>
        </p:nvSpPr>
        <p:spPr>
          <a:xfrm>
            <a:off x="8363795" y="6262688"/>
            <a:ext cx="3240000" cy="594000"/>
          </a:xfrm>
          <a:prstGeom prst="rect">
            <a:avLst/>
          </a:prstGeom>
        </p:spPr>
        <p:txBody>
          <a:bodyPr vert="horz" lIns="0" tIns="0" rIns="0" bIns="0" rtlCol="0" anchor="ctr"/>
          <a:lstStyle>
            <a:lvl1pPr algn="r">
              <a:defRPr sz="1000" b="0">
                <a:solidFill>
                  <a:schemeClr val="tx1"/>
                </a:solidFill>
              </a:defRPr>
            </a:lvl1pPr>
          </a:lstStyle>
          <a:p>
            <a:r>
              <a:rPr lang="de-DE" dirty="0"/>
              <a:t>CMS Firm</a:t>
            </a:r>
            <a:endParaRPr lang="en-GB" dirty="0"/>
          </a:p>
        </p:txBody>
      </p:sp>
      <p:sp>
        <p:nvSpPr>
          <p:cNvPr id="17" name="Title 1">
            <a:extLst>
              <a:ext uri="{FF2B5EF4-FFF2-40B4-BE49-F238E27FC236}">
                <a16:creationId xmlns:a16="http://schemas.microsoft.com/office/drawing/2014/main" id="{65BCE165-BBC2-0547-BC4F-B1FD3B1B673B}"/>
              </a:ext>
            </a:extLst>
          </p:cNvPr>
          <p:cNvSpPr>
            <a:spLocks noGrp="1"/>
          </p:cNvSpPr>
          <p:nvPr>
            <p:ph type="title"/>
          </p:nvPr>
        </p:nvSpPr>
        <p:spPr>
          <a:xfrm>
            <a:off x="593999" y="594000"/>
            <a:ext cx="7959001" cy="900000"/>
          </a:xfrm>
        </p:spPr>
        <p:txBody>
          <a:bodyPr anchor="t"/>
          <a:lstStyle>
            <a:lvl1pPr>
              <a:defRPr sz="3200" b="0"/>
            </a:lvl1pPr>
          </a:lstStyle>
          <a:p>
            <a:r>
              <a:rPr lang="en-US" dirty="0"/>
              <a:t>Click to edit Master title style</a:t>
            </a:r>
          </a:p>
        </p:txBody>
      </p:sp>
      <p:sp>
        <p:nvSpPr>
          <p:cNvPr id="18" name="Text Placeholder 4">
            <a:extLst>
              <a:ext uri="{FF2B5EF4-FFF2-40B4-BE49-F238E27FC236}">
                <a16:creationId xmlns:a16="http://schemas.microsoft.com/office/drawing/2014/main" id="{53CA7634-635D-6248-B515-4D7285A5153D}"/>
              </a:ext>
            </a:extLst>
          </p:cNvPr>
          <p:cNvSpPr>
            <a:spLocks noGrp="1"/>
          </p:cNvSpPr>
          <p:nvPr>
            <p:ph type="body" sz="quarter" idx="14"/>
          </p:nvPr>
        </p:nvSpPr>
        <p:spPr>
          <a:xfrm>
            <a:off x="594000" y="1800000"/>
            <a:ext cx="4860000" cy="4464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Tree>
    <p:extLst>
      <p:ext uri="{BB962C8B-B14F-4D97-AF65-F5344CB8AC3E}">
        <p14:creationId xmlns:p14="http://schemas.microsoft.com/office/powerpoint/2010/main" val="30765988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ext_slide_with_two_text_blocks">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395C80B5-55D1-BE49-AC2D-48B3FF37CD8F}"/>
              </a:ext>
            </a:extLst>
          </p:cNvPr>
          <p:cNvSpPr>
            <a:spLocks noGrp="1"/>
          </p:cNvSpPr>
          <p:nvPr>
            <p:ph type="sldNum" sz="quarter" idx="4"/>
          </p:nvPr>
        </p:nvSpPr>
        <p:spPr>
          <a:xfrm>
            <a:off x="594000" y="6264000"/>
            <a:ext cx="288000" cy="594000"/>
          </a:xfrm>
          <a:prstGeom prst="rect">
            <a:avLst/>
          </a:prstGeom>
        </p:spPr>
        <p:txBody>
          <a:bodyPr vert="horz" lIns="0" tIns="0" rIns="0" bIns="0" rtlCol="0" anchor="ctr"/>
          <a:lstStyle>
            <a:lvl1pPr algn="l">
              <a:defRPr sz="1000" b="0">
                <a:solidFill>
                  <a:schemeClr val="tx1"/>
                </a:solidFill>
                <a:latin typeface="+mj-lt"/>
                <a:ea typeface="Open Sans" panose="020B0606030504020204" pitchFamily="34" charset="0"/>
                <a:cs typeface="Open Sans" panose="020B0606030504020204" pitchFamily="34" charset="0"/>
              </a:defRPr>
            </a:lvl1pPr>
          </a:lstStyle>
          <a:p>
            <a:fld id="{586824BF-3B93-454D-8CFC-2835FAC2A0AB}" type="slidenum">
              <a:rPr lang="de-DE" smtClean="0"/>
              <a:pPr/>
              <a:t>‹#›</a:t>
            </a:fld>
            <a:endParaRPr lang="de-DE" dirty="0"/>
          </a:p>
        </p:txBody>
      </p:sp>
      <p:sp>
        <p:nvSpPr>
          <p:cNvPr id="10" name="Footer Placeholder 4">
            <a:extLst>
              <a:ext uri="{FF2B5EF4-FFF2-40B4-BE49-F238E27FC236}">
                <a16:creationId xmlns:a16="http://schemas.microsoft.com/office/drawing/2014/main" id="{AA216D30-CC64-3D48-87B2-E14345B819C4}"/>
              </a:ext>
            </a:extLst>
          </p:cNvPr>
          <p:cNvSpPr>
            <a:spLocks noGrp="1"/>
          </p:cNvSpPr>
          <p:nvPr>
            <p:ph type="ftr" sz="quarter" idx="3"/>
          </p:nvPr>
        </p:nvSpPr>
        <p:spPr>
          <a:xfrm>
            <a:off x="882001" y="6264000"/>
            <a:ext cx="3960000" cy="594000"/>
          </a:xfrm>
          <a:prstGeom prst="rect">
            <a:avLst/>
          </a:prstGeom>
        </p:spPr>
        <p:txBody>
          <a:bodyPr vert="horz" lIns="0" tIns="0" rIns="0" bIns="0" rtlCol="0" anchor="ctr"/>
          <a:lstStyle>
            <a:lvl1pPr algn="l">
              <a:defRPr sz="1000" b="0">
                <a:solidFill>
                  <a:schemeClr val="tx1"/>
                </a:solidFill>
                <a:latin typeface="+mj-lt"/>
                <a:ea typeface="Open Sans" panose="020B0606030504020204" pitchFamily="34" charset="0"/>
                <a:cs typeface="Open Sans" panose="020B0606030504020204" pitchFamily="34" charset="0"/>
              </a:defRPr>
            </a:lvl1pPr>
          </a:lstStyle>
          <a:p>
            <a:r>
              <a:rPr lang="en-GB" dirty="0"/>
              <a:t>CMS Pitch Template | 2022</a:t>
            </a:r>
          </a:p>
        </p:txBody>
      </p:sp>
      <p:sp>
        <p:nvSpPr>
          <p:cNvPr id="11" name="Date Placeholder 2">
            <a:extLst>
              <a:ext uri="{FF2B5EF4-FFF2-40B4-BE49-F238E27FC236}">
                <a16:creationId xmlns:a16="http://schemas.microsoft.com/office/drawing/2014/main" id="{89BEEE06-54AE-B846-B187-488746FEBED4}"/>
              </a:ext>
            </a:extLst>
          </p:cNvPr>
          <p:cNvSpPr>
            <a:spLocks noGrp="1"/>
          </p:cNvSpPr>
          <p:nvPr>
            <p:ph type="dt" sz="half" idx="2"/>
          </p:nvPr>
        </p:nvSpPr>
        <p:spPr>
          <a:xfrm>
            <a:off x="8363795" y="6262688"/>
            <a:ext cx="3240000" cy="594000"/>
          </a:xfrm>
          <a:prstGeom prst="rect">
            <a:avLst/>
          </a:prstGeom>
        </p:spPr>
        <p:txBody>
          <a:bodyPr vert="horz" lIns="0" tIns="0" rIns="0" bIns="0" rtlCol="0" anchor="ctr"/>
          <a:lstStyle>
            <a:lvl1pPr algn="r">
              <a:defRPr sz="1000" b="0">
                <a:solidFill>
                  <a:schemeClr val="tx1"/>
                </a:solidFill>
              </a:defRPr>
            </a:lvl1pPr>
          </a:lstStyle>
          <a:p>
            <a:r>
              <a:rPr lang="de-DE" dirty="0"/>
              <a:t>CMS Firm</a:t>
            </a:r>
            <a:endParaRPr lang="en-GB" dirty="0"/>
          </a:p>
        </p:txBody>
      </p:sp>
      <p:sp>
        <p:nvSpPr>
          <p:cNvPr id="12" name="Title 1">
            <a:extLst>
              <a:ext uri="{FF2B5EF4-FFF2-40B4-BE49-F238E27FC236}">
                <a16:creationId xmlns:a16="http://schemas.microsoft.com/office/drawing/2014/main" id="{8A6E97D3-7B3E-F14D-AE0B-C47A99775AA4}"/>
              </a:ext>
            </a:extLst>
          </p:cNvPr>
          <p:cNvSpPr>
            <a:spLocks noGrp="1"/>
          </p:cNvSpPr>
          <p:nvPr>
            <p:ph type="title"/>
          </p:nvPr>
        </p:nvSpPr>
        <p:spPr>
          <a:xfrm>
            <a:off x="593999" y="594000"/>
            <a:ext cx="7959001" cy="900000"/>
          </a:xfrm>
        </p:spPr>
        <p:txBody>
          <a:bodyPr anchor="t"/>
          <a:lstStyle>
            <a:lvl1pPr>
              <a:defRPr sz="3200" b="0"/>
            </a:lvl1pPr>
          </a:lstStyle>
          <a:p>
            <a:r>
              <a:rPr lang="en-US" dirty="0"/>
              <a:t>Click to edit Master title style</a:t>
            </a:r>
          </a:p>
        </p:txBody>
      </p:sp>
      <p:sp>
        <p:nvSpPr>
          <p:cNvPr id="13" name="Content Placeholder 3">
            <a:extLst>
              <a:ext uri="{FF2B5EF4-FFF2-40B4-BE49-F238E27FC236}">
                <a16:creationId xmlns:a16="http://schemas.microsoft.com/office/drawing/2014/main" id="{8096391F-F01C-3B4C-8ECB-5724F755653D}"/>
              </a:ext>
            </a:extLst>
          </p:cNvPr>
          <p:cNvSpPr>
            <a:spLocks noGrp="1"/>
          </p:cNvSpPr>
          <p:nvPr>
            <p:ph sz="half" idx="10"/>
          </p:nvPr>
        </p:nvSpPr>
        <p:spPr>
          <a:xfrm>
            <a:off x="6372000" y="1800000"/>
            <a:ext cx="5220000" cy="4464000"/>
          </a:xfrm>
          <a:prstGeom prst="rect">
            <a:avLst/>
          </a:prstGeom>
        </p:spPr>
        <p:txBody>
          <a:bodyPr/>
          <a:lstStyle>
            <a:lvl3pPr algn="l">
              <a:defRPr/>
            </a:lvl3pPr>
            <a:lvl4pPr algn="l">
              <a:defRPr/>
            </a:lvl4pPr>
            <a:lvl5pPr algn="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a:extLst>
              <a:ext uri="{FF2B5EF4-FFF2-40B4-BE49-F238E27FC236}">
                <a16:creationId xmlns:a16="http://schemas.microsoft.com/office/drawing/2014/main" id="{8929C8B6-607B-9E49-BE70-637B51E83C08}"/>
              </a:ext>
            </a:extLst>
          </p:cNvPr>
          <p:cNvSpPr>
            <a:spLocks noGrp="1"/>
          </p:cNvSpPr>
          <p:nvPr>
            <p:ph sz="half" idx="1"/>
          </p:nvPr>
        </p:nvSpPr>
        <p:spPr>
          <a:xfrm>
            <a:off x="594000" y="1800000"/>
            <a:ext cx="5220000" cy="4464000"/>
          </a:xfrm>
          <a:prstGeom prst="rect">
            <a:avLst/>
          </a:prstGeom>
        </p:spPr>
        <p:txBody>
          <a:bodyPr/>
          <a:lstStyle>
            <a:lvl3pPr algn="l">
              <a:defRPr/>
            </a:lvl3pPr>
            <a:lvl4pPr algn="l">
              <a:defRPr/>
            </a:lvl4pPr>
            <a:lvl5pPr algn="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43335377"/>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6_Title and content supergraphic half lef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EA8B791-AB5C-42D9-85F9-C4929C4144F5}"/>
              </a:ext>
            </a:extLst>
          </p:cNvPr>
          <p:cNvSpPr/>
          <p:nvPr userDrawn="1"/>
        </p:nvSpPr>
        <p:spPr>
          <a:xfrm>
            <a:off x="0" y="0"/>
            <a:ext cx="6096000" cy="6858000"/>
          </a:xfrm>
          <a:prstGeom prst="rect">
            <a:avLst/>
          </a:prstGeom>
          <a:solidFill>
            <a:srgbClr val="B6C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1" name="Group 4">
            <a:extLst>
              <a:ext uri="{FF2B5EF4-FFF2-40B4-BE49-F238E27FC236}">
                <a16:creationId xmlns:a16="http://schemas.microsoft.com/office/drawing/2014/main" id="{A89B6E84-C91D-4646-A470-C2687C0C3008}"/>
              </a:ext>
            </a:extLst>
          </p:cNvPr>
          <p:cNvGrpSpPr>
            <a:grpSpLocks noChangeAspect="1"/>
          </p:cNvGrpSpPr>
          <p:nvPr userDrawn="1"/>
        </p:nvGrpSpPr>
        <p:grpSpPr bwMode="auto">
          <a:xfrm>
            <a:off x="2428600" y="0"/>
            <a:ext cx="3662362" cy="6858000"/>
            <a:chOff x="5373" y="2"/>
            <a:chExt cx="2307" cy="4320"/>
          </a:xfrm>
          <a:solidFill>
            <a:srgbClr val="E7EEEF"/>
          </a:solidFill>
        </p:grpSpPr>
        <p:sp>
          <p:nvSpPr>
            <p:cNvPr id="18" name="Freeform 5">
              <a:extLst>
                <a:ext uri="{FF2B5EF4-FFF2-40B4-BE49-F238E27FC236}">
                  <a16:creationId xmlns:a16="http://schemas.microsoft.com/office/drawing/2014/main" id="{611D8CC4-F91B-4025-B45F-758BE8EBCD9A}"/>
                </a:ext>
              </a:extLst>
            </p:cNvPr>
            <p:cNvSpPr>
              <a:spLocks/>
            </p:cNvSpPr>
            <p:nvPr userDrawn="1"/>
          </p:nvSpPr>
          <p:spPr bwMode="auto">
            <a:xfrm>
              <a:off x="6907" y="2"/>
              <a:ext cx="773" cy="4320"/>
            </a:xfrm>
            <a:custGeom>
              <a:avLst/>
              <a:gdLst>
                <a:gd name="T0" fmla="*/ 10 w 386"/>
                <a:gd name="T1" fmla="*/ 1212 h 2160"/>
                <a:gd name="T2" fmla="*/ 11 w 386"/>
                <a:gd name="T3" fmla="*/ 1223 h 2160"/>
                <a:gd name="T4" fmla="*/ 294 w 386"/>
                <a:gd name="T5" fmla="*/ 2160 h 2160"/>
                <a:gd name="T6" fmla="*/ 386 w 386"/>
                <a:gd name="T7" fmla="*/ 2160 h 2160"/>
                <a:gd name="T8" fmla="*/ 386 w 386"/>
                <a:gd name="T9" fmla="*/ 0 h 2160"/>
                <a:gd name="T10" fmla="*/ 305 w 386"/>
                <a:gd name="T11" fmla="*/ 0 h 2160"/>
                <a:gd name="T12" fmla="*/ 35 w 386"/>
                <a:gd name="T13" fmla="*/ 717 h 2160"/>
                <a:gd name="T14" fmla="*/ 10 w 386"/>
                <a:gd name="T15" fmla="*/ 1212 h 2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6" h="2160">
                  <a:moveTo>
                    <a:pt x="10" y="1212"/>
                  </a:moveTo>
                  <a:cubicBezTo>
                    <a:pt x="11" y="1223"/>
                    <a:pt x="11" y="1223"/>
                    <a:pt x="11" y="1223"/>
                  </a:cubicBezTo>
                  <a:cubicBezTo>
                    <a:pt x="33" y="1572"/>
                    <a:pt x="133" y="1889"/>
                    <a:pt x="294" y="2160"/>
                  </a:cubicBezTo>
                  <a:cubicBezTo>
                    <a:pt x="386" y="2160"/>
                    <a:pt x="386" y="2160"/>
                    <a:pt x="386" y="2160"/>
                  </a:cubicBezTo>
                  <a:cubicBezTo>
                    <a:pt x="386" y="0"/>
                    <a:pt x="386" y="0"/>
                    <a:pt x="386" y="0"/>
                  </a:cubicBezTo>
                  <a:cubicBezTo>
                    <a:pt x="305" y="0"/>
                    <a:pt x="305" y="0"/>
                    <a:pt x="305" y="0"/>
                  </a:cubicBezTo>
                  <a:cubicBezTo>
                    <a:pt x="172" y="214"/>
                    <a:pt x="79" y="456"/>
                    <a:pt x="35" y="717"/>
                  </a:cubicBezTo>
                  <a:cubicBezTo>
                    <a:pt x="9" y="876"/>
                    <a:pt x="0" y="1041"/>
                    <a:pt x="10" y="12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6">
              <a:extLst>
                <a:ext uri="{FF2B5EF4-FFF2-40B4-BE49-F238E27FC236}">
                  <a16:creationId xmlns:a16="http://schemas.microsoft.com/office/drawing/2014/main" id="{F208934F-023C-4F70-8F0F-C6136F233245}"/>
                </a:ext>
              </a:extLst>
            </p:cNvPr>
            <p:cNvSpPr>
              <a:spLocks/>
            </p:cNvSpPr>
            <p:nvPr userDrawn="1"/>
          </p:nvSpPr>
          <p:spPr bwMode="auto">
            <a:xfrm>
              <a:off x="5373" y="2"/>
              <a:ext cx="1532" cy="4320"/>
            </a:xfrm>
            <a:custGeom>
              <a:avLst/>
              <a:gdLst>
                <a:gd name="T0" fmla="*/ 483 w 765"/>
                <a:gd name="T1" fmla="*/ 1138 h 2160"/>
                <a:gd name="T2" fmla="*/ 523 w 765"/>
                <a:gd name="T3" fmla="*/ 717 h 2160"/>
                <a:gd name="T4" fmla="*/ 585 w 765"/>
                <a:gd name="T5" fmla="*/ 474 h 2160"/>
                <a:gd name="T6" fmla="*/ 765 w 765"/>
                <a:gd name="T7" fmla="*/ 0 h 2160"/>
                <a:gd name="T8" fmla="*/ 637 w 765"/>
                <a:gd name="T9" fmla="*/ 0 h 2160"/>
                <a:gd name="T10" fmla="*/ 159 w 765"/>
                <a:gd name="T11" fmla="*/ 717 h 2160"/>
                <a:gd name="T12" fmla="*/ 0 w 765"/>
                <a:gd name="T13" fmla="*/ 1548 h 2160"/>
                <a:gd name="T14" fmla="*/ 0 w 765"/>
                <a:gd name="T15" fmla="*/ 1560 h 2160"/>
                <a:gd name="T16" fmla="*/ 79 w 765"/>
                <a:gd name="T17" fmla="*/ 2160 h 2160"/>
                <a:gd name="T18" fmla="*/ 733 w 765"/>
                <a:gd name="T19" fmla="*/ 2160 h 2160"/>
                <a:gd name="T20" fmla="*/ 483 w 765"/>
                <a:gd name="T21" fmla="*/ 113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5" h="2160">
                  <a:moveTo>
                    <a:pt x="483" y="1138"/>
                  </a:moveTo>
                  <a:cubicBezTo>
                    <a:pt x="483" y="994"/>
                    <a:pt x="497" y="853"/>
                    <a:pt x="523" y="717"/>
                  </a:cubicBezTo>
                  <a:cubicBezTo>
                    <a:pt x="539" y="634"/>
                    <a:pt x="560" y="553"/>
                    <a:pt x="585" y="474"/>
                  </a:cubicBezTo>
                  <a:cubicBezTo>
                    <a:pt x="628" y="307"/>
                    <a:pt x="688" y="149"/>
                    <a:pt x="765" y="0"/>
                  </a:cubicBezTo>
                  <a:cubicBezTo>
                    <a:pt x="637" y="0"/>
                    <a:pt x="637" y="0"/>
                    <a:pt x="637" y="0"/>
                  </a:cubicBezTo>
                  <a:cubicBezTo>
                    <a:pt x="431" y="202"/>
                    <a:pt x="268" y="445"/>
                    <a:pt x="159" y="717"/>
                  </a:cubicBezTo>
                  <a:cubicBezTo>
                    <a:pt x="56" y="972"/>
                    <a:pt x="0" y="1252"/>
                    <a:pt x="0" y="1548"/>
                  </a:cubicBezTo>
                  <a:cubicBezTo>
                    <a:pt x="0" y="1560"/>
                    <a:pt x="0" y="1560"/>
                    <a:pt x="0" y="1560"/>
                  </a:cubicBezTo>
                  <a:cubicBezTo>
                    <a:pt x="0" y="1771"/>
                    <a:pt x="28" y="1972"/>
                    <a:pt x="79" y="2160"/>
                  </a:cubicBezTo>
                  <a:cubicBezTo>
                    <a:pt x="733" y="2160"/>
                    <a:pt x="733" y="2160"/>
                    <a:pt x="733" y="2160"/>
                  </a:cubicBezTo>
                  <a:cubicBezTo>
                    <a:pt x="573" y="1854"/>
                    <a:pt x="483" y="1506"/>
                    <a:pt x="483" y="1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 name="Title 1"/>
          <p:cNvSpPr>
            <a:spLocks noGrp="1"/>
          </p:cNvSpPr>
          <p:nvPr>
            <p:ph type="title"/>
          </p:nvPr>
        </p:nvSpPr>
        <p:spPr>
          <a:xfrm>
            <a:off x="601557" y="591757"/>
            <a:ext cx="4860000" cy="900000"/>
          </a:xfrm>
        </p:spPr>
        <p:txBody>
          <a:bodyPr anchor="t"/>
          <a:lstStyle>
            <a:lvl1pPr>
              <a:defRPr sz="3200" b="0"/>
            </a:lvl1pPr>
          </a:lstStyle>
          <a:p>
            <a:r>
              <a:rPr lang="en-US" dirty="0"/>
              <a:t>Click to edit Master title style</a:t>
            </a:r>
          </a:p>
        </p:txBody>
      </p:sp>
      <p:sp>
        <p:nvSpPr>
          <p:cNvPr id="5" name="Text Placeholder 4">
            <a:extLst>
              <a:ext uri="{FF2B5EF4-FFF2-40B4-BE49-F238E27FC236}">
                <a16:creationId xmlns:a16="http://schemas.microsoft.com/office/drawing/2014/main" id="{2FE1B5BC-5710-4248-B2BF-4FBE84F5868B}"/>
              </a:ext>
            </a:extLst>
          </p:cNvPr>
          <p:cNvSpPr>
            <a:spLocks noGrp="1"/>
          </p:cNvSpPr>
          <p:nvPr>
            <p:ph type="body" sz="quarter" idx="14"/>
          </p:nvPr>
        </p:nvSpPr>
        <p:spPr>
          <a:xfrm>
            <a:off x="601200" y="1800000"/>
            <a:ext cx="4860000" cy="4464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12" name="Date Placeholder 6">
            <a:extLst>
              <a:ext uri="{FF2B5EF4-FFF2-40B4-BE49-F238E27FC236}">
                <a16:creationId xmlns:a16="http://schemas.microsoft.com/office/drawing/2014/main" id="{41944542-8992-D042-A088-043EFDFFFA53}"/>
              </a:ext>
            </a:extLst>
          </p:cNvPr>
          <p:cNvSpPr>
            <a:spLocks noGrp="1"/>
          </p:cNvSpPr>
          <p:nvPr>
            <p:ph type="dt" sz="half" idx="2"/>
          </p:nvPr>
        </p:nvSpPr>
        <p:spPr>
          <a:xfrm>
            <a:off x="8363795" y="6262688"/>
            <a:ext cx="3240000" cy="594000"/>
          </a:xfrm>
        </p:spPr>
        <p:txBody>
          <a:bodyPr/>
          <a:lstStyle/>
          <a:p>
            <a:r>
              <a:rPr lang="de-DE" dirty="0"/>
              <a:t>CMS Firm</a:t>
            </a:r>
          </a:p>
        </p:txBody>
      </p:sp>
      <p:sp>
        <p:nvSpPr>
          <p:cNvPr id="13" name="Slide Number Placeholder 3">
            <a:extLst>
              <a:ext uri="{FF2B5EF4-FFF2-40B4-BE49-F238E27FC236}">
                <a16:creationId xmlns:a16="http://schemas.microsoft.com/office/drawing/2014/main" id="{508438F0-E12E-4545-B4F6-362ED7243AF8}"/>
              </a:ext>
            </a:extLst>
          </p:cNvPr>
          <p:cNvSpPr>
            <a:spLocks noGrp="1"/>
          </p:cNvSpPr>
          <p:nvPr>
            <p:ph type="sldNum" sz="quarter" idx="12"/>
          </p:nvPr>
        </p:nvSpPr>
        <p:spPr>
          <a:xfrm>
            <a:off x="594000" y="6264000"/>
            <a:ext cx="288000" cy="594000"/>
          </a:xfrm>
        </p:spPr>
        <p:txBody>
          <a:bodyPr/>
          <a:lstStyle/>
          <a:p>
            <a:fld id="{586824BF-3B93-454D-8CFC-2835FAC2A0AB}" type="slidenum">
              <a:rPr lang="de-DE" smtClean="0"/>
              <a:pPr/>
              <a:t>‹#›</a:t>
            </a:fld>
            <a:endParaRPr lang="de-DE" dirty="0"/>
          </a:p>
        </p:txBody>
      </p:sp>
      <p:sp>
        <p:nvSpPr>
          <p:cNvPr id="20" name="Fußzeilenplatzhalter 7">
            <a:extLst>
              <a:ext uri="{FF2B5EF4-FFF2-40B4-BE49-F238E27FC236}">
                <a16:creationId xmlns:a16="http://schemas.microsoft.com/office/drawing/2014/main" id="{E541953F-042C-E949-A4A0-C2464828F30E}"/>
              </a:ext>
            </a:extLst>
          </p:cNvPr>
          <p:cNvSpPr>
            <a:spLocks noGrp="1"/>
          </p:cNvSpPr>
          <p:nvPr>
            <p:ph type="ftr" sz="quarter" idx="3"/>
          </p:nvPr>
        </p:nvSpPr>
        <p:spPr>
          <a:xfrm>
            <a:off x="882001" y="6264000"/>
            <a:ext cx="3960000" cy="594000"/>
          </a:xfrm>
        </p:spPr>
        <p:txBody>
          <a:bodyPr/>
          <a:lstStyle/>
          <a:p>
            <a:r>
              <a:rPr lang="en-GB" dirty="0"/>
              <a:t>CMS Pitch Template | 2022</a:t>
            </a:r>
          </a:p>
        </p:txBody>
      </p:sp>
    </p:spTree>
    <p:extLst>
      <p:ext uri="{BB962C8B-B14F-4D97-AF65-F5344CB8AC3E}">
        <p14:creationId xmlns:p14="http://schemas.microsoft.com/office/powerpoint/2010/main" val="41084043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6_Title and content supergraphic half right">
    <p:spTree>
      <p:nvGrpSpPr>
        <p:cNvPr id="1" name=""/>
        <p:cNvGrpSpPr/>
        <p:nvPr/>
      </p:nvGrpSpPr>
      <p:grpSpPr>
        <a:xfrm>
          <a:off x="0" y="0"/>
          <a:ext cx="0" cy="0"/>
          <a:chOff x="0" y="0"/>
          <a:chExt cx="0" cy="0"/>
        </a:xfrm>
      </p:grpSpPr>
      <p:sp>
        <p:nvSpPr>
          <p:cNvPr id="13" name="Rectangle 13">
            <a:extLst>
              <a:ext uri="{FF2B5EF4-FFF2-40B4-BE49-F238E27FC236}">
                <a16:creationId xmlns:a16="http://schemas.microsoft.com/office/drawing/2014/main" id="{F30B57DC-95D9-E7C2-3F5C-4844721485AA}"/>
              </a:ext>
            </a:extLst>
          </p:cNvPr>
          <p:cNvSpPr/>
          <p:nvPr userDrawn="1"/>
        </p:nvSpPr>
        <p:spPr>
          <a:xfrm>
            <a:off x="6096000" y="0"/>
            <a:ext cx="6096000" cy="6858000"/>
          </a:xfrm>
          <a:prstGeom prst="rect">
            <a:avLst/>
          </a:prstGeom>
          <a:solidFill>
            <a:srgbClr val="B6C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4" name="Group 4">
            <a:extLst>
              <a:ext uri="{FF2B5EF4-FFF2-40B4-BE49-F238E27FC236}">
                <a16:creationId xmlns:a16="http://schemas.microsoft.com/office/drawing/2014/main" id="{E1F35FD1-E150-3AF7-B256-C463A9C821BE}"/>
              </a:ext>
            </a:extLst>
          </p:cNvPr>
          <p:cNvGrpSpPr>
            <a:grpSpLocks noChangeAspect="1"/>
          </p:cNvGrpSpPr>
          <p:nvPr userDrawn="1"/>
        </p:nvGrpSpPr>
        <p:grpSpPr bwMode="auto">
          <a:xfrm>
            <a:off x="8524600" y="0"/>
            <a:ext cx="3662362" cy="6858000"/>
            <a:chOff x="5373" y="2"/>
            <a:chExt cx="2307" cy="4320"/>
          </a:xfrm>
          <a:solidFill>
            <a:srgbClr val="E7EEEF"/>
          </a:solidFill>
        </p:grpSpPr>
        <p:sp>
          <p:nvSpPr>
            <p:cNvPr id="15" name="Freeform 5">
              <a:extLst>
                <a:ext uri="{FF2B5EF4-FFF2-40B4-BE49-F238E27FC236}">
                  <a16:creationId xmlns:a16="http://schemas.microsoft.com/office/drawing/2014/main" id="{8C981B9C-8DD3-B5FE-3025-B4BA1BBA5E65}"/>
                </a:ext>
              </a:extLst>
            </p:cNvPr>
            <p:cNvSpPr>
              <a:spLocks/>
            </p:cNvSpPr>
            <p:nvPr userDrawn="1"/>
          </p:nvSpPr>
          <p:spPr bwMode="auto">
            <a:xfrm>
              <a:off x="6907" y="2"/>
              <a:ext cx="773" cy="4320"/>
            </a:xfrm>
            <a:custGeom>
              <a:avLst/>
              <a:gdLst>
                <a:gd name="T0" fmla="*/ 10 w 386"/>
                <a:gd name="T1" fmla="*/ 1212 h 2160"/>
                <a:gd name="T2" fmla="*/ 11 w 386"/>
                <a:gd name="T3" fmla="*/ 1223 h 2160"/>
                <a:gd name="T4" fmla="*/ 294 w 386"/>
                <a:gd name="T5" fmla="*/ 2160 h 2160"/>
                <a:gd name="T6" fmla="*/ 386 w 386"/>
                <a:gd name="T7" fmla="*/ 2160 h 2160"/>
                <a:gd name="T8" fmla="*/ 386 w 386"/>
                <a:gd name="T9" fmla="*/ 0 h 2160"/>
                <a:gd name="T10" fmla="*/ 305 w 386"/>
                <a:gd name="T11" fmla="*/ 0 h 2160"/>
                <a:gd name="T12" fmla="*/ 35 w 386"/>
                <a:gd name="T13" fmla="*/ 717 h 2160"/>
                <a:gd name="T14" fmla="*/ 10 w 386"/>
                <a:gd name="T15" fmla="*/ 1212 h 2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6" h="2160">
                  <a:moveTo>
                    <a:pt x="10" y="1212"/>
                  </a:moveTo>
                  <a:cubicBezTo>
                    <a:pt x="11" y="1223"/>
                    <a:pt x="11" y="1223"/>
                    <a:pt x="11" y="1223"/>
                  </a:cubicBezTo>
                  <a:cubicBezTo>
                    <a:pt x="33" y="1572"/>
                    <a:pt x="133" y="1889"/>
                    <a:pt x="294" y="2160"/>
                  </a:cubicBezTo>
                  <a:cubicBezTo>
                    <a:pt x="386" y="2160"/>
                    <a:pt x="386" y="2160"/>
                    <a:pt x="386" y="2160"/>
                  </a:cubicBezTo>
                  <a:cubicBezTo>
                    <a:pt x="386" y="0"/>
                    <a:pt x="386" y="0"/>
                    <a:pt x="386" y="0"/>
                  </a:cubicBezTo>
                  <a:cubicBezTo>
                    <a:pt x="305" y="0"/>
                    <a:pt x="305" y="0"/>
                    <a:pt x="305" y="0"/>
                  </a:cubicBezTo>
                  <a:cubicBezTo>
                    <a:pt x="172" y="214"/>
                    <a:pt x="79" y="456"/>
                    <a:pt x="35" y="717"/>
                  </a:cubicBezTo>
                  <a:cubicBezTo>
                    <a:pt x="9" y="876"/>
                    <a:pt x="0" y="1041"/>
                    <a:pt x="10" y="12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6">
              <a:extLst>
                <a:ext uri="{FF2B5EF4-FFF2-40B4-BE49-F238E27FC236}">
                  <a16:creationId xmlns:a16="http://schemas.microsoft.com/office/drawing/2014/main" id="{F0464D9E-41E0-DE54-3B71-8D254CA03BFE}"/>
                </a:ext>
              </a:extLst>
            </p:cNvPr>
            <p:cNvSpPr>
              <a:spLocks/>
            </p:cNvSpPr>
            <p:nvPr userDrawn="1"/>
          </p:nvSpPr>
          <p:spPr bwMode="auto">
            <a:xfrm>
              <a:off x="5373" y="2"/>
              <a:ext cx="1532" cy="4320"/>
            </a:xfrm>
            <a:custGeom>
              <a:avLst/>
              <a:gdLst>
                <a:gd name="T0" fmla="*/ 483 w 765"/>
                <a:gd name="T1" fmla="*/ 1138 h 2160"/>
                <a:gd name="T2" fmla="*/ 523 w 765"/>
                <a:gd name="T3" fmla="*/ 717 h 2160"/>
                <a:gd name="T4" fmla="*/ 585 w 765"/>
                <a:gd name="T5" fmla="*/ 474 h 2160"/>
                <a:gd name="T6" fmla="*/ 765 w 765"/>
                <a:gd name="T7" fmla="*/ 0 h 2160"/>
                <a:gd name="T8" fmla="*/ 637 w 765"/>
                <a:gd name="T9" fmla="*/ 0 h 2160"/>
                <a:gd name="T10" fmla="*/ 159 w 765"/>
                <a:gd name="T11" fmla="*/ 717 h 2160"/>
                <a:gd name="T12" fmla="*/ 0 w 765"/>
                <a:gd name="T13" fmla="*/ 1548 h 2160"/>
                <a:gd name="T14" fmla="*/ 0 w 765"/>
                <a:gd name="T15" fmla="*/ 1560 h 2160"/>
                <a:gd name="T16" fmla="*/ 79 w 765"/>
                <a:gd name="T17" fmla="*/ 2160 h 2160"/>
                <a:gd name="T18" fmla="*/ 733 w 765"/>
                <a:gd name="T19" fmla="*/ 2160 h 2160"/>
                <a:gd name="T20" fmla="*/ 483 w 765"/>
                <a:gd name="T21" fmla="*/ 113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5" h="2160">
                  <a:moveTo>
                    <a:pt x="483" y="1138"/>
                  </a:moveTo>
                  <a:cubicBezTo>
                    <a:pt x="483" y="994"/>
                    <a:pt x="497" y="853"/>
                    <a:pt x="523" y="717"/>
                  </a:cubicBezTo>
                  <a:cubicBezTo>
                    <a:pt x="539" y="634"/>
                    <a:pt x="560" y="553"/>
                    <a:pt x="585" y="474"/>
                  </a:cubicBezTo>
                  <a:cubicBezTo>
                    <a:pt x="628" y="307"/>
                    <a:pt x="688" y="149"/>
                    <a:pt x="765" y="0"/>
                  </a:cubicBezTo>
                  <a:cubicBezTo>
                    <a:pt x="637" y="0"/>
                    <a:pt x="637" y="0"/>
                    <a:pt x="637" y="0"/>
                  </a:cubicBezTo>
                  <a:cubicBezTo>
                    <a:pt x="431" y="202"/>
                    <a:pt x="268" y="445"/>
                    <a:pt x="159" y="717"/>
                  </a:cubicBezTo>
                  <a:cubicBezTo>
                    <a:pt x="56" y="972"/>
                    <a:pt x="0" y="1252"/>
                    <a:pt x="0" y="1548"/>
                  </a:cubicBezTo>
                  <a:cubicBezTo>
                    <a:pt x="0" y="1560"/>
                    <a:pt x="0" y="1560"/>
                    <a:pt x="0" y="1560"/>
                  </a:cubicBezTo>
                  <a:cubicBezTo>
                    <a:pt x="0" y="1771"/>
                    <a:pt x="28" y="1972"/>
                    <a:pt x="79" y="2160"/>
                  </a:cubicBezTo>
                  <a:cubicBezTo>
                    <a:pt x="733" y="2160"/>
                    <a:pt x="733" y="2160"/>
                    <a:pt x="733" y="2160"/>
                  </a:cubicBezTo>
                  <a:cubicBezTo>
                    <a:pt x="573" y="1854"/>
                    <a:pt x="483" y="1506"/>
                    <a:pt x="483" y="1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 name="Title 1"/>
          <p:cNvSpPr>
            <a:spLocks noGrp="1"/>
          </p:cNvSpPr>
          <p:nvPr>
            <p:ph type="title"/>
          </p:nvPr>
        </p:nvSpPr>
        <p:spPr>
          <a:xfrm>
            <a:off x="594000" y="594000"/>
            <a:ext cx="4860000" cy="900000"/>
          </a:xfrm>
        </p:spPr>
        <p:txBody>
          <a:bodyPr anchor="t"/>
          <a:lstStyle>
            <a:lvl1pPr>
              <a:defRPr sz="3200" b="0"/>
            </a:lvl1pPr>
          </a:lstStyle>
          <a:p>
            <a:r>
              <a:rPr lang="en-US"/>
              <a:t>Click to edit Master title style</a:t>
            </a:r>
          </a:p>
        </p:txBody>
      </p:sp>
      <p:sp>
        <p:nvSpPr>
          <p:cNvPr id="5" name="Text Placeholder 4">
            <a:extLst>
              <a:ext uri="{FF2B5EF4-FFF2-40B4-BE49-F238E27FC236}">
                <a16:creationId xmlns:a16="http://schemas.microsoft.com/office/drawing/2014/main" id="{2FE1B5BC-5710-4248-B2BF-4FBE84F5868B}"/>
              </a:ext>
            </a:extLst>
          </p:cNvPr>
          <p:cNvSpPr>
            <a:spLocks noGrp="1"/>
          </p:cNvSpPr>
          <p:nvPr>
            <p:ph type="body" sz="quarter" idx="14"/>
          </p:nvPr>
        </p:nvSpPr>
        <p:spPr>
          <a:xfrm>
            <a:off x="594000" y="1800000"/>
            <a:ext cx="4860000" cy="446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17" name="Footer Placeholder 4">
            <a:extLst>
              <a:ext uri="{FF2B5EF4-FFF2-40B4-BE49-F238E27FC236}">
                <a16:creationId xmlns:a16="http://schemas.microsoft.com/office/drawing/2014/main" id="{2C01CEB7-D35E-4DB6-A1AD-FB3AE28EB620}"/>
              </a:ext>
            </a:extLst>
          </p:cNvPr>
          <p:cNvSpPr>
            <a:spLocks noGrp="1"/>
          </p:cNvSpPr>
          <p:nvPr>
            <p:ph type="ftr" sz="quarter" idx="3"/>
          </p:nvPr>
        </p:nvSpPr>
        <p:spPr>
          <a:xfrm>
            <a:off x="882001" y="6264000"/>
            <a:ext cx="3960000" cy="594000"/>
          </a:xfrm>
          <a:prstGeom prst="rect">
            <a:avLst/>
          </a:prstGeom>
        </p:spPr>
        <p:txBody>
          <a:bodyPr vert="horz" lIns="0" tIns="0" rIns="0" bIns="0" rtlCol="0" anchor="ctr"/>
          <a:lstStyle>
            <a:lvl1pPr algn="l">
              <a:defRPr sz="1000" b="0">
                <a:solidFill>
                  <a:schemeClr val="tx1"/>
                </a:solidFill>
                <a:latin typeface="+mj-lt"/>
                <a:ea typeface="Open Sans" panose="020B0606030504020204" pitchFamily="34" charset="0"/>
                <a:cs typeface="Open Sans" panose="020B0606030504020204" pitchFamily="34" charset="0"/>
              </a:defRPr>
            </a:lvl1pPr>
          </a:lstStyle>
          <a:p>
            <a:r>
              <a:rPr lang="en-GB"/>
              <a:t>CMS Pitch Template | 2022</a:t>
            </a:r>
            <a:endParaRPr lang="de-DE"/>
          </a:p>
        </p:txBody>
      </p:sp>
      <p:sp>
        <p:nvSpPr>
          <p:cNvPr id="18" name="Slide Number Placeholder 5">
            <a:extLst>
              <a:ext uri="{FF2B5EF4-FFF2-40B4-BE49-F238E27FC236}">
                <a16:creationId xmlns:a16="http://schemas.microsoft.com/office/drawing/2014/main" id="{9B9FA291-AC87-4C10-A5EA-2DA9A458D106}"/>
              </a:ext>
            </a:extLst>
          </p:cNvPr>
          <p:cNvSpPr>
            <a:spLocks noGrp="1"/>
          </p:cNvSpPr>
          <p:nvPr>
            <p:ph type="sldNum" sz="quarter" idx="4"/>
          </p:nvPr>
        </p:nvSpPr>
        <p:spPr>
          <a:xfrm>
            <a:off x="594000" y="6264000"/>
            <a:ext cx="288000" cy="594000"/>
          </a:xfrm>
          <a:prstGeom prst="rect">
            <a:avLst/>
          </a:prstGeom>
        </p:spPr>
        <p:txBody>
          <a:bodyPr vert="horz" lIns="0" tIns="0" rIns="0" bIns="0" rtlCol="0" anchor="ctr"/>
          <a:lstStyle>
            <a:lvl1pPr algn="l">
              <a:defRPr sz="1000" b="0">
                <a:solidFill>
                  <a:schemeClr val="tx1"/>
                </a:solidFill>
                <a:latin typeface="+mj-lt"/>
                <a:ea typeface="Open Sans" panose="020B0606030504020204" pitchFamily="34" charset="0"/>
                <a:cs typeface="Open Sans" panose="020B0606030504020204" pitchFamily="34" charset="0"/>
              </a:defRPr>
            </a:lvl1pPr>
          </a:lstStyle>
          <a:p>
            <a:fld id="{586824BF-3B93-454D-8CFC-2835FAC2A0AB}" type="slidenum">
              <a:rPr lang="de-DE" smtClean="0"/>
              <a:pPr/>
              <a:t>‹#›</a:t>
            </a:fld>
            <a:endParaRPr lang="de-DE"/>
          </a:p>
        </p:txBody>
      </p:sp>
      <p:sp>
        <p:nvSpPr>
          <p:cNvPr id="19" name="Date Placeholder 2">
            <a:extLst>
              <a:ext uri="{FF2B5EF4-FFF2-40B4-BE49-F238E27FC236}">
                <a16:creationId xmlns:a16="http://schemas.microsoft.com/office/drawing/2014/main" id="{8D762BC1-160B-43F5-A5AE-FE263DC4E286}"/>
              </a:ext>
            </a:extLst>
          </p:cNvPr>
          <p:cNvSpPr>
            <a:spLocks noGrp="1"/>
          </p:cNvSpPr>
          <p:nvPr>
            <p:ph type="dt" sz="half" idx="2"/>
          </p:nvPr>
        </p:nvSpPr>
        <p:spPr>
          <a:xfrm>
            <a:off x="8363795" y="6262688"/>
            <a:ext cx="3240000" cy="594000"/>
          </a:xfrm>
          <a:prstGeom prst="rect">
            <a:avLst/>
          </a:prstGeom>
        </p:spPr>
        <p:txBody>
          <a:bodyPr vert="horz" lIns="0" tIns="0" rIns="0" bIns="0" rtlCol="0" anchor="ctr"/>
          <a:lstStyle>
            <a:lvl1pPr algn="r">
              <a:defRPr sz="1000" b="0">
                <a:solidFill>
                  <a:schemeClr val="tx1"/>
                </a:solidFill>
              </a:defRPr>
            </a:lvl1pPr>
          </a:lstStyle>
          <a:p>
            <a:r>
              <a:rPr lang="en-US" dirty="0"/>
              <a:t>CMS Firm</a:t>
            </a:r>
          </a:p>
        </p:txBody>
      </p:sp>
    </p:spTree>
    <p:extLst>
      <p:ext uri="{BB962C8B-B14F-4D97-AF65-F5344CB8AC3E}">
        <p14:creationId xmlns:p14="http://schemas.microsoft.com/office/powerpoint/2010/main" val="41487205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a:xfrm>
            <a:off x="691200" y="234000"/>
            <a:ext cx="9244800" cy="1576800"/>
          </a:xfrm>
        </p:spPr>
        <p:txBody>
          <a:bodyPr anchor="b">
            <a:noAutofit/>
          </a:bodyPr>
          <a:lstStyle>
            <a:lvl1pPr marL="0" indent="0" algn="l">
              <a:buFontTx/>
              <a:buNone/>
              <a:defRPr sz="2400">
                <a:solidFill>
                  <a:srgbClr val="13294A"/>
                </a:solidFill>
              </a:defRPr>
            </a:lvl1pPr>
            <a:lvl2pPr marL="0" indent="0" algn="l">
              <a:buFontTx/>
              <a:buNone/>
              <a:defRPr sz="2400"/>
            </a:lvl2pPr>
            <a:lvl3pPr marL="0" indent="0" algn="l">
              <a:buFontTx/>
              <a:buNone/>
              <a:defRPr sz="2400"/>
            </a:lvl3pPr>
            <a:lvl4pPr marL="0" indent="0" algn="l">
              <a:buFontTx/>
              <a:buNone/>
              <a:defRPr sz="2400"/>
            </a:lvl4pPr>
            <a:lvl5pPr marL="0" indent="0" algn="l">
              <a:buFontTx/>
              <a:buNone/>
              <a:defRPr sz="2400"/>
            </a:lvl5pPr>
          </a:lstStyle>
          <a:p>
            <a:pPr lvl="0"/>
            <a:r>
              <a:rPr lang="en-US"/>
              <a:t>Click to edit Master text styles</a:t>
            </a:r>
          </a:p>
        </p:txBody>
      </p:sp>
      <p:sp>
        <p:nvSpPr>
          <p:cNvPr id="12" name="Textplatzhalter 11"/>
          <p:cNvSpPr>
            <a:spLocks noGrp="1"/>
          </p:cNvSpPr>
          <p:nvPr>
            <p:ph type="body" sz="quarter" idx="11"/>
          </p:nvPr>
        </p:nvSpPr>
        <p:spPr>
          <a:xfrm>
            <a:off x="691200" y="2023200"/>
            <a:ext cx="10929600" cy="4104000"/>
          </a:xfrm>
        </p:spPr>
        <p:txBody>
          <a:bodyPr/>
          <a:lstStyle>
            <a:lvl1pPr>
              <a:spcBef>
                <a:spcPts val="800"/>
              </a:spcBef>
              <a:buFont typeface="Symbol" pitchFamily="18" charset="2"/>
              <a:buChar char="-"/>
              <a:defRPr sz="2000">
                <a:solidFill>
                  <a:srgbClr val="13294A"/>
                </a:solidFill>
              </a:defRPr>
            </a:lvl1pPr>
            <a:lvl2pPr marL="648000">
              <a:spcBef>
                <a:spcPts val="800"/>
              </a:spcBef>
              <a:buFont typeface="Arial" pitchFamily="34" charset="0"/>
              <a:buChar char="•"/>
              <a:defRPr>
                <a:solidFill>
                  <a:srgbClr val="13294A"/>
                </a:solidFill>
              </a:defRPr>
            </a:lvl2pPr>
            <a:lvl3pPr marL="900000">
              <a:spcBef>
                <a:spcPts val="800"/>
              </a:spcBef>
              <a:buFont typeface="Symbol" pitchFamily="18" charset="2"/>
              <a:buChar char="-"/>
              <a:defRPr sz="1600" baseline="0">
                <a:solidFill>
                  <a:srgbClr val="13294A"/>
                </a:solidFill>
              </a:defRPr>
            </a:lvl3pPr>
            <a:lvl4pPr marL="1152000">
              <a:spcBef>
                <a:spcPts val="800"/>
              </a:spcBef>
              <a:buFont typeface="Arial" pitchFamily="34" charset="0"/>
              <a:buChar char="•"/>
              <a:defRPr sz="1600" baseline="0">
                <a:solidFill>
                  <a:srgbClr val="13294A"/>
                </a:solidFill>
              </a:defRPr>
            </a:lvl4pPr>
            <a:lvl5pPr marL="1404000">
              <a:spcBef>
                <a:spcPts val="800"/>
              </a:spcBef>
              <a:buFont typeface="Symbol" pitchFamily="18" charset="2"/>
              <a:buChar char="-"/>
              <a:defRPr sz="1600">
                <a:solidFill>
                  <a:srgbClr val="13294A"/>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Fußzeilenplatzhalter 4">
            <a:extLst>
              <a:ext uri="{FF2B5EF4-FFF2-40B4-BE49-F238E27FC236}">
                <a16:creationId xmlns:a16="http://schemas.microsoft.com/office/drawing/2014/main" id="{A21A14C2-49C0-4C2D-8A10-6E960418E4E5}"/>
              </a:ext>
            </a:extLst>
          </p:cNvPr>
          <p:cNvSpPr>
            <a:spLocks noGrp="1"/>
          </p:cNvSpPr>
          <p:nvPr>
            <p:ph type="ftr" sz="quarter" idx="12"/>
          </p:nvPr>
        </p:nvSpPr>
        <p:spPr/>
        <p:txBody>
          <a:bodyPr/>
          <a:lstStyle>
            <a:lvl1pPr>
              <a:defRPr/>
            </a:lvl1pPr>
          </a:lstStyle>
          <a:p>
            <a:pPr>
              <a:defRPr/>
            </a:pPr>
            <a:r>
              <a:rPr lang="en-US" altLang="de-DE"/>
              <a:t>CMS  |  September 2016</a:t>
            </a:r>
            <a:endParaRPr lang="de-DE" altLang="de-DE"/>
          </a:p>
        </p:txBody>
      </p:sp>
      <p:sp>
        <p:nvSpPr>
          <p:cNvPr id="5" name="Foliennummernplatzhalter 5">
            <a:extLst>
              <a:ext uri="{FF2B5EF4-FFF2-40B4-BE49-F238E27FC236}">
                <a16:creationId xmlns:a16="http://schemas.microsoft.com/office/drawing/2014/main" id="{47CB0EC1-04A7-4BBD-9036-5B1ABE9B4EDC}"/>
              </a:ext>
            </a:extLst>
          </p:cNvPr>
          <p:cNvSpPr>
            <a:spLocks noGrp="1"/>
          </p:cNvSpPr>
          <p:nvPr>
            <p:ph type="sldNum" sz="quarter" idx="13"/>
          </p:nvPr>
        </p:nvSpPr>
        <p:spPr/>
        <p:txBody>
          <a:bodyPr/>
          <a:lstStyle>
            <a:lvl1pPr>
              <a:defRPr/>
            </a:lvl1pPr>
          </a:lstStyle>
          <a:p>
            <a:pPr>
              <a:defRPr/>
            </a:pPr>
            <a:fld id="{176B7B05-717E-4015-9806-85B4EDE700C7}" type="slidenum">
              <a:rPr lang="de-DE" altLang="de-DE"/>
              <a:pPr>
                <a:defRPr/>
              </a:pPr>
              <a:t>‹#›</a:t>
            </a:fld>
            <a:endParaRPr lang="de-DE" altLang="de-DE"/>
          </a:p>
        </p:txBody>
      </p:sp>
    </p:spTree>
    <p:extLst>
      <p:ext uri="{BB962C8B-B14F-4D97-AF65-F5344CB8AC3E}">
        <p14:creationId xmlns:p14="http://schemas.microsoft.com/office/powerpoint/2010/main" val="1666894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slide_with_two_text_blocks">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a:xfrm>
            <a:off x="576000" y="576000"/>
            <a:ext cx="11040000" cy="900000"/>
          </a:xfrm>
        </p:spPr>
        <p:txBody>
          <a:bodyPr anchor="t" anchorCtr="0">
            <a:noAutofit/>
          </a:bodyPr>
          <a:lstStyle>
            <a:lvl1pPr marL="0" indent="0" algn="l">
              <a:lnSpc>
                <a:spcPct val="100000"/>
              </a:lnSpc>
              <a:spcBef>
                <a:spcPts val="0"/>
              </a:spcBef>
              <a:buFontTx/>
              <a:buNone/>
              <a:defRPr sz="3200">
                <a:solidFill>
                  <a:schemeClr val="tx1"/>
                </a:solidFill>
              </a:defRPr>
            </a:lvl1pPr>
            <a:lvl2pPr marL="0" indent="0" algn="l">
              <a:buFontTx/>
              <a:buNone/>
              <a:defRPr sz="2400"/>
            </a:lvl2pPr>
            <a:lvl3pPr marL="0" indent="0" algn="l">
              <a:buFontTx/>
              <a:buNone/>
              <a:defRPr sz="2400"/>
            </a:lvl3pPr>
            <a:lvl4pPr marL="0" indent="0" algn="l">
              <a:buFontTx/>
              <a:buNone/>
              <a:defRPr sz="2400"/>
            </a:lvl4pPr>
            <a:lvl5pPr marL="0" indent="0" algn="l">
              <a:buFontTx/>
              <a:buNone/>
              <a:defRPr sz="2400"/>
            </a:lvl5pPr>
          </a:lstStyle>
          <a:p>
            <a:pPr lvl="0"/>
            <a:r>
              <a:rPr lang="en-GB" noProof="0" dirty="0"/>
              <a:t>Click to edit Master text styles</a:t>
            </a:r>
          </a:p>
        </p:txBody>
      </p:sp>
      <p:sp>
        <p:nvSpPr>
          <p:cNvPr id="12" name="Textplatzhalter 11"/>
          <p:cNvSpPr>
            <a:spLocks noGrp="1"/>
          </p:cNvSpPr>
          <p:nvPr>
            <p:ph type="body" sz="quarter" idx="11" hasCustomPrompt="1"/>
          </p:nvPr>
        </p:nvSpPr>
        <p:spPr>
          <a:xfrm>
            <a:off x="576000" y="1868400"/>
            <a:ext cx="5280000" cy="4446000"/>
          </a:xfrm>
        </p:spPr>
        <p:txBody>
          <a:bodyPr/>
          <a:lstStyle>
            <a:lvl1pPr>
              <a:spcBef>
                <a:spcPts val="480"/>
              </a:spcBef>
              <a:buFont typeface="Symbol" pitchFamily="18" charset="2"/>
              <a:buChar char="-"/>
              <a:defRPr sz="2400">
                <a:solidFill>
                  <a:schemeClr val="tx1"/>
                </a:solidFill>
              </a:defRPr>
            </a:lvl1pPr>
            <a:lvl2pPr marL="648000" indent="-284400">
              <a:spcBef>
                <a:spcPts val="432"/>
              </a:spcBef>
              <a:buFont typeface="Arial" pitchFamily="34" charset="0"/>
              <a:buChar char="•"/>
              <a:defRPr>
                <a:solidFill>
                  <a:schemeClr val="tx1"/>
                </a:solidFill>
              </a:defRPr>
            </a:lvl2pPr>
            <a:lvl3pPr marL="900000">
              <a:spcBef>
                <a:spcPts val="384"/>
              </a:spcBef>
              <a:buFont typeface="Symbol" pitchFamily="18" charset="2"/>
              <a:buChar char="-"/>
              <a:defRPr sz="1800" baseline="0">
                <a:solidFill>
                  <a:schemeClr val="tx1"/>
                </a:solidFill>
              </a:defRPr>
            </a:lvl3pPr>
            <a:lvl4pPr marL="1152000">
              <a:spcBef>
                <a:spcPts val="384"/>
              </a:spcBef>
              <a:buFont typeface="Arial" pitchFamily="34" charset="0"/>
              <a:buChar char="•"/>
              <a:defRPr sz="1600" baseline="0">
                <a:solidFill>
                  <a:schemeClr val="tx1"/>
                </a:solidFill>
              </a:defRPr>
            </a:lvl4pPr>
            <a:lvl5pPr marL="1404000">
              <a:spcBef>
                <a:spcPts val="384"/>
              </a:spcBef>
              <a:buFont typeface="Symbol" pitchFamily="18" charset="2"/>
              <a:buChar char="-"/>
              <a:defRPr sz="1600">
                <a:solidFill>
                  <a:schemeClr val="tx1"/>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sp>
        <p:nvSpPr>
          <p:cNvPr id="9" name="Textplatzhalter 8"/>
          <p:cNvSpPr>
            <a:spLocks noGrp="1"/>
          </p:cNvSpPr>
          <p:nvPr>
            <p:ph type="body" sz="quarter" idx="12" hasCustomPrompt="1"/>
          </p:nvPr>
        </p:nvSpPr>
        <p:spPr>
          <a:xfrm>
            <a:off x="6340800" y="1868400"/>
            <a:ext cx="5280000" cy="4446000"/>
          </a:xfrm>
        </p:spPr>
        <p:txBody>
          <a:bodyPr/>
          <a:lstStyle>
            <a:lvl2pPr marL="648000">
              <a:defRPr/>
            </a:lvl2pPr>
            <a:lvl3pPr marL="900000">
              <a:defRPr/>
            </a:lvl3pPr>
            <a:lvl4pPr marL="1152000">
              <a:defRPr/>
            </a:lvl4pPr>
            <a:lvl5pPr marL="1404000">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sp>
        <p:nvSpPr>
          <p:cNvPr id="6" name="Foliennummernplatzhalter 5" descr="CMSLegal_Footer_SlideNumber"/>
          <p:cNvSpPr>
            <a:spLocks noGrp="1"/>
          </p:cNvSpPr>
          <p:nvPr>
            <p:ph type="sldNum" sz="quarter" idx="14"/>
          </p:nvPr>
        </p:nvSpPr>
        <p:spPr>
          <a:xfrm>
            <a:off x="594000" y="6264000"/>
            <a:ext cx="288000" cy="594000"/>
          </a:xfrm>
          <a:prstGeom prst="rect">
            <a:avLst/>
          </a:prstGeom>
        </p:spPr>
        <p:txBody>
          <a:bodyPr/>
          <a:lstStyle>
            <a:lvl1pPr>
              <a:defRPr/>
            </a:lvl1pPr>
          </a:lstStyle>
          <a:p>
            <a:fld id="{BCA178D2-D38B-496A-BFAF-4FB157D36662}" type="slidenum">
              <a:rPr lang="en-GB" noProof="0" smtClean="0"/>
              <a:pPr/>
              <a:t>‹#›</a:t>
            </a:fld>
            <a:endParaRPr lang="en-GB" noProof="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_slide_with_small_object">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a:xfrm>
            <a:off x="576000" y="576000"/>
            <a:ext cx="11040000" cy="900000"/>
          </a:xfrm>
        </p:spPr>
        <p:txBody>
          <a:bodyPr anchor="t" anchorCtr="0">
            <a:noAutofit/>
          </a:bodyPr>
          <a:lstStyle>
            <a:lvl1pPr marL="0" indent="0" algn="l">
              <a:lnSpc>
                <a:spcPct val="100000"/>
              </a:lnSpc>
              <a:spcBef>
                <a:spcPts val="0"/>
              </a:spcBef>
              <a:buFontTx/>
              <a:buNone/>
              <a:defRPr sz="3200">
                <a:solidFill>
                  <a:srgbClr val="000000"/>
                </a:solidFill>
              </a:defRPr>
            </a:lvl1pPr>
            <a:lvl2pPr marL="0" indent="0" algn="l">
              <a:buFontTx/>
              <a:buNone/>
              <a:defRPr sz="2400"/>
            </a:lvl2pPr>
            <a:lvl3pPr marL="0" indent="0" algn="l">
              <a:buFontTx/>
              <a:buNone/>
              <a:defRPr sz="2400"/>
            </a:lvl3pPr>
            <a:lvl4pPr marL="0" indent="0" algn="l">
              <a:buFontTx/>
              <a:buNone/>
              <a:defRPr sz="2400"/>
            </a:lvl4pPr>
            <a:lvl5pPr marL="0" indent="0" algn="l">
              <a:buFontTx/>
              <a:buNone/>
              <a:defRPr sz="2400"/>
            </a:lvl5pPr>
          </a:lstStyle>
          <a:p>
            <a:pPr lvl="0"/>
            <a:r>
              <a:rPr lang="en-GB" noProof="0" dirty="0"/>
              <a:t>Click to edit Master text styles</a:t>
            </a:r>
          </a:p>
        </p:txBody>
      </p:sp>
      <p:sp>
        <p:nvSpPr>
          <p:cNvPr id="9" name="Textplatzhalter 8"/>
          <p:cNvSpPr>
            <a:spLocks noGrp="1"/>
          </p:cNvSpPr>
          <p:nvPr>
            <p:ph type="body" sz="quarter" idx="12" hasCustomPrompt="1"/>
          </p:nvPr>
        </p:nvSpPr>
        <p:spPr>
          <a:xfrm>
            <a:off x="6340800" y="3441600"/>
            <a:ext cx="3840000" cy="2880000"/>
          </a:xfrm>
        </p:spPr>
        <p:txBody>
          <a:bodyPr/>
          <a:lstStyle>
            <a:lvl1pPr marL="0" indent="0">
              <a:buNone/>
              <a:defRPr sz="1000">
                <a:solidFill>
                  <a:srgbClr val="000000"/>
                </a:solidFill>
              </a:defRPr>
            </a:lvl1pPr>
            <a:lvl2pPr marL="648000">
              <a:defRPr/>
            </a:lvl2pPr>
            <a:lvl3pPr marL="900000">
              <a:defRPr/>
            </a:lvl3pPr>
            <a:lvl4pPr marL="1152000">
              <a:defRPr/>
            </a:lvl4pPr>
            <a:lvl5pPr marL="1404000">
              <a:defRPr/>
            </a:lvl5pPr>
          </a:lstStyle>
          <a:p>
            <a:pPr lvl="0"/>
            <a:r>
              <a:rPr lang="en-GB" noProof="0" dirty="0"/>
              <a:t>Insert name, title and further information about you</a:t>
            </a:r>
          </a:p>
        </p:txBody>
      </p:sp>
      <p:sp>
        <p:nvSpPr>
          <p:cNvPr id="6" name="Foliennummernplatzhalter 5" descr="CMSLegal_Footer_SlideNumber"/>
          <p:cNvSpPr>
            <a:spLocks noGrp="1"/>
          </p:cNvSpPr>
          <p:nvPr>
            <p:ph type="sldNum" sz="quarter" idx="14"/>
          </p:nvPr>
        </p:nvSpPr>
        <p:spPr>
          <a:xfrm>
            <a:off x="594000" y="6264000"/>
            <a:ext cx="288000" cy="594000"/>
          </a:xfrm>
          <a:prstGeom prst="rect">
            <a:avLst/>
          </a:prstGeom>
        </p:spPr>
        <p:txBody>
          <a:bodyPr/>
          <a:lstStyle>
            <a:lvl1pPr>
              <a:defRPr/>
            </a:lvl1pPr>
          </a:lstStyle>
          <a:p>
            <a:fld id="{BCA178D2-D38B-496A-BFAF-4FB157D36662}" type="slidenum">
              <a:rPr lang="en-GB" noProof="0" smtClean="0"/>
              <a:pPr/>
              <a:t>‹#›</a:t>
            </a:fld>
            <a:endParaRPr lang="en-GB" noProof="0" dirty="0"/>
          </a:p>
        </p:txBody>
      </p:sp>
      <p:sp>
        <p:nvSpPr>
          <p:cNvPr id="10" name="Textplatzhalter 11"/>
          <p:cNvSpPr>
            <a:spLocks noGrp="1"/>
          </p:cNvSpPr>
          <p:nvPr>
            <p:ph type="body" sz="quarter" idx="11" hasCustomPrompt="1"/>
          </p:nvPr>
        </p:nvSpPr>
        <p:spPr>
          <a:xfrm>
            <a:off x="576000" y="1868400"/>
            <a:ext cx="5280000" cy="4446000"/>
          </a:xfrm>
        </p:spPr>
        <p:txBody>
          <a:bodyPr/>
          <a:lstStyle>
            <a:lvl1pPr>
              <a:spcBef>
                <a:spcPts val="480"/>
              </a:spcBef>
              <a:buFont typeface="Symbol" pitchFamily="18" charset="2"/>
              <a:buChar char="-"/>
              <a:defRPr sz="2400">
                <a:solidFill>
                  <a:schemeClr val="tx1"/>
                </a:solidFill>
              </a:defRPr>
            </a:lvl1pPr>
            <a:lvl2pPr marL="648000" indent="-284400">
              <a:spcBef>
                <a:spcPts val="432"/>
              </a:spcBef>
              <a:buFont typeface="Arial" pitchFamily="34" charset="0"/>
              <a:buChar char="•"/>
              <a:defRPr>
                <a:solidFill>
                  <a:schemeClr val="tx1"/>
                </a:solidFill>
              </a:defRPr>
            </a:lvl2pPr>
            <a:lvl3pPr marL="900000">
              <a:spcBef>
                <a:spcPts val="384"/>
              </a:spcBef>
              <a:buFont typeface="Symbol" pitchFamily="18" charset="2"/>
              <a:buChar char="-"/>
              <a:defRPr sz="2000" baseline="0">
                <a:solidFill>
                  <a:schemeClr val="tx1"/>
                </a:solidFill>
              </a:defRPr>
            </a:lvl3pPr>
            <a:lvl4pPr marL="1152000">
              <a:spcBef>
                <a:spcPts val="384"/>
              </a:spcBef>
              <a:buFont typeface="Arial" pitchFamily="34" charset="0"/>
              <a:buChar char="•"/>
              <a:defRPr sz="1800" baseline="0">
                <a:solidFill>
                  <a:schemeClr val="tx1"/>
                </a:solidFill>
              </a:defRPr>
            </a:lvl4pPr>
            <a:lvl5pPr marL="1404000">
              <a:spcBef>
                <a:spcPts val="384"/>
              </a:spcBef>
              <a:buFont typeface="Symbol" pitchFamily="18" charset="2"/>
              <a:buChar char="-"/>
              <a:defRPr sz="1600">
                <a:solidFill>
                  <a:schemeClr val="tx1"/>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sp>
        <p:nvSpPr>
          <p:cNvPr id="7" name="Inhaltsplatzhalter 6"/>
          <p:cNvSpPr>
            <a:spLocks noGrp="1"/>
          </p:cNvSpPr>
          <p:nvPr>
            <p:ph sz="quarter" idx="16" hasCustomPrompt="1"/>
          </p:nvPr>
        </p:nvSpPr>
        <p:spPr>
          <a:xfrm>
            <a:off x="6340800" y="1868400"/>
            <a:ext cx="1440000" cy="1440000"/>
          </a:xfrm>
        </p:spPr>
        <p:txBody>
          <a:bodyPr/>
          <a:lstStyle>
            <a:lvl1pPr marL="0" indent="0" algn="ctr">
              <a:buFontTx/>
              <a:buNone/>
              <a:defRPr sz="1400"/>
            </a:lvl1pPr>
          </a:lstStyle>
          <a:p>
            <a:pPr lvl="0"/>
            <a:r>
              <a:rPr lang="de-DE" dirty="0"/>
              <a:t>Insert </a:t>
            </a:r>
            <a:r>
              <a:rPr lang="de-DE" dirty="0" err="1"/>
              <a:t>Object</a:t>
            </a:r>
            <a:r>
              <a:rPr lang="de-DE" dirty="0"/>
              <a:t>: Cut </a:t>
            </a:r>
            <a:r>
              <a:rPr lang="de-DE" dirty="0" err="1"/>
              <a:t>images</a:t>
            </a:r>
            <a:r>
              <a:rPr lang="de-DE" dirty="0"/>
              <a:t> </a:t>
            </a:r>
            <a:r>
              <a:rPr lang="de-DE" dirty="0" err="1"/>
              <a:t>to</a:t>
            </a:r>
            <a:r>
              <a:rPr lang="de-DE" dirty="0"/>
              <a:t> 3 x 4 cm</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_with_one_text_block_and_one_object">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a:xfrm>
            <a:off x="576000" y="576000"/>
            <a:ext cx="11040000" cy="900000"/>
          </a:xfrm>
        </p:spPr>
        <p:txBody>
          <a:bodyPr anchor="t" anchorCtr="0">
            <a:noAutofit/>
          </a:bodyPr>
          <a:lstStyle>
            <a:lvl1pPr marL="0" indent="0" algn="l">
              <a:lnSpc>
                <a:spcPct val="100000"/>
              </a:lnSpc>
              <a:spcBef>
                <a:spcPts val="0"/>
              </a:spcBef>
              <a:buFontTx/>
              <a:buNone/>
              <a:defRPr sz="3200">
                <a:solidFill>
                  <a:srgbClr val="000000"/>
                </a:solidFill>
              </a:defRPr>
            </a:lvl1pPr>
            <a:lvl2pPr marL="0" indent="0" algn="l">
              <a:buFontTx/>
              <a:buNone/>
              <a:defRPr sz="2400"/>
            </a:lvl2pPr>
            <a:lvl3pPr marL="0" indent="0" algn="l">
              <a:buFontTx/>
              <a:buNone/>
              <a:defRPr sz="2400"/>
            </a:lvl3pPr>
            <a:lvl4pPr marL="0" indent="0" algn="l">
              <a:buFontTx/>
              <a:buNone/>
              <a:defRPr sz="2400"/>
            </a:lvl4pPr>
            <a:lvl5pPr marL="0" indent="0" algn="l">
              <a:buFontTx/>
              <a:buNone/>
              <a:defRPr sz="2400"/>
            </a:lvl5pPr>
          </a:lstStyle>
          <a:p>
            <a:pPr lvl="0"/>
            <a:r>
              <a:rPr lang="en-GB" noProof="0" dirty="0"/>
              <a:t>Click to edit Master text styles</a:t>
            </a:r>
          </a:p>
        </p:txBody>
      </p:sp>
      <p:sp>
        <p:nvSpPr>
          <p:cNvPr id="7" name="Foliennummernplatzhalter 5" descr="CMSLegal_Footer_SlideNumber"/>
          <p:cNvSpPr>
            <a:spLocks noGrp="1"/>
          </p:cNvSpPr>
          <p:nvPr>
            <p:ph type="sldNum" sz="quarter" idx="16"/>
          </p:nvPr>
        </p:nvSpPr>
        <p:spPr>
          <a:xfrm>
            <a:off x="594000" y="6264000"/>
            <a:ext cx="288000" cy="594000"/>
          </a:xfrm>
          <a:prstGeom prst="rect">
            <a:avLst/>
          </a:prstGeom>
        </p:spPr>
        <p:txBody>
          <a:bodyPr/>
          <a:lstStyle>
            <a:lvl1pPr>
              <a:defRPr/>
            </a:lvl1pPr>
          </a:lstStyle>
          <a:p>
            <a:fld id="{DBADB286-8906-46F4-AFB0-BBD9285A98EB}" type="slidenum">
              <a:rPr lang="en-GB" noProof="0" smtClean="0"/>
              <a:pPr/>
              <a:t>‹#›</a:t>
            </a:fld>
            <a:endParaRPr lang="en-GB" noProof="0" dirty="0"/>
          </a:p>
        </p:txBody>
      </p:sp>
      <p:sp>
        <p:nvSpPr>
          <p:cNvPr id="9" name="Textplatzhalter 11"/>
          <p:cNvSpPr>
            <a:spLocks noGrp="1"/>
          </p:cNvSpPr>
          <p:nvPr>
            <p:ph type="body" sz="quarter" idx="11" hasCustomPrompt="1"/>
          </p:nvPr>
        </p:nvSpPr>
        <p:spPr>
          <a:xfrm>
            <a:off x="576000" y="1868400"/>
            <a:ext cx="5280000" cy="4446000"/>
          </a:xfrm>
        </p:spPr>
        <p:txBody>
          <a:bodyPr/>
          <a:lstStyle>
            <a:lvl1pPr>
              <a:spcBef>
                <a:spcPts val="480"/>
              </a:spcBef>
              <a:buFont typeface="Symbol" pitchFamily="18" charset="2"/>
              <a:buChar char="-"/>
              <a:defRPr sz="2400">
                <a:solidFill>
                  <a:schemeClr val="tx1"/>
                </a:solidFill>
              </a:defRPr>
            </a:lvl1pPr>
            <a:lvl2pPr marL="648000" indent="-284400">
              <a:spcBef>
                <a:spcPts val="432"/>
              </a:spcBef>
              <a:buFont typeface="Arial" pitchFamily="34" charset="0"/>
              <a:buChar char="•"/>
              <a:defRPr>
                <a:solidFill>
                  <a:schemeClr val="tx1"/>
                </a:solidFill>
              </a:defRPr>
            </a:lvl2pPr>
            <a:lvl3pPr marL="900000">
              <a:spcBef>
                <a:spcPts val="384"/>
              </a:spcBef>
              <a:buFont typeface="Symbol" pitchFamily="18" charset="2"/>
              <a:buChar char="-"/>
              <a:defRPr sz="2000" baseline="0">
                <a:solidFill>
                  <a:schemeClr val="tx1"/>
                </a:solidFill>
              </a:defRPr>
            </a:lvl3pPr>
            <a:lvl4pPr marL="1152000">
              <a:spcBef>
                <a:spcPts val="384"/>
              </a:spcBef>
              <a:buFont typeface="Arial" pitchFamily="34" charset="0"/>
              <a:buChar char="•"/>
              <a:defRPr sz="1800" baseline="0">
                <a:solidFill>
                  <a:schemeClr val="tx1"/>
                </a:solidFill>
              </a:defRPr>
            </a:lvl4pPr>
            <a:lvl5pPr marL="1404000">
              <a:spcBef>
                <a:spcPts val="384"/>
              </a:spcBef>
              <a:buFont typeface="Symbol" pitchFamily="18" charset="2"/>
              <a:buChar char="-"/>
              <a:defRPr sz="1600">
                <a:solidFill>
                  <a:schemeClr val="tx1"/>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sp>
        <p:nvSpPr>
          <p:cNvPr id="6" name="Inhaltsplatzhalter 6">
            <a:extLst>
              <a:ext uri="{FF2B5EF4-FFF2-40B4-BE49-F238E27FC236}">
                <a16:creationId xmlns:a16="http://schemas.microsoft.com/office/drawing/2014/main" id="{836423F2-573A-4782-8049-CD806ACDA4EF}"/>
              </a:ext>
            </a:extLst>
          </p:cNvPr>
          <p:cNvSpPr>
            <a:spLocks noGrp="1"/>
          </p:cNvSpPr>
          <p:nvPr>
            <p:ph sz="quarter" idx="17"/>
          </p:nvPr>
        </p:nvSpPr>
        <p:spPr>
          <a:xfrm>
            <a:off x="6342512" y="1879830"/>
            <a:ext cx="5281200" cy="4410000"/>
          </a:xfrm>
        </p:spPr>
        <p:txBody>
          <a:bodyPr/>
          <a:lstStyle>
            <a:lvl1pPr marL="0" indent="0" algn="ctr">
              <a:buFontTx/>
              <a:buNone/>
              <a:defRPr sz="1400"/>
            </a:lvl1pPr>
          </a:lstStyle>
          <a:p>
            <a:pPr lvl="0"/>
            <a:endParaRPr lang="de-DE"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_with_two_objects">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a:xfrm>
            <a:off x="576000" y="576000"/>
            <a:ext cx="11040000" cy="900000"/>
          </a:xfrm>
        </p:spPr>
        <p:txBody>
          <a:bodyPr anchor="t" anchorCtr="0">
            <a:noAutofit/>
          </a:bodyPr>
          <a:lstStyle>
            <a:lvl1pPr marL="0" indent="0" algn="l">
              <a:lnSpc>
                <a:spcPct val="100000"/>
              </a:lnSpc>
              <a:spcBef>
                <a:spcPts val="0"/>
              </a:spcBef>
              <a:buFontTx/>
              <a:buNone/>
              <a:defRPr sz="3200">
                <a:solidFill>
                  <a:srgbClr val="000000"/>
                </a:solidFill>
              </a:defRPr>
            </a:lvl1pPr>
            <a:lvl2pPr marL="0" indent="0" algn="l">
              <a:buFontTx/>
              <a:buNone/>
              <a:defRPr sz="2400"/>
            </a:lvl2pPr>
            <a:lvl3pPr marL="0" indent="0" algn="l">
              <a:buFontTx/>
              <a:buNone/>
              <a:defRPr sz="2400"/>
            </a:lvl3pPr>
            <a:lvl4pPr marL="0" indent="0" algn="l">
              <a:buFontTx/>
              <a:buNone/>
              <a:defRPr sz="2400"/>
            </a:lvl4pPr>
            <a:lvl5pPr marL="0" indent="0" algn="l">
              <a:buFontTx/>
              <a:buNone/>
              <a:defRPr sz="2400"/>
            </a:lvl5pPr>
          </a:lstStyle>
          <a:p>
            <a:pPr lvl="0"/>
            <a:r>
              <a:rPr lang="en-GB" noProof="0" dirty="0"/>
              <a:t>Click to edit Master text styles</a:t>
            </a:r>
          </a:p>
        </p:txBody>
      </p:sp>
      <p:sp>
        <p:nvSpPr>
          <p:cNvPr id="15" name="Textplatzhalter 14"/>
          <p:cNvSpPr>
            <a:spLocks noGrp="1"/>
          </p:cNvSpPr>
          <p:nvPr>
            <p:ph type="body" sz="quarter" idx="14"/>
          </p:nvPr>
        </p:nvSpPr>
        <p:spPr>
          <a:xfrm>
            <a:off x="576000" y="1868400"/>
            <a:ext cx="5280000" cy="637200"/>
          </a:xfrm>
        </p:spPr>
        <p:txBody>
          <a:bodyPr/>
          <a:lstStyle>
            <a:lvl1pPr marL="0" indent="0">
              <a:buFontTx/>
              <a:buNone/>
              <a:defRPr baseline="0">
                <a:solidFill>
                  <a:srgbClr val="000000"/>
                </a:solidFill>
              </a:defRPr>
            </a:lvl1pPr>
          </a:lstStyle>
          <a:p>
            <a:pPr lvl="0"/>
            <a:r>
              <a:rPr lang="en-GB" noProof="0" dirty="0"/>
              <a:t>Click to edit Master text styles</a:t>
            </a:r>
          </a:p>
        </p:txBody>
      </p:sp>
      <p:sp>
        <p:nvSpPr>
          <p:cNvPr id="7" name="Foliennummernplatzhalter 5" descr="CMSLegal_Footer_SlideNumber"/>
          <p:cNvSpPr>
            <a:spLocks noGrp="1"/>
          </p:cNvSpPr>
          <p:nvPr>
            <p:ph type="sldNum" sz="quarter" idx="16"/>
          </p:nvPr>
        </p:nvSpPr>
        <p:spPr>
          <a:xfrm>
            <a:off x="594000" y="6264000"/>
            <a:ext cx="288000" cy="594000"/>
          </a:xfrm>
          <a:prstGeom prst="rect">
            <a:avLst/>
          </a:prstGeom>
        </p:spPr>
        <p:txBody>
          <a:bodyPr/>
          <a:lstStyle>
            <a:lvl1pPr>
              <a:defRPr/>
            </a:lvl1pPr>
          </a:lstStyle>
          <a:p>
            <a:fld id="{DBADB286-8906-46F4-AFB0-BBD9285A98EB}" type="slidenum">
              <a:rPr lang="en-GB" noProof="0" smtClean="0"/>
              <a:pPr/>
              <a:t>‹#›</a:t>
            </a:fld>
            <a:endParaRPr lang="en-GB" noProof="0" dirty="0"/>
          </a:p>
        </p:txBody>
      </p:sp>
      <p:sp>
        <p:nvSpPr>
          <p:cNvPr id="10" name="Textplatzhalter 14"/>
          <p:cNvSpPr>
            <a:spLocks noGrp="1"/>
          </p:cNvSpPr>
          <p:nvPr>
            <p:ph type="body" sz="quarter" idx="18"/>
          </p:nvPr>
        </p:nvSpPr>
        <p:spPr>
          <a:xfrm>
            <a:off x="6340800" y="1868400"/>
            <a:ext cx="5280000" cy="637200"/>
          </a:xfrm>
        </p:spPr>
        <p:txBody>
          <a:bodyPr/>
          <a:lstStyle>
            <a:lvl1pPr marL="0" indent="0">
              <a:buFontTx/>
              <a:buNone/>
              <a:defRPr baseline="0">
                <a:solidFill>
                  <a:srgbClr val="000000"/>
                </a:solidFill>
              </a:defRPr>
            </a:lvl1pPr>
          </a:lstStyle>
          <a:p>
            <a:pPr lvl="0"/>
            <a:r>
              <a:rPr lang="en-GB" noProof="0" dirty="0"/>
              <a:t>Click to edit Master text styles</a:t>
            </a:r>
          </a:p>
        </p:txBody>
      </p:sp>
      <p:sp>
        <p:nvSpPr>
          <p:cNvPr id="9" name="Inhaltsplatzhalter 6">
            <a:extLst>
              <a:ext uri="{FF2B5EF4-FFF2-40B4-BE49-F238E27FC236}">
                <a16:creationId xmlns:a16="http://schemas.microsoft.com/office/drawing/2014/main" id="{A889310A-1059-4C97-95C1-5A586AA8C786}"/>
              </a:ext>
            </a:extLst>
          </p:cNvPr>
          <p:cNvSpPr>
            <a:spLocks noGrp="1"/>
          </p:cNvSpPr>
          <p:nvPr>
            <p:ph sz="quarter" idx="17"/>
          </p:nvPr>
        </p:nvSpPr>
        <p:spPr>
          <a:xfrm>
            <a:off x="584580" y="2497230"/>
            <a:ext cx="5281200" cy="3823200"/>
          </a:xfrm>
        </p:spPr>
        <p:txBody>
          <a:bodyPr/>
          <a:lstStyle>
            <a:lvl1pPr marL="0" indent="0" algn="ctr">
              <a:buFontTx/>
              <a:buNone/>
              <a:defRPr sz="1400"/>
            </a:lvl1pPr>
          </a:lstStyle>
          <a:p>
            <a:pPr lvl="0"/>
            <a:endParaRPr lang="de-DE" dirty="0"/>
          </a:p>
        </p:txBody>
      </p:sp>
      <p:sp>
        <p:nvSpPr>
          <p:cNvPr id="11" name="Inhaltsplatzhalter 6">
            <a:extLst>
              <a:ext uri="{FF2B5EF4-FFF2-40B4-BE49-F238E27FC236}">
                <a16:creationId xmlns:a16="http://schemas.microsoft.com/office/drawing/2014/main" id="{E73B1335-D5F1-4B14-A48B-BED21604E73F}"/>
              </a:ext>
            </a:extLst>
          </p:cNvPr>
          <p:cNvSpPr>
            <a:spLocks noGrp="1"/>
          </p:cNvSpPr>
          <p:nvPr>
            <p:ph sz="quarter" idx="19"/>
          </p:nvPr>
        </p:nvSpPr>
        <p:spPr>
          <a:xfrm>
            <a:off x="6337650" y="2546760"/>
            <a:ext cx="5281200" cy="3823200"/>
          </a:xfrm>
        </p:spPr>
        <p:txBody>
          <a:bodyPr/>
          <a:lstStyle>
            <a:lvl1pPr marL="0" indent="0" algn="ctr">
              <a:buFontTx/>
              <a:buNone/>
              <a:defRPr sz="1400"/>
            </a:lvl1pPr>
          </a:lstStyle>
          <a:p>
            <a:pPr lvl="0"/>
            <a:endParaRPr lang="de-DE"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_with_large_object">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a:xfrm>
            <a:off x="576000" y="576000"/>
            <a:ext cx="11040000" cy="900000"/>
          </a:xfrm>
        </p:spPr>
        <p:txBody>
          <a:bodyPr anchor="t" anchorCtr="0">
            <a:noAutofit/>
          </a:bodyPr>
          <a:lstStyle>
            <a:lvl1pPr marL="0" indent="0" algn="l">
              <a:lnSpc>
                <a:spcPct val="100000"/>
              </a:lnSpc>
              <a:spcBef>
                <a:spcPts val="0"/>
              </a:spcBef>
              <a:buFontTx/>
              <a:buNone/>
              <a:defRPr sz="3200">
                <a:solidFill>
                  <a:srgbClr val="000000"/>
                </a:solidFill>
              </a:defRPr>
            </a:lvl1pPr>
            <a:lvl2pPr marL="0" indent="0" algn="l">
              <a:buFontTx/>
              <a:buNone/>
              <a:defRPr sz="2400"/>
            </a:lvl2pPr>
            <a:lvl3pPr marL="0" indent="0" algn="l">
              <a:buFontTx/>
              <a:buNone/>
              <a:defRPr sz="2400"/>
            </a:lvl3pPr>
            <a:lvl4pPr marL="0" indent="0" algn="l">
              <a:buFontTx/>
              <a:buNone/>
              <a:defRPr sz="2400"/>
            </a:lvl4pPr>
            <a:lvl5pPr marL="0" indent="0" algn="l">
              <a:buFontTx/>
              <a:buNone/>
              <a:defRPr sz="2400"/>
            </a:lvl5pPr>
          </a:lstStyle>
          <a:p>
            <a:pPr lvl="0"/>
            <a:r>
              <a:rPr lang="en-GB" noProof="0" dirty="0"/>
              <a:t>Click to edit Master text styles</a:t>
            </a:r>
          </a:p>
        </p:txBody>
      </p:sp>
      <p:sp>
        <p:nvSpPr>
          <p:cNvPr id="7" name="Foliennummernplatzhalter 5" descr="CMSLegal_Footer_SlideNumber"/>
          <p:cNvSpPr>
            <a:spLocks noGrp="1"/>
          </p:cNvSpPr>
          <p:nvPr>
            <p:ph type="sldNum" sz="quarter" idx="16"/>
          </p:nvPr>
        </p:nvSpPr>
        <p:spPr>
          <a:xfrm>
            <a:off x="594000" y="6298178"/>
            <a:ext cx="288000" cy="594000"/>
          </a:xfrm>
          <a:prstGeom prst="rect">
            <a:avLst/>
          </a:prstGeom>
        </p:spPr>
        <p:txBody>
          <a:bodyPr/>
          <a:lstStyle>
            <a:lvl1pPr>
              <a:defRPr/>
            </a:lvl1pPr>
          </a:lstStyle>
          <a:p>
            <a:fld id="{DBADB286-8906-46F4-AFB0-BBD9285A98EB}" type="slidenum">
              <a:rPr lang="en-GB" noProof="0" smtClean="0"/>
              <a:pPr/>
              <a:t>‹#›</a:t>
            </a:fld>
            <a:endParaRPr lang="en-GB" noProof="0" dirty="0"/>
          </a:p>
        </p:txBody>
      </p:sp>
      <p:sp>
        <p:nvSpPr>
          <p:cNvPr id="12" name="Textplatzhalter 14"/>
          <p:cNvSpPr>
            <a:spLocks noGrp="1"/>
          </p:cNvSpPr>
          <p:nvPr>
            <p:ph type="body" sz="quarter" idx="14"/>
          </p:nvPr>
        </p:nvSpPr>
        <p:spPr>
          <a:xfrm>
            <a:off x="576000" y="1868400"/>
            <a:ext cx="11040000" cy="637200"/>
          </a:xfrm>
        </p:spPr>
        <p:txBody>
          <a:bodyPr/>
          <a:lstStyle>
            <a:lvl1pPr marL="0" indent="0">
              <a:buFontTx/>
              <a:buNone/>
              <a:defRPr baseline="0">
                <a:solidFill>
                  <a:srgbClr val="000000"/>
                </a:solidFill>
              </a:defRPr>
            </a:lvl1pPr>
          </a:lstStyle>
          <a:p>
            <a:pPr lvl="0"/>
            <a:r>
              <a:rPr lang="en-GB" noProof="0" dirty="0"/>
              <a:t>Click to edit Master text styles</a:t>
            </a:r>
          </a:p>
        </p:txBody>
      </p:sp>
      <p:sp>
        <p:nvSpPr>
          <p:cNvPr id="6" name="Inhaltsplatzhalter 6">
            <a:extLst>
              <a:ext uri="{FF2B5EF4-FFF2-40B4-BE49-F238E27FC236}">
                <a16:creationId xmlns:a16="http://schemas.microsoft.com/office/drawing/2014/main" id="{BD30036F-6C5A-4832-A5FA-2152223BA781}"/>
              </a:ext>
            </a:extLst>
          </p:cNvPr>
          <p:cNvSpPr>
            <a:spLocks noGrp="1"/>
          </p:cNvSpPr>
          <p:nvPr>
            <p:ph sz="quarter" idx="17"/>
          </p:nvPr>
        </p:nvSpPr>
        <p:spPr>
          <a:xfrm>
            <a:off x="584580" y="2497230"/>
            <a:ext cx="11041200" cy="3823200"/>
          </a:xfrm>
        </p:spPr>
        <p:txBody>
          <a:bodyPr/>
          <a:lstStyle>
            <a:lvl1pPr marL="0" indent="0" algn="ctr">
              <a:buFontTx/>
              <a:buNone/>
              <a:defRPr sz="1400"/>
            </a:lvl1pPr>
          </a:lstStyle>
          <a:p>
            <a:pPr lvl="0"/>
            <a:endParaRPr lang="de-DE" dirty="0"/>
          </a:p>
        </p:txBody>
      </p:sp>
    </p:spTree>
    <p:extLst>
      <p:ext uri="{BB962C8B-B14F-4D97-AF65-F5344CB8AC3E}">
        <p14:creationId xmlns:p14="http://schemas.microsoft.com/office/powerpoint/2010/main" val="3488059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_and_content_supergraphic">
    <p:spTree>
      <p:nvGrpSpPr>
        <p:cNvPr id="1" name=""/>
        <p:cNvGrpSpPr/>
        <p:nvPr/>
      </p:nvGrpSpPr>
      <p:grpSpPr>
        <a:xfrm>
          <a:off x="0" y="0"/>
          <a:ext cx="0" cy="0"/>
          <a:chOff x="0" y="0"/>
          <a:chExt cx="0" cy="0"/>
        </a:xfrm>
      </p:grpSpPr>
      <p:sp>
        <p:nvSpPr>
          <p:cNvPr id="2" name="Title 1"/>
          <p:cNvSpPr>
            <a:spLocks noGrp="1"/>
          </p:cNvSpPr>
          <p:nvPr>
            <p:ph type="title"/>
          </p:nvPr>
        </p:nvSpPr>
        <p:spPr>
          <a:xfrm>
            <a:off x="1501139" y="197964"/>
            <a:ext cx="5914862" cy="945390"/>
          </a:xfrm>
        </p:spPr>
        <p:txBody>
          <a:bodyPr anchor="ctr">
            <a:normAutofit/>
          </a:bodyPr>
          <a:lstStyle>
            <a:lvl1pPr>
              <a:defRPr sz="3200" b="0"/>
            </a:lvl1pPr>
          </a:lstStyle>
          <a:p>
            <a:r>
              <a:rPr lang="en-US" dirty="0"/>
              <a:t>Click to edit Master title style</a:t>
            </a:r>
          </a:p>
        </p:txBody>
      </p:sp>
      <p:sp>
        <p:nvSpPr>
          <p:cNvPr id="3" name="Content Placeholder 2"/>
          <p:cNvSpPr>
            <a:spLocks noGrp="1"/>
          </p:cNvSpPr>
          <p:nvPr>
            <p:ph idx="1"/>
          </p:nvPr>
        </p:nvSpPr>
        <p:spPr>
          <a:xfrm>
            <a:off x="576000" y="1868400"/>
            <a:ext cx="6840000" cy="4464000"/>
          </a:xfrm>
          <a:prstGeom prst="rect">
            <a:avLst/>
          </a:prstGeom>
        </p:spPr>
        <p:txBody>
          <a:bodyPr/>
          <a:lstStyle>
            <a:lvl1pPr>
              <a:defRPr>
                <a:solidFill>
                  <a:schemeClr val="tx1"/>
                </a:solidFill>
              </a:defRPr>
            </a:lvl1pPr>
            <a:lvl2pPr>
              <a:defRPr>
                <a:solidFill>
                  <a:schemeClr val="tx1"/>
                </a:solidFill>
              </a:defRPr>
            </a:lvl2pPr>
            <a:lvl3pPr marL="895350" indent="-266700" algn="l">
              <a:defRPr>
                <a:solidFill>
                  <a:schemeClr val="tx1"/>
                </a:solidFill>
              </a:defRPr>
            </a:lvl3pPr>
            <a:lvl4pPr marL="1162050" indent="-266700" algn="l">
              <a:defRPr>
                <a:solidFill>
                  <a:schemeClr val="tx1"/>
                </a:solidFill>
              </a:defRPr>
            </a:lvl4pPr>
            <a:lvl5pPr marL="1438275" indent="-276225" algn="l">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latin typeface="+mj-lt"/>
              </a:defRPr>
            </a:lvl1pPr>
          </a:lstStyle>
          <a:p>
            <a:fld id="{586824BF-3B93-454D-8CFC-2835FAC2A0AB}" type="slidenum">
              <a:rPr lang="de-DE" smtClean="0"/>
              <a:pPr/>
              <a:t>‹#›</a:t>
            </a:fld>
            <a:endParaRPr lang="de-DE" dirty="0"/>
          </a:p>
        </p:txBody>
      </p:sp>
      <p:grpSp>
        <p:nvGrpSpPr>
          <p:cNvPr id="8" name="Group 4">
            <a:extLst>
              <a:ext uri="{FF2B5EF4-FFF2-40B4-BE49-F238E27FC236}">
                <a16:creationId xmlns:a16="http://schemas.microsoft.com/office/drawing/2014/main" id="{8A5B15A2-67B9-4FBA-9D07-AA6EB1CEE5CD}"/>
              </a:ext>
            </a:extLst>
          </p:cNvPr>
          <p:cNvGrpSpPr>
            <a:grpSpLocks noChangeAspect="1"/>
          </p:cNvGrpSpPr>
          <p:nvPr userDrawn="1"/>
        </p:nvGrpSpPr>
        <p:grpSpPr bwMode="auto">
          <a:xfrm>
            <a:off x="7343777" y="1"/>
            <a:ext cx="4848223" cy="6857999"/>
            <a:chOff x="786" y="18"/>
            <a:chExt cx="3054" cy="4320"/>
          </a:xfrm>
          <a:solidFill>
            <a:schemeClr val="tx1">
              <a:alpha val="10000"/>
            </a:schemeClr>
          </a:solidFill>
        </p:grpSpPr>
        <p:sp>
          <p:nvSpPr>
            <p:cNvPr id="10" name="Freeform 5">
              <a:extLst>
                <a:ext uri="{FF2B5EF4-FFF2-40B4-BE49-F238E27FC236}">
                  <a16:creationId xmlns:a16="http://schemas.microsoft.com/office/drawing/2014/main" id="{CCA5A631-993F-4E26-8A78-980C92DCFFE4}"/>
                </a:ext>
              </a:extLst>
            </p:cNvPr>
            <p:cNvSpPr>
              <a:spLocks/>
            </p:cNvSpPr>
            <p:nvPr userDrawn="1"/>
          </p:nvSpPr>
          <p:spPr bwMode="auto">
            <a:xfrm>
              <a:off x="1900" y="18"/>
              <a:ext cx="1940" cy="4320"/>
            </a:xfrm>
            <a:custGeom>
              <a:avLst/>
              <a:gdLst>
                <a:gd name="T0" fmla="*/ 1623 w 1939"/>
                <a:gd name="T1" fmla="*/ 4320 h 4320"/>
                <a:gd name="T2" fmla="*/ 635 w 1939"/>
                <a:gd name="T3" fmla="*/ 2764 h 4320"/>
                <a:gd name="T4" fmla="*/ 635 w 1939"/>
                <a:gd name="T5" fmla="*/ 2746 h 4320"/>
                <a:gd name="T6" fmla="*/ 1938 w 1939"/>
                <a:gd name="T7" fmla="*/ 1137 h 4320"/>
                <a:gd name="T8" fmla="*/ 1939 w 1939"/>
                <a:gd name="T9" fmla="*/ 0 h 4320"/>
                <a:gd name="T10" fmla="*/ 916 w 1939"/>
                <a:gd name="T11" fmla="*/ 0 h 4320"/>
                <a:gd name="T12" fmla="*/ 533 w 1939"/>
                <a:gd name="T13" fmla="*/ 397 h 4320"/>
                <a:gd name="T14" fmla="*/ 480 w 1939"/>
                <a:gd name="T15" fmla="*/ 478 h 4320"/>
                <a:gd name="T16" fmla="*/ 42 w 1939"/>
                <a:gd name="T17" fmla="*/ 2268 h 4320"/>
                <a:gd name="T18" fmla="*/ 43 w 1939"/>
                <a:gd name="T19" fmla="*/ 2285 h 4320"/>
                <a:gd name="T20" fmla="*/ 994 w 1939"/>
                <a:gd name="T21" fmla="*/ 4320 h 4320"/>
                <a:gd name="T22" fmla="*/ 1623 w 1939"/>
                <a:gd name="T23" fmla="*/ 432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39" h="4320">
                  <a:moveTo>
                    <a:pt x="1623" y="4320"/>
                  </a:moveTo>
                  <a:cubicBezTo>
                    <a:pt x="1025" y="4110"/>
                    <a:pt x="635" y="3502"/>
                    <a:pt x="635" y="2764"/>
                  </a:cubicBezTo>
                  <a:cubicBezTo>
                    <a:pt x="635" y="2746"/>
                    <a:pt x="635" y="2746"/>
                    <a:pt x="635" y="2746"/>
                  </a:cubicBezTo>
                  <a:cubicBezTo>
                    <a:pt x="635" y="1910"/>
                    <a:pt x="1166" y="1220"/>
                    <a:pt x="1938" y="1137"/>
                  </a:cubicBezTo>
                  <a:cubicBezTo>
                    <a:pt x="1939" y="0"/>
                    <a:pt x="1939" y="0"/>
                    <a:pt x="1939" y="0"/>
                  </a:cubicBezTo>
                  <a:cubicBezTo>
                    <a:pt x="916" y="0"/>
                    <a:pt x="916" y="0"/>
                    <a:pt x="916" y="0"/>
                  </a:cubicBezTo>
                  <a:cubicBezTo>
                    <a:pt x="721" y="150"/>
                    <a:pt x="597" y="305"/>
                    <a:pt x="533" y="397"/>
                  </a:cubicBezTo>
                  <a:cubicBezTo>
                    <a:pt x="524" y="411"/>
                    <a:pt x="480" y="478"/>
                    <a:pt x="480" y="478"/>
                  </a:cubicBezTo>
                  <a:cubicBezTo>
                    <a:pt x="163" y="986"/>
                    <a:pt x="0" y="1601"/>
                    <a:pt x="42" y="2268"/>
                  </a:cubicBezTo>
                  <a:cubicBezTo>
                    <a:pt x="43" y="2285"/>
                    <a:pt x="43" y="2285"/>
                    <a:pt x="43" y="2285"/>
                  </a:cubicBezTo>
                  <a:cubicBezTo>
                    <a:pt x="96" y="3115"/>
                    <a:pt x="449" y="3825"/>
                    <a:pt x="994" y="4320"/>
                  </a:cubicBezTo>
                  <a:lnTo>
                    <a:pt x="1623" y="43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6">
              <a:extLst>
                <a:ext uri="{FF2B5EF4-FFF2-40B4-BE49-F238E27FC236}">
                  <a16:creationId xmlns:a16="http://schemas.microsoft.com/office/drawing/2014/main" id="{4E04CBD6-01F9-4D44-BDE4-0B13A9D58403}"/>
                </a:ext>
              </a:extLst>
            </p:cNvPr>
            <p:cNvSpPr>
              <a:spLocks/>
            </p:cNvSpPr>
            <p:nvPr userDrawn="1"/>
          </p:nvSpPr>
          <p:spPr bwMode="auto">
            <a:xfrm>
              <a:off x="786" y="190"/>
              <a:ext cx="1530" cy="4148"/>
            </a:xfrm>
            <a:custGeom>
              <a:avLst/>
              <a:gdLst>
                <a:gd name="T0" fmla="*/ 711 w 1530"/>
                <a:gd name="T1" fmla="*/ 1987 h 4148"/>
                <a:gd name="T2" fmla="*/ 860 w 1530"/>
                <a:gd name="T3" fmla="*/ 1010 h 4148"/>
                <a:gd name="T4" fmla="*/ 1312 w 1530"/>
                <a:gd name="T5" fmla="*/ 0 h 4148"/>
                <a:gd name="T6" fmla="*/ 1311 w 1530"/>
                <a:gd name="T7" fmla="*/ 1 h 4148"/>
                <a:gd name="T8" fmla="*/ 0 w 1530"/>
                <a:gd name="T9" fmla="*/ 2592 h 4148"/>
                <a:gd name="T10" fmla="*/ 0 w 1530"/>
                <a:gd name="T11" fmla="*/ 2609 h 4148"/>
                <a:gd name="T12" fmla="*/ 377 w 1530"/>
                <a:gd name="T13" fmla="*/ 4148 h 4148"/>
                <a:gd name="T14" fmla="*/ 1530 w 1530"/>
                <a:gd name="T15" fmla="*/ 4148 h 4148"/>
                <a:gd name="T16" fmla="*/ 711 w 1530"/>
                <a:gd name="T17" fmla="*/ 1987 h 4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0" h="4148">
                  <a:moveTo>
                    <a:pt x="711" y="1987"/>
                  </a:moveTo>
                  <a:cubicBezTo>
                    <a:pt x="711" y="1647"/>
                    <a:pt x="763" y="1319"/>
                    <a:pt x="860" y="1010"/>
                  </a:cubicBezTo>
                  <a:cubicBezTo>
                    <a:pt x="955" y="643"/>
                    <a:pt x="1108" y="303"/>
                    <a:pt x="1312" y="0"/>
                  </a:cubicBezTo>
                  <a:cubicBezTo>
                    <a:pt x="1311" y="1"/>
                    <a:pt x="1311" y="1"/>
                    <a:pt x="1311" y="1"/>
                  </a:cubicBezTo>
                  <a:cubicBezTo>
                    <a:pt x="503" y="574"/>
                    <a:pt x="0" y="1512"/>
                    <a:pt x="0" y="2592"/>
                  </a:cubicBezTo>
                  <a:cubicBezTo>
                    <a:pt x="0" y="2609"/>
                    <a:pt x="0" y="2609"/>
                    <a:pt x="0" y="2609"/>
                  </a:cubicBezTo>
                  <a:cubicBezTo>
                    <a:pt x="0" y="3178"/>
                    <a:pt x="137" y="3700"/>
                    <a:pt x="377" y="4148"/>
                  </a:cubicBezTo>
                  <a:cubicBezTo>
                    <a:pt x="1530" y="4148"/>
                    <a:pt x="1530" y="4148"/>
                    <a:pt x="1530" y="4148"/>
                  </a:cubicBezTo>
                  <a:cubicBezTo>
                    <a:pt x="1020" y="3571"/>
                    <a:pt x="711" y="2814"/>
                    <a:pt x="711" y="198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9" name="Group 77">
            <a:extLst>
              <a:ext uri="{FF2B5EF4-FFF2-40B4-BE49-F238E27FC236}">
                <a16:creationId xmlns:a16="http://schemas.microsoft.com/office/drawing/2014/main" id="{35060AFA-50A2-4591-8D07-DD93E9A7CA47}"/>
              </a:ext>
            </a:extLst>
          </p:cNvPr>
          <p:cNvGrpSpPr>
            <a:grpSpLocks noChangeAspect="1"/>
          </p:cNvGrpSpPr>
          <p:nvPr userDrawn="1"/>
        </p:nvGrpSpPr>
        <p:grpSpPr bwMode="auto">
          <a:xfrm>
            <a:off x="594000" y="280652"/>
            <a:ext cx="717369" cy="789105"/>
            <a:chOff x="2488" y="3037"/>
            <a:chExt cx="280" cy="308"/>
          </a:xfrm>
          <a:solidFill>
            <a:srgbClr val="F2944E"/>
          </a:solidFill>
        </p:grpSpPr>
        <p:sp>
          <p:nvSpPr>
            <p:cNvPr id="11" name="Freeform 78">
              <a:extLst>
                <a:ext uri="{FF2B5EF4-FFF2-40B4-BE49-F238E27FC236}">
                  <a16:creationId xmlns:a16="http://schemas.microsoft.com/office/drawing/2014/main" id="{E51603EC-056D-4B0D-8A1D-041A79094143}"/>
                </a:ext>
              </a:extLst>
            </p:cNvPr>
            <p:cNvSpPr>
              <a:spLocks noEditPoints="1"/>
            </p:cNvSpPr>
            <p:nvPr/>
          </p:nvSpPr>
          <p:spPr bwMode="auto">
            <a:xfrm>
              <a:off x="2488" y="3037"/>
              <a:ext cx="280" cy="308"/>
            </a:xfrm>
            <a:custGeom>
              <a:avLst/>
              <a:gdLst>
                <a:gd name="T0" fmla="*/ 2054 w 2298"/>
                <a:gd name="T1" fmla="*/ 1079 h 2518"/>
                <a:gd name="T2" fmla="*/ 1757 w 2298"/>
                <a:gd name="T3" fmla="*/ 565 h 2518"/>
                <a:gd name="T4" fmla="*/ 1446 w 2298"/>
                <a:gd name="T5" fmla="*/ 385 h 2518"/>
                <a:gd name="T6" fmla="*/ 852 w 2298"/>
                <a:gd name="T7" fmla="*/ 385 h 2518"/>
                <a:gd name="T8" fmla="*/ 541 w 2298"/>
                <a:gd name="T9" fmla="*/ 565 h 2518"/>
                <a:gd name="T10" fmla="*/ 244 w 2298"/>
                <a:gd name="T11" fmla="*/ 1079 h 2518"/>
                <a:gd name="T12" fmla="*/ 244 w 2298"/>
                <a:gd name="T13" fmla="*/ 1439 h 2518"/>
                <a:gd name="T14" fmla="*/ 296 w 2298"/>
                <a:gd name="T15" fmla="*/ 1986 h 2518"/>
                <a:gd name="T16" fmla="*/ 793 w 2298"/>
                <a:gd name="T17" fmla="*/ 1876 h 2518"/>
                <a:gd name="T18" fmla="*/ 1149 w 2298"/>
                <a:gd name="T19" fmla="*/ 2518 h 2518"/>
                <a:gd name="T20" fmla="*/ 1505 w 2298"/>
                <a:gd name="T21" fmla="*/ 1876 h 2518"/>
                <a:gd name="T22" fmla="*/ 2002 w 2298"/>
                <a:gd name="T23" fmla="*/ 1986 h 2518"/>
                <a:gd name="T24" fmla="*/ 2054 w 2298"/>
                <a:gd name="T25" fmla="*/ 1439 h 2518"/>
                <a:gd name="T26" fmla="*/ 1775 w 2298"/>
                <a:gd name="T27" fmla="*/ 641 h 2518"/>
                <a:gd name="T28" fmla="*/ 2172 w 2298"/>
                <a:gd name="T29" fmla="*/ 668 h 2518"/>
                <a:gd name="T30" fmla="*/ 1800 w 2298"/>
                <a:gd name="T31" fmla="*/ 1209 h 2518"/>
                <a:gd name="T32" fmla="*/ 1518 w 2298"/>
                <a:gd name="T33" fmla="*/ 720 h 2518"/>
                <a:gd name="T34" fmla="*/ 1352 w 2298"/>
                <a:gd name="T35" fmla="*/ 1611 h 2518"/>
                <a:gd name="T36" fmla="*/ 1444 w 2298"/>
                <a:gd name="T37" fmla="*/ 1769 h 2518"/>
                <a:gd name="T38" fmla="*/ 1352 w 2298"/>
                <a:gd name="T39" fmla="*/ 1611 h 2518"/>
                <a:gd name="T40" fmla="*/ 1149 w 2298"/>
                <a:gd name="T41" fmla="*/ 1633 h 2518"/>
                <a:gd name="T42" fmla="*/ 825 w 2298"/>
                <a:gd name="T43" fmla="*/ 1446 h 2518"/>
                <a:gd name="T44" fmla="*/ 825 w 2298"/>
                <a:gd name="T45" fmla="*/ 1072 h 2518"/>
                <a:gd name="T46" fmla="*/ 1149 w 2298"/>
                <a:gd name="T47" fmla="*/ 885 h 2518"/>
                <a:gd name="T48" fmla="*/ 1473 w 2298"/>
                <a:gd name="T49" fmla="*/ 1072 h 2518"/>
                <a:gd name="T50" fmla="*/ 1473 w 2298"/>
                <a:gd name="T51" fmla="*/ 1446 h 2518"/>
                <a:gd name="T52" fmla="*/ 1064 w 2298"/>
                <a:gd name="T53" fmla="*/ 1676 h 2518"/>
                <a:gd name="T54" fmla="*/ 830 w 2298"/>
                <a:gd name="T55" fmla="*/ 1541 h 2518"/>
                <a:gd name="T56" fmla="*/ 1064 w 2298"/>
                <a:gd name="T57" fmla="*/ 1676 h 2518"/>
                <a:gd name="T58" fmla="*/ 560 w 2298"/>
                <a:gd name="T59" fmla="*/ 1259 h 2518"/>
                <a:gd name="T60" fmla="*/ 743 w 2298"/>
                <a:gd name="T61" fmla="*/ 1259 h 2518"/>
                <a:gd name="T62" fmla="*/ 830 w 2298"/>
                <a:gd name="T63" fmla="*/ 977 h 2518"/>
                <a:gd name="T64" fmla="*/ 1064 w 2298"/>
                <a:gd name="T65" fmla="*/ 842 h 2518"/>
                <a:gd name="T66" fmla="*/ 830 w 2298"/>
                <a:gd name="T67" fmla="*/ 977 h 2518"/>
                <a:gd name="T68" fmla="*/ 1444 w 2298"/>
                <a:gd name="T69" fmla="*/ 749 h 2518"/>
                <a:gd name="T70" fmla="*/ 1352 w 2298"/>
                <a:gd name="T71" fmla="*/ 907 h 2518"/>
                <a:gd name="T72" fmla="*/ 1553 w 2298"/>
                <a:gd name="T73" fmla="*/ 1124 h 2518"/>
                <a:gd name="T74" fmla="*/ 1553 w 2298"/>
                <a:gd name="T75" fmla="*/ 1394 h 2518"/>
                <a:gd name="T76" fmla="*/ 1553 w 2298"/>
                <a:gd name="T77" fmla="*/ 1124 h 2518"/>
                <a:gd name="T78" fmla="*/ 1149 w 2298"/>
                <a:gd name="T79" fmla="*/ 78 h 2518"/>
                <a:gd name="T80" fmla="*/ 1432 w 2298"/>
                <a:gd name="T81" fmla="*/ 670 h 2518"/>
                <a:gd name="T82" fmla="*/ 866 w 2298"/>
                <a:gd name="T83" fmla="*/ 670 h 2518"/>
                <a:gd name="T84" fmla="*/ 300 w 2298"/>
                <a:gd name="T85" fmla="*/ 1026 h 2518"/>
                <a:gd name="T86" fmla="*/ 296 w 2298"/>
                <a:gd name="T87" fmla="*/ 610 h 2518"/>
                <a:gd name="T88" fmla="*/ 780 w 2298"/>
                <a:gd name="T89" fmla="*/ 720 h 2518"/>
                <a:gd name="T90" fmla="*/ 498 w 2298"/>
                <a:gd name="T91" fmla="*/ 1209 h 2518"/>
                <a:gd name="T92" fmla="*/ 523 w 2298"/>
                <a:gd name="T93" fmla="*/ 1877 h 2518"/>
                <a:gd name="T94" fmla="*/ 300 w 2298"/>
                <a:gd name="T95" fmla="*/ 1492 h 2518"/>
                <a:gd name="T96" fmla="*/ 749 w 2298"/>
                <a:gd name="T97" fmla="*/ 1490 h 2518"/>
                <a:gd name="T98" fmla="*/ 523 w 2298"/>
                <a:gd name="T99" fmla="*/ 1877 h 2518"/>
                <a:gd name="T100" fmla="*/ 1149 w 2298"/>
                <a:gd name="T101" fmla="*/ 2440 h 2518"/>
                <a:gd name="T102" fmla="*/ 866 w 2298"/>
                <a:gd name="T103" fmla="*/ 1848 h 2518"/>
                <a:gd name="T104" fmla="*/ 1432 w 2298"/>
                <a:gd name="T105" fmla="*/ 1848 h 2518"/>
                <a:gd name="T106" fmla="*/ 2172 w 2298"/>
                <a:gd name="T107" fmla="*/ 1850 h 2518"/>
                <a:gd name="T108" fmla="*/ 1518 w 2298"/>
                <a:gd name="T109" fmla="*/ 1798 h 2518"/>
                <a:gd name="T110" fmla="*/ 1800 w 2298"/>
                <a:gd name="T111" fmla="*/ 1309 h 2518"/>
                <a:gd name="T112" fmla="*/ 2172 w 2298"/>
                <a:gd name="T113" fmla="*/ 1850 h 2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98" h="2518">
                  <a:moveTo>
                    <a:pt x="1862" y="1259"/>
                  </a:moveTo>
                  <a:cubicBezTo>
                    <a:pt x="1934" y="1199"/>
                    <a:pt x="1998" y="1138"/>
                    <a:pt x="2054" y="1079"/>
                  </a:cubicBezTo>
                  <a:cubicBezTo>
                    <a:pt x="2234" y="888"/>
                    <a:pt x="2298" y="732"/>
                    <a:pt x="2239" y="630"/>
                  </a:cubicBezTo>
                  <a:cubicBezTo>
                    <a:pt x="2180" y="527"/>
                    <a:pt x="2013" y="505"/>
                    <a:pt x="1757" y="565"/>
                  </a:cubicBezTo>
                  <a:cubicBezTo>
                    <a:pt x="1678" y="584"/>
                    <a:pt x="1594" y="610"/>
                    <a:pt x="1505" y="642"/>
                  </a:cubicBezTo>
                  <a:cubicBezTo>
                    <a:pt x="1489" y="549"/>
                    <a:pt x="1469" y="463"/>
                    <a:pt x="1446" y="385"/>
                  </a:cubicBezTo>
                  <a:cubicBezTo>
                    <a:pt x="1370" y="134"/>
                    <a:pt x="1267" y="0"/>
                    <a:pt x="1149" y="0"/>
                  </a:cubicBezTo>
                  <a:cubicBezTo>
                    <a:pt x="1031" y="0"/>
                    <a:pt x="928" y="134"/>
                    <a:pt x="852" y="385"/>
                  </a:cubicBezTo>
                  <a:cubicBezTo>
                    <a:pt x="829" y="463"/>
                    <a:pt x="809" y="549"/>
                    <a:pt x="793" y="642"/>
                  </a:cubicBezTo>
                  <a:cubicBezTo>
                    <a:pt x="704" y="610"/>
                    <a:pt x="620" y="584"/>
                    <a:pt x="541" y="565"/>
                  </a:cubicBezTo>
                  <a:cubicBezTo>
                    <a:pt x="285" y="505"/>
                    <a:pt x="118" y="527"/>
                    <a:pt x="59" y="630"/>
                  </a:cubicBezTo>
                  <a:cubicBezTo>
                    <a:pt x="0" y="732"/>
                    <a:pt x="64" y="888"/>
                    <a:pt x="244" y="1079"/>
                  </a:cubicBezTo>
                  <a:cubicBezTo>
                    <a:pt x="300" y="1138"/>
                    <a:pt x="364" y="1199"/>
                    <a:pt x="436" y="1259"/>
                  </a:cubicBezTo>
                  <a:cubicBezTo>
                    <a:pt x="364" y="1319"/>
                    <a:pt x="300" y="1380"/>
                    <a:pt x="244" y="1439"/>
                  </a:cubicBezTo>
                  <a:cubicBezTo>
                    <a:pt x="64" y="1630"/>
                    <a:pt x="0" y="1786"/>
                    <a:pt x="59" y="1888"/>
                  </a:cubicBezTo>
                  <a:cubicBezTo>
                    <a:pt x="97" y="1953"/>
                    <a:pt x="177" y="1986"/>
                    <a:pt x="296" y="1986"/>
                  </a:cubicBezTo>
                  <a:cubicBezTo>
                    <a:pt x="365" y="1986"/>
                    <a:pt x="447" y="1975"/>
                    <a:pt x="541" y="1953"/>
                  </a:cubicBezTo>
                  <a:cubicBezTo>
                    <a:pt x="620" y="1934"/>
                    <a:pt x="704" y="1908"/>
                    <a:pt x="793" y="1876"/>
                  </a:cubicBezTo>
                  <a:cubicBezTo>
                    <a:pt x="809" y="1969"/>
                    <a:pt x="829" y="2055"/>
                    <a:pt x="852" y="2133"/>
                  </a:cubicBezTo>
                  <a:cubicBezTo>
                    <a:pt x="928" y="2384"/>
                    <a:pt x="1031" y="2518"/>
                    <a:pt x="1149" y="2518"/>
                  </a:cubicBezTo>
                  <a:cubicBezTo>
                    <a:pt x="1267" y="2518"/>
                    <a:pt x="1370" y="2384"/>
                    <a:pt x="1446" y="2133"/>
                  </a:cubicBezTo>
                  <a:cubicBezTo>
                    <a:pt x="1469" y="2055"/>
                    <a:pt x="1489" y="1969"/>
                    <a:pt x="1505" y="1876"/>
                  </a:cubicBezTo>
                  <a:cubicBezTo>
                    <a:pt x="1594" y="1908"/>
                    <a:pt x="1678" y="1934"/>
                    <a:pt x="1757" y="1953"/>
                  </a:cubicBezTo>
                  <a:cubicBezTo>
                    <a:pt x="1851" y="1975"/>
                    <a:pt x="1933" y="1986"/>
                    <a:pt x="2002" y="1986"/>
                  </a:cubicBezTo>
                  <a:cubicBezTo>
                    <a:pt x="2121" y="1986"/>
                    <a:pt x="2201" y="1953"/>
                    <a:pt x="2239" y="1888"/>
                  </a:cubicBezTo>
                  <a:cubicBezTo>
                    <a:pt x="2298" y="1786"/>
                    <a:pt x="2234" y="1630"/>
                    <a:pt x="2054" y="1439"/>
                  </a:cubicBezTo>
                  <a:cubicBezTo>
                    <a:pt x="1998" y="1380"/>
                    <a:pt x="1934" y="1319"/>
                    <a:pt x="1862" y="1259"/>
                  </a:cubicBezTo>
                  <a:close/>
                  <a:moveTo>
                    <a:pt x="1775" y="641"/>
                  </a:moveTo>
                  <a:cubicBezTo>
                    <a:pt x="1863" y="620"/>
                    <a:pt x="1940" y="610"/>
                    <a:pt x="2002" y="610"/>
                  </a:cubicBezTo>
                  <a:cubicBezTo>
                    <a:pt x="2090" y="610"/>
                    <a:pt x="2149" y="630"/>
                    <a:pt x="2172" y="668"/>
                  </a:cubicBezTo>
                  <a:cubicBezTo>
                    <a:pt x="2210" y="735"/>
                    <a:pt x="2145" y="869"/>
                    <a:pt x="1998" y="1026"/>
                  </a:cubicBezTo>
                  <a:cubicBezTo>
                    <a:pt x="1941" y="1086"/>
                    <a:pt x="1875" y="1148"/>
                    <a:pt x="1800" y="1209"/>
                  </a:cubicBezTo>
                  <a:cubicBezTo>
                    <a:pt x="1723" y="1148"/>
                    <a:pt x="1638" y="1087"/>
                    <a:pt x="1549" y="1028"/>
                  </a:cubicBezTo>
                  <a:cubicBezTo>
                    <a:pt x="1542" y="921"/>
                    <a:pt x="1532" y="817"/>
                    <a:pt x="1518" y="720"/>
                  </a:cubicBezTo>
                  <a:cubicBezTo>
                    <a:pt x="1608" y="686"/>
                    <a:pt x="1695" y="659"/>
                    <a:pt x="1775" y="641"/>
                  </a:cubicBezTo>
                  <a:close/>
                  <a:moveTo>
                    <a:pt x="1352" y="1611"/>
                  </a:moveTo>
                  <a:cubicBezTo>
                    <a:pt x="1391" y="1588"/>
                    <a:pt x="1430" y="1565"/>
                    <a:pt x="1468" y="1541"/>
                  </a:cubicBezTo>
                  <a:cubicBezTo>
                    <a:pt x="1462" y="1620"/>
                    <a:pt x="1454" y="1696"/>
                    <a:pt x="1444" y="1769"/>
                  </a:cubicBezTo>
                  <a:cubicBezTo>
                    <a:pt x="1375" y="1742"/>
                    <a:pt x="1305" y="1711"/>
                    <a:pt x="1234" y="1676"/>
                  </a:cubicBezTo>
                  <a:cubicBezTo>
                    <a:pt x="1273" y="1655"/>
                    <a:pt x="1313" y="1633"/>
                    <a:pt x="1352" y="1611"/>
                  </a:cubicBezTo>
                  <a:close/>
                  <a:moveTo>
                    <a:pt x="1313" y="1544"/>
                  </a:moveTo>
                  <a:cubicBezTo>
                    <a:pt x="1258" y="1575"/>
                    <a:pt x="1204" y="1605"/>
                    <a:pt x="1149" y="1633"/>
                  </a:cubicBezTo>
                  <a:cubicBezTo>
                    <a:pt x="1094" y="1605"/>
                    <a:pt x="1040" y="1575"/>
                    <a:pt x="985" y="1544"/>
                  </a:cubicBezTo>
                  <a:cubicBezTo>
                    <a:pt x="930" y="1512"/>
                    <a:pt x="877" y="1479"/>
                    <a:pt x="825" y="1446"/>
                  </a:cubicBezTo>
                  <a:cubicBezTo>
                    <a:pt x="822" y="1385"/>
                    <a:pt x="820" y="1322"/>
                    <a:pt x="820" y="1259"/>
                  </a:cubicBezTo>
                  <a:cubicBezTo>
                    <a:pt x="820" y="1196"/>
                    <a:pt x="822" y="1133"/>
                    <a:pt x="825" y="1072"/>
                  </a:cubicBezTo>
                  <a:cubicBezTo>
                    <a:pt x="877" y="1039"/>
                    <a:pt x="930" y="1006"/>
                    <a:pt x="985" y="974"/>
                  </a:cubicBezTo>
                  <a:cubicBezTo>
                    <a:pt x="1040" y="943"/>
                    <a:pt x="1094" y="913"/>
                    <a:pt x="1149" y="885"/>
                  </a:cubicBezTo>
                  <a:cubicBezTo>
                    <a:pt x="1204" y="913"/>
                    <a:pt x="1258" y="943"/>
                    <a:pt x="1313" y="974"/>
                  </a:cubicBezTo>
                  <a:cubicBezTo>
                    <a:pt x="1368" y="1006"/>
                    <a:pt x="1421" y="1039"/>
                    <a:pt x="1473" y="1072"/>
                  </a:cubicBezTo>
                  <a:cubicBezTo>
                    <a:pt x="1476" y="1133"/>
                    <a:pt x="1478" y="1196"/>
                    <a:pt x="1478" y="1259"/>
                  </a:cubicBezTo>
                  <a:cubicBezTo>
                    <a:pt x="1478" y="1322"/>
                    <a:pt x="1476" y="1385"/>
                    <a:pt x="1473" y="1446"/>
                  </a:cubicBezTo>
                  <a:cubicBezTo>
                    <a:pt x="1421" y="1479"/>
                    <a:pt x="1368" y="1512"/>
                    <a:pt x="1313" y="1544"/>
                  </a:cubicBezTo>
                  <a:close/>
                  <a:moveTo>
                    <a:pt x="1064" y="1676"/>
                  </a:moveTo>
                  <a:cubicBezTo>
                    <a:pt x="993" y="1711"/>
                    <a:pt x="923" y="1742"/>
                    <a:pt x="854" y="1769"/>
                  </a:cubicBezTo>
                  <a:cubicBezTo>
                    <a:pt x="844" y="1696"/>
                    <a:pt x="836" y="1620"/>
                    <a:pt x="830" y="1541"/>
                  </a:cubicBezTo>
                  <a:cubicBezTo>
                    <a:pt x="868" y="1565"/>
                    <a:pt x="907" y="1588"/>
                    <a:pt x="946" y="1611"/>
                  </a:cubicBezTo>
                  <a:cubicBezTo>
                    <a:pt x="985" y="1633"/>
                    <a:pt x="1025" y="1655"/>
                    <a:pt x="1064" y="1676"/>
                  </a:cubicBezTo>
                  <a:close/>
                  <a:moveTo>
                    <a:pt x="745" y="1394"/>
                  </a:moveTo>
                  <a:cubicBezTo>
                    <a:pt x="680" y="1349"/>
                    <a:pt x="618" y="1304"/>
                    <a:pt x="560" y="1259"/>
                  </a:cubicBezTo>
                  <a:cubicBezTo>
                    <a:pt x="618" y="1214"/>
                    <a:pt x="680" y="1169"/>
                    <a:pt x="745" y="1124"/>
                  </a:cubicBezTo>
                  <a:cubicBezTo>
                    <a:pt x="744" y="1169"/>
                    <a:pt x="743" y="1214"/>
                    <a:pt x="743" y="1259"/>
                  </a:cubicBezTo>
                  <a:cubicBezTo>
                    <a:pt x="743" y="1304"/>
                    <a:pt x="744" y="1349"/>
                    <a:pt x="745" y="1394"/>
                  </a:cubicBezTo>
                  <a:close/>
                  <a:moveTo>
                    <a:pt x="830" y="977"/>
                  </a:moveTo>
                  <a:cubicBezTo>
                    <a:pt x="836" y="898"/>
                    <a:pt x="844" y="822"/>
                    <a:pt x="854" y="749"/>
                  </a:cubicBezTo>
                  <a:cubicBezTo>
                    <a:pt x="923" y="776"/>
                    <a:pt x="993" y="807"/>
                    <a:pt x="1064" y="842"/>
                  </a:cubicBezTo>
                  <a:cubicBezTo>
                    <a:pt x="1025" y="863"/>
                    <a:pt x="985" y="885"/>
                    <a:pt x="946" y="907"/>
                  </a:cubicBezTo>
                  <a:cubicBezTo>
                    <a:pt x="907" y="930"/>
                    <a:pt x="868" y="953"/>
                    <a:pt x="830" y="977"/>
                  </a:cubicBezTo>
                  <a:close/>
                  <a:moveTo>
                    <a:pt x="1234" y="842"/>
                  </a:moveTo>
                  <a:cubicBezTo>
                    <a:pt x="1305" y="807"/>
                    <a:pt x="1375" y="776"/>
                    <a:pt x="1444" y="749"/>
                  </a:cubicBezTo>
                  <a:cubicBezTo>
                    <a:pt x="1454" y="822"/>
                    <a:pt x="1462" y="898"/>
                    <a:pt x="1468" y="977"/>
                  </a:cubicBezTo>
                  <a:cubicBezTo>
                    <a:pt x="1430" y="953"/>
                    <a:pt x="1391" y="930"/>
                    <a:pt x="1352" y="907"/>
                  </a:cubicBezTo>
                  <a:cubicBezTo>
                    <a:pt x="1313" y="885"/>
                    <a:pt x="1273" y="863"/>
                    <a:pt x="1234" y="842"/>
                  </a:cubicBezTo>
                  <a:close/>
                  <a:moveTo>
                    <a:pt x="1553" y="1124"/>
                  </a:moveTo>
                  <a:cubicBezTo>
                    <a:pt x="1618" y="1169"/>
                    <a:pt x="1680" y="1214"/>
                    <a:pt x="1738" y="1259"/>
                  </a:cubicBezTo>
                  <a:cubicBezTo>
                    <a:pt x="1680" y="1304"/>
                    <a:pt x="1618" y="1349"/>
                    <a:pt x="1553" y="1394"/>
                  </a:cubicBezTo>
                  <a:cubicBezTo>
                    <a:pt x="1554" y="1349"/>
                    <a:pt x="1555" y="1304"/>
                    <a:pt x="1555" y="1259"/>
                  </a:cubicBezTo>
                  <a:cubicBezTo>
                    <a:pt x="1555" y="1214"/>
                    <a:pt x="1554" y="1169"/>
                    <a:pt x="1553" y="1124"/>
                  </a:cubicBezTo>
                  <a:close/>
                  <a:moveTo>
                    <a:pt x="926" y="408"/>
                  </a:moveTo>
                  <a:cubicBezTo>
                    <a:pt x="989" y="201"/>
                    <a:pt x="1072" y="78"/>
                    <a:pt x="1149" y="78"/>
                  </a:cubicBezTo>
                  <a:cubicBezTo>
                    <a:pt x="1226" y="78"/>
                    <a:pt x="1309" y="201"/>
                    <a:pt x="1372" y="408"/>
                  </a:cubicBezTo>
                  <a:cubicBezTo>
                    <a:pt x="1395" y="487"/>
                    <a:pt x="1415" y="575"/>
                    <a:pt x="1432" y="670"/>
                  </a:cubicBezTo>
                  <a:cubicBezTo>
                    <a:pt x="1340" y="706"/>
                    <a:pt x="1245" y="749"/>
                    <a:pt x="1149" y="798"/>
                  </a:cubicBezTo>
                  <a:cubicBezTo>
                    <a:pt x="1053" y="749"/>
                    <a:pt x="958" y="706"/>
                    <a:pt x="866" y="670"/>
                  </a:cubicBezTo>
                  <a:cubicBezTo>
                    <a:pt x="883" y="575"/>
                    <a:pt x="903" y="487"/>
                    <a:pt x="926" y="408"/>
                  </a:cubicBezTo>
                  <a:close/>
                  <a:moveTo>
                    <a:pt x="300" y="1026"/>
                  </a:moveTo>
                  <a:cubicBezTo>
                    <a:pt x="153" y="869"/>
                    <a:pt x="88" y="735"/>
                    <a:pt x="126" y="668"/>
                  </a:cubicBezTo>
                  <a:cubicBezTo>
                    <a:pt x="149" y="630"/>
                    <a:pt x="208" y="610"/>
                    <a:pt x="296" y="610"/>
                  </a:cubicBezTo>
                  <a:cubicBezTo>
                    <a:pt x="358" y="610"/>
                    <a:pt x="435" y="620"/>
                    <a:pt x="523" y="641"/>
                  </a:cubicBezTo>
                  <a:cubicBezTo>
                    <a:pt x="603" y="659"/>
                    <a:pt x="690" y="686"/>
                    <a:pt x="780" y="720"/>
                  </a:cubicBezTo>
                  <a:cubicBezTo>
                    <a:pt x="766" y="817"/>
                    <a:pt x="756" y="921"/>
                    <a:pt x="749" y="1028"/>
                  </a:cubicBezTo>
                  <a:cubicBezTo>
                    <a:pt x="660" y="1087"/>
                    <a:pt x="575" y="1148"/>
                    <a:pt x="498" y="1209"/>
                  </a:cubicBezTo>
                  <a:cubicBezTo>
                    <a:pt x="423" y="1148"/>
                    <a:pt x="357" y="1086"/>
                    <a:pt x="300" y="1026"/>
                  </a:cubicBezTo>
                  <a:close/>
                  <a:moveTo>
                    <a:pt x="523" y="1877"/>
                  </a:moveTo>
                  <a:cubicBezTo>
                    <a:pt x="313" y="1927"/>
                    <a:pt x="165" y="1916"/>
                    <a:pt x="126" y="1850"/>
                  </a:cubicBezTo>
                  <a:cubicBezTo>
                    <a:pt x="88" y="1783"/>
                    <a:pt x="153" y="1649"/>
                    <a:pt x="300" y="1492"/>
                  </a:cubicBezTo>
                  <a:cubicBezTo>
                    <a:pt x="357" y="1432"/>
                    <a:pt x="423" y="1370"/>
                    <a:pt x="498" y="1309"/>
                  </a:cubicBezTo>
                  <a:cubicBezTo>
                    <a:pt x="575" y="1370"/>
                    <a:pt x="660" y="1431"/>
                    <a:pt x="749" y="1490"/>
                  </a:cubicBezTo>
                  <a:cubicBezTo>
                    <a:pt x="756" y="1597"/>
                    <a:pt x="766" y="1701"/>
                    <a:pt x="780" y="1798"/>
                  </a:cubicBezTo>
                  <a:cubicBezTo>
                    <a:pt x="690" y="1832"/>
                    <a:pt x="603" y="1859"/>
                    <a:pt x="523" y="1877"/>
                  </a:cubicBezTo>
                  <a:close/>
                  <a:moveTo>
                    <a:pt x="1372" y="2110"/>
                  </a:moveTo>
                  <a:cubicBezTo>
                    <a:pt x="1309" y="2317"/>
                    <a:pt x="1226" y="2440"/>
                    <a:pt x="1149" y="2440"/>
                  </a:cubicBezTo>
                  <a:cubicBezTo>
                    <a:pt x="1072" y="2440"/>
                    <a:pt x="989" y="2317"/>
                    <a:pt x="926" y="2110"/>
                  </a:cubicBezTo>
                  <a:cubicBezTo>
                    <a:pt x="903" y="2031"/>
                    <a:pt x="883" y="1943"/>
                    <a:pt x="866" y="1848"/>
                  </a:cubicBezTo>
                  <a:cubicBezTo>
                    <a:pt x="958" y="1812"/>
                    <a:pt x="1053" y="1769"/>
                    <a:pt x="1149" y="1720"/>
                  </a:cubicBezTo>
                  <a:cubicBezTo>
                    <a:pt x="1245" y="1769"/>
                    <a:pt x="1340" y="1812"/>
                    <a:pt x="1432" y="1848"/>
                  </a:cubicBezTo>
                  <a:cubicBezTo>
                    <a:pt x="1415" y="1943"/>
                    <a:pt x="1395" y="2031"/>
                    <a:pt x="1372" y="2110"/>
                  </a:cubicBezTo>
                  <a:close/>
                  <a:moveTo>
                    <a:pt x="2172" y="1850"/>
                  </a:moveTo>
                  <a:cubicBezTo>
                    <a:pt x="2133" y="1916"/>
                    <a:pt x="1985" y="1927"/>
                    <a:pt x="1775" y="1877"/>
                  </a:cubicBezTo>
                  <a:cubicBezTo>
                    <a:pt x="1695" y="1859"/>
                    <a:pt x="1608" y="1832"/>
                    <a:pt x="1518" y="1798"/>
                  </a:cubicBezTo>
                  <a:cubicBezTo>
                    <a:pt x="1532" y="1701"/>
                    <a:pt x="1542" y="1597"/>
                    <a:pt x="1549" y="1490"/>
                  </a:cubicBezTo>
                  <a:cubicBezTo>
                    <a:pt x="1638" y="1431"/>
                    <a:pt x="1723" y="1370"/>
                    <a:pt x="1800" y="1309"/>
                  </a:cubicBezTo>
                  <a:cubicBezTo>
                    <a:pt x="1875" y="1370"/>
                    <a:pt x="1941" y="1432"/>
                    <a:pt x="1998" y="1492"/>
                  </a:cubicBezTo>
                  <a:cubicBezTo>
                    <a:pt x="2145" y="1649"/>
                    <a:pt x="2210" y="1783"/>
                    <a:pt x="2172" y="18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2" name="Freeform 79">
              <a:extLst>
                <a:ext uri="{FF2B5EF4-FFF2-40B4-BE49-F238E27FC236}">
                  <a16:creationId xmlns:a16="http://schemas.microsoft.com/office/drawing/2014/main" id="{9EBB411E-04F8-4BB0-9A6A-92CA9E33C14F}"/>
                </a:ext>
              </a:extLst>
            </p:cNvPr>
            <p:cNvSpPr>
              <a:spLocks noEditPoints="1"/>
            </p:cNvSpPr>
            <p:nvPr/>
          </p:nvSpPr>
          <p:spPr bwMode="auto">
            <a:xfrm>
              <a:off x="2610" y="3173"/>
              <a:ext cx="36" cy="37"/>
            </a:xfrm>
            <a:custGeom>
              <a:avLst/>
              <a:gdLst>
                <a:gd name="T0" fmla="*/ 150 w 300"/>
                <a:gd name="T1" fmla="*/ 0 h 300"/>
                <a:gd name="T2" fmla="*/ 0 w 300"/>
                <a:gd name="T3" fmla="*/ 150 h 300"/>
                <a:gd name="T4" fmla="*/ 150 w 300"/>
                <a:gd name="T5" fmla="*/ 300 h 300"/>
                <a:gd name="T6" fmla="*/ 300 w 300"/>
                <a:gd name="T7" fmla="*/ 150 h 300"/>
                <a:gd name="T8" fmla="*/ 150 w 300"/>
                <a:gd name="T9" fmla="*/ 0 h 300"/>
                <a:gd name="T10" fmla="*/ 150 w 300"/>
                <a:gd name="T11" fmla="*/ 223 h 300"/>
                <a:gd name="T12" fmla="*/ 77 w 300"/>
                <a:gd name="T13" fmla="*/ 150 h 300"/>
                <a:gd name="T14" fmla="*/ 150 w 300"/>
                <a:gd name="T15" fmla="*/ 77 h 300"/>
                <a:gd name="T16" fmla="*/ 223 w 300"/>
                <a:gd name="T17" fmla="*/ 150 h 300"/>
                <a:gd name="T18" fmla="*/ 150 w 300"/>
                <a:gd name="T19" fmla="*/ 223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0" h="300">
                  <a:moveTo>
                    <a:pt x="150" y="0"/>
                  </a:moveTo>
                  <a:cubicBezTo>
                    <a:pt x="67" y="0"/>
                    <a:pt x="0" y="67"/>
                    <a:pt x="0" y="150"/>
                  </a:cubicBezTo>
                  <a:cubicBezTo>
                    <a:pt x="0" y="233"/>
                    <a:pt x="67" y="300"/>
                    <a:pt x="150" y="300"/>
                  </a:cubicBezTo>
                  <a:cubicBezTo>
                    <a:pt x="233" y="300"/>
                    <a:pt x="300" y="233"/>
                    <a:pt x="300" y="150"/>
                  </a:cubicBezTo>
                  <a:cubicBezTo>
                    <a:pt x="300" y="67"/>
                    <a:pt x="233" y="0"/>
                    <a:pt x="150" y="0"/>
                  </a:cubicBezTo>
                  <a:close/>
                  <a:moveTo>
                    <a:pt x="150" y="223"/>
                  </a:moveTo>
                  <a:cubicBezTo>
                    <a:pt x="110" y="223"/>
                    <a:pt x="77" y="190"/>
                    <a:pt x="77" y="150"/>
                  </a:cubicBezTo>
                  <a:cubicBezTo>
                    <a:pt x="77" y="110"/>
                    <a:pt x="110" y="77"/>
                    <a:pt x="150" y="77"/>
                  </a:cubicBezTo>
                  <a:cubicBezTo>
                    <a:pt x="190" y="77"/>
                    <a:pt x="223" y="110"/>
                    <a:pt x="223" y="150"/>
                  </a:cubicBezTo>
                  <a:cubicBezTo>
                    <a:pt x="223" y="190"/>
                    <a:pt x="190" y="223"/>
                    <a:pt x="150" y="2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grpSp>
      <p:cxnSp>
        <p:nvCxnSpPr>
          <p:cNvPr id="15" name="Straight Connector 14">
            <a:extLst>
              <a:ext uri="{FF2B5EF4-FFF2-40B4-BE49-F238E27FC236}">
                <a16:creationId xmlns:a16="http://schemas.microsoft.com/office/drawing/2014/main" id="{389CC06F-A18D-4DB7-AC5A-2749E5618A62}"/>
              </a:ext>
            </a:extLst>
          </p:cNvPr>
          <p:cNvCxnSpPr/>
          <p:nvPr userDrawn="1"/>
        </p:nvCxnSpPr>
        <p:spPr>
          <a:xfrm>
            <a:off x="1501140" y="1125190"/>
            <a:ext cx="794385" cy="0"/>
          </a:xfrm>
          <a:prstGeom prst="line">
            <a:avLst/>
          </a:prstGeom>
          <a:ln w="53975">
            <a:solidFill>
              <a:srgbClr val="F2944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9241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tags" Target="../tags/tag6.xml"/><Relationship Id="rId2" Type="http://schemas.openxmlformats.org/officeDocument/2006/relationships/slideLayout" Target="../slideLayouts/slideLayout3.xml"/><Relationship Id="rId16" Type="http://schemas.openxmlformats.org/officeDocument/2006/relationships/tags" Target="../tags/tag5.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theme" Target="../theme/theme2.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tags" Target="../tags/tag1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theme" Target="../theme/theme4.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149" name="Titelplatzhalter 1" descr="CMSLegal_Cover_Heading"/>
          <p:cNvSpPr>
            <a:spLocks noGrp="1"/>
          </p:cNvSpPr>
          <p:nvPr userDrawn="1">
            <p:ph type="title"/>
          </p:nvPr>
        </p:nvSpPr>
        <p:spPr bwMode="auto">
          <a:xfrm>
            <a:off x="576000" y="1562400"/>
            <a:ext cx="9600000" cy="9360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GB" sz="2400" baseline="0" noProof="0" dirty="0">
                <a:solidFill>
                  <a:srgbClr val="000000"/>
                </a:solidFill>
                <a:latin typeface="Arial"/>
              </a:rPr>
              <a:t>Heading, Arial 24/28pt.</a:t>
            </a:r>
            <a:endParaRPr lang="en-GB" noProof="0" dirty="0"/>
          </a:p>
        </p:txBody>
      </p:sp>
      <p:sp>
        <p:nvSpPr>
          <p:cNvPr id="6150" name="Textplatzhalter 2" descr="CMSLegal_Cover_SubHeading"/>
          <p:cNvSpPr>
            <a:spLocks noGrp="1"/>
          </p:cNvSpPr>
          <p:nvPr userDrawn="1">
            <p:ph type="body" idx="1"/>
          </p:nvPr>
        </p:nvSpPr>
        <p:spPr bwMode="auto">
          <a:xfrm>
            <a:off x="576000" y="2746800"/>
            <a:ext cx="9600000" cy="936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sz="1800" baseline="0" noProof="0" dirty="0">
                <a:solidFill>
                  <a:srgbClr val="000000"/>
                </a:solidFill>
                <a:latin typeface="Arial"/>
              </a:rPr>
              <a:t>Sub-heading, Arial 18/22pt.</a:t>
            </a:r>
            <a:endParaRPr lang="en-GB" noProof="0" dirty="0"/>
          </a:p>
        </p:txBody>
      </p:sp>
      <p:sp>
        <p:nvSpPr>
          <p:cNvPr id="12" name="TextBox 11" descr="CMSLegal_Cover_Footer_and_Date"/>
          <p:cNvSpPr txBox="1"/>
          <p:nvPr userDrawn="1">
            <p:custDataLst>
              <p:tags r:id="rId3"/>
            </p:custDataLst>
          </p:nvPr>
        </p:nvSpPr>
        <p:spPr>
          <a:xfrm>
            <a:off x="594000" y="6264000"/>
            <a:ext cx="8640000" cy="594000"/>
          </a:xfrm>
          <a:prstGeom prst="rect">
            <a:avLst/>
          </a:prstGeom>
          <a:noFill/>
          <a:ln>
            <a:noFill/>
          </a:ln>
        </p:spPr>
        <p:txBody>
          <a:bodyPr wrap="square" lIns="0" tIns="0" rIns="0" bIns="0" rtlCol="0" anchor="ctr" anchorCtr="0">
            <a:noAutofit/>
          </a:bodyPr>
          <a:lstStyle/>
          <a:p>
            <a:r>
              <a:rPr lang="en-GB" sz="1300" kern="1560" baseline="0" noProof="0">
                <a:solidFill>
                  <a:schemeClr val="tx1"/>
                </a:solidFill>
                <a:latin typeface="Arial"/>
                <a:cs typeface="Arial" pitchFamily="34" charset="0"/>
              </a:rPr>
              <a:t>15 July 2022</a:t>
            </a:r>
            <a:endParaRPr lang="en-GB" sz="1300" kern="1560" baseline="0" noProof="0" dirty="0">
              <a:solidFill>
                <a:schemeClr val="tx1"/>
              </a:solidFill>
              <a:latin typeface="Arial"/>
              <a:cs typeface="Arial" pitchFamily="34" charset="0"/>
            </a:endParaRPr>
          </a:p>
        </p:txBody>
      </p:sp>
      <p:sp>
        <p:nvSpPr>
          <p:cNvPr id="11" name="Rechteck 10" descr="CMSLegal_Wedges_001"/>
          <p:cNvSpPr/>
          <p:nvPr userDrawn="1"/>
        </p:nvSpPr>
        <p:spPr>
          <a:xfrm>
            <a:off x="47244" y="36000"/>
            <a:ext cx="4800" cy="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8" name="TextBox 7" descr="CMSLegal_Cover_Text_Flag_B"/>
          <p:cNvSpPr txBox="1"/>
          <p:nvPr userDrawn="1"/>
        </p:nvSpPr>
        <p:spPr>
          <a:xfrm>
            <a:off x="0" y="0"/>
            <a:ext cx="365760" cy="274320"/>
          </a:xfrm>
          <a:prstGeom prst="rect">
            <a:avLst/>
          </a:prstGeom>
          <a:noFill/>
          <a:ln>
            <a:noFill/>
          </a:ln>
        </p:spPr>
        <p:txBody>
          <a:bodyPr wrap="square" lIns="0" tIns="0" rIns="0" bIns="0" rtlCol="0">
            <a:noAutofit/>
          </a:bodyPr>
          <a:lstStyle/>
          <a:p>
            <a:r>
              <a:rPr lang="en-GB" sz="1300" noProof="0" dirty="0">
                <a:solidFill>
                  <a:srgbClr val="13294A"/>
                </a:solidFill>
                <a:latin typeface="Arial"/>
                <a:cs typeface="Arial" pitchFamily="34" charset="0"/>
              </a:rPr>
              <a:t>    </a:t>
            </a:r>
          </a:p>
        </p:txBody>
      </p:sp>
    </p:spTree>
  </p:cSld>
  <p:clrMap bg1="lt1" tx1="dk1" bg2="lt2" tx2="dk2" accent1="accent1" accent2="accent2" accent3="accent3" accent4="accent4" accent5="accent5" accent6="accent6" hlink="hlink" folHlink="folHlink"/>
  <p:sldLayoutIdLst>
    <p:sldLayoutId id="2147483815" r:id="rId1"/>
  </p:sldLayoutIdLst>
  <p:hf hdr="0" ftr="0" dt="0"/>
  <p:txStyles>
    <p:titleStyle>
      <a:lvl1pPr algn="l" rtl="0" eaLnBrk="1" fontAlgn="base" hangingPunct="1">
        <a:spcBef>
          <a:spcPct val="0"/>
        </a:spcBef>
        <a:spcAft>
          <a:spcPct val="0"/>
        </a:spcAft>
        <a:defRPr lang="de-DE" sz="3000" kern="2800" baseline="0" smtClean="0">
          <a:solidFill>
            <a:srgbClr val="000000"/>
          </a:solidFill>
          <a:latin typeface="Arial" pitchFamily="34" charset="0"/>
          <a:ea typeface="Arial" pitchFamily="-110" charset="0"/>
          <a:cs typeface="Arial" pitchFamily="34" charset="0"/>
        </a:defRPr>
      </a:lvl1pPr>
      <a:lvl2pPr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2pPr>
      <a:lvl3pPr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3pPr>
      <a:lvl4pPr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4pPr>
      <a:lvl5pPr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5pPr>
      <a:lvl6pPr marL="457200"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6pPr>
      <a:lvl7pPr marL="914400"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7pPr>
      <a:lvl8pPr marL="1371600"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8pPr>
      <a:lvl9pPr marL="1828800"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9pPr>
    </p:titleStyle>
    <p:bodyStyle>
      <a:lvl1pPr marL="342900" indent="-342900" algn="l" rtl="0" eaLnBrk="1" fontAlgn="base" hangingPunct="1">
        <a:spcBef>
          <a:spcPct val="20000"/>
        </a:spcBef>
        <a:spcAft>
          <a:spcPct val="0"/>
        </a:spcAft>
        <a:defRPr lang="de-DE" sz="2000" kern="2200" baseline="0" smtClean="0">
          <a:solidFill>
            <a:srgbClr val="000000"/>
          </a:solidFill>
          <a:latin typeface="Arial" pitchFamily="34" charset="0"/>
          <a:ea typeface="Arial" pitchFamily="-110" charset="0"/>
          <a:cs typeface="Arial" pitchFamily="34" charset="0"/>
        </a:defRPr>
      </a:lvl1pPr>
      <a:lvl2pPr marL="742950" indent="-285750" algn="l" rtl="0" eaLnBrk="1" fontAlgn="base" hangingPunct="1">
        <a:spcBef>
          <a:spcPct val="20000"/>
        </a:spcBef>
        <a:spcAft>
          <a:spcPct val="0"/>
        </a:spcAft>
        <a:defRPr kern="1200">
          <a:solidFill>
            <a:schemeClr val="bg1"/>
          </a:solidFill>
          <a:latin typeface="Arial" pitchFamily="34" charset="0"/>
          <a:ea typeface="Arial" pitchFamily="-110" charset="0"/>
          <a:cs typeface="Arial" pitchFamily="34" charset="0"/>
        </a:defRPr>
      </a:lvl2pPr>
      <a:lvl3pPr marL="1143000" indent="-228600" algn="l" rtl="0" eaLnBrk="1" fontAlgn="base" hangingPunct="1">
        <a:spcBef>
          <a:spcPct val="20000"/>
        </a:spcBef>
        <a:spcAft>
          <a:spcPct val="0"/>
        </a:spcAft>
        <a:defRPr kern="1200">
          <a:solidFill>
            <a:schemeClr val="bg1"/>
          </a:solidFill>
          <a:latin typeface="Arial" pitchFamily="34" charset="0"/>
          <a:ea typeface="Arial" pitchFamily="-110" charset="0"/>
          <a:cs typeface="Arial" pitchFamily="34" charset="0"/>
        </a:defRPr>
      </a:lvl3pPr>
      <a:lvl4pPr marL="1600200" indent="-228600" algn="l" rtl="0" eaLnBrk="1" fontAlgn="base" hangingPunct="1">
        <a:spcBef>
          <a:spcPct val="20000"/>
        </a:spcBef>
        <a:spcAft>
          <a:spcPct val="0"/>
        </a:spcAft>
        <a:defRPr kern="1200">
          <a:solidFill>
            <a:schemeClr val="bg1"/>
          </a:solidFill>
          <a:latin typeface="Arial" pitchFamily="34" charset="0"/>
          <a:ea typeface="Arial" pitchFamily="-110" charset="0"/>
          <a:cs typeface="Arial" pitchFamily="34" charset="0"/>
        </a:defRPr>
      </a:lvl4pPr>
      <a:lvl5pPr marL="2057400" indent="-228600" algn="l" rtl="0" eaLnBrk="1" fontAlgn="base" hangingPunct="1">
        <a:spcBef>
          <a:spcPct val="20000"/>
        </a:spcBef>
        <a:spcAft>
          <a:spcPct val="0"/>
        </a:spcAft>
        <a:defRPr kern="1200">
          <a:solidFill>
            <a:schemeClr val="bg1"/>
          </a:solidFill>
          <a:latin typeface="Arial" pitchFamily="34" charset="0"/>
          <a:ea typeface="Arial" pitchFamily="-110"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196" name="Titelplatzhalter 1"/>
          <p:cNvSpPr>
            <a:spLocks noGrp="1"/>
          </p:cNvSpPr>
          <p:nvPr>
            <p:ph type="title"/>
          </p:nvPr>
        </p:nvSpPr>
        <p:spPr bwMode="auto">
          <a:xfrm>
            <a:off x="576000" y="576000"/>
            <a:ext cx="11040000" cy="90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noProof="0" dirty="0"/>
              <a:t>This is the headline, Arial 32 pt.</a:t>
            </a:r>
            <a:br>
              <a:rPr lang="en-GB" noProof="0" dirty="0"/>
            </a:br>
            <a:r>
              <a:rPr lang="en-GB" noProof="0" dirty="0"/>
              <a:t>This is the second line.</a:t>
            </a:r>
          </a:p>
        </p:txBody>
      </p:sp>
      <p:sp>
        <p:nvSpPr>
          <p:cNvPr id="8197" name="Textplatzhalter 2"/>
          <p:cNvSpPr>
            <a:spLocks noGrp="1"/>
          </p:cNvSpPr>
          <p:nvPr>
            <p:ph type="body" idx="1"/>
          </p:nvPr>
        </p:nvSpPr>
        <p:spPr bwMode="auto">
          <a:xfrm>
            <a:off x="576000" y="1868400"/>
            <a:ext cx="11040000" cy="4446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noProof="0" dirty="0"/>
              <a:t>Click to edit Master text styles, Arial 24 </a:t>
            </a:r>
            <a:r>
              <a:rPr lang="en-GB" noProof="0" dirty="0" err="1"/>
              <a:t>pt</a:t>
            </a:r>
            <a:endParaRPr lang="en-GB" noProof="0" dirty="0"/>
          </a:p>
          <a:p>
            <a:pPr lvl="1"/>
            <a:r>
              <a:rPr lang="en-GB" noProof="0" dirty="0"/>
              <a:t>Second level, Arial 22 </a:t>
            </a:r>
            <a:r>
              <a:rPr lang="en-GB" noProof="0" dirty="0" err="1"/>
              <a:t>pt</a:t>
            </a:r>
            <a:endParaRPr lang="en-GB" noProof="0" dirty="0"/>
          </a:p>
          <a:p>
            <a:pPr lvl="2"/>
            <a:r>
              <a:rPr lang="en-GB" noProof="0" dirty="0"/>
              <a:t>Third level,  Arial 20 </a:t>
            </a:r>
            <a:r>
              <a:rPr lang="en-GB" noProof="0" dirty="0" err="1"/>
              <a:t>pt</a:t>
            </a:r>
            <a:endParaRPr lang="en-GB" noProof="0" dirty="0"/>
          </a:p>
          <a:p>
            <a:pPr lvl="3"/>
            <a:r>
              <a:rPr lang="en-GB" noProof="0" dirty="0"/>
              <a:t>Fourth level,  Arial 18 </a:t>
            </a:r>
            <a:r>
              <a:rPr lang="en-GB" noProof="0" dirty="0" err="1"/>
              <a:t>pt</a:t>
            </a:r>
            <a:endParaRPr lang="en-GB" noProof="0" dirty="0"/>
          </a:p>
          <a:p>
            <a:pPr lvl="4"/>
            <a:r>
              <a:rPr lang="en-GB" noProof="0" dirty="0"/>
              <a:t>Fifth level,  Arial 16 </a:t>
            </a:r>
            <a:r>
              <a:rPr lang="en-GB" noProof="0" dirty="0" err="1"/>
              <a:t>pt</a:t>
            </a:r>
            <a:endParaRPr lang="en-GB" noProof="0" dirty="0"/>
          </a:p>
          <a:p>
            <a:pPr lvl="5"/>
            <a:r>
              <a:rPr lang="en-GB" noProof="0" dirty="0"/>
              <a:t>Sixth level,  Arial 16 </a:t>
            </a:r>
            <a:r>
              <a:rPr lang="en-GB" noProof="0" dirty="0" err="1"/>
              <a:t>pt</a:t>
            </a:r>
            <a:endParaRPr lang="en-GB" noProof="0" dirty="0"/>
          </a:p>
          <a:p>
            <a:pPr lvl="6"/>
            <a:r>
              <a:rPr lang="en-GB" noProof="0" dirty="0"/>
              <a:t>Seventh level,  Arial 16 </a:t>
            </a:r>
            <a:r>
              <a:rPr lang="en-GB" noProof="0" dirty="0" err="1"/>
              <a:t>pt</a:t>
            </a:r>
            <a:endParaRPr lang="en-GB" noProof="0" dirty="0"/>
          </a:p>
          <a:p>
            <a:pPr lvl="7"/>
            <a:r>
              <a:rPr lang="en-GB" noProof="0" dirty="0"/>
              <a:t>Eighth level,  Arial 16 </a:t>
            </a:r>
            <a:r>
              <a:rPr lang="en-GB" noProof="0" dirty="0" err="1"/>
              <a:t>pt</a:t>
            </a:r>
            <a:endParaRPr lang="en-GB" noProof="0" dirty="0"/>
          </a:p>
          <a:p>
            <a:pPr lvl="8"/>
            <a:r>
              <a:rPr lang="en-GB" noProof="0" dirty="0"/>
              <a:t>Ninth level,  Arial 16 </a:t>
            </a:r>
            <a:r>
              <a:rPr lang="en-GB" noProof="0" dirty="0" err="1"/>
              <a:t>pt</a:t>
            </a:r>
            <a:endParaRPr lang="en-GB" noProof="0" dirty="0"/>
          </a:p>
        </p:txBody>
      </p:sp>
      <p:sp>
        <p:nvSpPr>
          <p:cNvPr id="8" name="Foliennummernplatzhalter 5" descr="CMSLegal_Footer_SlideNumber"/>
          <p:cNvSpPr>
            <a:spLocks noGrp="1"/>
          </p:cNvSpPr>
          <p:nvPr>
            <p:ph type="sldNum" sz="quarter" idx="4"/>
          </p:nvPr>
        </p:nvSpPr>
        <p:spPr>
          <a:xfrm>
            <a:off x="594000" y="6264000"/>
            <a:ext cx="288000" cy="594000"/>
          </a:xfrm>
          <a:prstGeom prst="rect">
            <a:avLst/>
          </a:prstGeom>
        </p:spPr>
        <p:txBody>
          <a:bodyPr vert="horz" wrap="square" lIns="0" tIns="0" rIns="0" bIns="0" numCol="1" anchor="ctr" anchorCtr="0" compatLnSpc="1">
            <a:prstTxWarp prst="textNoShape">
              <a:avLst/>
            </a:prstTxWarp>
          </a:bodyPr>
          <a:lstStyle>
            <a:lvl1pPr algn="l">
              <a:defRPr sz="1000">
                <a:solidFill>
                  <a:schemeClr val="tx1"/>
                </a:solidFill>
                <a:latin typeface="Arial" pitchFamily="34" charset="0"/>
                <a:cs typeface="Arial" pitchFamily="34" charset="0"/>
              </a:defRPr>
            </a:lvl1pPr>
          </a:lstStyle>
          <a:p>
            <a:fld id="{C59E9118-33B1-4D54-B9F3-5B7DAEA597CD}" type="slidenum">
              <a:rPr lang="en-GB" smtClean="0"/>
              <a:pPr/>
              <a:t>‹#›</a:t>
            </a:fld>
            <a:endParaRPr lang="en-GB" dirty="0"/>
          </a:p>
        </p:txBody>
      </p:sp>
      <p:sp>
        <p:nvSpPr>
          <p:cNvPr id="12" name="TextBox 12" descr="CMSLegal_Footer_Text_Date"/>
          <p:cNvSpPr txBox="1"/>
          <p:nvPr userDrawn="1">
            <p:custDataLst>
              <p:tags r:id="rId16"/>
            </p:custDataLst>
          </p:nvPr>
        </p:nvSpPr>
        <p:spPr>
          <a:xfrm>
            <a:off x="882000" y="6264000"/>
            <a:ext cx="3960000" cy="594000"/>
          </a:xfrm>
          <a:prstGeom prst="rect">
            <a:avLst/>
          </a:prstGeom>
          <a:noFill/>
          <a:ln>
            <a:noFill/>
          </a:ln>
        </p:spPr>
        <p:txBody>
          <a:bodyPr wrap="square" lIns="0" tIns="0" rIns="0" bIns="0" rtlCol="0" anchor="ctr" anchorCtr="0">
            <a:noAutofit/>
          </a:bodyPr>
          <a:lstStyle/>
          <a:p>
            <a:r>
              <a:rPr lang="en-GB" sz="1000" noProof="0">
                <a:solidFill>
                  <a:schemeClr val="tx1"/>
                </a:solidFill>
                <a:latin typeface="Arial"/>
                <a:cs typeface="Arial" pitchFamily="34" charset="0"/>
              </a:rPr>
              <a:t>15 July 2022</a:t>
            </a:r>
            <a:endParaRPr lang="en-GB" sz="1000" noProof="0" dirty="0">
              <a:solidFill>
                <a:schemeClr val="tx1"/>
              </a:solidFill>
              <a:latin typeface="Arial"/>
              <a:cs typeface="Arial" pitchFamily="34" charset="0"/>
            </a:endParaRPr>
          </a:p>
        </p:txBody>
      </p:sp>
      <p:sp>
        <p:nvSpPr>
          <p:cNvPr id="13" name="TextBox 12" descr="CMSLegal_Footer_Firm"/>
          <p:cNvSpPr txBox="1"/>
          <p:nvPr userDrawn="1">
            <p:custDataLst>
              <p:tags r:id="rId17"/>
            </p:custDataLst>
          </p:nvPr>
        </p:nvSpPr>
        <p:spPr>
          <a:xfrm>
            <a:off x="6100800" y="6537600"/>
            <a:ext cx="5510400" cy="252000"/>
          </a:xfrm>
          <a:prstGeom prst="rect">
            <a:avLst/>
          </a:prstGeom>
          <a:noFill/>
          <a:ln>
            <a:noFill/>
          </a:ln>
        </p:spPr>
        <p:txBody>
          <a:bodyPr wrap="square" lIns="0" tIns="0" rIns="0" bIns="0" rtlCol="0">
            <a:noAutofit/>
          </a:bodyPr>
          <a:lstStyle/>
          <a:p>
            <a:pPr algn="r"/>
            <a:r>
              <a:rPr lang="de-DE" sz="1000" noProof="0">
                <a:solidFill>
                  <a:schemeClr val="tx1"/>
                </a:solidFill>
                <a:latin typeface="Arial"/>
                <a:cs typeface="Arial" pitchFamily="34" charset="0"/>
              </a:rPr>
              <a:t>CMS Cameron McKenna Nabarro Olswang LLP</a:t>
            </a:r>
            <a:endParaRPr lang="en-GB" sz="1000" noProof="0" dirty="0">
              <a:solidFill>
                <a:schemeClr val="tx1"/>
              </a:solidFill>
              <a:latin typeface="Arial"/>
              <a:cs typeface="Arial" pitchFamily="34" charset="0"/>
            </a:endParaRPr>
          </a:p>
        </p:txBody>
      </p:sp>
    </p:spTree>
  </p:cSld>
  <p:clrMap bg1="lt1" tx1="dk1" bg2="lt2" tx2="dk2" accent1="accent1" accent2="accent2" accent3="accent3" accent4="accent4" accent5="accent5" accent6="accent6" hlink="hlink" folHlink="folHlink"/>
  <p:sldLayoutIdLst>
    <p:sldLayoutId id="2147483821" r:id="rId1"/>
    <p:sldLayoutId id="2147483842" r:id="rId2"/>
    <p:sldLayoutId id="2147483822" r:id="rId3"/>
    <p:sldLayoutId id="2147483823" r:id="rId4"/>
    <p:sldLayoutId id="2147483825" r:id="rId5"/>
    <p:sldLayoutId id="2147483826" r:id="rId6"/>
    <p:sldLayoutId id="2147483841" r:id="rId7"/>
    <p:sldLayoutId id="2147483867" r:id="rId8"/>
    <p:sldLayoutId id="2147483869" r:id="rId9"/>
    <p:sldLayoutId id="2147483880" r:id="rId10"/>
    <p:sldLayoutId id="2147483878" r:id="rId11"/>
    <p:sldLayoutId id="2147483875" r:id="rId12"/>
    <p:sldLayoutId id="2147483879" r:id="rId13"/>
    <p:sldLayoutId id="2147483877" r:id="rId14"/>
  </p:sldLayoutIdLst>
  <p:hf hdr="0" ftr="0" dt="0"/>
  <p:txStyles>
    <p:titleStyle>
      <a:lvl1pPr algn="l" rtl="0" eaLnBrk="1" fontAlgn="base" hangingPunct="1">
        <a:lnSpc>
          <a:spcPct val="100000"/>
        </a:lnSpc>
        <a:spcBef>
          <a:spcPct val="0"/>
        </a:spcBef>
        <a:spcAft>
          <a:spcPct val="0"/>
        </a:spcAft>
        <a:defRPr sz="3200" kern="2800" baseline="0">
          <a:solidFill>
            <a:schemeClr val="tx1"/>
          </a:solidFill>
          <a:latin typeface="Arial" pitchFamily="34" charset="0"/>
          <a:ea typeface="Arial" pitchFamily="-110" charset="0"/>
          <a:cs typeface="Arial" pitchFamily="34" charset="0"/>
        </a:defRPr>
      </a:lvl1pPr>
      <a:lvl2pPr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2pPr>
      <a:lvl3pPr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3pPr>
      <a:lvl4pPr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4pPr>
      <a:lvl5pPr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5pPr>
      <a:lvl6pPr marL="457200"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6pPr>
      <a:lvl7pPr marL="914400"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7pPr>
      <a:lvl8pPr marL="1371600"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8pPr>
      <a:lvl9pPr marL="1828800"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9pPr>
    </p:titleStyle>
    <p:bodyStyle>
      <a:lvl1pPr marL="342900" indent="-342900" algn="l" rtl="0" eaLnBrk="1" fontAlgn="base" hangingPunct="1">
        <a:spcBef>
          <a:spcPct val="20000"/>
        </a:spcBef>
        <a:spcAft>
          <a:spcPct val="0"/>
        </a:spcAft>
        <a:buFont typeface="Symbol" pitchFamily="-110" charset="2"/>
        <a:buChar char="-"/>
        <a:defRPr sz="2400" kern="1200">
          <a:solidFill>
            <a:schemeClr val="tx1"/>
          </a:solidFill>
          <a:latin typeface="Arial" pitchFamily="34" charset="0"/>
          <a:ea typeface="Arial" panose="020B0604020202020204" pitchFamily="34" charset="0"/>
          <a:cs typeface="Arial" pitchFamily="34" charset="0"/>
        </a:defRPr>
      </a:lvl1pPr>
      <a:lvl2pPr marL="648000" indent="-285750" algn="l" rtl="0" eaLnBrk="1" fontAlgn="base" hangingPunct="1">
        <a:spcBef>
          <a:spcPct val="20000"/>
        </a:spcBef>
        <a:spcAft>
          <a:spcPct val="0"/>
        </a:spcAft>
        <a:buFont typeface="Arial" charset="0"/>
        <a:buChar char="•"/>
        <a:defRPr sz="2200" kern="1200">
          <a:solidFill>
            <a:schemeClr val="tx1"/>
          </a:solidFill>
          <a:latin typeface="Arial" pitchFamily="34" charset="0"/>
          <a:ea typeface="Arial" panose="020B0604020202020204" pitchFamily="34" charset="0"/>
          <a:cs typeface="Arial" pitchFamily="34" charset="0"/>
        </a:defRPr>
      </a:lvl2pPr>
      <a:lvl3pPr marL="900000" indent="-228600" algn="l" rtl="0" eaLnBrk="1" fontAlgn="base" hangingPunct="1">
        <a:spcBef>
          <a:spcPct val="20000"/>
        </a:spcBef>
        <a:spcAft>
          <a:spcPct val="0"/>
        </a:spcAft>
        <a:buFont typeface="Symbol" pitchFamily="-110" charset="2"/>
        <a:buChar char="-"/>
        <a:defRPr sz="2000" kern="1200">
          <a:solidFill>
            <a:schemeClr val="tx1"/>
          </a:solidFill>
          <a:latin typeface="Arial" pitchFamily="34" charset="0"/>
          <a:ea typeface="Arial" panose="020B0604020202020204" pitchFamily="34" charset="0"/>
          <a:cs typeface="Arial" pitchFamily="34" charset="0"/>
        </a:defRPr>
      </a:lvl3pPr>
      <a:lvl4pPr marL="1152000" indent="-228600" algn="l" rtl="0" eaLnBrk="1" fontAlgn="base" hangingPunct="1">
        <a:spcBef>
          <a:spcPct val="20000"/>
        </a:spcBef>
        <a:spcAft>
          <a:spcPct val="0"/>
        </a:spcAft>
        <a:buFont typeface="Arial" charset="0"/>
        <a:buChar char="•"/>
        <a:defRPr sz="1800" kern="1200">
          <a:solidFill>
            <a:schemeClr val="tx1"/>
          </a:solidFill>
          <a:latin typeface="Arial" pitchFamily="34" charset="0"/>
          <a:ea typeface="Arial" panose="020B0604020202020204" pitchFamily="34" charset="0"/>
          <a:cs typeface="Arial" pitchFamily="34" charset="0"/>
        </a:defRPr>
      </a:lvl4pPr>
      <a:lvl5pPr marL="1404000" indent="-228600" algn="l" rtl="0" eaLnBrk="1" fontAlgn="base" hangingPunct="1">
        <a:spcBef>
          <a:spcPct val="20000"/>
        </a:spcBef>
        <a:spcAft>
          <a:spcPct val="0"/>
        </a:spcAft>
        <a:buFont typeface="Symbol" pitchFamily="-110" charset="2"/>
        <a:buChar char="-"/>
        <a:defRPr sz="1600" kern="1200">
          <a:solidFill>
            <a:schemeClr val="tx1"/>
          </a:solidFill>
          <a:latin typeface="Arial" pitchFamily="34" charset="0"/>
          <a:ea typeface="Arial" panose="020B0604020202020204" pitchFamily="34" charset="0"/>
          <a:cs typeface="Arial" pitchFamily="34" charset="0"/>
        </a:defRPr>
      </a:lvl5pPr>
      <a:lvl6pPr marL="1656000" indent="-2304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6pPr>
      <a:lvl7pPr marL="1908000" indent="-228600" algn="l" defTabSz="914400" rtl="0" eaLnBrk="1" latinLnBrk="0" hangingPunct="1">
        <a:spcBef>
          <a:spcPct val="20000"/>
        </a:spcBef>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7pPr>
      <a:lvl8pPr marL="2160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8pPr>
      <a:lvl9pPr marL="2412000" indent="-228600" algn="l" defTabSz="914400" rtl="0" eaLnBrk="1" latinLnBrk="0" hangingPunct="1">
        <a:spcBef>
          <a:spcPct val="20000"/>
        </a:spcBef>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extBox 12" descr="CMSLegal_Footer_Firm"/>
          <p:cNvSpPr txBox="1"/>
          <p:nvPr userDrawn="1">
            <p:custDataLst>
              <p:tags r:id="rId4"/>
            </p:custDataLst>
          </p:nvPr>
        </p:nvSpPr>
        <p:spPr>
          <a:xfrm>
            <a:off x="6100800" y="6537600"/>
            <a:ext cx="5510400" cy="252000"/>
          </a:xfrm>
          <a:prstGeom prst="rect">
            <a:avLst/>
          </a:prstGeom>
          <a:noFill/>
          <a:ln>
            <a:noFill/>
          </a:ln>
        </p:spPr>
        <p:txBody>
          <a:bodyPr wrap="square" lIns="0" tIns="0" rIns="0" bIns="0" rtlCol="0">
            <a:noAutofit/>
          </a:bodyPr>
          <a:lstStyle/>
          <a:p>
            <a:pPr algn="r"/>
            <a:r>
              <a:rPr lang="de-DE" sz="1000" noProof="0">
                <a:solidFill>
                  <a:schemeClr val="tx1"/>
                </a:solidFill>
                <a:latin typeface="Arial"/>
                <a:cs typeface="Arial" pitchFamily="34" charset="0"/>
              </a:rPr>
              <a:t>CMS Cameron McKenna Nabarro Olswang LLP</a:t>
            </a:r>
            <a:endParaRPr lang="en-GB" sz="1000" noProof="0" dirty="0">
              <a:solidFill>
                <a:schemeClr val="tx1"/>
              </a:solidFill>
              <a:latin typeface="Arial"/>
              <a:cs typeface="Arial" pitchFamily="34" charset="0"/>
            </a:endParaRPr>
          </a:p>
        </p:txBody>
      </p:sp>
    </p:spTree>
    <p:extLst>
      <p:ext uri="{BB962C8B-B14F-4D97-AF65-F5344CB8AC3E}">
        <p14:creationId xmlns:p14="http://schemas.microsoft.com/office/powerpoint/2010/main" val="2132466675"/>
      </p:ext>
    </p:extLst>
  </p:cSld>
  <p:clrMap bg1="lt1" tx1="dk1" bg2="lt2" tx2="dk2" accent1="accent1" accent2="accent2" accent3="accent3" accent4="accent4" accent5="accent5" accent6="accent6" hlink="hlink" folHlink="folHlink"/>
  <p:sldLayoutIdLst>
    <p:sldLayoutId id="2147483844" r:id="rId1"/>
    <p:sldLayoutId id="2147483839" r:id="rId2"/>
  </p:sldLayoutIdLst>
  <p:hf hdr="0" ftr="0" dt="0"/>
  <p:txStyles>
    <p:titleStyle>
      <a:lvl1pPr algn="l" rtl="0" eaLnBrk="1" fontAlgn="base" hangingPunct="1">
        <a:spcBef>
          <a:spcPct val="0"/>
        </a:spcBef>
        <a:spcAft>
          <a:spcPct val="0"/>
        </a:spcAft>
        <a:defRPr sz="2400" kern="1200">
          <a:solidFill>
            <a:srgbClr val="13294A"/>
          </a:solidFill>
          <a:latin typeface="Arial" pitchFamily="34" charset="0"/>
          <a:ea typeface="Arial" pitchFamily="-110" charset="0"/>
          <a:cs typeface="Arial" pitchFamily="34" charset="0"/>
        </a:defRPr>
      </a:lvl1pPr>
      <a:lvl2pPr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2pPr>
      <a:lvl3pPr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3pPr>
      <a:lvl4pPr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4pPr>
      <a:lvl5pPr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5pPr>
      <a:lvl6pPr marL="457200"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6pPr>
      <a:lvl7pPr marL="914400"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7pPr>
      <a:lvl8pPr marL="1371600"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8pPr>
      <a:lvl9pPr marL="1828800"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9pPr>
    </p:titleStyle>
    <p:bodyStyle>
      <a:lvl1pPr marL="342900" indent="-342900" algn="l" rtl="0" eaLnBrk="1" fontAlgn="base" hangingPunct="1">
        <a:spcBef>
          <a:spcPct val="20000"/>
        </a:spcBef>
        <a:spcAft>
          <a:spcPct val="0"/>
        </a:spcAft>
        <a:buFont typeface="Symbol" pitchFamily="-110" charset="2"/>
        <a:buChar char="-"/>
        <a:defRPr sz="2000" kern="1200">
          <a:solidFill>
            <a:srgbClr val="13294A"/>
          </a:solidFill>
          <a:latin typeface="Arial" pitchFamily="34" charset="0"/>
          <a:ea typeface="Arial" pitchFamily="-110" charset="0"/>
          <a:cs typeface="Arial" pitchFamily="34" charset="0"/>
        </a:defRPr>
      </a:lvl1pPr>
      <a:lvl2pPr marL="742950" indent="-285750" algn="l" rtl="0" eaLnBrk="1" fontAlgn="base" hangingPunct="1">
        <a:spcBef>
          <a:spcPct val="20000"/>
        </a:spcBef>
        <a:spcAft>
          <a:spcPct val="0"/>
        </a:spcAft>
        <a:buFont typeface="Arial" charset="0"/>
        <a:buChar char="•"/>
        <a:defRPr kern="1200">
          <a:solidFill>
            <a:srgbClr val="13294A"/>
          </a:solidFill>
          <a:latin typeface="Arial" pitchFamily="34" charset="0"/>
          <a:ea typeface="Arial" pitchFamily="-110" charset="0"/>
          <a:cs typeface="Arial" pitchFamily="34" charset="0"/>
        </a:defRPr>
      </a:lvl2pPr>
      <a:lvl3pPr marL="1143000" indent="-228600" algn="l" rtl="0" eaLnBrk="1" fontAlgn="base" hangingPunct="1">
        <a:spcBef>
          <a:spcPct val="20000"/>
        </a:spcBef>
        <a:spcAft>
          <a:spcPct val="0"/>
        </a:spcAft>
        <a:buFont typeface="Symbol" pitchFamily="-110" charset="2"/>
        <a:buChar char="-"/>
        <a:defRPr sz="1600" kern="1200">
          <a:solidFill>
            <a:srgbClr val="13294A"/>
          </a:solidFill>
          <a:latin typeface="Arial" pitchFamily="34" charset="0"/>
          <a:ea typeface="Arial" pitchFamily="-110" charset="0"/>
          <a:cs typeface="Arial" pitchFamily="34" charset="0"/>
        </a:defRPr>
      </a:lvl3pPr>
      <a:lvl4pPr marL="1600200" indent="-228600" algn="l" rtl="0" eaLnBrk="1" fontAlgn="base" hangingPunct="1">
        <a:spcBef>
          <a:spcPct val="20000"/>
        </a:spcBef>
        <a:spcAft>
          <a:spcPct val="0"/>
        </a:spcAft>
        <a:buFont typeface="Arial" charset="0"/>
        <a:buChar char="•"/>
        <a:defRPr sz="1600" kern="1200">
          <a:solidFill>
            <a:srgbClr val="13294A"/>
          </a:solidFill>
          <a:latin typeface="Arial" pitchFamily="34" charset="0"/>
          <a:ea typeface="Arial" pitchFamily="-110" charset="0"/>
          <a:cs typeface="Arial" pitchFamily="34" charset="0"/>
        </a:defRPr>
      </a:lvl4pPr>
      <a:lvl5pPr marL="2057400" indent="-228600" algn="l" rtl="0" eaLnBrk="1" fontAlgn="base" hangingPunct="1">
        <a:spcBef>
          <a:spcPct val="20000"/>
        </a:spcBef>
        <a:spcAft>
          <a:spcPct val="0"/>
        </a:spcAft>
        <a:buFont typeface="Symbol" pitchFamily="-110" charset="2"/>
        <a:buChar char="-"/>
        <a:defRPr sz="1600" kern="1200">
          <a:solidFill>
            <a:srgbClr val="13294A"/>
          </a:solidFill>
          <a:latin typeface="Arial" pitchFamily="34" charset="0"/>
          <a:ea typeface="Arial" pitchFamily="-110"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3725" y="594000"/>
            <a:ext cx="11002964" cy="900000"/>
          </a:xfrm>
          <a:prstGeom prst="rect">
            <a:avLst/>
          </a:prstGeom>
        </p:spPr>
        <p:txBody>
          <a:bodyPr vert="horz" lIns="0" tIns="0" rIns="0" bIns="0" rtlCol="0" anchor="t">
            <a:normAutofit/>
          </a:bodyPr>
          <a:lstStyle/>
          <a:p>
            <a:r>
              <a:rPr lang="en-US" dirty="0"/>
              <a:t>Click to edit Master title style</a:t>
            </a:r>
            <a:br>
              <a:rPr lang="en-US" dirty="0"/>
            </a:br>
            <a:endParaRPr lang="en-US" dirty="0"/>
          </a:p>
        </p:txBody>
      </p:sp>
      <p:sp>
        <p:nvSpPr>
          <p:cNvPr id="6" name="Slide Number Placeholder 5"/>
          <p:cNvSpPr>
            <a:spLocks noGrp="1"/>
          </p:cNvSpPr>
          <p:nvPr>
            <p:ph type="sldNum" sz="quarter" idx="4"/>
          </p:nvPr>
        </p:nvSpPr>
        <p:spPr>
          <a:xfrm>
            <a:off x="594000" y="6264000"/>
            <a:ext cx="288000" cy="594000"/>
          </a:xfrm>
          <a:prstGeom prst="rect">
            <a:avLst/>
          </a:prstGeom>
        </p:spPr>
        <p:txBody>
          <a:bodyPr vert="horz" lIns="0" tIns="0" rIns="0" bIns="0" rtlCol="0" anchor="ctr"/>
          <a:lstStyle>
            <a:lvl1pPr algn="l">
              <a:defRPr sz="1000" b="0">
                <a:solidFill>
                  <a:schemeClr val="tx1"/>
                </a:solidFill>
                <a:latin typeface="+mj-lt"/>
                <a:ea typeface="Open Sans" panose="020B0606030504020204" pitchFamily="34" charset="0"/>
                <a:cs typeface="Open Sans" panose="020B0606030504020204" pitchFamily="34" charset="0"/>
              </a:defRPr>
            </a:lvl1pPr>
          </a:lstStyle>
          <a:p>
            <a:fld id="{586824BF-3B93-454D-8CFC-2835FAC2A0AB}" type="slidenum">
              <a:rPr lang="de-DE" smtClean="0"/>
              <a:pPr/>
              <a:t>‹#›</a:t>
            </a:fld>
            <a:endParaRPr lang="de-DE" dirty="0"/>
          </a:p>
        </p:txBody>
      </p:sp>
      <p:sp>
        <p:nvSpPr>
          <p:cNvPr id="4" name="Text Placeholder 3">
            <a:extLst>
              <a:ext uri="{FF2B5EF4-FFF2-40B4-BE49-F238E27FC236}">
                <a16:creationId xmlns:a16="http://schemas.microsoft.com/office/drawing/2014/main" id="{8BA4C645-BC85-434A-A160-24BD27DE5639}"/>
              </a:ext>
            </a:extLst>
          </p:cNvPr>
          <p:cNvSpPr>
            <a:spLocks noGrp="1"/>
          </p:cNvSpPr>
          <p:nvPr>
            <p:ph type="body" idx="1"/>
          </p:nvPr>
        </p:nvSpPr>
        <p:spPr>
          <a:xfrm>
            <a:off x="593999" y="1800000"/>
            <a:ext cx="11005864" cy="446268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7" name="Footer Placeholder 4">
            <a:extLst>
              <a:ext uri="{FF2B5EF4-FFF2-40B4-BE49-F238E27FC236}">
                <a16:creationId xmlns:a16="http://schemas.microsoft.com/office/drawing/2014/main" id="{5F89541D-37D2-8043-9518-F2CA6656CA1C}"/>
              </a:ext>
            </a:extLst>
          </p:cNvPr>
          <p:cNvSpPr>
            <a:spLocks noGrp="1"/>
          </p:cNvSpPr>
          <p:nvPr>
            <p:ph type="ftr" sz="quarter" idx="3"/>
          </p:nvPr>
        </p:nvSpPr>
        <p:spPr>
          <a:xfrm>
            <a:off x="882001" y="6264000"/>
            <a:ext cx="3960000" cy="594000"/>
          </a:xfrm>
          <a:prstGeom prst="rect">
            <a:avLst/>
          </a:prstGeom>
        </p:spPr>
        <p:txBody>
          <a:bodyPr vert="horz" lIns="0" tIns="0" rIns="0" bIns="0" rtlCol="0" anchor="ctr"/>
          <a:lstStyle>
            <a:lvl1pPr algn="l">
              <a:defRPr sz="1000" b="0">
                <a:solidFill>
                  <a:schemeClr val="tx1"/>
                </a:solidFill>
                <a:latin typeface="+mj-lt"/>
                <a:ea typeface="Open Sans" panose="020B0606030504020204" pitchFamily="34" charset="0"/>
                <a:cs typeface="Open Sans" panose="020B0606030504020204" pitchFamily="34" charset="0"/>
              </a:defRPr>
            </a:lvl1pPr>
          </a:lstStyle>
          <a:p>
            <a:r>
              <a:rPr lang="en-GB" dirty="0"/>
              <a:t>Proposal to Risen Energy | 2023</a:t>
            </a:r>
          </a:p>
        </p:txBody>
      </p:sp>
      <p:sp>
        <p:nvSpPr>
          <p:cNvPr id="8" name="Date Placeholder 2">
            <a:extLst>
              <a:ext uri="{FF2B5EF4-FFF2-40B4-BE49-F238E27FC236}">
                <a16:creationId xmlns:a16="http://schemas.microsoft.com/office/drawing/2014/main" id="{9CC09A5A-4F59-4340-9893-EAC21D0B4804}"/>
              </a:ext>
            </a:extLst>
          </p:cNvPr>
          <p:cNvSpPr>
            <a:spLocks noGrp="1"/>
          </p:cNvSpPr>
          <p:nvPr>
            <p:ph type="dt" sz="half" idx="2"/>
          </p:nvPr>
        </p:nvSpPr>
        <p:spPr>
          <a:xfrm>
            <a:off x="8363795" y="6262688"/>
            <a:ext cx="3240000" cy="594000"/>
          </a:xfrm>
          <a:prstGeom prst="rect">
            <a:avLst/>
          </a:prstGeom>
        </p:spPr>
        <p:txBody>
          <a:bodyPr vert="horz" lIns="0" tIns="0" rIns="0" bIns="0" rtlCol="0" anchor="ctr"/>
          <a:lstStyle>
            <a:lvl1pPr algn="r">
              <a:defRPr sz="1000" b="0">
                <a:solidFill>
                  <a:schemeClr val="tx1"/>
                </a:solidFill>
              </a:defRPr>
            </a:lvl1pPr>
          </a:lstStyle>
          <a:p>
            <a:r>
              <a:rPr lang="de-DE" dirty="0"/>
              <a:t>CMS Firm</a:t>
            </a:r>
            <a:endParaRPr lang="en-GB" dirty="0"/>
          </a:p>
        </p:txBody>
      </p:sp>
    </p:spTree>
    <p:extLst>
      <p:ext uri="{BB962C8B-B14F-4D97-AF65-F5344CB8AC3E}">
        <p14:creationId xmlns:p14="http://schemas.microsoft.com/office/powerpoint/2010/main" val="3183066162"/>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 id="2147483895" r:id="rId14"/>
    <p:sldLayoutId id="2147483896" r:id="rId15"/>
    <p:sldLayoutId id="2147483897" r:id="rId16"/>
    <p:sldLayoutId id="2147483898" r:id="rId17"/>
    <p:sldLayoutId id="2147483899" r:id="rId18"/>
    <p:sldLayoutId id="2147483900" r:id="rId19"/>
    <p:sldLayoutId id="2147483901" r:id="rId20"/>
  </p:sldLayoutIdLst>
  <p:hf hdr="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360000" indent="-360000" algn="l" defTabSz="914400" rtl="0" eaLnBrk="1" latinLnBrk="0" hangingPunct="1">
        <a:lnSpc>
          <a:spcPts val="2400"/>
        </a:lnSpc>
        <a:spcBef>
          <a:spcPts val="1000"/>
        </a:spcBef>
        <a:buFont typeface="Symbol" panose="05050102010706020507" pitchFamily="18" charset="2"/>
        <a:buChar char="-"/>
        <a:defRPr sz="2400" kern="1200">
          <a:solidFill>
            <a:schemeClr val="tx1"/>
          </a:solidFill>
          <a:latin typeface="+mn-lt"/>
          <a:ea typeface="+mn-ea"/>
          <a:cs typeface="+mn-cs"/>
        </a:defRPr>
      </a:lvl1pPr>
      <a:lvl2pPr marL="628650" indent="-266700" algn="l" defTabSz="914400" rtl="0" eaLnBrk="1" latinLnBrk="0" hangingPunct="1">
        <a:lnSpc>
          <a:spcPct val="100000"/>
        </a:lnSpc>
        <a:spcBef>
          <a:spcPts val="500"/>
        </a:spcBef>
        <a:buFont typeface="Arial" panose="020B0604020202020204" pitchFamily="34" charset="0"/>
        <a:buChar char="•"/>
        <a:defRPr sz="2200" kern="1200">
          <a:solidFill>
            <a:schemeClr val="tx1"/>
          </a:solidFill>
          <a:latin typeface="+mn-lt"/>
          <a:ea typeface="+mn-ea"/>
          <a:cs typeface="+mn-cs"/>
        </a:defRPr>
      </a:lvl2pPr>
      <a:lvl3pPr marL="895350" indent="-266700" algn="l" defTabSz="914400" rtl="0" eaLnBrk="1" latinLnBrk="0" hangingPunct="1">
        <a:lnSpc>
          <a:spcPct val="100000"/>
        </a:lnSpc>
        <a:spcBef>
          <a:spcPts val="500"/>
        </a:spcBef>
        <a:buFont typeface="Symbol" panose="05050102010706020507" pitchFamily="18" charset="2"/>
        <a:buChar char="-"/>
        <a:defRPr sz="2000" kern="1200">
          <a:solidFill>
            <a:schemeClr val="tx1"/>
          </a:solidFill>
          <a:latin typeface="+mn-lt"/>
          <a:ea typeface="+mn-ea"/>
          <a:cs typeface="+mn-cs"/>
        </a:defRPr>
      </a:lvl3pPr>
      <a:lvl4pPr marL="1163638" indent="-268288"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1431925" indent="-268288" algn="l" defTabSz="914400" rtl="0" eaLnBrk="1" latinLnBrk="0" hangingPunct="1">
        <a:lnSpc>
          <a:spcPct val="100000"/>
        </a:lnSpc>
        <a:spcBef>
          <a:spcPts val="500"/>
        </a:spcBef>
        <a:buFont typeface="Symbol" panose="05050102010706020507" pitchFamily="18"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7305">
          <p15:clr>
            <a:srgbClr val="F26B43"/>
          </p15:clr>
        </p15:guide>
        <p15:guide id="3" pos="374">
          <p15:clr>
            <a:srgbClr val="F26B43"/>
          </p15:clr>
        </p15:guide>
        <p15:guide id="4" orient="horz" pos="368">
          <p15:clr>
            <a:srgbClr val="F26B43"/>
          </p15:clr>
        </p15:guide>
        <p15:guide id="5" orient="horz" pos="3945">
          <p15:clr>
            <a:srgbClr val="F26B43"/>
          </p15:clr>
        </p15:guide>
        <p15:guide id="6" pos="3840">
          <p15:clr>
            <a:srgbClr val="F26B43"/>
          </p15:clr>
        </p15:guide>
        <p15:guide id="7" orient="horz" pos="1139">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elplatzhalter 1">
            <a:extLst>
              <a:ext uri="{FF2B5EF4-FFF2-40B4-BE49-F238E27FC236}">
                <a16:creationId xmlns:a16="http://schemas.microsoft.com/office/drawing/2014/main" id="{6380C58C-0A63-44A4-9D6C-B5F119B516E1}"/>
              </a:ext>
            </a:extLst>
          </p:cNvPr>
          <p:cNvSpPr>
            <a:spLocks noGrp="1"/>
          </p:cNvSpPr>
          <p:nvPr>
            <p:ph type="title"/>
          </p:nvPr>
        </p:nvSpPr>
        <p:spPr bwMode="auto">
          <a:xfrm>
            <a:off x="692151" y="233364"/>
            <a:ext cx="9243483"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de-DE"/>
              <a:t>This is the headline, Arial 24 pt.</a:t>
            </a:r>
            <a:br>
              <a:rPr lang="en-US" altLang="de-DE"/>
            </a:br>
            <a:r>
              <a:rPr lang="en-US" altLang="de-DE"/>
              <a:t>This is the second line.</a:t>
            </a:r>
            <a:endParaRPr lang="de-DE" altLang="de-DE"/>
          </a:p>
        </p:txBody>
      </p:sp>
      <p:sp>
        <p:nvSpPr>
          <p:cNvPr id="1027" name="Textplatzhalter 2">
            <a:extLst>
              <a:ext uri="{FF2B5EF4-FFF2-40B4-BE49-F238E27FC236}">
                <a16:creationId xmlns:a16="http://schemas.microsoft.com/office/drawing/2014/main" id="{441B456C-85DB-422F-B6B2-88C563746073}"/>
              </a:ext>
            </a:extLst>
          </p:cNvPr>
          <p:cNvSpPr>
            <a:spLocks noGrp="1"/>
          </p:cNvSpPr>
          <p:nvPr>
            <p:ph type="body" idx="1"/>
          </p:nvPr>
        </p:nvSpPr>
        <p:spPr bwMode="auto">
          <a:xfrm>
            <a:off x="692151" y="2022476"/>
            <a:ext cx="10928349"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de-DE"/>
              <a:t>Click to edit Master text styles, Arial 20 pt</a:t>
            </a:r>
          </a:p>
          <a:p>
            <a:pPr lvl="1"/>
            <a:r>
              <a:rPr lang="en-US" altLang="de-DE"/>
              <a:t>Second level, Arial 18 pt</a:t>
            </a:r>
          </a:p>
          <a:p>
            <a:pPr lvl="2"/>
            <a:r>
              <a:rPr lang="en-US" altLang="de-DE"/>
              <a:t>Third level,  Arial 16 pt</a:t>
            </a:r>
          </a:p>
          <a:p>
            <a:pPr lvl="3"/>
            <a:r>
              <a:rPr lang="en-US" altLang="de-DE"/>
              <a:t>Fourth level,  Arial 16 pt</a:t>
            </a:r>
          </a:p>
          <a:p>
            <a:pPr lvl="4"/>
            <a:r>
              <a:rPr lang="en-US" altLang="de-DE"/>
              <a:t>Fifth level,  Arial 16 pt</a:t>
            </a:r>
          </a:p>
        </p:txBody>
      </p:sp>
      <p:sp>
        <p:nvSpPr>
          <p:cNvPr id="9" name="Fußzeilenplatzhalter 4">
            <a:extLst>
              <a:ext uri="{FF2B5EF4-FFF2-40B4-BE49-F238E27FC236}">
                <a16:creationId xmlns:a16="http://schemas.microsoft.com/office/drawing/2014/main" id="{3C4F1269-866A-4614-9E84-7796E613D0C7}"/>
              </a:ext>
            </a:extLst>
          </p:cNvPr>
          <p:cNvSpPr>
            <a:spLocks noGrp="1"/>
          </p:cNvSpPr>
          <p:nvPr>
            <p:ph type="ftr" sz="quarter" idx="3"/>
          </p:nvPr>
        </p:nvSpPr>
        <p:spPr>
          <a:xfrm>
            <a:off x="207434" y="6472238"/>
            <a:ext cx="10342033" cy="385762"/>
          </a:xfrm>
          <a:prstGeom prst="rect">
            <a:avLst/>
          </a:prstGeom>
        </p:spPr>
        <p:txBody>
          <a:bodyPr vert="horz" wrap="square" lIns="91440" tIns="45720" rIns="91440" bIns="45720" numCol="1" anchor="t" anchorCtr="0" compatLnSpc="1">
            <a:prstTxWarp prst="textNoShape">
              <a:avLst/>
            </a:prstTxWarp>
          </a:bodyPr>
          <a:lstStyle>
            <a:lvl1pPr eaLnBrk="1" hangingPunct="1">
              <a:defRPr sz="1000">
                <a:solidFill>
                  <a:srgbClr val="766A62"/>
                </a:solidFill>
                <a:latin typeface="Arial" charset="0"/>
                <a:ea typeface="ＭＳ Ｐゴシック" charset="-128"/>
              </a:defRPr>
            </a:lvl1pPr>
          </a:lstStyle>
          <a:p>
            <a:pPr>
              <a:defRPr/>
            </a:pPr>
            <a:r>
              <a:rPr lang="en-US" altLang="de-DE"/>
              <a:t>CMS  |  September 2016</a:t>
            </a:r>
            <a:endParaRPr lang="de-DE" altLang="de-DE"/>
          </a:p>
        </p:txBody>
      </p:sp>
      <p:sp>
        <p:nvSpPr>
          <p:cNvPr id="10" name="Foliennummernplatzhalter 5">
            <a:extLst>
              <a:ext uri="{FF2B5EF4-FFF2-40B4-BE49-F238E27FC236}">
                <a16:creationId xmlns:a16="http://schemas.microsoft.com/office/drawing/2014/main" id="{9DAE4B03-627E-495F-8F49-D19A494BFF8B}"/>
              </a:ext>
            </a:extLst>
          </p:cNvPr>
          <p:cNvSpPr>
            <a:spLocks noGrp="1"/>
          </p:cNvSpPr>
          <p:nvPr>
            <p:ph type="sldNum" sz="quarter" idx="4"/>
          </p:nvPr>
        </p:nvSpPr>
        <p:spPr>
          <a:xfrm>
            <a:off x="10858500" y="6472238"/>
            <a:ext cx="762000" cy="385762"/>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solidFill>
                  <a:srgbClr val="766A62"/>
                </a:solidFill>
              </a:defRPr>
            </a:lvl1pPr>
          </a:lstStyle>
          <a:p>
            <a:pPr>
              <a:defRPr/>
            </a:pPr>
            <a:fld id="{F6311EE6-0E31-4959-88EC-8B3DC265AC06}" type="slidenum">
              <a:rPr lang="de-DE" altLang="de-DE"/>
              <a:pPr>
                <a:defRPr/>
              </a:pPr>
              <a:t>‹#›</a:t>
            </a:fld>
            <a:endParaRPr lang="de-DE" altLang="de-DE"/>
          </a:p>
        </p:txBody>
      </p:sp>
    </p:spTree>
    <p:extLst>
      <p:ext uri="{BB962C8B-B14F-4D97-AF65-F5344CB8AC3E}">
        <p14:creationId xmlns:p14="http://schemas.microsoft.com/office/powerpoint/2010/main" val="2000477063"/>
      </p:ext>
    </p:extLst>
  </p:cSld>
  <p:clrMap bg1="lt1" tx1="dk1" bg2="lt2" tx2="dk2" accent1="accent1" accent2="accent2" accent3="accent3" accent4="accent4" accent5="accent5" accent6="accent6" hlink="hlink" folHlink="folHlink"/>
  <p:sldLayoutIdLst>
    <p:sldLayoutId id="2147483903" r:id="rId1"/>
  </p:sldLayoutIdLst>
  <p:hf sldNum="0" hdr="0" dt="0"/>
  <p:txStyles>
    <p:titleStyle>
      <a:lvl1pPr algn="l" rtl="0" eaLnBrk="0" fontAlgn="base" hangingPunct="0">
        <a:spcBef>
          <a:spcPct val="0"/>
        </a:spcBef>
        <a:spcAft>
          <a:spcPct val="0"/>
        </a:spcAft>
        <a:defRPr sz="2400" kern="1200">
          <a:solidFill>
            <a:srgbClr val="13294A"/>
          </a:solidFill>
          <a:latin typeface="Arial" pitchFamily="34" charset="0"/>
          <a:ea typeface="Geneva" charset="0"/>
          <a:cs typeface="Arial" pitchFamily="34" charset="0"/>
        </a:defRPr>
      </a:lvl1pPr>
      <a:lvl2pPr algn="l" rtl="0" eaLnBrk="0" fontAlgn="base" hangingPunct="0">
        <a:spcBef>
          <a:spcPct val="0"/>
        </a:spcBef>
        <a:spcAft>
          <a:spcPct val="0"/>
        </a:spcAft>
        <a:defRPr sz="2400">
          <a:solidFill>
            <a:srgbClr val="13294A"/>
          </a:solidFill>
          <a:latin typeface="Arial" charset="0"/>
          <a:ea typeface="Geneva" charset="0"/>
          <a:cs typeface="Arial" charset="0"/>
        </a:defRPr>
      </a:lvl2pPr>
      <a:lvl3pPr algn="l" rtl="0" eaLnBrk="0" fontAlgn="base" hangingPunct="0">
        <a:spcBef>
          <a:spcPct val="0"/>
        </a:spcBef>
        <a:spcAft>
          <a:spcPct val="0"/>
        </a:spcAft>
        <a:defRPr sz="2400">
          <a:solidFill>
            <a:srgbClr val="13294A"/>
          </a:solidFill>
          <a:latin typeface="Arial" charset="0"/>
          <a:ea typeface="Geneva" charset="0"/>
          <a:cs typeface="Arial" charset="0"/>
        </a:defRPr>
      </a:lvl3pPr>
      <a:lvl4pPr algn="l" rtl="0" eaLnBrk="0" fontAlgn="base" hangingPunct="0">
        <a:spcBef>
          <a:spcPct val="0"/>
        </a:spcBef>
        <a:spcAft>
          <a:spcPct val="0"/>
        </a:spcAft>
        <a:defRPr sz="2400">
          <a:solidFill>
            <a:srgbClr val="13294A"/>
          </a:solidFill>
          <a:latin typeface="Arial" charset="0"/>
          <a:ea typeface="Geneva" charset="0"/>
          <a:cs typeface="Arial" charset="0"/>
        </a:defRPr>
      </a:lvl4pPr>
      <a:lvl5pPr algn="l" rtl="0" eaLnBrk="0" fontAlgn="base" hangingPunct="0">
        <a:spcBef>
          <a:spcPct val="0"/>
        </a:spcBef>
        <a:spcAft>
          <a:spcPct val="0"/>
        </a:spcAft>
        <a:defRPr sz="2400">
          <a:solidFill>
            <a:srgbClr val="13294A"/>
          </a:solidFill>
          <a:latin typeface="Arial" charset="0"/>
          <a:ea typeface="Geneva" charset="0"/>
          <a:cs typeface="Arial" charset="0"/>
        </a:defRPr>
      </a:lvl5pPr>
      <a:lvl6pPr marL="457200" algn="l" rtl="0" fontAlgn="base">
        <a:spcBef>
          <a:spcPct val="0"/>
        </a:spcBef>
        <a:spcAft>
          <a:spcPct val="0"/>
        </a:spcAft>
        <a:defRPr sz="2400">
          <a:solidFill>
            <a:srgbClr val="13294A"/>
          </a:solidFill>
          <a:latin typeface="Arial" charset="0"/>
          <a:ea typeface="Arial" charset="0"/>
          <a:cs typeface="Arial" charset="0"/>
        </a:defRPr>
      </a:lvl6pPr>
      <a:lvl7pPr marL="914400" algn="l" rtl="0" fontAlgn="base">
        <a:spcBef>
          <a:spcPct val="0"/>
        </a:spcBef>
        <a:spcAft>
          <a:spcPct val="0"/>
        </a:spcAft>
        <a:defRPr sz="2400">
          <a:solidFill>
            <a:srgbClr val="13294A"/>
          </a:solidFill>
          <a:latin typeface="Arial" charset="0"/>
          <a:ea typeface="Arial" charset="0"/>
          <a:cs typeface="Arial" charset="0"/>
        </a:defRPr>
      </a:lvl7pPr>
      <a:lvl8pPr marL="1371600" algn="l" rtl="0" fontAlgn="base">
        <a:spcBef>
          <a:spcPct val="0"/>
        </a:spcBef>
        <a:spcAft>
          <a:spcPct val="0"/>
        </a:spcAft>
        <a:defRPr sz="2400">
          <a:solidFill>
            <a:srgbClr val="13294A"/>
          </a:solidFill>
          <a:latin typeface="Arial" charset="0"/>
          <a:ea typeface="Arial" charset="0"/>
          <a:cs typeface="Arial" charset="0"/>
        </a:defRPr>
      </a:lvl8pPr>
      <a:lvl9pPr marL="1828800" algn="l" rtl="0" fontAlgn="base">
        <a:spcBef>
          <a:spcPct val="0"/>
        </a:spcBef>
        <a:spcAft>
          <a:spcPct val="0"/>
        </a:spcAft>
        <a:defRPr sz="2400">
          <a:solidFill>
            <a:srgbClr val="13294A"/>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Font typeface="Symbol" panose="05050102010706020507" pitchFamily="18" charset="2"/>
        <a:buChar char="-"/>
        <a:defRPr sz="2000" kern="1200">
          <a:solidFill>
            <a:srgbClr val="13294A"/>
          </a:solidFill>
          <a:latin typeface="Arial" pitchFamily="34" charset="0"/>
          <a:ea typeface="Geneva" charset="0"/>
          <a:cs typeface="Arial" pitchFamily="34" charset="0"/>
        </a:defRPr>
      </a:lvl1pPr>
      <a:lvl2pPr marL="742950" indent="-285750" algn="l" rtl="0" eaLnBrk="0" fontAlgn="base" hangingPunct="0">
        <a:spcBef>
          <a:spcPct val="20000"/>
        </a:spcBef>
        <a:spcAft>
          <a:spcPct val="0"/>
        </a:spcAft>
        <a:buFont typeface="Arial" panose="020B0604020202020204" pitchFamily="34" charset="0"/>
        <a:buChar char="•"/>
        <a:defRPr kern="1200">
          <a:solidFill>
            <a:srgbClr val="13294A"/>
          </a:solidFill>
          <a:latin typeface="Arial" pitchFamily="34" charset="0"/>
          <a:ea typeface="Arial" charset="0"/>
          <a:cs typeface="Arial" pitchFamily="34" charset="0"/>
        </a:defRPr>
      </a:lvl2pPr>
      <a:lvl3pPr marL="1143000" indent="-228600" algn="l" rtl="0" eaLnBrk="0" fontAlgn="base" hangingPunct="0">
        <a:spcBef>
          <a:spcPct val="20000"/>
        </a:spcBef>
        <a:spcAft>
          <a:spcPct val="0"/>
        </a:spcAft>
        <a:buFont typeface="Symbol" panose="05050102010706020507" pitchFamily="18" charset="2"/>
        <a:buChar char="-"/>
        <a:defRPr sz="1600" kern="1200">
          <a:solidFill>
            <a:srgbClr val="13294A"/>
          </a:solidFill>
          <a:latin typeface="Arial" pitchFamily="34" charset="0"/>
          <a:ea typeface="Arial" charset="0"/>
          <a:cs typeface="Arial" pitchFamily="34" charset="0"/>
        </a:defRPr>
      </a:lvl3pPr>
      <a:lvl4pPr marL="1600200" indent="-228600" algn="l" rtl="0" eaLnBrk="0" fontAlgn="base" hangingPunct="0">
        <a:spcBef>
          <a:spcPct val="20000"/>
        </a:spcBef>
        <a:spcAft>
          <a:spcPct val="0"/>
        </a:spcAft>
        <a:buFont typeface="Arial" panose="020B0604020202020204" pitchFamily="34" charset="0"/>
        <a:buChar char="•"/>
        <a:defRPr sz="1600" kern="1200">
          <a:solidFill>
            <a:srgbClr val="13294A"/>
          </a:solidFill>
          <a:latin typeface="Arial" pitchFamily="34" charset="0"/>
          <a:ea typeface="Arial" charset="0"/>
          <a:cs typeface="Arial" pitchFamily="34" charset="0"/>
        </a:defRPr>
      </a:lvl4pPr>
      <a:lvl5pPr marL="2057400" indent="-228600" algn="l" rtl="0" eaLnBrk="0" fontAlgn="base" hangingPunct="0">
        <a:spcBef>
          <a:spcPct val="20000"/>
        </a:spcBef>
        <a:spcAft>
          <a:spcPct val="0"/>
        </a:spcAft>
        <a:buFont typeface="Symbol" panose="05050102010706020507" pitchFamily="18" charset="2"/>
        <a:buChar char="-"/>
        <a:defRPr sz="1600" kern="1200">
          <a:solidFill>
            <a:srgbClr val="13294A"/>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9.png"/><Relationship Id="rId5" Type="http://schemas.openxmlformats.org/officeDocument/2006/relationships/slideLayout" Target="../slideLayouts/slideLayout1.xml"/><Relationship Id="rId4" Type="http://schemas.openxmlformats.org/officeDocument/2006/relationships/tags" Target="../tags/tag2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hyperlink" Target="https://www.linkedin.com/in/kostadinsirleshtov/"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898EA4-423A-42E0-B3EB-780FF9776C26}"/>
              </a:ext>
            </a:extLst>
          </p:cNvPr>
          <p:cNvSpPr>
            <a:spLocks noGrp="1"/>
          </p:cNvSpPr>
          <p:nvPr>
            <p:ph type="body" sz="quarter" idx="13"/>
            <p:custDataLst>
              <p:tags r:id="rId2"/>
            </p:custDataLst>
          </p:nvPr>
        </p:nvSpPr>
        <p:spPr>
          <a:xfrm>
            <a:off x="587375" y="2948344"/>
            <a:ext cx="6416400" cy="2529363"/>
          </a:xfrm>
        </p:spPr>
        <p:txBody>
          <a:bodyPr/>
          <a:lstStyle/>
          <a:p>
            <a:r>
              <a:rPr lang="en-US" dirty="0">
                <a:solidFill>
                  <a:srgbClr val="FFFFFF"/>
                </a:solidFill>
              </a:rPr>
              <a:t>Financing of new nuclear projects in Southeastern Europe in a liberalized energy market</a:t>
            </a:r>
          </a:p>
        </p:txBody>
      </p:sp>
      <p:pic>
        <p:nvPicPr>
          <p:cNvPr id="8" name="Picture 7">
            <a:extLst>
              <a:ext uri="{FF2B5EF4-FFF2-40B4-BE49-F238E27FC236}">
                <a16:creationId xmlns:a16="http://schemas.microsoft.com/office/drawing/2014/main" id="{54B73484-4CB6-41E8-8313-FCFB9CFC4539}"/>
              </a:ext>
            </a:extLst>
          </p:cNvPr>
          <p:cNvPicPr>
            <a:picLocks noChangeAspect="1"/>
          </p:cNvPicPr>
          <p:nvPr>
            <p:custDataLst>
              <p:tags r:id="rId3"/>
            </p:custDataLst>
          </p:nvPr>
        </p:nvPicPr>
        <p:blipFill>
          <a:blip r:embed="rId6">
            <a:extLst>
              <a:ext uri="{28A0092B-C50C-407E-A947-70E740481C1C}">
                <a14:useLocalDpi xmlns:a14="http://schemas.microsoft.com/office/drawing/2010/main" val="0"/>
              </a:ext>
            </a:extLst>
          </a:blip>
          <a:stretch>
            <a:fillRect/>
          </a:stretch>
        </p:blipFill>
        <p:spPr bwMode="auto">
          <a:xfrm>
            <a:off x="607448" y="562448"/>
            <a:ext cx="10981078" cy="1018800"/>
          </a:xfrm>
          <a:prstGeom prst="rect">
            <a:avLst/>
          </a:prstGeom>
        </p:spPr>
      </p:pic>
      <p:sp>
        <p:nvSpPr>
          <p:cNvPr id="5" name="Text Placeholder 1">
            <a:extLst>
              <a:ext uri="{FF2B5EF4-FFF2-40B4-BE49-F238E27FC236}">
                <a16:creationId xmlns:a16="http://schemas.microsoft.com/office/drawing/2014/main" id="{6F9AC5B7-6EE9-4296-8077-CA035AAF9699}"/>
              </a:ext>
            </a:extLst>
          </p:cNvPr>
          <p:cNvSpPr txBox="1">
            <a:spLocks/>
          </p:cNvSpPr>
          <p:nvPr>
            <p:custDataLst>
              <p:tags r:id="rId4"/>
            </p:custDataLst>
          </p:nvPr>
        </p:nvSpPr>
        <p:spPr bwMode="auto">
          <a:xfrm>
            <a:off x="587375" y="607537"/>
            <a:ext cx="5286100" cy="148127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spcBef>
                <a:spcPct val="20000"/>
              </a:spcBef>
              <a:spcAft>
                <a:spcPct val="0"/>
              </a:spcAft>
              <a:defRPr lang="de-DE" sz="4000" kern="2200" baseline="0">
                <a:solidFill>
                  <a:srgbClr val="000000"/>
                </a:solidFill>
                <a:latin typeface="Arial" pitchFamily="34" charset="0"/>
                <a:ea typeface="Arial" pitchFamily="-110" charset="0"/>
                <a:cs typeface="Arial" pitchFamily="34" charset="0"/>
              </a:defRPr>
            </a:lvl1pPr>
            <a:lvl2pPr marL="742950" indent="-285750" algn="l" rtl="0" eaLnBrk="1" fontAlgn="base" hangingPunct="1">
              <a:spcBef>
                <a:spcPct val="20000"/>
              </a:spcBef>
              <a:spcAft>
                <a:spcPct val="0"/>
              </a:spcAft>
              <a:defRPr kern="1200">
                <a:solidFill>
                  <a:schemeClr val="bg1"/>
                </a:solidFill>
                <a:latin typeface="Arial" pitchFamily="34" charset="0"/>
                <a:ea typeface="Arial" pitchFamily="-110" charset="0"/>
                <a:cs typeface="Arial" pitchFamily="34" charset="0"/>
              </a:defRPr>
            </a:lvl2pPr>
            <a:lvl3pPr marL="1143000" indent="-228600" algn="l" rtl="0" eaLnBrk="1" fontAlgn="base" hangingPunct="1">
              <a:spcBef>
                <a:spcPct val="20000"/>
              </a:spcBef>
              <a:spcAft>
                <a:spcPct val="0"/>
              </a:spcAft>
              <a:defRPr kern="1200">
                <a:solidFill>
                  <a:schemeClr val="bg1"/>
                </a:solidFill>
                <a:latin typeface="Arial" pitchFamily="34" charset="0"/>
                <a:ea typeface="Arial" pitchFamily="-110" charset="0"/>
                <a:cs typeface="Arial" pitchFamily="34" charset="0"/>
              </a:defRPr>
            </a:lvl3pPr>
            <a:lvl4pPr marL="1600200" indent="-228600" algn="l" rtl="0" eaLnBrk="1" fontAlgn="base" hangingPunct="1">
              <a:spcBef>
                <a:spcPct val="20000"/>
              </a:spcBef>
              <a:spcAft>
                <a:spcPct val="0"/>
              </a:spcAft>
              <a:defRPr kern="1200">
                <a:solidFill>
                  <a:schemeClr val="bg1"/>
                </a:solidFill>
                <a:latin typeface="Arial" pitchFamily="34" charset="0"/>
                <a:ea typeface="Arial" pitchFamily="-110" charset="0"/>
                <a:cs typeface="Arial" pitchFamily="34" charset="0"/>
              </a:defRPr>
            </a:lvl4pPr>
            <a:lvl5pPr marL="2057400" indent="-228600" algn="l" rtl="0" eaLnBrk="1" fontAlgn="base" hangingPunct="1">
              <a:spcBef>
                <a:spcPct val="20000"/>
              </a:spcBef>
              <a:spcAft>
                <a:spcPct val="0"/>
              </a:spcAft>
              <a:defRPr kern="1200">
                <a:solidFill>
                  <a:schemeClr val="bg1"/>
                </a:solidFill>
                <a:latin typeface="Arial" pitchFamily="34" charset="0"/>
                <a:ea typeface="Arial" pitchFamily="-110"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solidFill>
                  <a:srgbClr val="F7C29A"/>
                </a:solidFill>
              </a:rPr>
              <a:t>INTERN</a:t>
            </a:r>
            <a:r>
              <a:rPr lang="bg-BG" sz="2400" dirty="0">
                <a:solidFill>
                  <a:srgbClr val="F7C29A"/>
                </a:solidFill>
              </a:rPr>
              <a:t>А</a:t>
            </a:r>
            <a:r>
              <a:rPr lang="en-US" sz="2400" dirty="0">
                <a:solidFill>
                  <a:srgbClr val="F7C29A"/>
                </a:solidFill>
              </a:rPr>
              <a:t>TIONAL NUCLEAR ENERGY CONFERENCE </a:t>
            </a:r>
          </a:p>
          <a:p>
            <a:endParaRPr lang="en-US" sz="2400" dirty="0">
              <a:solidFill>
                <a:srgbClr val="F7C29A"/>
              </a:solidFill>
            </a:endParaRPr>
          </a:p>
          <a:p>
            <a:r>
              <a:rPr lang="en-US" sz="2400" dirty="0">
                <a:solidFill>
                  <a:srgbClr val="F7C29A"/>
                </a:solidFill>
              </a:rPr>
              <a:t>12 JANUARY 2023, SOFIA</a:t>
            </a:r>
          </a:p>
        </p:txBody>
      </p:sp>
      <p:grpSp>
        <p:nvGrpSpPr>
          <p:cNvPr id="10" name="Group 82">
            <a:extLst>
              <a:ext uri="{FF2B5EF4-FFF2-40B4-BE49-F238E27FC236}">
                <a16:creationId xmlns:a16="http://schemas.microsoft.com/office/drawing/2014/main" id="{C6B4083D-3F21-47A3-9AC9-0D4E13CDCAE0}"/>
              </a:ext>
            </a:extLst>
          </p:cNvPr>
          <p:cNvGrpSpPr>
            <a:grpSpLocks noChangeAspect="1"/>
          </p:cNvGrpSpPr>
          <p:nvPr/>
        </p:nvGrpSpPr>
        <p:grpSpPr bwMode="auto">
          <a:xfrm>
            <a:off x="587375" y="2231510"/>
            <a:ext cx="576000" cy="574130"/>
            <a:chOff x="3004" y="3026"/>
            <a:chExt cx="308" cy="307"/>
          </a:xfrm>
          <a:solidFill>
            <a:srgbClr val="F7C29A">
              <a:alpha val="70000"/>
            </a:srgbClr>
          </a:solidFill>
        </p:grpSpPr>
        <p:sp>
          <p:nvSpPr>
            <p:cNvPr id="11" name="Freeform 83">
              <a:extLst>
                <a:ext uri="{FF2B5EF4-FFF2-40B4-BE49-F238E27FC236}">
                  <a16:creationId xmlns:a16="http://schemas.microsoft.com/office/drawing/2014/main" id="{E314E7D4-7BB4-4230-AE27-A5EA33332CA0}"/>
                </a:ext>
              </a:extLst>
            </p:cNvPr>
            <p:cNvSpPr>
              <a:spLocks noEditPoints="1"/>
            </p:cNvSpPr>
            <p:nvPr/>
          </p:nvSpPr>
          <p:spPr bwMode="auto">
            <a:xfrm>
              <a:off x="3004" y="3026"/>
              <a:ext cx="308" cy="307"/>
            </a:xfrm>
            <a:custGeom>
              <a:avLst/>
              <a:gdLst>
                <a:gd name="T0" fmla="*/ 1259 w 2518"/>
                <a:gd name="T1" fmla="*/ 2518 h 2518"/>
                <a:gd name="T2" fmla="*/ 0 w 2518"/>
                <a:gd name="T3" fmla="*/ 1259 h 2518"/>
                <a:gd name="T4" fmla="*/ 1259 w 2518"/>
                <a:gd name="T5" fmla="*/ 0 h 2518"/>
                <a:gd name="T6" fmla="*/ 2518 w 2518"/>
                <a:gd name="T7" fmla="*/ 1259 h 2518"/>
                <a:gd name="T8" fmla="*/ 1259 w 2518"/>
                <a:gd name="T9" fmla="*/ 2518 h 2518"/>
                <a:gd name="T10" fmla="*/ 1259 w 2518"/>
                <a:gd name="T11" fmla="*/ 78 h 2518"/>
                <a:gd name="T12" fmla="*/ 78 w 2518"/>
                <a:gd name="T13" fmla="*/ 1259 h 2518"/>
                <a:gd name="T14" fmla="*/ 1259 w 2518"/>
                <a:gd name="T15" fmla="*/ 2440 h 2518"/>
                <a:gd name="T16" fmla="*/ 2440 w 2518"/>
                <a:gd name="T17" fmla="*/ 1259 h 2518"/>
                <a:gd name="T18" fmla="*/ 1259 w 2518"/>
                <a:gd name="T19" fmla="*/ 78 h 2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8" h="2518">
                  <a:moveTo>
                    <a:pt x="1259" y="2518"/>
                  </a:moveTo>
                  <a:cubicBezTo>
                    <a:pt x="565" y="2518"/>
                    <a:pt x="0" y="1953"/>
                    <a:pt x="0" y="1259"/>
                  </a:cubicBezTo>
                  <a:cubicBezTo>
                    <a:pt x="0" y="565"/>
                    <a:pt x="565" y="0"/>
                    <a:pt x="1259" y="0"/>
                  </a:cubicBezTo>
                  <a:cubicBezTo>
                    <a:pt x="1953" y="0"/>
                    <a:pt x="2518" y="565"/>
                    <a:pt x="2518" y="1259"/>
                  </a:cubicBezTo>
                  <a:cubicBezTo>
                    <a:pt x="2518" y="1953"/>
                    <a:pt x="1953" y="2518"/>
                    <a:pt x="1259" y="2518"/>
                  </a:cubicBezTo>
                  <a:close/>
                  <a:moveTo>
                    <a:pt x="1259" y="78"/>
                  </a:moveTo>
                  <a:cubicBezTo>
                    <a:pt x="608" y="78"/>
                    <a:pt x="78" y="608"/>
                    <a:pt x="78" y="1259"/>
                  </a:cubicBezTo>
                  <a:cubicBezTo>
                    <a:pt x="78" y="1910"/>
                    <a:pt x="608" y="2440"/>
                    <a:pt x="1259" y="2440"/>
                  </a:cubicBezTo>
                  <a:cubicBezTo>
                    <a:pt x="1910" y="2440"/>
                    <a:pt x="2440" y="1910"/>
                    <a:pt x="2440" y="1259"/>
                  </a:cubicBezTo>
                  <a:cubicBezTo>
                    <a:pt x="2440" y="608"/>
                    <a:pt x="1910" y="78"/>
                    <a:pt x="1259"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 name="Freeform 84">
              <a:extLst>
                <a:ext uri="{FF2B5EF4-FFF2-40B4-BE49-F238E27FC236}">
                  <a16:creationId xmlns:a16="http://schemas.microsoft.com/office/drawing/2014/main" id="{6D52A8A3-931E-43D1-BFDB-53B0AE5EEB71}"/>
                </a:ext>
              </a:extLst>
            </p:cNvPr>
            <p:cNvSpPr>
              <a:spLocks noEditPoints="1"/>
            </p:cNvSpPr>
            <p:nvPr/>
          </p:nvSpPr>
          <p:spPr bwMode="auto">
            <a:xfrm>
              <a:off x="3102" y="3211"/>
              <a:ext cx="112" cy="95"/>
            </a:xfrm>
            <a:custGeom>
              <a:avLst/>
              <a:gdLst>
                <a:gd name="T0" fmla="*/ 455 w 910"/>
                <a:gd name="T1" fmla="*/ 780 h 780"/>
                <a:gd name="T2" fmla="*/ 27 w 910"/>
                <a:gd name="T3" fmla="*/ 688 h 780"/>
                <a:gd name="T4" fmla="*/ 7 w 910"/>
                <a:gd name="T5" fmla="*/ 640 h 780"/>
                <a:gd name="T6" fmla="*/ 213 w 910"/>
                <a:gd name="T7" fmla="*/ 28 h 780"/>
                <a:gd name="T8" fmla="*/ 234 w 910"/>
                <a:gd name="T9" fmla="*/ 5 h 780"/>
                <a:gd name="T10" fmla="*/ 265 w 910"/>
                <a:gd name="T11" fmla="*/ 4 h 780"/>
                <a:gd name="T12" fmla="*/ 645 w 910"/>
                <a:gd name="T13" fmla="*/ 4 h 780"/>
                <a:gd name="T14" fmla="*/ 676 w 910"/>
                <a:gd name="T15" fmla="*/ 5 h 780"/>
                <a:gd name="T16" fmla="*/ 697 w 910"/>
                <a:gd name="T17" fmla="*/ 28 h 780"/>
                <a:gd name="T18" fmla="*/ 903 w 910"/>
                <a:gd name="T19" fmla="*/ 640 h 780"/>
                <a:gd name="T20" fmla="*/ 883 w 910"/>
                <a:gd name="T21" fmla="*/ 688 h 780"/>
                <a:gd name="T22" fmla="*/ 455 w 910"/>
                <a:gd name="T23" fmla="*/ 780 h 780"/>
                <a:gd name="T24" fmla="*/ 91 w 910"/>
                <a:gd name="T25" fmla="*/ 631 h 780"/>
                <a:gd name="T26" fmla="*/ 819 w 910"/>
                <a:gd name="T27" fmla="*/ 631 h 780"/>
                <a:gd name="T28" fmla="*/ 636 w 910"/>
                <a:gd name="T29" fmla="*/ 90 h 780"/>
                <a:gd name="T30" fmla="*/ 274 w 910"/>
                <a:gd name="T31" fmla="*/ 90 h 780"/>
                <a:gd name="T32" fmla="*/ 91 w 910"/>
                <a:gd name="T33" fmla="*/ 631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0" h="780">
                  <a:moveTo>
                    <a:pt x="455" y="780"/>
                  </a:moveTo>
                  <a:cubicBezTo>
                    <a:pt x="308" y="780"/>
                    <a:pt x="160" y="748"/>
                    <a:pt x="27" y="688"/>
                  </a:cubicBezTo>
                  <a:cubicBezTo>
                    <a:pt x="9" y="680"/>
                    <a:pt x="0" y="659"/>
                    <a:pt x="7" y="640"/>
                  </a:cubicBezTo>
                  <a:cubicBezTo>
                    <a:pt x="213" y="28"/>
                    <a:pt x="213" y="28"/>
                    <a:pt x="213" y="28"/>
                  </a:cubicBezTo>
                  <a:cubicBezTo>
                    <a:pt x="217" y="17"/>
                    <a:pt x="224" y="9"/>
                    <a:pt x="234" y="5"/>
                  </a:cubicBezTo>
                  <a:cubicBezTo>
                    <a:pt x="244" y="0"/>
                    <a:pt x="255" y="0"/>
                    <a:pt x="265" y="4"/>
                  </a:cubicBezTo>
                  <a:cubicBezTo>
                    <a:pt x="389" y="55"/>
                    <a:pt x="521" y="55"/>
                    <a:pt x="645" y="4"/>
                  </a:cubicBezTo>
                  <a:cubicBezTo>
                    <a:pt x="655" y="0"/>
                    <a:pt x="666" y="0"/>
                    <a:pt x="676" y="5"/>
                  </a:cubicBezTo>
                  <a:cubicBezTo>
                    <a:pt x="686" y="9"/>
                    <a:pt x="693" y="17"/>
                    <a:pt x="697" y="28"/>
                  </a:cubicBezTo>
                  <a:cubicBezTo>
                    <a:pt x="903" y="640"/>
                    <a:pt x="903" y="640"/>
                    <a:pt x="903" y="640"/>
                  </a:cubicBezTo>
                  <a:cubicBezTo>
                    <a:pt x="910" y="659"/>
                    <a:pt x="901" y="680"/>
                    <a:pt x="883" y="688"/>
                  </a:cubicBezTo>
                  <a:cubicBezTo>
                    <a:pt x="750" y="748"/>
                    <a:pt x="602" y="780"/>
                    <a:pt x="455" y="780"/>
                  </a:cubicBezTo>
                  <a:close/>
                  <a:moveTo>
                    <a:pt x="91" y="631"/>
                  </a:moveTo>
                  <a:cubicBezTo>
                    <a:pt x="324" y="728"/>
                    <a:pt x="586" y="728"/>
                    <a:pt x="819" y="631"/>
                  </a:cubicBezTo>
                  <a:cubicBezTo>
                    <a:pt x="636" y="90"/>
                    <a:pt x="636" y="90"/>
                    <a:pt x="636" y="90"/>
                  </a:cubicBezTo>
                  <a:cubicBezTo>
                    <a:pt x="517" y="130"/>
                    <a:pt x="393" y="130"/>
                    <a:pt x="274" y="90"/>
                  </a:cubicBezTo>
                  <a:lnTo>
                    <a:pt x="91" y="6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 name="Freeform 85">
              <a:extLst>
                <a:ext uri="{FF2B5EF4-FFF2-40B4-BE49-F238E27FC236}">
                  <a16:creationId xmlns:a16="http://schemas.microsoft.com/office/drawing/2014/main" id="{62846F75-5FD7-4BBE-9FBD-18B830130FBB}"/>
                </a:ext>
              </a:extLst>
            </p:cNvPr>
            <p:cNvSpPr>
              <a:spLocks noEditPoints="1"/>
            </p:cNvSpPr>
            <p:nvPr/>
          </p:nvSpPr>
          <p:spPr bwMode="auto">
            <a:xfrm>
              <a:off x="3140" y="3161"/>
              <a:ext cx="36" cy="37"/>
            </a:xfrm>
            <a:custGeom>
              <a:avLst/>
              <a:gdLst>
                <a:gd name="T0" fmla="*/ 149 w 298"/>
                <a:gd name="T1" fmla="*/ 298 h 298"/>
                <a:gd name="T2" fmla="*/ 0 w 298"/>
                <a:gd name="T3" fmla="*/ 149 h 298"/>
                <a:gd name="T4" fmla="*/ 149 w 298"/>
                <a:gd name="T5" fmla="*/ 0 h 298"/>
                <a:gd name="T6" fmla="*/ 298 w 298"/>
                <a:gd name="T7" fmla="*/ 149 h 298"/>
                <a:gd name="T8" fmla="*/ 149 w 298"/>
                <a:gd name="T9" fmla="*/ 298 h 298"/>
                <a:gd name="T10" fmla="*/ 149 w 298"/>
                <a:gd name="T11" fmla="*/ 78 h 298"/>
                <a:gd name="T12" fmla="*/ 78 w 298"/>
                <a:gd name="T13" fmla="*/ 149 h 298"/>
                <a:gd name="T14" fmla="*/ 149 w 298"/>
                <a:gd name="T15" fmla="*/ 220 h 298"/>
                <a:gd name="T16" fmla="*/ 220 w 298"/>
                <a:gd name="T17" fmla="*/ 149 h 298"/>
                <a:gd name="T18" fmla="*/ 149 w 298"/>
                <a:gd name="T19" fmla="*/ 7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8" h="298">
                  <a:moveTo>
                    <a:pt x="149" y="298"/>
                  </a:moveTo>
                  <a:cubicBezTo>
                    <a:pt x="67" y="298"/>
                    <a:pt x="0" y="231"/>
                    <a:pt x="0" y="149"/>
                  </a:cubicBezTo>
                  <a:cubicBezTo>
                    <a:pt x="0" y="67"/>
                    <a:pt x="67" y="0"/>
                    <a:pt x="149" y="0"/>
                  </a:cubicBezTo>
                  <a:cubicBezTo>
                    <a:pt x="231" y="0"/>
                    <a:pt x="298" y="67"/>
                    <a:pt x="298" y="149"/>
                  </a:cubicBezTo>
                  <a:cubicBezTo>
                    <a:pt x="298" y="231"/>
                    <a:pt x="231" y="298"/>
                    <a:pt x="149" y="298"/>
                  </a:cubicBezTo>
                  <a:close/>
                  <a:moveTo>
                    <a:pt x="149" y="78"/>
                  </a:moveTo>
                  <a:cubicBezTo>
                    <a:pt x="110" y="78"/>
                    <a:pt x="78" y="110"/>
                    <a:pt x="78" y="149"/>
                  </a:cubicBezTo>
                  <a:cubicBezTo>
                    <a:pt x="78" y="188"/>
                    <a:pt x="110" y="220"/>
                    <a:pt x="149" y="220"/>
                  </a:cubicBezTo>
                  <a:cubicBezTo>
                    <a:pt x="188" y="220"/>
                    <a:pt x="220" y="188"/>
                    <a:pt x="220" y="149"/>
                  </a:cubicBezTo>
                  <a:cubicBezTo>
                    <a:pt x="220" y="110"/>
                    <a:pt x="188" y="78"/>
                    <a:pt x="149"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4" name="Freeform 86">
              <a:extLst>
                <a:ext uri="{FF2B5EF4-FFF2-40B4-BE49-F238E27FC236}">
                  <a16:creationId xmlns:a16="http://schemas.microsoft.com/office/drawing/2014/main" id="{489801BF-B559-4429-8614-A671A41F7147}"/>
                </a:ext>
              </a:extLst>
            </p:cNvPr>
            <p:cNvSpPr>
              <a:spLocks noEditPoints="1"/>
            </p:cNvSpPr>
            <p:nvPr/>
          </p:nvSpPr>
          <p:spPr bwMode="auto">
            <a:xfrm>
              <a:off x="3172" y="3075"/>
              <a:ext cx="112" cy="113"/>
            </a:xfrm>
            <a:custGeom>
              <a:avLst/>
              <a:gdLst>
                <a:gd name="T0" fmla="*/ 245 w 919"/>
                <a:gd name="T1" fmla="*/ 923 h 923"/>
                <a:gd name="T2" fmla="*/ 222 w 919"/>
                <a:gd name="T3" fmla="*/ 916 h 923"/>
                <a:gd name="T4" fmla="*/ 207 w 919"/>
                <a:gd name="T5" fmla="*/ 889 h 923"/>
                <a:gd name="T6" fmla="*/ 16 w 919"/>
                <a:gd name="T7" fmla="*/ 560 h 923"/>
                <a:gd name="T8" fmla="*/ 1 w 919"/>
                <a:gd name="T9" fmla="*/ 533 h 923"/>
                <a:gd name="T10" fmla="*/ 11 w 919"/>
                <a:gd name="T11" fmla="*/ 503 h 923"/>
                <a:gd name="T12" fmla="*/ 438 w 919"/>
                <a:gd name="T13" fmla="*/ 18 h 923"/>
                <a:gd name="T14" fmla="*/ 490 w 919"/>
                <a:gd name="T15" fmla="*/ 12 h 923"/>
                <a:gd name="T16" fmla="*/ 784 w 919"/>
                <a:gd name="T17" fmla="*/ 336 h 923"/>
                <a:gd name="T18" fmla="*/ 918 w 919"/>
                <a:gd name="T19" fmla="*/ 753 h 923"/>
                <a:gd name="T20" fmla="*/ 887 w 919"/>
                <a:gd name="T21" fmla="*/ 795 h 923"/>
                <a:gd name="T22" fmla="*/ 253 w 919"/>
                <a:gd name="T23" fmla="*/ 922 h 923"/>
                <a:gd name="T24" fmla="*/ 245 w 919"/>
                <a:gd name="T25" fmla="*/ 923 h 923"/>
                <a:gd name="T26" fmla="*/ 95 w 919"/>
                <a:gd name="T27" fmla="*/ 524 h 923"/>
                <a:gd name="T28" fmla="*/ 277 w 919"/>
                <a:gd name="T29" fmla="*/ 838 h 923"/>
                <a:gd name="T30" fmla="*/ 836 w 919"/>
                <a:gd name="T31" fmla="*/ 726 h 923"/>
                <a:gd name="T32" fmla="*/ 473 w 919"/>
                <a:gd name="T33" fmla="*/ 96 h 923"/>
                <a:gd name="T34" fmla="*/ 95 w 919"/>
                <a:gd name="T35" fmla="*/ 524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19" h="923">
                  <a:moveTo>
                    <a:pt x="245" y="923"/>
                  </a:moveTo>
                  <a:cubicBezTo>
                    <a:pt x="237" y="923"/>
                    <a:pt x="229" y="920"/>
                    <a:pt x="222" y="916"/>
                  </a:cubicBezTo>
                  <a:cubicBezTo>
                    <a:pt x="214" y="909"/>
                    <a:pt x="208" y="900"/>
                    <a:pt x="207" y="889"/>
                  </a:cubicBezTo>
                  <a:cubicBezTo>
                    <a:pt x="189" y="756"/>
                    <a:pt x="123" y="642"/>
                    <a:pt x="16" y="560"/>
                  </a:cubicBezTo>
                  <a:cubicBezTo>
                    <a:pt x="8" y="553"/>
                    <a:pt x="2" y="543"/>
                    <a:pt x="1" y="533"/>
                  </a:cubicBezTo>
                  <a:cubicBezTo>
                    <a:pt x="0" y="522"/>
                    <a:pt x="4" y="511"/>
                    <a:pt x="11" y="503"/>
                  </a:cubicBezTo>
                  <a:cubicBezTo>
                    <a:pt x="438" y="18"/>
                    <a:pt x="438" y="18"/>
                    <a:pt x="438" y="18"/>
                  </a:cubicBezTo>
                  <a:cubicBezTo>
                    <a:pt x="451" y="3"/>
                    <a:pt x="474" y="0"/>
                    <a:pt x="490" y="12"/>
                  </a:cubicBezTo>
                  <a:cubicBezTo>
                    <a:pt x="608" y="97"/>
                    <a:pt x="710" y="209"/>
                    <a:pt x="784" y="336"/>
                  </a:cubicBezTo>
                  <a:cubicBezTo>
                    <a:pt x="857" y="464"/>
                    <a:pt x="904" y="608"/>
                    <a:pt x="918" y="753"/>
                  </a:cubicBezTo>
                  <a:cubicBezTo>
                    <a:pt x="919" y="773"/>
                    <a:pt x="906" y="791"/>
                    <a:pt x="887" y="795"/>
                  </a:cubicBezTo>
                  <a:cubicBezTo>
                    <a:pt x="253" y="922"/>
                    <a:pt x="253" y="922"/>
                    <a:pt x="253" y="922"/>
                  </a:cubicBezTo>
                  <a:cubicBezTo>
                    <a:pt x="250" y="923"/>
                    <a:pt x="248" y="923"/>
                    <a:pt x="245" y="923"/>
                  </a:cubicBezTo>
                  <a:close/>
                  <a:moveTo>
                    <a:pt x="95" y="524"/>
                  </a:moveTo>
                  <a:cubicBezTo>
                    <a:pt x="190" y="608"/>
                    <a:pt x="252" y="715"/>
                    <a:pt x="277" y="838"/>
                  </a:cubicBezTo>
                  <a:cubicBezTo>
                    <a:pt x="836" y="726"/>
                    <a:pt x="836" y="726"/>
                    <a:pt x="836" y="726"/>
                  </a:cubicBezTo>
                  <a:cubicBezTo>
                    <a:pt x="803" y="476"/>
                    <a:pt x="672" y="250"/>
                    <a:pt x="473" y="96"/>
                  </a:cubicBezTo>
                  <a:lnTo>
                    <a:pt x="95" y="5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 name="Freeform 87">
              <a:extLst>
                <a:ext uri="{FF2B5EF4-FFF2-40B4-BE49-F238E27FC236}">
                  <a16:creationId xmlns:a16="http://schemas.microsoft.com/office/drawing/2014/main" id="{184AEA1F-FD68-422D-B257-8136EFC86650}"/>
                </a:ext>
              </a:extLst>
            </p:cNvPr>
            <p:cNvSpPr>
              <a:spLocks noEditPoints="1"/>
            </p:cNvSpPr>
            <p:nvPr/>
          </p:nvSpPr>
          <p:spPr bwMode="auto">
            <a:xfrm>
              <a:off x="3032" y="3075"/>
              <a:ext cx="112" cy="113"/>
            </a:xfrm>
            <a:custGeom>
              <a:avLst/>
              <a:gdLst>
                <a:gd name="T0" fmla="*/ 674 w 919"/>
                <a:gd name="T1" fmla="*/ 923 h 923"/>
                <a:gd name="T2" fmla="*/ 666 w 919"/>
                <a:gd name="T3" fmla="*/ 922 h 923"/>
                <a:gd name="T4" fmla="*/ 32 w 919"/>
                <a:gd name="T5" fmla="*/ 795 h 923"/>
                <a:gd name="T6" fmla="*/ 1 w 919"/>
                <a:gd name="T7" fmla="*/ 753 h 923"/>
                <a:gd name="T8" fmla="*/ 135 w 919"/>
                <a:gd name="T9" fmla="*/ 336 h 923"/>
                <a:gd name="T10" fmla="*/ 429 w 919"/>
                <a:gd name="T11" fmla="*/ 12 h 923"/>
                <a:gd name="T12" fmla="*/ 481 w 919"/>
                <a:gd name="T13" fmla="*/ 18 h 923"/>
                <a:gd name="T14" fmla="*/ 908 w 919"/>
                <a:gd name="T15" fmla="*/ 503 h 923"/>
                <a:gd name="T16" fmla="*/ 918 w 919"/>
                <a:gd name="T17" fmla="*/ 533 h 923"/>
                <a:gd name="T18" fmla="*/ 903 w 919"/>
                <a:gd name="T19" fmla="*/ 560 h 923"/>
                <a:gd name="T20" fmla="*/ 712 w 919"/>
                <a:gd name="T21" fmla="*/ 889 h 923"/>
                <a:gd name="T22" fmla="*/ 697 w 919"/>
                <a:gd name="T23" fmla="*/ 916 h 923"/>
                <a:gd name="T24" fmla="*/ 674 w 919"/>
                <a:gd name="T25" fmla="*/ 923 h 923"/>
                <a:gd name="T26" fmla="*/ 83 w 919"/>
                <a:gd name="T27" fmla="*/ 726 h 923"/>
                <a:gd name="T28" fmla="*/ 642 w 919"/>
                <a:gd name="T29" fmla="*/ 838 h 923"/>
                <a:gd name="T30" fmla="*/ 824 w 919"/>
                <a:gd name="T31" fmla="*/ 524 h 923"/>
                <a:gd name="T32" fmla="*/ 446 w 919"/>
                <a:gd name="T33" fmla="*/ 96 h 923"/>
                <a:gd name="T34" fmla="*/ 83 w 919"/>
                <a:gd name="T35" fmla="*/ 726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19" h="923">
                  <a:moveTo>
                    <a:pt x="674" y="923"/>
                  </a:moveTo>
                  <a:cubicBezTo>
                    <a:pt x="671" y="923"/>
                    <a:pt x="669" y="923"/>
                    <a:pt x="666" y="922"/>
                  </a:cubicBezTo>
                  <a:cubicBezTo>
                    <a:pt x="32" y="795"/>
                    <a:pt x="32" y="795"/>
                    <a:pt x="32" y="795"/>
                  </a:cubicBezTo>
                  <a:cubicBezTo>
                    <a:pt x="13" y="791"/>
                    <a:pt x="0" y="773"/>
                    <a:pt x="1" y="753"/>
                  </a:cubicBezTo>
                  <a:cubicBezTo>
                    <a:pt x="15" y="608"/>
                    <a:pt x="62" y="464"/>
                    <a:pt x="135" y="336"/>
                  </a:cubicBezTo>
                  <a:cubicBezTo>
                    <a:pt x="209" y="209"/>
                    <a:pt x="311" y="97"/>
                    <a:pt x="429" y="12"/>
                  </a:cubicBezTo>
                  <a:cubicBezTo>
                    <a:pt x="445" y="0"/>
                    <a:pt x="468" y="3"/>
                    <a:pt x="481" y="18"/>
                  </a:cubicBezTo>
                  <a:cubicBezTo>
                    <a:pt x="908" y="503"/>
                    <a:pt x="908" y="503"/>
                    <a:pt x="908" y="503"/>
                  </a:cubicBezTo>
                  <a:cubicBezTo>
                    <a:pt x="915" y="511"/>
                    <a:pt x="919" y="522"/>
                    <a:pt x="918" y="533"/>
                  </a:cubicBezTo>
                  <a:cubicBezTo>
                    <a:pt x="917" y="543"/>
                    <a:pt x="911" y="553"/>
                    <a:pt x="903" y="560"/>
                  </a:cubicBezTo>
                  <a:cubicBezTo>
                    <a:pt x="796" y="642"/>
                    <a:pt x="730" y="756"/>
                    <a:pt x="712" y="889"/>
                  </a:cubicBezTo>
                  <a:cubicBezTo>
                    <a:pt x="711" y="900"/>
                    <a:pt x="705" y="909"/>
                    <a:pt x="697" y="916"/>
                  </a:cubicBezTo>
                  <a:cubicBezTo>
                    <a:pt x="690" y="920"/>
                    <a:pt x="682" y="923"/>
                    <a:pt x="674" y="923"/>
                  </a:cubicBezTo>
                  <a:close/>
                  <a:moveTo>
                    <a:pt x="83" y="726"/>
                  </a:moveTo>
                  <a:cubicBezTo>
                    <a:pt x="642" y="838"/>
                    <a:pt x="642" y="838"/>
                    <a:pt x="642" y="838"/>
                  </a:cubicBezTo>
                  <a:cubicBezTo>
                    <a:pt x="667" y="715"/>
                    <a:pt x="729" y="608"/>
                    <a:pt x="824" y="524"/>
                  </a:cubicBezTo>
                  <a:cubicBezTo>
                    <a:pt x="446" y="96"/>
                    <a:pt x="446" y="96"/>
                    <a:pt x="446" y="96"/>
                  </a:cubicBezTo>
                  <a:cubicBezTo>
                    <a:pt x="247" y="250"/>
                    <a:pt x="116" y="476"/>
                    <a:pt x="83" y="7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Tree>
    <p:custDataLst>
      <p:tags r:id="rId1"/>
    </p:custDataLst>
    <p:extLst>
      <p:ext uri="{BB962C8B-B14F-4D97-AF65-F5344CB8AC3E}">
        <p14:creationId xmlns:p14="http://schemas.microsoft.com/office/powerpoint/2010/main" val="18920463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F99526-A5BB-4C29-BED4-7E75F63E9D4A}"/>
              </a:ext>
            </a:extLst>
          </p:cNvPr>
          <p:cNvSpPr>
            <a:spLocks noGrp="1"/>
          </p:cNvSpPr>
          <p:nvPr>
            <p:ph type="body" sz="quarter" idx="10"/>
          </p:nvPr>
        </p:nvSpPr>
        <p:spPr/>
        <p:txBody>
          <a:bodyPr/>
          <a:lstStyle/>
          <a:p>
            <a:endParaRPr lang="en-GB" altLang="en-US" b="1" dirty="0"/>
          </a:p>
          <a:p>
            <a:r>
              <a:rPr lang="en-GB" altLang="en-US" b="1" dirty="0"/>
              <a:t>CAN NPPs GET FINANCED AND SURVIVE IN LIBERALIZED ENVIRONMENT?  </a:t>
            </a:r>
            <a:endParaRPr lang="en-GB" b="1" dirty="0"/>
          </a:p>
          <a:p>
            <a:endParaRPr lang="bg-BG" dirty="0"/>
          </a:p>
        </p:txBody>
      </p:sp>
      <p:sp>
        <p:nvSpPr>
          <p:cNvPr id="3" name="Slide Number Placeholder 2">
            <a:extLst>
              <a:ext uri="{FF2B5EF4-FFF2-40B4-BE49-F238E27FC236}">
                <a16:creationId xmlns:a16="http://schemas.microsoft.com/office/drawing/2014/main" id="{EF2D33F7-7F98-4419-87A0-01CD84C33996}"/>
              </a:ext>
            </a:extLst>
          </p:cNvPr>
          <p:cNvSpPr>
            <a:spLocks noGrp="1"/>
          </p:cNvSpPr>
          <p:nvPr>
            <p:ph type="sldNum" sz="quarter" idx="13"/>
          </p:nvPr>
        </p:nvSpPr>
        <p:spPr/>
        <p:txBody>
          <a:bodyPr/>
          <a:lstStyle/>
          <a:p>
            <a:fld id="{4B39B52A-EAD5-4CA9-B46E-2F3B4224B365}" type="slidenum">
              <a:rPr lang="en-GB" noProof="0" smtClean="0"/>
              <a:pPr/>
              <a:t>10</a:t>
            </a:fld>
            <a:endParaRPr lang="en-GB" noProof="0" dirty="0"/>
          </a:p>
        </p:txBody>
      </p:sp>
      <p:sp>
        <p:nvSpPr>
          <p:cNvPr id="4" name="Text Placeholder 3">
            <a:extLst>
              <a:ext uri="{FF2B5EF4-FFF2-40B4-BE49-F238E27FC236}">
                <a16:creationId xmlns:a16="http://schemas.microsoft.com/office/drawing/2014/main" id="{F3865C71-76A8-43B6-9564-BDD63EB30E3D}"/>
              </a:ext>
            </a:extLst>
          </p:cNvPr>
          <p:cNvSpPr>
            <a:spLocks noGrp="1"/>
          </p:cNvSpPr>
          <p:nvPr>
            <p:ph type="body" sz="quarter" idx="11"/>
          </p:nvPr>
        </p:nvSpPr>
        <p:spPr/>
        <p:txBody>
          <a:bodyPr/>
          <a:lstStyle/>
          <a:p>
            <a:r>
              <a:rPr lang="en-GB" altLang="en-US" sz="1800" dirty="0"/>
              <a:t>There are over 70 reactors under construction today - the largest number in 25 years - but only </a:t>
            </a:r>
            <a:r>
              <a:rPr lang="en-GB" altLang="en-US" sz="1800" b="1" dirty="0"/>
              <a:t>a few are in a liberalized electricity market</a:t>
            </a:r>
            <a:r>
              <a:rPr lang="en-GB" altLang="en-US" sz="1800" dirty="0"/>
              <a:t>;</a:t>
            </a:r>
          </a:p>
          <a:p>
            <a:r>
              <a:rPr lang="en-GB" altLang="en-US" sz="1800" dirty="0"/>
              <a:t>In the USA, two nuclear power plants operating in liberalized electricity markets were </a:t>
            </a:r>
            <a:r>
              <a:rPr lang="en-GB" altLang="en-US" sz="1800" b="1" dirty="0"/>
              <a:t>closed a few years back for financial reasons</a:t>
            </a:r>
            <a:r>
              <a:rPr lang="en-GB" altLang="en-US" sz="1800" dirty="0"/>
              <a:t>; </a:t>
            </a:r>
          </a:p>
          <a:p>
            <a:r>
              <a:rPr lang="en-GB" altLang="en-US" sz="1800" dirty="0"/>
              <a:t>The UK electricity market: the difficulty in developing a new nuclear power project is demonstrated by the complex Electricity Market Reform program and </a:t>
            </a:r>
            <a:r>
              <a:rPr lang="en-GB" altLang="en-US" sz="1800" b="1" dirty="0"/>
              <a:t>controversial incentive package for Hinkley Point C</a:t>
            </a:r>
            <a:r>
              <a:rPr lang="en-GB" altLang="en-US" sz="1800" dirty="0"/>
              <a:t>;</a:t>
            </a:r>
          </a:p>
          <a:p>
            <a:r>
              <a:rPr lang="en-GB" altLang="en-US" sz="1800" dirty="0"/>
              <a:t>The electricity industry has </a:t>
            </a:r>
            <a:r>
              <a:rPr lang="en-GB" altLang="en-US" sz="1800" b="1" dirty="0"/>
              <a:t>two main models</a:t>
            </a:r>
            <a:r>
              <a:rPr lang="en-GB" altLang="en-US" sz="1800" dirty="0"/>
              <a:t>. The </a:t>
            </a:r>
            <a:r>
              <a:rPr lang="en-GB" altLang="en-US" sz="1800" b="1" dirty="0"/>
              <a:t>traditional model </a:t>
            </a:r>
            <a:r>
              <a:rPr lang="en-GB" altLang="en-US" sz="1800" dirty="0"/>
              <a:t>has vertically integrated monopolies subject to economic regulation or government ownership. The </a:t>
            </a:r>
            <a:r>
              <a:rPr lang="en-GB" altLang="en-US" sz="1800" b="1" dirty="0"/>
              <a:t>new model </a:t>
            </a:r>
            <a:r>
              <a:rPr lang="en-GB" altLang="en-US" sz="1800" dirty="0"/>
              <a:t>has a de-integrated and restructured electricity industry with a liberalized electricity market (</a:t>
            </a:r>
            <a:r>
              <a:rPr lang="en-GB" altLang="en-US" sz="1800" dirty="0" err="1"/>
              <a:t>CfD</a:t>
            </a:r>
            <a:r>
              <a:rPr lang="en-GB" altLang="en-US" sz="1800" dirty="0"/>
              <a:t> support); </a:t>
            </a:r>
          </a:p>
          <a:p>
            <a:r>
              <a:rPr lang="en-GB" altLang="en-US" sz="1800" dirty="0"/>
              <a:t>These two models are based on </a:t>
            </a:r>
            <a:r>
              <a:rPr lang="en-GB" altLang="en-US" sz="1800" b="1" dirty="0"/>
              <a:t>very different economic principles</a:t>
            </a:r>
            <a:r>
              <a:rPr lang="en-GB" altLang="en-US" sz="1800" dirty="0"/>
              <a:t>. </a:t>
            </a:r>
          </a:p>
          <a:p>
            <a:pPr lvl="1"/>
            <a:r>
              <a:rPr lang="en-GB" altLang="en-US" b="1" dirty="0"/>
              <a:t>In the traditional model</a:t>
            </a:r>
            <a:r>
              <a:rPr lang="en-GB" altLang="en-US" dirty="0"/>
              <a:t>, regulated and government utilities plan and build a portfolio of generation units intended </a:t>
            </a:r>
            <a:r>
              <a:rPr lang="en-GB" altLang="en-US" u="sng" dirty="0"/>
              <a:t>to minimize long-term total cost of the electricity system</a:t>
            </a:r>
            <a:r>
              <a:rPr lang="en-GB" altLang="en-US" dirty="0"/>
              <a:t>. </a:t>
            </a:r>
          </a:p>
          <a:p>
            <a:pPr lvl="1"/>
            <a:r>
              <a:rPr lang="en-GB" altLang="en-US" b="1" dirty="0"/>
              <a:t>In the new model</a:t>
            </a:r>
            <a:r>
              <a:rPr lang="en-GB" altLang="en-US" dirty="0"/>
              <a:t>, liberalized electricity markets use spot market prices to manage system dispatch </a:t>
            </a:r>
            <a:r>
              <a:rPr lang="en-GB" altLang="en-US" u="sng" dirty="0"/>
              <a:t>to minimize short-term marginal cost of wholesale electricity</a:t>
            </a:r>
            <a:r>
              <a:rPr lang="en-GB" altLang="en-US" dirty="0"/>
              <a:t>; </a:t>
            </a:r>
          </a:p>
          <a:p>
            <a:endParaRPr lang="bg-BG" dirty="0"/>
          </a:p>
        </p:txBody>
      </p:sp>
    </p:spTree>
    <p:extLst>
      <p:ext uri="{BB962C8B-B14F-4D97-AF65-F5344CB8AC3E}">
        <p14:creationId xmlns:p14="http://schemas.microsoft.com/office/powerpoint/2010/main" val="38446769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720D27-B0F3-443C-AA04-36FAB3DA5E00}"/>
              </a:ext>
            </a:extLst>
          </p:cNvPr>
          <p:cNvSpPr>
            <a:spLocks noGrp="1"/>
          </p:cNvSpPr>
          <p:nvPr>
            <p:ph type="sldNum" sz="quarter" idx="13"/>
          </p:nvPr>
        </p:nvSpPr>
        <p:spPr/>
        <p:txBody>
          <a:bodyPr/>
          <a:lstStyle/>
          <a:p>
            <a:fld id="{4B39B52A-EAD5-4CA9-B46E-2F3B4224B365}" type="slidenum">
              <a:rPr lang="en-GB" noProof="0" smtClean="0"/>
              <a:pPr/>
              <a:t>11</a:t>
            </a:fld>
            <a:endParaRPr lang="en-GB" noProof="0" dirty="0"/>
          </a:p>
        </p:txBody>
      </p:sp>
      <p:sp>
        <p:nvSpPr>
          <p:cNvPr id="3" name="Text Placeholder 2">
            <a:extLst>
              <a:ext uri="{FF2B5EF4-FFF2-40B4-BE49-F238E27FC236}">
                <a16:creationId xmlns:a16="http://schemas.microsoft.com/office/drawing/2014/main" id="{DB3E5489-5129-4995-8E23-41AEE63F1170}"/>
              </a:ext>
            </a:extLst>
          </p:cNvPr>
          <p:cNvSpPr>
            <a:spLocks noGrp="1"/>
          </p:cNvSpPr>
          <p:nvPr>
            <p:ph type="body" sz="quarter" idx="11"/>
          </p:nvPr>
        </p:nvSpPr>
        <p:spPr/>
        <p:txBody>
          <a:bodyPr/>
          <a:lstStyle/>
          <a:p>
            <a:pPr algn="just"/>
            <a:r>
              <a:rPr lang="en-GB" sz="1800" dirty="0"/>
              <a:t>The generation planning process in the traditional model can consider all relevant generating technology attributes, including long-run cost levels, volatility of costs, environmental impact, power density, controllability, and reliability. There is a century of successful experience with the traditional model. </a:t>
            </a:r>
            <a:r>
              <a:rPr lang="en-GB" sz="1800" b="1" u="sng" dirty="0"/>
              <a:t>All operating nuclear power plants were built under the traditional model</a:t>
            </a:r>
            <a:r>
              <a:rPr lang="en-GB" sz="1800" dirty="0"/>
              <a:t>. </a:t>
            </a:r>
            <a:r>
              <a:rPr lang="en-GB" sz="1800" b="1" dirty="0"/>
              <a:t>Almost all nuclear power plants under construction today are in systems using the traditional model</a:t>
            </a:r>
            <a:r>
              <a:rPr lang="en-GB" sz="1800" dirty="0"/>
              <a:t>, including countries with government-owned electric utilities such as China, India, South Korea, and the UAE.</a:t>
            </a:r>
          </a:p>
          <a:p>
            <a:endParaRPr lang="en-GB" sz="1800" dirty="0"/>
          </a:p>
          <a:p>
            <a:pPr algn="just"/>
            <a:r>
              <a:rPr lang="en-GB" sz="1800" dirty="0"/>
              <a:t>In the new model, generation assets are divested or privatized and then compete by bidding into the short-term electricity market. The new model relies on market price signals to provide incentives for generation investment instead of the long-term planning and regulated generation investment approach in the traditional model. </a:t>
            </a:r>
            <a:r>
              <a:rPr lang="en-GB" sz="1800" b="1" dirty="0"/>
              <a:t>Liberalized electricity markets manage the dispatch of existing generation units well</a:t>
            </a:r>
            <a:r>
              <a:rPr lang="en-GB" sz="1800" dirty="0"/>
              <a:t>. </a:t>
            </a:r>
            <a:r>
              <a:rPr lang="en-GB" sz="1800" b="1" u="sng" dirty="0"/>
              <a:t>However, the new model has not managed new generation investment so well</a:t>
            </a:r>
            <a:r>
              <a:rPr lang="en-GB" sz="1800" dirty="0"/>
              <a:t>. Market price signals for new generation investment have been blurred and weak, in part due to price caps in some markets.</a:t>
            </a:r>
          </a:p>
          <a:p>
            <a:endParaRPr lang="bg-BG" dirty="0"/>
          </a:p>
        </p:txBody>
      </p:sp>
      <p:sp>
        <p:nvSpPr>
          <p:cNvPr id="4" name="Text Placeholder 3">
            <a:extLst>
              <a:ext uri="{FF2B5EF4-FFF2-40B4-BE49-F238E27FC236}">
                <a16:creationId xmlns:a16="http://schemas.microsoft.com/office/drawing/2014/main" id="{ACF4F2F6-A225-4DC8-BA04-2A1316C8D0C2}"/>
              </a:ext>
            </a:extLst>
          </p:cNvPr>
          <p:cNvSpPr>
            <a:spLocks noGrp="1"/>
          </p:cNvSpPr>
          <p:nvPr>
            <p:ph type="body" sz="quarter" idx="10"/>
          </p:nvPr>
        </p:nvSpPr>
        <p:spPr/>
        <p:txBody>
          <a:bodyPr/>
          <a:lstStyle/>
          <a:p>
            <a:r>
              <a:rPr lang="en-GB" dirty="0"/>
              <a:t>Financing of new nuclear in liberalized environment </a:t>
            </a:r>
            <a:endParaRPr lang="bg-BG" dirty="0"/>
          </a:p>
        </p:txBody>
      </p:sp>
    </p:spTree>
    <p:extLst>
      <p:ext uri="{BB962C8B-B14F-4D97-AF65-F5344CB8AC3E}">
        <p14:creationId xmlns:p14="http://schemas.microsoft.com/office/powerpoint/2010/main" val="638920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164052-36CE-42E1-B6BA-BD5057971273}"/>
              </a:ext>
            </a:extLst>
          </p:cNvPr>
          <p:cNvSpPr>
            <a:spLocks noGrp="1"/>
          </p:cNvSpPr>
          <p:nvPr>
            <p:ph type="body" sz="quarter" idx="10"/>
          </p:nvPr>
        </p:nvSpPr>
        <p:spPr/>
        <p:txBody>
          <a:bodyPr/>
          <a:lstStyle/>
          <a:p>
            <a:r>
              <a:rPr lang="en-GB" b="1" dirty="0"/>
              <a:t>SMR</a:t>
            </a:r>
            <a:r>
              <a:rPr lang="en-GB" dirty="0"/>
              <a:t> – HOW ARE THEY DIFFERENT FROM THE TRADITIONAL UNITS IN TERMS OF FINANCING </a:t>
            </a:r>
            <a:endParaRPr lang="bg-BG" dirty="0"/>
          </a:p>
        </p:txBody>
      </p:sp>
      <p:sp>
        <p:nvSpPr>
          <p:cNvPr id="3" name="Text Placeholder 2">
            <a:extLst>
              <a:ext uri="{FF2B5EF4-FFF2-40B4-BE49-F238E27FC236}">
                <a16:creationId xmlns:a16="http://schemas.microsoft.com/office/drawing/2014/main" id="{2CFF52EC-86F1-4964-819F-C0A2F5B0C94E}"/>
              </a:ext>
            </a:extLst>
          </p:cNvPr>
          <p:cNvSpPr>
            <a:spLocks noGrp="1"/>
          </p:cNvSpPr>
          <p:nvPr>
            <p:ph type="body" sz="quarter" idx="11"/>
          </p:nvPr>
        </p:nvSpPr>
        <p:spPr/>
        <p:txBody>
          <a:bodyPr/>
          <a:lstStyle/>
          <a:p>
            <a:r>
              <a:rPr lang="en-GB" b="1" dirty="0"/>
              <a:t>Financial considerations </a:t>
            </a:r>
          </a:p>
          <a:p>
            <a:pPr lvl="1"/>
            <a:r>
              <a:rPr lang="en-GB" dirty="0"/>
              <a:t>Less capital intensive </a:t>
            </a:r>
          </a:p>
          <a:p>
            <a:pPr lvl="1"/>
            <a:r>
              <a:rPr lang="en-GB" dirty="0"/>
              <a:t>Application of the “traditional model” </a:t>
            </a:r>
            <a:r>
              <a:rPr lang="en-GB"/>
              <a:t>of financing is </a:t>
            </a:r>
            <a:r>
              <a:rPr lang="en-GB" dirty="0"/>
              <a:t>less problematic </a:t>
            </a:r>
          </a:p>
          <a:p>
            <a:pPr lvl="1"/>
            <a:r>
              <a:rPr lang="en-GB" dirty="0"/>
              <a:t>Faster deployment leading to shorter recovery period</a:t>
            </a:r>
          </a:p>
          <a:p>
            <a:pPr lvl="1"/>
            <a:r>
              <a:rPr lang="en-GB" dirty="0"/>
              <a:t>Greater private participation </a:t>
            </a:r>
          </a:p>
          <a:p>
            <a:pPr lvl="1"/>
            <a:r>
              <a:rPr lang="en-GB" dirty="0"/>
              <a:t>Lower operational and decommissioning costs </a:t>
            </a:r>
          </a:p>
          <a:p>
            <a:pPr lvl="1"/>
            <a:r>
              <a:rPr lang="en-GB" dirty="0"/>
              <a:t>Lower exposure of Governments guaranteeing the respective risks </a:t>
            </a:r>
          </a:p>
          <a:p>
            <a:pPr lvl="1"/>
            <a:endParaRPr lang="bg-BG" dirty="0"/>
          </a:p>
        </p:txBody>
      </p:sp>
      <p:sp>
        <p:nvSpPr>
          <p:cNvPr id="4" name="Text Placeholder 3">
            <a:extLst>
              <a:ext uri="{FF2B5EF4-FFF2-40B4-BE49-F238E27FC236}">
                <a16:creationId xmlns:a16="http://schemas.microsoft.com/office/drawing/2014/main" id="{B7925FA0-B075-486F-AA54-4E4301970AE5}"/>
              </a:ext>
            </a:extLst>
          </p:cNvPr>
          <p:cNvSpPr>
            <a:spLocks noGrp="1"/>
          </p:cNvSpPr>
          <p:nvPr>
            <p:ph type="body" sz="quarter" idx="12"/>
          </p:nvPr>
        </p:nvSpPr>
        <p:spPr/>
        <p:txBody>
          <a:bodyPr/>
          <a:lstStyle/>
          <a:p>
            <a:r>
              <a:rPr lang="en-GB" b="1" dirty="0"/>
              <a:t>Technical and regulatory aspects </a:t>
            </a:r>
          </a:p>
          <a:p>
            <a:pPr lvl="1"/>
            <a:r>
              <a:rPr lang="en-GB" dirty="0"/>
              <a:t>Allowing the use of existing thermal and other sites </a:t>
            </a:r>
          </a:p>
          <a:p>
            <a:pPr lvl="1"/>
            <a:r>
              <a:rPr lang="en-GB" dirty="0"/>
              <a:t>Faster regulatory and environmental approval periods </a:t>
            </a:r>
          </a:p>
          <a:p>
            <a:pPr lvl="1"/>
            <a:r>
              <a:rPr lang="en-GB" dirty="0"/>
              <a:t>First units – licensed and under construction </a:t>
            </a:r>
          </a:p>
          <a:p>
            <a:pPr lvl="1"/>
            <a:r>
              <a:rPr lang="en-GB" dirty="0"/>
              <a:t>Less balancing risks </a:t>
            </a:r>
          </a:p>
          <a:p>
            <a:pPr lvl="1"/>
            <a:r>
              <a:rPr lang="en-GB" dirty="0"/>
              <a:t>Design, which is much more standardized </a:t>
            </a:r>
          </a:p>
          <a:p>
            <a:pPr lvl="1"/>
            <a:r>
              <a:rPr lang="en-GB" dirty="0"/>
              <a:t>Less challenges to the competitive landscape </a:t>
            </a:r>
          </a:p>
          <a:p>
            <a:pPr lvl="1"/>
            <a:endParaRPr lang="bg-BG" dirty="0"/>
          </a:p>
        </p:txBody>
      </p:sp>
      <p:sp>
        <p:nvSpPr>
          <p:cNvPr id="5" name="Slide Number Placeholder 4">
            <a:extLst>
              <a:ext uri="{FF2B5EF4-FFF2-40B4-BE49-F238E27FC236}">
                <a16:creationId xmlns:a16="http://schemas.microsoft.com/office/drawing/2014/main" id="{B2242344-E062-45A6-B6C2-A63380EF4866}"/>
              </a:ext>
            </a:extLst>
          </p:cNvPr>
          <p:cNvSpPr>
            <a:spLocks noGrp="1"/>
          </p:cNvSpPr>
          <p:nvPr>
            <p:ph type="sldNum" sz="quarter" idx="14"/>
          </p:nvPr>
        </p:nvSpPr>
        <p:spPr/>
        <p:txBody>
          <a:bodyPr/>
          <a:lstStyle/>
          <a:p>
            <a:fld id="{BCA178D2-D38B-496A-BFAF-4FB157D36662}" type="slidenum">
              <a:rPr lang="en-GB" noProof="0" smtClean="0"/>
              <a:pPr/>
              <a:t>12</a:t>
            </a:fld>
            <a:endParaRPr lang="en-GB" noProof="0" dirty="0"/>
          </a:p>
        </p:txBody>
      </p:sp>
    </p:spTree>
    <p:extLst>
      <p:ext uri="{BB962C8B-B14F-4D97-AF65-F5344CB8AC3E}">
        <p14:creationId xmlns:p14="http://schemas.microsoft.com/office/powerpoint/2010/main" val="23757141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Rectangle 18">
            <a:extLst>
              <a:ext uri="{FF2B5EF4-FFF2-40B4-BE49-F238E27FC236}">
                <a16:creationId xmlns:a16="http://schemas.microsoft.com/office/drawing/2014/main" id="{19349BD6-6962-8D48-8BE2-1311D9AE6B18}"/>
              </a:ext>
            </a:extLst>
          </p:cNvPr>
          <p:cNvSpPr/>
          <p:nvPr/>
        </p:nvSpPr>
        <p:spPr>
          <a:xfrm>
            <a:off x="0" y="1588"/>
            <a:ext cx="12192000" cy="68564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cxnSp>
        <p:nvCxnSpPr>
          <p:cNvPr id="125" name="Gerade Verbindung 22">
            <a:extLst>
              <a:ext uri="{FF2B5EF4-FFF2-40B4-BE49-F238E27FC236}">
                <a16:creationId xmlns:a16="http://schemas.microsoft.com/office/drawing/2014/main" id="{741E1861-259F-A94F-ABE5-674132B930D5}"/>
              </a:ext>
            </a:extLst>
          </p:cNvPr>
          <p:cNvCxnSpPr>
            <a:cxnSpLocks/>
          </p:cNvCxnSpPr>
          <p:nvPr/>
        </p:nvCxnSpPr>
        <p:spPr>
          <a:xfrm>
            <a:off x="604734" y="1325565"/>
            <a:ext cx="1098281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6" name="Gerade Verbindung 26">
            <a:extLst>
              <a:ext uri="{FF2B5EF4-FFF2-40B4-BE49-F238E27FC236}">
                <a16:creationId xmlns:a16="http://schemas.microsoft.com/office/drawing/2014/main" id="{FD44CF37-85AE-2942-9C7C-A266841CABD3}"/>
              </a:ext>
            </a:extLst>
          </p:cNvPr>
          <p:cNvCxnSpPr>
            <a:cxnSpLocks/>
          </p:cNvCxnSpPr>
          <p:nvPr/>
        </p:nvCxnSpPr>
        <p:spPr>
          <a:xfrm>
            <a:off x="594000" y="4923176"/>
            <a:ext cx="1100268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7" name="Rechteck 126">
            <a:extLst>
              <a:ext uri="{FF2B5EF4-FFF2-40B4-BE49-F238E27FC236}">
                <a16:creationId xmlns:a16="http://schemas.microsoft.com/office/drawing/2014/main" id="{BEE15F2E-2ECA-544E-84A0-EACBEF2F173D}"/>
              </a:ext>
            </a:extLst>
          </p:cNvPr>
          <p:cNvSpPr/>
          <p:nvPr/>
        </p:nvSpPr>
        <p:spPr>
          <a:xfrm>
            <a:off x="6085269" y="2251341"/>
            <a:ext cx="5518525" cy="17175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128" name="Gruppieren 127">
            <a:extLst>
              <a:ext uri="{FF2B5EF4-FFF2-40B4-BE49-F238E27FC236}">
                <a16:creationId xmlns:a16="http://schemas.microsoft.com/office/drawing/2014/main" id="{455569C4-1D94-4841-A104-4CA74873D2FC}"/>
              </a:ext>
            </a:extLst>
          </p:cNvPr>
          <p:cNvGrpSpPr/>
          <p:nvPr/>
        </p:nvGrpSpPr>
        <p:grpSpPr>
          <a:xfrm>
            <a:off x="594000" y="475724"/>
            <a:ext cx="2653763" cy="615553"/>
            <a:chOff x="594000" y="475724"/>
            <a:chExt cx="2653763" cy="615553"/>
          </a:xfrm>
        </p:grpSpPr>
        <p:sp>
          <p:nvSpPr>
            <p:cNvPr id="129" name="Rectangle 20">
              <a:extLst>
                <a:ext uri="{FF2B5EF4-FFF2-40B4-BE49-F238E27FC236}">
                  <a16:creationId xmlns:a16="http://schemas.microsoft.com/office/drawing/2014/main" id="{BB70EFBA-2204-884E-B440-A3BE4CA00CD4}"/>
                </a:ext>
              </a:extLst>
            </p:cNvPr>
            <p:cNvSpPr/>
            <p:nvPr/>
          </p:nvSpPr>
          <p:spPr>
            <a:xfrm>
              <a:off x="1532715" y="475724"/>
              <a:ext cx="1715048" cy="6155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&gt; 8,000</a:t>
              </a:r>
            </a:p>
          </p:txBody>
        </p:sp>
        <p:sp>
          <p:nvSpPr>
            <p:cNvPr id="130" name="Rectangle 22">
              <a:extLst>
                <a:ext uri="{FF2B5EF4-FFF2-40B4-BE49-F238E27FC236}">
                  <a16:creationId xmlns:a16="http://schemas.microsoft.com/office/drawing/2014/main" id="{AD7C7A3A-A60D-1D4B-838B-25DBE685BD20}"/>
                </a:ext>
              </a:extLst>
            </p:cNvPr>
            <p:cNvSpPr/>
            <p:nvPr/>
          </p:nvSpPr>
          <p:spPr>
            <a:xfrm>
              <a:off x="594000" y="529247"/>
              <a:ext cx="771069" cy="4078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65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Staff</a:t>
              </a:r>
            </a:p>
          </p:txBody>
        </p:sp>
      </p:grpSp>
      <p:grpSp>
        <p:nvGrpSpPr>
          <p:cNvPr id="131" name="Gruppieren 130">
            <a:extLst>
              <a:ext uri="{FF2B5EF4-FFF2-40B4-BE49-F238E27FC236}">
                <a16:creationId xmlns:a16="http://schemas.microsoft.com/office/drawing/2014/main" id="{72AA9416-7555-B344-B0ED-4C13E658BAC9}"/>
              </a:ext>
            </a:extLst>
          </p:cNvPr>
          <p:cNvGrpSpPr/>
          <p:nvPr/>
        </p:nvGrpSpPr>
        <p:grpSpPr>
          <a:xfrm>
            <a:off x="4210624" y="475724"/>
            <a:ext cx="3209899" cy="615553"/>
            <a:chOff x="4028913" y="475724"/>
            <a:chExt cx="3209899" cy="615553"/>
          </a:xfrm>
        </p:grpSpPr>
        <p:sp>
          <p:nvSpPr>
            <p:cNvPr id="132" name="Rectangle 23">
              <a:extLst>
                <a:ext uri="{FF2B5EF4-FFF2-40B4-BE49-F238E27FC236}">
                  <a16:creationId xmlns:a16="http://schemas.microsoft.com/office/drawing/2014/main" id="{26BCE09E-E5F0-2645-B691-2C4D3F80753D}"/>
                </a:ext>
              </a:extLst>
            </p:cNvPr>
            <p:cNvSpPr/>
            <p:nvPr/>
          </p:nvSpPr>
          <p:spPr>
            <a:xfrm>
              <a:off x="5523764" y="475724"/>
              <a:ext cx="1715048" cy="6155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&gt; 5,000</a:t>
              </a:r>
            </a:p>
          </p:txBody>
        </p:sp>
        <p:sp>
          <p:nvSpPr>
            <p:cNvPr id="133" name="Rectangle 26">
              <a:extLst>
                <a:ext uri="{FF2B5EF4-FFF2-40B4-BE49-F238E27FC236}">
                  <a16:creationId xmlns:a16="http://schemas.microsoft.com/office/drawing/2014/main" id="{FD93A924-D4AB-F640-8E27-D4E8FF34CBDD}"/>
                </a:ext>
              </a:extLst>
            </p:cNvPr>
            <p:cNvSpPr/>
            <p:nvPr/>
          </p:nvSpPr>
          <p:spPr>
            <a:xfrm>
              <a:off x="4028913" y="529247"/>
              <a:ext cx="1259104" cy="4078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65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Lawyers</a:t>
              </a:r>
            </a:p>
          </p:txBody>
        </p:sp>
      </p:grpSp>
      <p:grpSp>
        <p:nvGrpSpPr>
          <p:cNvPr id="134" name="Gruppieren 133">
            <a:extLst>
              <a:ext uri="{FF2B5EF4-FFF2-40B4-BE49-F238E27FC236}">
                <a16:creationId xmlns:a16="http://schemas.microsoft.com/office/drawing/2014/main" id="{E96DAAFD-5080-9F4B-A10F-C0F4F9476CAE}"/>
              </a:ext>
            </a:extLst>
          </p:cNvPr>
          <p:cNvGrpSpPr/>
          <p:nvPr/>
        </p:nvGrpSpPr>
        <p:grpSpPr>
          <a:xfrm>
            <a:off x="8383383" y="475724"/>
            <a:ext cx="3547087" cy="615553"/>
            <a:chOff x="8536056" y="475724"/>
            <a:chExt cx="3547087" cy="615553"/>
          </a:xfrm>
        </p:grpSpPr>
        <p:sp>
          <p:nvSpPr>
            <p:cNvPr id="135" name="Rectangle 28">
              <a:extLst>
                <a:ext uri="{FF2B5EF4-FFF2-40B4-BE49-F238E27FC236}">
                  <a16:creationId xmlns:a16="http://schemas.microsoft.com/office/drawing/2014/main" id="{E8389FB6-669C-944D-A73F-7D65F75FC188}"/>
                </a:ext>
              </a:extLst>
            </p:cNvPr>
            <p:cNvSpPr/>
            <p:nvPr/>
          </p:nvSpPr>
          <p:spPr>
            <a:xfrm>
              <a:off x="10052840" y="475724"/>
              <a:ext cx="2030303" cy="6155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&gt; 1,200</a:t>
              </a:r>
            </a:p>
          </p:txBody>
        </p:sp>
        <p:sp>
          <p:nvSpPr>
            <p:cNvPr id="136" name="Rectangle 30">
              <a:extLst>
                <a:ext uri="{FF2B5EF4-FFF2-40B4-BE49-F238E27FC236}">
                  <a16:creationId xmlns:a16="http://schemas.microsoft.com/office/drawing/2014/main" id="{F22B2A08-1872-5041-9B10-99A273D6EA61}"/>
                </a:ext>
              </a:extLst>
            </p:cNvPr>
            <p:cNvSpPr/>
            <p:nvPr/>
          </p:nvSpPr>
          <p:spPr>
            <a:xfrm>
              <a:off x="8536056" y="529247"/>
              <a:ext cx="1281036" cy="4078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65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Partners</a:t>
              </a:r>
            </a:p>
          </p:txBody>
        </p:sp>
      </p:grpSp>
      <p:sp>
        <p:nvSpPr>
          <p:cNvPr id="137" name="Rectangle 43">
            <a:extLst>
              <a:ext uri="{FF2B5EF4-FFF2-40B4-BE49-F238E27FC236}">
                <a16:creationId xmlns:a16="http://schemas.microsoft.com/office/drawing/2014/main" id="{AFBBF0E1-8112-1A4F-9473-A0478250AA33}"/>
              </a:ext>
            </a:extLst>
          </p:cNvPr>
          <p:cNvSpPr/>
          <p:nvPr/>
        </p:nvSpPr>
        <p:spPr>
          <a:xfrm>
            <a:off x="604045" y="1565294"/>
            <a:ext cx="9532731" cy="562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52 </a:t>
            </a:r>
            <a:r>
              <a:rPr kumimoji="0" lang="de-DE" sz="2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new</a:t>
            </a:r>
            <a:r>
              <a:rPr kumimoji="0" lang="de-DE"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de-DE" sz="2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partners</a:t>
            </a:r>
            <a:r>
              <a:rPr kumimoji="0" lang="de-DE"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in 2021, </a:t>
            </a:r>
            <a:r>
              <a:rPr kumimoji="0" lang="de-DE" sz="2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taking</a:t>
            </a:r>
            <a:r>
              <a:rPr kumimoji="0" lang="de-DE"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de-DE" sz="2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the</a:t>
            </a:r>
            <a:r>
              <a:rPr kumimoji="0" lang="de-DE"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total </a:t>
            </a:r>
            <a:r>
              <a:rPr kumimoji="0" lang="de-DE" sz="2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to</a:t>
            </a:r>
            <a:r>
              <a:rPr kumimoji="0" lang="de-DE"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de-DE" sz="2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over</a:t>
            </a:r>
            <a:r>
              <a:rPr kumimoji="0" lang="de-DE"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1,200</a:t>
            </a:r>
          </a:p>
        </p:txBody>
      </p:sp>
      <p:sp>
        <p:nvSpPr>
          <p:cNvPr id="138" name="Rectangle 36">
            <a:extLst>
              <a:ext uri="{FF2B5EF4-FFF2-40B4-BE49-F238E27FC236}">
                <a16:creationId xmlns:a16="http://schemas.microsoft.com/office/drawing/2014/main" id="{61628D48-CF06-034C-8184-5652AB25C236}"/>
              </a:ext>
            </a:extLst>
          </p:cNvPr>
          <p:cNvSpPr/>
          <p:nvPr/>
        </p:nvSpPr>
        <p:spPr>
          <a:xfrm>
            <a:off x="598049" y="2433349"/>
            <a:ext cx="1794009" cy="15098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0" b="1"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73</a:t>
            </a:r>
          </a:p>
        </p:txBody>
      </p:sp>
      <p:sp>
        <p:nvSpPr>
          <p:cNvPr id="139" name="Rectangle 37">
            <a:extLst>
              <a:ext uri="{FF2B5EF4-FFF2-40B4-BE49-F238E27FC236}">
                <a16:creationId xmlns:a16="http://schemas.microsoft.com/office/drawing/2014/main" id="{B53C37E3-C6AF-9F48-B1EA-7A3A898D1BE5}"/>
              </a:ext>
            </a:extLst>
          </p:cNvPr>
          <p:cNvSpPr/>
          <p:nvPr/>
        </p:nvSpPr>
        <p:spPr>
          <a:xfrm rot="16200000">
            <a:off x="1999698" y="2836661"/>
            <a:ext cx="1497827" cy="418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cities</a:t>
            </a:r>
          </a:p>
        </p:txBody>
      </p:sp>
      <p:sp>
        <p:nvSpPr>
          <p:cNvPr id="140" name="Rectangle 38">
            <a:extLst>
              <a:ext uri="{FF2B5EF4-FFF2-40B4-BE49-F238E27FC236}">
                <a16:creationId xmlns:a16="http://schemas.microsoft.com/office/drawing/2014/main" id="{B234D503-A432-354F-BC7B-303FD3099C92}"/>
              </a:ext>
            </a:extLst>
          </p:cNvPr>
          <p:cNvSpPr/>
          <p:nvPr/>
        </p:nvSpPr>
        <p:spPr>
          <a:xfrm>
            <a:off x="3684043" y="2433349"/>
            <a:ext cx="1897557" cy="1492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43</a:t>
            </a:r>
          </a:p>
        </p:txBody>
      </p:sp>
      <p:sp>
        <p:nvSpPr>
          <p:cNvPr id="141" name="Rectangle 39">
            <a:extLst>
              <a:ext uri="{FF2B5EF4-FFF2-40B4-BE49-F238E27FC236}">
                <a16:creationId xmlns:a16="http://schemas.microsoft.com/office/drawing/2014/main" id="{8748A842-4598-9F41-89FE-8E48D55836AC}"/>
              </a:ext>
            </a:extLst>
          </p:cNvPr>
          <p:cNvSpPr/>
          <p:nvPr/>
        </p:nvSpPr>
        <p:spPr>
          <a:xfrm rot="16200000">
            <a:off x="4772057" y="2683778"/>
            <a:ext cx="1803592" cy="418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countries</a:t>
            </a:r>
          </a:p>
        </p:txBody>
      </p:sp>
      <p:sp>
        <p:nvSpPr>
          <p:cNvPr id="142" name="Rectangle 41">
            <a:extLst>
              <a:ext uri="{FF2B5EF4-FFF2-40B4-BE49-F238E27FC236}">
                <a16:creationId xmlns:a16="http://schemas.microsoft.com/office/drawing/2014/main" id="{946D108D-F354-F54D-A927-90234A55CD25}"/>
              </a:ext>
            </a:extLst>
          </p:cNvPr>
          <p:cNvSpPr/>
          <p:nvPr/>
        </p:nvSpPr>
        <p:spPr>
          <a:xfrm>
            <a:off x="6385169" y="2626311"/>
            <a:ext cx="4871083" cy="864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457200" rtl="0" eaLnBrk="1" fontAlgn="auto" latinLnBrk="0" hangingPunct="1">
              <a:lnSpc>
                <a:spcPts val="5500"/>
              </a:lnSpc>
              <a:spcBef>
                <a:spcPts val="0"/>
              </a:spcBef>
              <a:spcAft>
                <a:spcPts val="0"/>
              </a:spcAft>
              <a:buClrTx/>
              <a:buSzTx/>
              <a:buFontTx/>
              <a:buNone/>
              <a:tabLst/>
              <a:defRPr/>
            </a:pPr>
            <a:r>
              <a:rPr kumimoji="0" lang="en-GB" sz="6000"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EUR 1.746bn</a:t>
            </a:r>
          </a:p>
        </p:txBody>
      </p:sp>
      <p:sp>
        <p:nvSpPr>
          <p:cNvPr id="143" name="Rectangle 42">
            <a:extLst>
              <a:ext uri="{FF2B5EF4-FFF2-40B4-BE49-F238E27FC236}">
                <a16:creationId xmlns:a16="http://schemas.microsoft.com/office/drawing/2014/main" id="{C1257C3D-6471-824C-9D8E-5F1C602A0734}"/>
              </a:ext>
            </a:extLst>
          </p:cNvPr>
          <p:cNvSpPr/>
          <p:nvPr/>
        </p:nvSpPr>
        <p:spPr>
          <a:xfrm>
            <a:off x="6440850" y="3386954"/>
            <a:ext cx="1804673" cy="3091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turnover for 2021</a:t>
            </a:r>
          </a:p>
        </p:txBody>
      </p:sp>
      <p:cxnSp>
        <p:nvCxnSpPr>
          <p:cNvPr id="144" name="Gerade Verbindung 143">
            <a:extLst>
              <a:ext uri="{FF2B5EF4-FFF2-40B4-BE49-F238E27FC236}">
                <a16:creationId xmlns:a16="http://schemas.microsoft.com/office/drawing/2014/main" id="{6D2E4E54-9119-D044-B55D-524D40569047}"/>
              </a:ext>
            </a:extLst>
          </p:cNvPr>
          <p:cNvCxnSpPr>
            <a:cxnSpLocks/>
          </p:cNvCxnSpPr>
          <p:nvPr/>
        </p:nvCxnSpPr>
        <p:spPr>
          <a:xfrm>
            <a:off x="3174108" y="2462101"/>
            <a:ext cx="0" cy="13182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5" name="Rectangle 34">
            <a:extLst>
              <a:ext uri="{FF2B5EF4-FFF2-40B4-BE49-F238E27FC236}">
                <a16:creationId xmlns:a16="http://schemas.microsoft.com/office/drawing/2014/main" id="{4471E1FF-276D-A140-B74B-3EC733F45FC2}"/>
              </a:ext>
            </a:extLst>
          </p:cNvPr>
          <p:cNvSpPr/>
          <p:nvPr/>
        </p:nvSpPr>
        <p:spPr>
          <a:xfrm>
            <a:off x="590984" y="2381674"/>
            <a:ext cx="2229640" cy="418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Operating in</a:t>
            </a:r>
          </a:p>
        </p:txBody>
      </p:sp>
      <p:sp>
        <p:nvSpPr>
          <p:cNvPr id="146" name="Rectangle 35">
            <a:extLst>
              <a:ext uri="{FF2B5EF4-FFF2-40B4-BE49-F238E27FC236}">
                <a16:creationId xmlns:a16="http://schemas.microsoft.com/office/drawing/2014/main" id="{A7B86025-16F6-F547-9DB6-1697259AF3B4}"/>
              </a:ext>
            </a:extLst>
          </p:cNvPr>
          <p:cNvSpPr/>
          <p:nvPr/>
        </p:nvSpPr>
        <p:spPr>
          <a:xfrm>
            <a:off x="3690416" y="2381674"/>
            <a:ext cx="1903780" cy="418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Across</a:t>
            </a:r>
          </a:p>
        </p:txBody>
      </p:sp>
      <p:sp>
        <p:nvSpPr>
          <p:cNvPr id="147" name="Rectangle 43">
            <a:extLst>
              <a:ext uri="{FF2B5EF4-FFF2-40B4-BE49-F238E27FC236}">
                <a16:creationId xmlns:a16="http://schemas.microsoft.com/office/drawing/2014/main" id="{E4C02EE4-2CF4-6A4F-AF59-A90B8FFAA0DE}"/>
              </a:ext>
            </a:extLst>
          </p:cNvPr>
          <p:cNvSpPr/>
          <p:nvPr/>
        </p:nvSpPr>
        <p:spPr>
          <a:xfrm>
            <a:off x="593725" y="4235037"/>
            <a:ext cx="10307229" cy="466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8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19 Practice </a:t>
            </a:r>
            <a:r>
              <a:rPr kumimoji="0" lang="de-DE" sz="2800" b="0" i="1"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and</a:t>
            </a:r>
            <a:r>
              <a:rPr kumimoji="0" lang="de-DE" sz="28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de-DE" sz="2800" b="0" i="1"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Sector</a:t>
            </a:r>
            <a:r>
              <a:rPr kumimoji="0" lang="de-DE" sz="28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Groups </a:t>
            </a:r>
            <a:r>
              <a:rPr kumimoji="0" lang="de-DE" sz="2800" b="0" i="1"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working</a:t>
            </a:r>
            <a:r>
              <a:rPr kumimoji="0" lang="de-DE" sz="28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de-DE" sz="2800" b="0" i="1"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across</a:t>
            </a:r>
            <a:r>
              <a:rPr kumimoji="0" lang="de-DE" sz="28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de-DE" sz="2800" b="0" i="1"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offices</a:t>
            </a:r>
            <a:endParaRPr kumimoji="0" lang="de-DE"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8" name="Rectangle 49">
            <a:extLst>
              <a:ext uri="{FF2B5EF4-FFF2-40B4-BE49-F238E27FC236}">
                <a16:creationId xmlns:a16="http://schemas.microsoft.com/office/drawing/2014/main" id="{01D7B76F-E87B-2D4B-AFEE-8A60CAD91CDB}"/>
              </a:ext>
            </a:extLst>
          </p:cNvPr>
          <p:cNvSpPr/>
          <p:nvPr/>
        </p:nvSpPr>
        <p:spPr>
          <a:xfrm>
            <a:off x="593725" y="5219768"/>
            <a:ext cx="3366731" cy="10720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Top </a:t>
            </a:r>
            <a:r>
              <a:rPr kumimoji="0" lang="de-DE"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rankings</a:t>
            </a:r>
            <a:r>
              <a:rPr kumimoji="0" lang="de-DE"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in M&amp;A </a:t>
            </a:r>
            <a:r>
              <a:rPr kumimoji="0" lang="de-DE"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league</a:t>
            </a:r>
            <a:r>
              <a:rPr kumimoji="0" lang="de-DE"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de-DE"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tables</a:t>
            </a:r>
            <a:r>
              <a:rPr kumimoji="0" lang="de-DE"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de-DE"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by</a:t>
            </a:r>
            <a:r>
              <a:rPr kumimoji="0" lang="de-DE"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deal </a:t>
            </a:r>
            <a:r>
              <a:rPr kumimoji="0" lang="de-DE"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count</a:t>
            </a:r>
            <a:r>
              <a:rPr kumimoji="0" lang="de-DE"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endParaRPr kumimoji="0" lang="de-DE"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(Bloomberg, </a:t>
            </a:r>
            <a:r>
              <a:rPr kumimoji="0" lang="de-DE" sz="1800" b="0" i="1"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Mergermarket</a:t>
            </a:r>
            <a:r>
              <a:rPr kumimoji="0" lang="de-DE" sz="18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de-DE" sz="1800" b="0" i="1"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and</a:t>
            </a:r>
            <a:r>
              <a:rPr kumimoji="0" lang="de-DE" sz="18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Thomson Reuters)</a:t>
            </a:r>
            <a:endParaRPr kumimoji="0" lang="de-DE"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9" name="Rectangle 49">
            <a:extLst>
              <a:ext uri="{FF2B5EF4-FFF2-40B4-BE49-F238E27FC236}">
                <a16:creationId xmlns:a16="http://schemas.microsoft.com/office/drawing/2014/main" id="{808F4CD7-74BF-674D-95F6-9A54BE603CE8}"/>
              </a:ext>
            </a:extLst>
          </p:cNvPr>
          <p:cNvSpPr/>
          <p:nvPr/>
        </p:nvSpPr>
        <p:spPr>
          <a:xfrm>
            <a:off x="5214849" y="5188585"/>
            <a:ext cx="6214606" cy="5441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 Germany, DACH, Austria</a:t>
            </a:r>
          </a:p>
        </p:txBody>
      </p:sp>
      <p:grpSp>
        <p:nvGrpSpPr>
          <p:cNvPr id="150" name="Group 50">
            <a:extLst>
              <a:ext uri="{FF2B5EF4-FFF2-40B4-BE49-F238E27FC236}">
                <a16:creationId xmlns:a16="http://schemas.microsoft.com/office/drawing/2014/main" id="{FDC7546E-F1A8-874F-9628-C931337F5DBE}"/>
              </a:ext>
            </a:extLst>
          </p:cNvPr>
          <p:cNvGrpSpPr/>
          <p:nvPr/>
        </p:nvGrpSpPr>
        <p:grpSpPr>
          <a:xfrm>
            <a:off x="4503879" y="5269702"/>
            <a:ext cx="384269" cy="358939"/>
            <a:chOff x="5431462" y="4877889"/>
            <a:chExt cx="302182" cy="282262"/>
          </a:xfrm>
          <a:solidFill>
            <a:schemeClr val="bg1"/>
          </a:solidFill>
        </p:grpSpPr>
        <p:sp>
          <p:nvSpPr>
            <p:cNvPr id="151" name="Arrow: Chevron 51">
              <a:extLst>
                <a:ext uri="{FF2B5EF4-FFF2-40B4-BE49-F238E27FC236}">
                  <a16:creationId xmlns:a16="http://schemas.microsoft.com/office/drawing/2014/main" id="{5E6908F0-F3A2-814A-8624-96D2450F3693}"/>
                </a:ext>
              </a:extLst>
            </p:cNvPr>
            <p:cNvSpPr/>
            <p:nvPr/>
          </p:nvSpPr>
          <p:spPr>
            <a:xfrm>
              <a:off x="5431462" y="4877889"/>
              <a:ext cx="166450" cy="282262"/>
            </a:xfrm>
            <a:prstGeom prst="chevron">
              <a:avLst>
                <a:gd name="adj" fmla="val 5184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99B8D4"/>
                </a:solidFill>
                <a:effectLst/>
                <a:uLnTx/>
                <a:uFillTx/>
                <a:latin typeface="Arial"/>
                <a:ea typeface="+mn-ea"/>
                <a:cs typeface="+mn-cs"/>
              </a:endParaRPr>
            </a:p>
          </p:txBody>
        </p:sp>
        <p:sp>
          <p:nvSpPr>
            <p:cNvPr id="152" name="Arrow: Chevron 52">
              <a:extLst>
                <a:ext uri="{FF2B5EF4-FFF2-40B4-BE49-F238E27FC236}">
                  <a16:creationId xmlns:a16="http://schemas.microsoft.com/office/drawing/2014/main" id="{FF53CCF3-4946-4E4D-9589-72DEB183224A}"/>
                </a:ext>
              </a:extLst>
            </p:cNvPr>
            <p:cNvSpPr/>
            <p:nvPr/>
          </p:nvSpPr>
          <p:spPr>
            <a:xfrm>
              <a:off x="5567194" y="4877889"/>
              <a:ext cx="166450" cy="282262"/>
            </a:xfrm>
            <a:prstGeom prst="chevron">
              <a:avLst>
                <a:gd name="adj" fmla="val 5184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99B8D4"/>
                </a:solidFill>
                <a:effectLst/>
                <a:uLnTx/>
                <a:uFillTx/>
                <a:latin typeface="Arial"/>
                <a:ea typeface="+mn-ea"/>
                <a:cs typeface="+mn-cs"/>
              </a:endParaRPr>
            </a:p>
          </p:txBody>
        </p:sp>
      </p:grpSp>
      <p:sp>
        <p:nvSpPr>
          <p:cNvPr id="153" name="Rectangle 49">
            <a:extLst>
              <a:ext uri="{FF2B5EF4-FFF2-40B4-BE49-F238E27FC236}">
                <a16:creationId xmlns:a16="http://schemas.microsoft.com/office/drawing/2014/main" id="{B209F596-DE2F-434E-8D3C-F574509C2BEB}"/>
              </a:ext>
            </a:extLst>
          </p:cNvPr>
          <p:cNvSpPr/>
          <p:nvPr/>
        </p:nvSpPr>
        <p:spPr>
          <a:xfrm>
            <a:off x="5204290" y="5801134"/>
            <a:ext cx="6225165" cy="464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 Europe, UK, </a:t>
            </a:r>
            <a:r>
              <a:rPr kumimoji="0" lang="de-DE" sz="2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Switzerland</a:t>
            </a:r>
            <a:r>
              <a:rPr kumimoji="0" lang="de-DE"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Benelux</a:t>
            </a:r>
            <a:endParaRPr kumimoji="0" lang="de-DE"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54" name="Group 50">
            <a:extLst>
              <a:ext uri="{FF2B5EF4-FFF2-40B4-BE49-F238E27FC236}">
                <a16:creationId xmlns:a16="http://schemas.microsoft.com/office/drawing/2014/main" id="{C045895C-3C68-3849-8F3C-9AC950467397}"/>
              </a:ext>
            </a:extLst>
          </p:cNvPr>
          <p:cNvGrpSpPr/>
          <p:nvPr/>
        </p:nvGrpSpPr>
        <p:grpSpPr>
          <a:xfrm>
            <a:off x="4503879" y="5886374"/>
            <a:ext cx="384269" cy="358939"/>
            <a:chOff x="5431462" y="4877889"/>
            <a:chExt cx="302182" cy="282262"/>
          </a:xfrm>
          <a:solidFill>
            <a:schemeClr val="bg1"/>
          </a:solidFill>
        </p:grpSpPr>
        <p:sp>
          <p:nvSpPr>
            <p:cNvPr id="155" name="Arrow: Chevron 51">
              <a:extLst>
                <a:ext uri="{FF2B5EF4-FFF2-40B4-BE49-F238E27FC236}">
                  <a16:creationId xmlns:a16="http://schemas.microsoft.com/office/drawing/2014/main" id="{D94E6698-0CFE-2544-9C5F-2C9FA7D055C3}"/>
                </a:ext>
              </a:extLst>
            </p:cNvPr>
            <p:cNvSpPr/>
            <p:nvPr/>
          </p:nvSpPr>
          <p:spPr>
            <a:xfrm>
              <a:off x="5431462" y="4877889"/>
              <a:ext cx="166450" cy="282262"/>
            </a:xfrm>
            <a:prstGeom prst="chevron">
              <a:avLst>
                <a:gd name="adj" fmla="val 5184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Arrow: Chevron 52">
              <a:extLst>
                <a:ext uri="{FF2B5EF4-FFF2-40B4-BE49-F238E27FC236}">
                  <a16:creationId xmlns:a16="http://schemas.microsoft.com/office/drawing/2014/main" id="{B9054B0A-EB55-BA49-A91A-BADF7F2B4E88}"/>
                </a:ext>
              </a:extLst>
            </p:cNvPr>
            <p:cNvSpPr/>
            <p:nvPr/>
          </p:nvSpPr>
          <p:spPr>
            <a:xfrm>
              <a:off x="5567194" y="4877889"/>
              <a:ext cx="166450" cy="282262"/>
            </a:xfrm>
            <a:prstGeom prst="chevron">
              <a:avLst>
                <a:gd name="adj" fmla="val 5184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grpSp>
      <p:cxnSp>
        <p:nvCxnSpPr>
          <p:cNvPr id="157" name="Gerade Verbindung 26">
            <a:extLst>
              <a:ext uri="{FF2B5EF4-FFF2-40B4-BE49-F238E27FC236}">
                <a16:creationId xmlns:a16="http://schemas.microsoft.com/office/drawing/2014/main" id="{C09B2BBF-434E-834C-9EA9-6E2A381CA8CE}"/>
              </a:ext>
            </a:extLst>
          </p:cNvPr>
          <p:cNvCxnSpPr>
            <a:cxnSpLocks/>
          </p:cNvCxnSpPr>
          <p:nvPr/>
        </p:nvCxnSpPr>
        <p:spPr>
          <a:xfrm>
            <a:off x="593725" y="3969322"/>
            <a:ext cx="515275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8" name="Gerade Verbindung 26">
            <a:extLst>
              <a:ext uri="{FF2B5EF4-FFF2-40B4-BE49-F238E27FC236}">
                <a16:creationId xmlns:a16="http://schemas.microsoft.com/office/drawing/2014/main" id="{31E853D8-BD49-4946-9747-8934C69730E1}"/>
              </a:ext>
            </a:extLst>
          </p:cNvPr>
          <p:cNvCxnSpPr>
            <a:cxnSpLocks/>
          </p:cNvCxnSpPr>
          <p:nvPr/>
        </p:nvCxnSpPr>
        <p:spPr>
          <a:xfrm>
            <a:off x="604046" y="2261558"/>
            <a:ext cx="514243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9DFE3BE5-B8F7-4D7B-B5AE-816EF642AC6A}"/>
              </a:ext>
            </a:extLst>
          </p:cNvPr>
          <p:cNvSpPr>
            <a:spLocks noGrp="1"/>
          </p:cNvSpPr>
          <p:nvPr>
            <p:ph type="ftr" sz="quarter" idx="11"/>
          </p:nvPr>
        </p:nvSpPr>
        <p:spPr>
          <a:xfrm>
            <a:off x="882001" y="6264000"/>
            <a:ext cx="3960000" cy="594000"/>
          </a:xfrm>
          <a:prstGeom prst="rect">
            <a:avLst/>
          </a:prstGeom>
        </p:spPr>
        <p:txBody>
          <a:bodyPr vert="horz" lIns="0" tIns="0" rIns="0" bIns="0" rtlCol="0" anchor="ctr"/>
          <a:lstStyle>
            <a:defPPr>
              <a:defRPr lang="en-US"/>
            </a:defPPr>
            <a:lvl1pPr marL="0" algn="l" defTabSz="457200" rtl="0" eaLnBrk="1" latinLnBrk="0" hangingPunct="1">
              <a:defRPr sz="1000" b="0" kern="1200">
                <a:solidFill>
                  <a:schemeClr val="tx1"/>
                </a:solidFill>
                <a:latin typeface="+mj-lt"/>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Open Sans" panose="020B0606030504020204" pitchFamily="34" charset="0"/>
                <a:cs typeface="Open Sans" panose="020B0606030504020204" pitchFamily="34" charset="0"/>
              </a:rPr>
              <a:t>Proposal to Risen Energy| January 2023</a:t>
            </a:r>
          </a:p>
        </p:txBody>
      </p:sp>
      <p:sp>
        <p:nvSpPr>
          <p:cNvPr id="7" name="Date Placeholder 6">
            <a:extLst>
              <a:ext uri="{FF2B5EF4-FFF2-40B4-BE49-F238E27FC236}">
                <a16:creationId xmlns:a16="http://schemas.microsoft.com/office/drawing/2014/main" id="{BF757498-9796-46D2-8C49-E225449CBCA5}"/>
              </a:ext>
            </a:extLst>
          </p:cNvPr>
          <p:cNvSpPr>
            <a:spLocks noGrp="1"/>
          </p:cNvSpPr>
          <p:nvPr>
            <p:ph type="dt" sz="half" idx="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white"/>
                </a:solidFill>
                <a:effectLst/>
                <a:uLnTx/>
                <a:uFillTx/>
                <a:latin typeface="Arial"/>
                <a:ea typeface="+mn-ea"/>
                <a:cs typeface="+mn-cs"/>
              </a:rPr>
              <a:t>CMS Sofia</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
        <p:nvSpPr>
          <p:cNvPr id="3" name="Slide Number Placeholder 2">
            <a:extLst>
              <a:ext uri="{FF2B5EF4-FFF2-40B4-BE49-F238E27FC236}">
                <a16:creationId xmlns:a16="http://schemas.microsoft.com/office/drawing/2014/main" id="{19A9F05C-3051-3D4E-95DE-0D2657B4DA7F}"/>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86824BF-3B93-454D-8CFC-2835FAC2A0AB}" type="slidenum">
              <a:rPr kumimoji="0" lang="de-DE" sz="1000" b="0" i="0" u="none" strike="noStrike" kern="1200" cap="none" spc="0" normalizeH="0" baseline="0" noProof="0" smtClean="0">
                <a:ln>
                  <a:noFill/>
                </a:ln>
                <a:solidFill>
                  <a:prstClr val="white"/>
                </a:solidFill>
                <a:effectLst/>
                <a:uLnTx/>
                <a:uFillTx/>
                <a:latin typeface="Arial"/>
                <a:ea typeface="Open Sans" panose="020B0606030504020204" pitchFamily="34" charset="0"/>
                <a:cs typeface="Open Sans" panose="020B0606030504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13</a:t>
            </a:fld>
            <a:endParaRPr kumimoji="0" lang="de-DE" sz="1000" b="0" i="0" u="none" strike="noStrike" kern="1200" cap="none" spc="0" normalizeH="0" baseline="0" noProof="0" dirty="0">
              <a:ln>
                <a:noFill/>
              </a:ln>
              <a:solidFill>
                <a:prstClr val="white"/>
              </a:solidFill>
              <a:effectLst/>
              <a:uLnTx/>
              <a:uFillTx/>
              <a:latin typeface="Arial"/>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830935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DD5179-3D4B-445E-928E-8EEC8EF6AE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901" r="15900" b="15901"/>
          <a:stretch/>
        </p:blipFill>
        <p:spPr>
          <a:xfrm>
            <a:off x="0" y="0"/>
            <a:ext cx="12192000" cy="6858000"/>
          </a:xfrm>
          <a:prstGeom prst="rect">
            <a:avLst/>
          </a:prstGeom>
        </p:spPr>
      </p:pic>
      <p:sp>
        <p:nvSpPr>
          <p:cNvPr id="4" name="Text Placeholder 3">
            <a:extLst>
              <a:ext uri="{FF2B5EF4-FFF2-40B4-BE49-F238E27FC236}">
                <a16:creationId xmlns:a16="http://schemas.microsoft.com/office/drawing/2014/main" id="{AA28A08F-2595-4DD5-ACC9-4114D998083F}"/>
              </a:ext>
            </a:extLst>
          </p:cNvPr>
          <p:cNvSpPr>
            <a:spLocks noGrp="1"/>
          </p:cNvSpPr>
          <p:nvPr>
            <p:ph type="body" sz="quarter" idx="10"/>
          </p:nvPr>
        </p:nvSpPr>
        <p:spPr>
          <a:xfrm>
            <a:off x="564625" y="2529000"/>
            <a:ext cx="11040000" cy="900000"/>
          </a:xfrm>
        </p:spPr>
        <p:txBody>
          <a:bodyPr/>
          <a:lstStyle/>
          <a:p>
            <a:r>
              <a:rPr lang="en-GB" sz="7200" dirty="0">
                <a:solidFill>
                  <a:srgbClr val="FBE0CC"/>
                </a:solidFill>
              </a:rPr>
              <a:t>Any questions?</a:t>
            </a:r>
          </a:p>
        </p:txBody>
      </p:sp>
    </p:spTree>
    <p:extLst>
      <p:ext uri="{BB962C8B-B14F-4D97-AF65-F5344CB8AC3E}">
        <p14:creationId xmlns:p14="http://schemas.microsoft.com/office/powerpoint/2010/main" val="13085064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0">
            <a:extLst>
              <a:ext uri="{FF2B5EF4-FFF2-40B4-BE49-F238E27FC236}">
                <a16:creationId xmlns:a16="http://schemas.microsoft.com/office/drawing/2014/main" id="{58E60DF3-5785-4A45-810C-18CBF3652D52}"/>
              </a:ext>
            </a:extLst>
          </p:cNvPr>
          <p:cNvSpPr>
            <a:spLocks/>
          </p:cNvSpPr>
          <p:nvPr/>
        </p:nvSpPr>
        <p:spPr bwMode="auto">
          <a:xfrm>
            <a:off x="0" y="0"/>
            <a:ext cx="12192000" cy="3657600"/>
          </a:xfrm>
          <a:custGeom>
            <a:avLst/>
            <a:gdLst>
              <a:gd name="T0" fmla="*/ 0 w 3840"/>
              <a:gd name="T1" fmla="*/ 234 h 1152"/>
              <a:gd name="T2" fmla="*/ 3840 w 3840"/>
              <a:gd name="T3" fmla="*/ 1152 h 1152"/>
              <a:gd name="T4" fmla="*/ 3840 w 3840"/>
              <a:gd name="T5" fmla="*/ 0 h 1152"/>
              <a:gd name="T6" fmla="*/ 0 w 3840"/>
              <a:gd name="T7" fmla="*/ 0 h 1152"/>
              <a:gd name="T8" fmla="*/ 0 w 3840"/>
              <a:gd name="T9" fmla="*/ 234 h 1152"/>
            </a:gdLst>
            <a:ahLst/>
            <a:cxnLst>
              <a:cxn ang="0">
                <a:pos x="T0" y="T1"/>
              </a:cxn>
              <a:cxn ang="0">
                <a:pos x="T2" y="T3"/>
              </a:cxn>
              <a:cxn ang="0">
                <a:pos x="T4" y="T5"/>
              </a:cxn>
              <a:cxn ang="0">
                <a:pos x="T6" y="T7"/>
              </a:cxn>
              <a:cxn ang="0">
                <a:pos x="T8" y="T9"/>
              </a:cxn>
            </a:cxnLst>
            <a:rect l="0" t="0" r="r" b="b"/>
            <a:pathLst>
              <a:path w="3840" h="1152">
                <a:moveTo>
                  <a:pt x="0" y="234"/>
                </a:moveTo>
                <a:cubicBezTo>
                  <a:pt x="1146" y="809"/>
                  <a:pt x="2447" y="1133"/>
                  <a:pt x="3840" y="1152"/>
                </a:cubicBezTo>
                <a:cubicBezTo>
                  <a:pt x="3840" y="0"/>
                  <a:pt x="3840" y="0"/>
                  <a:pt x="3840" y="0"/>
                </a:cubicBezTo>
                <a:cubicBezTo>
                  <a:pt x="0" y="0"/>
                  <a:pt x="0" y="0"/>
                  <a:pt x="0" y="0"/>
                </a:cubicBezTo>
                <a:lnTo>
                  <a:pt x="0" y="234"/>
                </a:lnTo>
                <a:close/>
              </a:path>
            </a:pathLst>
          </a:custGeom>
          <a:solidFill>
            <a:srgbClr val="F2944E">
              <a:alpha val="7000"/>
            </a:srgb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6" name="Freeform 11">
            <a:extLst>
              <a:ext uri="{FF2B5EF4-FFF2-40B4-BE49-F238E27FC236}">
                <a16:creationId xmlns:a16="http://schemas.microsoft.com/office/drawing/2014/main" id="{EEDF755B-59EA-4B60-984E-DCBCDE231083}"/>
              </a:ext>
            </a:extLst>
          </p:cNvPr>
          <p:cNvSpPr>
            <a:spLocks/>
          </p:cNvSpPr>
          <p:nvPr/>
        </p:nvSpPr>
        <p:spPr bwMode="auto">
          <a:xfrm>
            <a:off x="0" y="4797425"/>
            <a:ext cx="6829425" cy="2060575"/>
          </a:xfrm>
          <a:custGeom>
            <a:avLst/>
            <a:gdLst>
              <a:gd name="T0" fmla="*/ 0 w 2152"/>
              <a:gd name="T1" fmla="*/ 0 h 649"/>
              <a:gd name="T2" fmla="*/ 542 w 2152"/>
              <a:gd name="T3" fmla="*/ 207 h 649"/>
              <a:gd name="T4" fmla="*/ 2152 w 2152"/>
              <a:gd name="T5" fmla="*/ 649 h 649"/>
              <a:gd name="T6" fmla="*/ 0 w 2152"/>
              <a:gd name="T7" fmla="*/ 649 h 649"/>
              <a:gd name="T8" fmla="*/ 0 w 2152"/>
              <a:gd name="T9" fmla="*/ 0 h 649"/>
            </a:gdLst>
            <a:ahLst/>
            <a:cxnLst>
              <a:cxn ang="0">
                <a:pos x="T0" y="T1"/>
              </a:cxn>
              <a:cxn ang="0">
                <a:pos x="T2" y="T3"/>
              </a:cxn>
              <a:cxn ang="0">
                <a:pos x="T4" y="T5"/>
              </a:cxn>
              <a:cxn ang="0">
                <a:pos x="T6" y="T7"/>
              </a:cxn>
              <a:cxn ang="0">
                <a:pos x="T8" y="T9"/>
              </a:cxn>
            </a:cxnLst>
            <a:rect l="0" t="0" r="r" b="b"/>
            <a:pathLst>
              <a:path w="2152" h="649">
                <a:moveTo>
                  <a:pt x="0" y="0"/>
                </a:moveTo>
                <a:cubicBezTo>
                  <a:pt x="178" y="74"/>
                  <a:pt x="359" y="143"/>
                  <a:pt x="542" y="207"/>
                </a:cubicBezTo>
                <a:cubicBezTo>
                  <a:pt x="1060" y="397"/>
                  <a:pt x="1597" y="546"/>
                  <a:pt x="2152" y="649"/>
                </a:cubicBezTo>
                <a:cubicBezTo>
                  <a:pt x="0" y="649"/>
                  <a:pt x="0" y="649"/>
                  <a:pt x="0" y="649"/>
                </a:cubicBezTo>
                <a:lnTo>
                  <a:pt x="0" y="0"/>
                </a:lnTo>
                <a:close/>
              </a:path>
            </a:pathLst>
          </a:custGeom>
          <a:solidFill>
            <a:srgbClr val="F2944E">
              <a:alpha val="7000"/>
            </a:srgb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 name="Text Placeholder 1">
            <a:extLst>
              <a:ext uri="{FF2B5EF4-FFF2-40B4-BE49-F238E27FC236}">
                <a16:creationId xmlns:a16="http://schemas.microsoft.com/office/drawing/2014/main" id="{BBF8E8D9-0FBC-4534-80CE-6517A2D78B94}"/>
              </a:ext>
            </a:extLst>
          </p:cNvPr>
          <p:cNvSpPr>
            <a:spLocks noGrp="1"/>
          </p:cNvSpPr>
          <p:nvPr>
            <p:ph type="body" sz="quarter" idx="10"/>
          </p:nvPr>
        </p:nvSpPr>
        <p:spPr/>
        <p:txBody>
          <a:bodyPr/>
          <a:lstStyle/>
          <a:p>
            <a:r>
              <a:rPr lang="en-GB" dirty="0">
                <a:solidFill>
                  <a:schemeClr val="tx1">
                    <a:lumMod val="75000"/>
                    <a:lumOff val="25000"/>
                  </a:schemeClr>
                </a:solidFill>
              </a:rPr>
              <a:t>Let’s stay in touch!</a:t>
            </a:r>
          </a:p>
        </p:txBody>
      </p:sp>
      <p:sp>
        <p:nvSpPr>
          <p:cNvPr id="3" name="Slide Number Placeholder 2">
            <a:extLst>
              <a:ext uri="{FF2B5EF4-FFF2-40B4-BE49-F238E27FC236}">
                <a16:creationId xmlns:a16="http://schemas.microsoft.com/office/drawing/2014/main" id="{D7D7753F-DC38-4166-B415-ED50224EFE2C}"/>
              </a:ext>
            </a:extLst>
          </p:cNvPr>
          <p:cNvSpPr>
            <a:spLocks noGrp="1"/>
          </p:cNvSpPr>
          <p:nvPr>
            <p:ph type="sldNum" sz="quarter" idx="13"/>
          </p:nvPr>
        </p:nvSpPr>
        <p:spPr/>
        <p:txBody>
          <a:bodyPr/>
          <a:lstStyle/>
          <a:p>
            <a:fld id="{4B39B52A-EAD5-4CA9-B46E-2F3B4224B365}" type="slidenum">
              <a:rPr lang="en-GB" noProof="0" smtClean="0"/>
              <a:pPr/>
              <a:t>15</a:t>
            </a:fld>
            <a:endParaRPr lang="en-GB" noProof="0" dirty="0"/>
          </a:p>
        </p:txBody>
      </p:sp>
      <p:sp>
        <p:nvSpPr>
          <p:cNvPr id="9" name="Text Placeholder 6">
            <a:extLst>
              <a:ext uri="{FF2B5EF4-FFF2-40B4-BE49-F238E27FC236}">
                <a16:creationId xmlns:a16="http://schemas.microsoft.com/office/drawing/2014/main" id="{BCFEC6DE-D30E-433B-88BE-6D1992DA122F}"/>
              </a:ext>
            </a:extLst>
          </p:cNvPr>
          <p:cNvSpPr txBox="1">
            <a:spLocks/>
          </p:cNvSpPr>
          <p:nvPr/>
        </p:nvSpPr>
        <p:spPr>
          <a:xfrm>
            <a:off x="1862106" y="1846205"/>
            <a:ext cx="4233893" cy="900112"/>
          </a:xfrm>
          <a:prstGeom prst="rect">
            <a:avLst/>
          </a:prstGeom>
        </p:spPr>
        <p:txBody>
          <a:bodyPr lIns="180000"/>
          <a:lstStyle>
            <a:lvl1pPr marL="360000" indent="-360000" algn="l" defTabSz="914400" rtl="0" eaLnBrk="1" latinLnBrk="0" hangingPunct="1">
              <a:lnSpc>
                <a:spcPts val="2400"/>
              </a:lnSpc>
              <a:spcBef>
                <a:spcPts val="1000"/>
              </a:spcBef>
              <a:buFont typeface="Symbol" panose="05050102010706020507" pitchFamily="18" charset="2"/>
              <a:buChar char="-"/>
              <a:defRPr sz="2400" kern="1200">
                <a:solidFill>
                  <a:schemeClr val="tx1"/>
                </a:solidFill>
                <a:latin typeface="+mn-lt"/>
                <a:ea typeface="+mn-ea"/>
                <a:cs typeface="+mn-cs"/>
              </a:defRPr>
            </a:lvl1pPr>
            <a:lvl2pPr marL="628650" indent="-266700" algn="l" defTabSz="914400" rtl="0" eaLnBrk="1" latinLnBrk="0" hangingPunct="1">
              <a:lnSpc>
                <a:spcPct val="100000"/>
              </a:lnSpc>
              <a:spcBef>
                <a:spcPts val="500"/>
              </a:spcBef>
              <a:buFont typeface="Arial" panose="020B0604020202020204" pitchFamily="34" charset="0"/>
              <a:buChar char="•"/>
              <a:defRPr sz="2200" kern="1200">
                <a:solidFill>
                  <a:schemeClr val="tx1"/>
                </a:solidFill>
                <a:latin typeface="+mn-lt"/>
                <a:ea typeface="+mn-ea"/>
                <a:cs typeface="+mn-cs"/>
              </a:defRPr>
            </a:lvl2pPr>
            <a:lvl3pPr marL="895350" indent="-266700" algn="l" defTabSz="914400" rtl="0" eaLnBrk="1" latinLnBrk="0" hangingPunct="1">
              <a:lnSpc>
                <a:spcPct val="100000"/>
              </a:lnSpc>
              <a:spcBef>
                <a:spcPts val="500"/>
              </a:spcBef>
              <a:buFont typeface="Symbol" panose="05050102010706020507" pitchFamily="18" charset="2"/>
              <a:buChar char="-"/>
              <a:defRPr sz="2000" kern="1200">
                <a:solidFill>
                  <a:schemeClr val="tx1"/>
                </a:solidFill>
                <a:latin typeface="+mn-lt"/>
                <a:ea typeface="+mn-ea"/>
                <a:cs typeface="+mn-cs"/>
              </a:defRPr>
            </a:lvl3pPr>
            <a:lvl4pPr marL="1163638" indent="-268288"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1431925" indent="-268288" algn="l" defTabSz="914400" rtl="0" eaLnBrk="1" latinLnBrk="0" hangingPunct="1">
              <a:lnSpc>
                <a:spcPct val="100000"/>
              </a:lnSpc>
              <a:spcBef>
                <a:spcPts val="500"/>
              </a:spcBef>
              <a:buFont typeface="Symbol" panose="05050102010706020507" pitchFamily="18"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dirty="0">
                <a:solidFill>
                  <a:srgbClr val="F2944E"/>
                </a:solidFill>
              </a:rPr>
              <a:t>Kostadin Sirleshtov</a:t>
            </a:r>
            <a:br>
              <a:rPr lang="en-GB" sz="1800" dirty="0">
                <a:solidFill>
                  <a:schemeClr val="accent4"/>
                </a:solidFill>
              </a:rPr>
            </a:br>
            <a:r>
              <a:rPr lang="en-GB" sz="1800" dirty="0">
                <a:solidFill>
                  <a:schemeClr val="tx1">
                    <a:lumMod val="75000"/>
                    <a:lumOff val="25000"/>
                  </a:schemeClr>
                </a:solidFill>
              </a:rPr>
              <a:t>Partner</a:t>
            </a:r>
            <a:endParaRPr lang="pl-PL" sz="1800" dirty="0">
              <a:solidFill>
                <a:schemeClr val="tx1">
                  <a:lumMod val="75000"/>
                  <a:lumOff val="25000"/>
                </a:schemeClr>
              </a:solidFill>
            </a:endParaRPr>
          </a:p>
          <a:p>
            <a:pPr marL="0" indent="0">
              <a:lnSpc>
                <a:spcPct val="100000"/>
              </a:lnSpc>
              <a:spcBef>
                <a:spcPts val="0"/>
              </a:spcBef>
              <a:buNone/>
            </a:pPr>
            <a:r>
              <a:rPr lang="de-DE" sz="1800" b="1" dirty="0">
                <a:solidFill>
                  <a:schemeClr val="tx1">
                    <a:lumMod val="75000"/>
                    <a:lumOff val="25000"/>
                  </a:schemeClr>
                </a:solidFill>
              </a:rPr>
              <a:t>T</a:t>
            </a:r>
            <a:r>
              <a:rPr lang="de-DE" sz="1800" dirty="0">
                <a:solidFill>
                  <a:schemeClr val="tx1">
                    <a:lumMod val="75000"/>
                    <a:lumOff val="25000"/>
                  </a:schemeClr>
                </a:solidFill>
              </a:rPr>
              <a:t> +359 2 921 9942 </a:t>
            </a:r>
          </a:p>
          <a:p>
            <a:pPr marL="0" indent="0">
              <a:lnSpc>
                <a:spcPct val="100000"/>
              </a:lnSpc>
              <a:spcBef>
                <a:spcPts val="0"/>
              </a:spcBef>
              <a:buNone/>
            </a:pPr>
            <a:r>
              <a:rPr lang="de-DE" sz="1800" b="1" dirty="0">
                <a:solidFill>
                  <a:schemeClr val="tx1">
                    <a:lumMod val="75000"/>
                    <a:lumOff val="25000"/>
                  </a:schemeClr>
                </a:solidFill>
              </a:rPr>
              <a:t>E</a:t>
            </a:r>
            <a:r>
              <a:rPr lang="de-DE" sz="1800" dirty="0">
                <a:solidFill>
                  <a:schemeClr val="tx1">
                    <a:lumMod val="75000"/>
                    <a:lumOff val="25000"/>
                  </a:schemeClr>
                </a:solidFill>
              </a:rPr>
              <a:t> kostadin.sirleshtov@cms-cmno.com</a:t>
            </a:r>
          </a:p>
          <a:p>
            <a:pPr marL="0" indent="0">
              <a:lnSpc>
                <a:spcPct val="100000"/>
              </a:lnSpc>
              <a:spcBef>
                <a:spcPts val="0"/>
              </a:spcBef>
              <a:buNone/>
            </a:pPr>
            <a:endParaRPr lang="en-GB" sz="1800" dirty="0">
              <a:solidFill>
                <a:schemeClr val="bg2">
                  <a:lumMod val="50000"/>
                </a:schemeClr>
              </a:solidFill>
            </a:endParaRPr>
          </a:p>
        </p:txBody>
      </p:sp>
      <p:pic>
        <p:nvPicPr>
          <p:cNvPr id="14" name="Picture 13">
            <a:extLst>
              <a:ext uri="{FF2B5EF4-FFF2-40B4-BE49-F238E27FC236}">
                <a16:creationId xmlns:a16="http://schemas.microsoft.com/office/drawing/2014/main" id="{910E1FE1-1A99-4586-B9A1-B5D7EE4C4278}"/>
              </a:ext>
            </a:extLst>
          </p:cNvPr>
          <p:cNvPicPr>
            <a:picLocks noChangeAspect="1"/>
          </p:cNvPicPr>
          <p:nvPr/>
        </p:nvPicPr>
        <p:blipFill rotWithShape="1">
          <a:blip r:embed="rId2">
            <a:extLst>
              <a:ext uri="{28A0092B-C50C-407E-A947-70E740481C1C}">
                <a14:useLocalDpi xmlns:a14="http://schemas.microsoft.com/office/drawing/2010/main" val="0"/>
              </a:ext>
            </a:extLst>
          </a:blip>
          <a:srcRect l="9282" r="13485" b="21061"/>
          <a:stretch/>
        </p:blipFill>
        <p:spPr>
          <a:xfrm>
            <a:off x="593999" y="1844675"/>
            <a:ext cx="1241567" cy="1692000"/>
          </a:xfrm>
          <a:prstGeom prst="rect">
            <a:avLst/>
          </a:prstGeom>
          <a:ln>
            <a:noFill/>
          </a:ln>
        </p:spPr>
      </p:pic>
      <p:pic>
        <p:nvPicPr>
          <p:cNvPr id="17" name="Picture 2">
            <a:extLst>
              <a:ext uri="{FF2B5EF4-FFF2-40B4-BE49-F238E27FC236}">
                <a16:creationId xmlns:a16="http://schemas.microsoft.com/office/drawing/2014/main" id="{5633A379-AF68-4BFA-8165-0321DAF7F2C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1608" y="3152082"/>
            <a:ext cx="266843" cy="26684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A39A7126-3FA5-4035-999B-FF59DCD1F555}"/>
              </a:ext>
            </a:extLst>
          </p:cNvPr>
          <p:cNvSpPr txBox="1"/>
          <p:nvPr/>
        </p:nvSpPr>
        <p:spPr>
          <a:xfrm>
            <a:off x="2354710" y="3122491"/>
            <a:ext cx="2906855" cy="338554"/>
          </a:xfrm>
          <a:prstGeom prst="rect">
            <a:avLst/>
          </a:prstGeom>
          <a:noFill/>
        </p:spPr>
        <p:txBody>
          <a:bodyPr wrap="square">
            <a:spAutoFit/>
          </a:bodyPr>
          <a:lstStyle/>
          <a:p>
            <a:r>
              <a:rPr lang="pl-PL" sz="1600" dirty="0">
                <a:hlinkClick r:id="rId4"/>
              </a:rPr>
              <a:t>Kostadin Sirleshtov | LinkedIn</a:t>
            </a:r>
            <a:endParaRPr lang="pl-PL" sz="1600" dirty="0"/>
          </a:p>
        </p:txBody>
      </p:sp>
    </p:spTree>
    <p:extLst>
      <p:ext uri="{BB962C8B-B14F-4D97-AF65-F5344CB8AC3E}">
        <p14:creationId xmlns:p14="http://schemas.microsoft.com/office/powerpoint/2010/main" val="8971404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96957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56EA006-2C6E-4ACC-8479-80971E92E0FE}"/>
              </a:ext>
            </a:extLst>
          </p:cNvPr>
          <p:cNvGrpSpPr>
            <a:grpSpLocks noChangeAspect="1"/>
          </p:cNvGrpSpPr>
          <p:nvPr/>
        </p:nvGrpSpPr>
        <p:grpSpPr bwMode="auto">
          <a:xfrm>
            <a:off x="7343777" y="1"/>
            <a:ext cx="4848223" cy="6857999"/>
            <a:chOff x="786" y="18"/>
            <a:chExt cx="3054" cy="4320"/>
          </a:xfrm>
          <a:solidFill>
            <a:schemeClr val="tx1">
              <a:lumMod val="75000"/>
              <a:lumOff val="25000"/>
              <a:alpha val="4000"/>
            </a:schemeClr>
          </a:solidFill>
        </p:grpSpPr>
        <p:sp>
          <p:nvSpPr>
            <p:cNvPr id="6" name="Freeform 5">
              <a:extLst>
                <a:ext uri="{FF2B5EF4-FFF2-40B4-BE49-F238E27FC236}">
                  <a16:creationId xmlns:a16="http://schemas.microsoft.com/office/drawing/2014/main" id="{BDF60C7D-A4FD-410C-8C78-014214502ACD}"/>
                </a:ext>
              </a:extLst>
            </p:cNvPr>
            <p:cNvSpPr>
              <a:spLocks/>
            </p:cNvSpPr>
            <p:nvPr userDrawn="1"/>
          </p:nvSpPr>
          <p:spPr bwMode="auto">
            <a:xfrm>
              <a:off x="1900" y="18"/>
              <a:ext cx="1940" cy="4320"/>
            </a:xfrm>
            <a:custGeom>
              <a:avLst/>
              <a:gdLst>
                <a:gd name="T0" fmla="*/ 1623 w 1939"/>
                <a:gd name="T1" fmla="*/ 4320 h 4320"/>
                <a:gd name="T2" fmla="*/ 635 w 1939"/>
                <a:gd name="T3" fmla="*/ 2764 h 4320"/>
                <a:gd name="T4" fmla="*/ 635 w 1939"/>
                <a:gd name="T5" fmla="*/ 2746 h 4320"/>
                <a:gd name="T6" fmla="*/ 1938 w 1939"/>
                <a:gd name="T7" fmla="*/ 1137 h 4320"/>
                <a:gd name="T8" fmla="*/ 1939 w 1939"/>
                <a:gd name="T9" fmla="*/ 0 h 4320"/>
                <a:gd name="T10" fmla="*/ 916 w 1939"/>
                <a:gd name="T11" fmla="*/ 0 h 4320"/>
                <a:gd name="T12" fmla="*/ 533 w 1939"/>
                <a:gd name="T13" fmla="*/ 397 h 4320"/>
                <a:gd name="T14" fmla="*/ 480 w 1939"/>
                <a:gd name="T15" fmla="*/ 478 h 4320"/>
                <a:gd name="T16" fmla="*/ 42 w 1939"/>
                <a:gd name="T17" fmla="*/ 2268 h 4320"/>
                <a:gd name="T18" fmla="*/ 43 w 1939"/>
                <a:gd name="T19" fmla="*/ 2285 h 4320"/>
                <a:gd name="T20" fmla="*/ 994 w 1939"/>
                <a:gd name="T21" fmla="*/ 4320 h 4320"/>
                <a:gd name="T22" fmla="*/ 1623 w 1939"/>
                <a:gd name="T23" fmla="*/ 432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39" h="4320">
                  <a:moveTo>
                    <a:pt x="1623" y="4320"/>
                  </a:moveTo>
                  <a:cubicBezTo>
                    <a:pt x="1025" y="4110"/>
                    <a:pt x="635" y="3502"/>
                    <a:pt x="635" y="2764"/>
                  </a:cubicBezTo>
                  <a:cubicBezTo>
                    <a:pt x="635" y="2746"/>
                    <a:pt x="635" y="2746"/>
                    <a:pt x="635" y="2746"/>
                  </a:cubicBezTo>
                  <a:cubicBezTo>
                    <a:pt x="635" y="1910"/>
                    <a:pt x="1166" y="1220"/>
                    <a:pt x="1938" y="1137"/>
                  </a:cubicBezTo>
                  <a:cubicBezTo>
                    <a:pt x="1939" y="0"/>
                    <a:pt x="1939" y="0"/>
                    <a:pt x="1939" y="0"/>
                  </a:cubicBezTo>
                  <a:cubicBezTo>
                    <a:pt x="916" y="0"/>
                    <a:pt x="916" y="0"/>
                    <a:pt x="916" y="0"/>
                  </a:cubicBezTo>
                  <a:cubicBezTo>
                    <a:pt x="721" y="150"/>
                    <a:pt x="597" y="305"/>
                    <a:pt x="533" y="397"/>
                  </a:cubicBezTo>
                  <a:cubicBezTo>
                    <a:pt x="524" y="411"/>
                    <a:pt x="480" y="478"/>
                    <a:pt x="480" y="478"/>
                  </a:cubicBezTo>
                  <a:cubicBezTo>
                    <a:pt x="163" y="986"/>
                    <a:pt x="0" y="1601"/>
                    <a:pt x="42" y="2268"/>
                  </a:cubicBezTo>
                  <a:cubicBezTo>
                    <a:pt x="43" y="2285"/>
                    <a:pt x="43" y="2285"/>
                    <a:pt x="43" y="2285"/>
                  </a:cubicBezTo>
                  <a:cubicBezTo>
                    <a:pt x="96" y="3115"/>
                    <a:pt x="449" y="3825"/>
                    <a:pt x="994" y="4320"/>
                  </a:cubicBezTo>
                  <a:lnTo>
                    <a:pt x="1623" y="43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 name="Freeform 6">
              <a:extLst>
                <a:ext uri="{FF2B5EF4-FFF2-40B4-BE49-F238E27FC236}">
                  <a16:creationId xmlns:a16="http://schemas.microsoft.com/office/drawing/2014/main" id="{A5370A15-EE8E-4769-A13D-FE7AADA4EF97}"/>
                </a:ext>
              </a:extLst>
            </p:cNvPr>
            <p:cNvSpPr>
              <a:spLocks/>
            </p:cNvSpPr>
            <p:nvPr userDrawn="1"/>
          </p:nvSpPr>
          <p:spPr bwMode="auto">
            <a:xfrm>
              <a:off x="786" y="190"/>
              <a:ext cx="1530" cy="4148"/>
            </a:xfrm>
            <a:custGeom>
              <a:avLst/>
              <a:gdLst>
                <a:gd name="T0" fmla="*/ 711 w 1530"/>
                <a:gd name="T1" fmla="*/ 1987 h 4148"/>
                <a:gd name="T2" fmla="*/ 860 w 1530"/>
                <a:gd name="T3" fmla="*/ 1010 h 4148"/>
                <a:gd name="T4" fmla="*/ 1312 w 1530"/>
                <a:gd name="T5" fmla="*/ 0 h 4148"/>
                <a:gd name="T6" fmla="*/ 1311 w 1530"/>
                <a:gd name="T7" fmla="*/ 1 h 4148"/>
                <a:gd name="T8" fmla="*/ 0 w 1530"/>
                <a:gd name="T9" fmla="*/ 2592 h 4148"/>
                <a:gd name="T10" fmla="*/ 0 w 1530"/>
                <a:gd name="T11" fmla="*/ 2609 h 4148"/>
                <a:gd name="T12" fmla="*/ 377 w 1530"/>
                <a:gd name="T13" fmla="*/ 4148 h 4148"/>
                <a:gd name="T14" fmla="*/ 1530 w 1530"/>
                <a:gd name="T15" fmla="*/ 4148 h 4148"/>
                <a:gd name="T16" fmla="*/ 711 w 1530"/>
                <a:gd name="T17" fmla="*/ 1987 h 4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0" h="4148">
                  <a:moveTo>
                    <a:pt x="711" y="1987"/>
                  </a:moveTo>
                  <a:cubicBezTo>
                    <a:pt x="711" y="1647"/>
                    <a:pt x="763" y="1319"/>
                    <a:pt x="860" y="1010"/>
                  </a:cubicBezTo>
                  <a:cubicBezTo>
                    <a:pt x="955" y="643"/>
                    <a:pt x="1108" y="303"/>
                    <a:pt x="1312" y="0"/>
                  </a:cubicBezTo>
                  <a:cubicBezTo>
                    <a:pt x="1311" y="1"/>
                    <a:pt x="1311" y="1"/>
                    <a:pt x="1311" y="1"/>
                  </a:cubicBezTo>
                  <a:cubicBezTo>
                    <a:pt x="503" y="574"/>
                    <a:pt x="0" y="1512"/>
                    <a:pt x="0" y="2592"/>
                  </a:cubicBezTo>
                  <a:cubicBezTo>
                    <a:pt x="0" y="2609"/>
                    <a:pt x="0" y="2609"/>
                    <a:pt x="0" y="2609"/>
                  </a:cubicBezTo>
                  <a:cubicBezTo>
                    <a:pt x="0" y="3178"/>
                    <a:pt x="137" y="3700"/>
                    <a:pt x="377" y="4148"/>
                  </a:cubicBezTo>
                  <a:cubicBezTo>
                    <a:pt x="1530" y="4148"/>
                    <a:pt x="1530" y="4148"/>
                    <a:pt x="1530" y="4148"/>
                  </a:cubicBezTo>
                  <a:cubicBezTo>
                    <a:pt x="1020" y="3571"/>
                    <a:pt x="711" y="2814"/>
                    <a:pt x="711" y="198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3" name="Slide Number Placeholder 2">
            <a:extLst>
              <a:ext uri="{FF2B5EF4-FFF2-40B4-BE49-F238E27FC236}">
                <a16:creationId xmlns:a16="http://schemas.microsoft.com/office/drawing/2014/main" id="{9878BBFC-2271-4531-9310-D4B5C1D65764}"/>
              </a:ext>
            </a:extLst>
          </p:cNvPr>
          <p:cNvSpPr>
            <a:spLocks noGrp="1"/>
          </p:cNvSpPr>
          <p:nvPr>
            <p:ph type="sldNum" sz="quarter" idx="13"/>
          </p:nvPr>
        </p:nvSpPr>
        <p:spPr/>
        <p:txBody>
          <a:bodyPr/>
          <a:lstStyle/>
          <a:p>
            <a:fld id="{4B39B52A-EAD5-4CA9-B46E-2F3B4224B365}" type="slidenum">
              <a:rPr lang="en-GB" noProof="0" smtClean="0"/>
              <a:pPr/>
              <a:t>2</a:t>
            </a:fld>
            <a:endParaRPr lang="en-GB" noProof="0" dirty="0"/>
          </a:p>
        </p:txBody>
      </p:sp>
      <p:sp>
        <p:nvSpPr>
          <p:cNvPr id="4" name="Text Placeholder 3">
            <a:extLst>
              <a:ext uri="{FF2B5EF4-FFF2-40B4-BE49-F238E27FC236}">
                <a16:creationId xmlns:a16="http://schemas.microsoft.com/office/drawing/2014/main" id="{FCA68447-7C44-4460-964C-56DF9AE79390}"/>
              </a:ext>
            </a:extLst>
          </p:cNvPr>
          <p:cNvSpPr>
            <a:spLocks noGrp="1"/>
          </p:cNvSpPr>
          <p:nvPr>
            <p:ph type="body" sz="quarter" idx="11"/>
          </p:nvPr>
        </p:nvSpPr>
        <p:spPr/>
        <p:txBody>
          <a:bodyPr/>
          <a:lstStyle/>
          <a:p>
            <a:pPr>
              <a:spcBef>
                <a:spcPts val="0"/>
              </a:spcBef>
              <a:spcAft>
                <a:spcPts val="600"/>
              </a:spcAft>
              <a:buClr>
                <a:schemeClr val="tx1">
                  <a:lumMod val="75000"/>
                  <a:lumOff val="25000"/>
                </a:schemeClr>
              </a:buClr>
              <a:buFont typeface="Arial" panose="020B0604020202020204" pitchFamily="34" charset="0"/>
              <a:buChar char="•"/>
            </a:pPr>
            <a:r>
              <a:rPr lang="en-GB" sz="1800" dirty="0">
                <a:solidFill>
                  <a:srgbClr val="F2944E"/>
                </a:solidFill>
              </a:rPr>
              <a:t>Countries with no operational nuclear power plants (“</a:t>
            </a:r>
            <a:r>
              <a:rPr lang="en-GB" sz="1800" b="1" dirty="0">
                <a:solidFill>
                  <a:srgbClr val="F2944E"/>
                </a:solidFill>
              </a:rPr>
              <a:t>NPPs</a:t>
            </a:r>
            <a:r>
              <a:rPr lang="en-GB" sz="1800" dirty="0">
                <a:solidFill>
                  <a:srgbClr val="F2944E"/>
                </a:solidFill>
              </a:rPr>
              <a:t>”)</a:t>
            </a:r>
            <a:r>
              <a:rPr lang="en-GB" sz="1800" dirty="0">
                <a:solidFill>
                  <a:schemeClr val="tx1">
                    <a:lumMod val="75000"/>
                    <a:lumOff val="25000"/>
                  </a:schemeClr>
                </a:solidFill>
              </a:rPr>
              <a:t> – Poland, Turkey, Greece, Serbia, etc. </a:t>
            </a:r>
          </a:p>
          <a:p>
            <a:pPr lvl="1">
              <a:spcBef>
                <a:spcPts val="0"/>
              </a:spcBef>
              <a:spcAft>
                <a:spcPts val="600"/>
              </a:spcAft>
              <a:buClr>
                <a:schemeClr val="tx1">
                  <a:lumMod val="75000"/>
                  <a:lumOff val="25000"/>
                </a:schemeClr>
              </a:buClr>
              <a:buFont typeface="Arial" panose="020B0604020202020204" pitchFamily="34" charset="0"/>
              <a:buChar char="–"/>
            </a:pPr>
            <a:r>
              <a:rPr lang="en-GB" sz="1800" dirty="0">
                <a:solidFill>
                  <a:schemeClr val="tx1">
                    <a:lumMod val="75000"/>
                    <a:lumOff val="25000"/>
                  </a:schemeClr>
                </a:solidFill>
              </a:rPr>
              <a:t>Plans to construct NPPs – Poland, Turkey</a:t>
            </a:r>
          </a:p>
          <a:p>
            <a:pPr lvl="1">
              <a:spcBef>
                <a:spcPts val="0"/>
              </a:spcBef>
              <a:spcAft>
                <a:spcPts val="600"/>
              </a:spcAft>
              <a:buClr>
                <a:schemeClr val="tx1">
                  <a:lumMod val="75000"/>
                  <a:lumOff val="25000"/>
                </a:schemeClr>
              </a:buClr>
              <a:buFont typeface="Arial" panose="020B0604020202020204" pitchFamily="34" charset="0"/>
              <a:buChar char="–"/>
            </a:pPr>
            <a:r>
              <a:rPr lang="en-GB" sz="1800" dirty="0">
                <a:solidFill>
                  <a:schemeClr val="tx1">
                    <a:lumMod val="75000"/>
                    <a:lumOff val="25000"/>
                  </a:schemeClr>
                </a:solidFill>
              </a:rPr>
              <a:t>Open to joint NPP projects – North Macedonia, Albania</a:t>
            </a:r>
          </a:p>
          <a:p>
            <a:pPr lvl="1">
              <a:spcBef>
                <a:spcPts val="0"/>
              </a:spcBef>
              <a:spcAft>
                <a:spcPts val="600"/>
              </a:spcAft>
              <a:buClr>
                <a:schemeClr val="tx1">
                  <a:lumMod val="75000"/>
                  <a:lumOff val="25000"/>
                </a:schemeClr>
              </a:buClr>
              <a:buFont typeface="Arial" panose="020B0604020202020204" pitchFamily="34" charset="0"/>
              <a:buChar char="–"/>
            </a:pPr>
            <a:r>
              <a:rPr lang="en-GB" sz="1800" dirty="0">
                <a:solidFill>
                  <a:schemeClr val="tx1">
                    <a:lumMod val="75000"/>
                    <a:lumOff val="25000"/>
                  </a:schemeClr>
                </a:solidFill>
              </a:rPr>
              <a:t>No firm plans for new NPPs (with certain recent changes of policy) – Greece, Serbia</a:t>
            </a:r>
          </a:p>
          <a:p>
            <a:pPr>
              <a:spcBef>
                <a:spcPts val="0"/>
              </a:spcBef>
              <a:spcAft>
                <a:spcPts val="600"/>
              </a:spcAft>
              <a:buClr>
                <a:schemeClr val="tx1">
                  <a:lumMod val="75000"/>
                  <a:lumOff val="25000"/>
                </a:schemeClr>
              </a:buClr>
              <a:buFont typeface="Arial" panose="020B0604020202020204" pitchFamily="34" charset="0"/>
              <a:buChar char="•"/>
            </a:pPr>
            <a:r>
              <a:rPr lang="en-GB" sz="1800" dirty="0">
                <a:solidFill>
                  <a:srgbClr val="F2944E"/>
                </a:solidFill>
              </a:rPr>
              <a:t>Countries with operational NPPs </a:t>
            </a:r>
            <a:r>
              <a:rPr lang="en-GB" sz="1800" dirty="0">
                <a:solidFill>
                  <a:schemeClr val="tx1">
                    <a:lumMod val="75000"/>
                    <a:lumOff val="25000"/>
                  </a:schemeClr>
                </a:solidFill>
              </a:rPr>
              <a:t>– Bulgaria (2 Units), Romania (2 Units), Hungary (4 Units), Czech Republic (6 Units), Ukraine (15 Units), Slovakia (4 Units), Slovenia/Croatia (1 Unit)</a:t>
            </a:r>
          </a:p>
          <a:p>
            <a:pPr>
              <a:spcBef>
                <a:spcPts val="0"/>
              </a:spcBef>
              <a:spcAft>
                <a:spcPts val="600"/>
              </a:spcAft>
              <a:buClr>
                <a:schemeClr val="tx1">
                  <a:lumMod val="75000"/>
                  <a:lumOff val="25000"/>
                </a:schemeClr>
              </a:buClr>
              <a:buFont typeface="Arial" panose="020B0604020202020204" pitchFamily="34" charset="0"/>
              <a:buChar char="•"/>
            </a:pPr>
            <a:r>
              <a:rPr lang="en-GB" sz="1800" dirty="0">
                <a:solidFill>
                  <a:schemeClr val="tx1">
                    <a:lumMod val="75000"/>
                    <a:lumOff val="25000"/>
                  </a:schemeClr>
                </a:solidFill>
              </a:rPr>
              <a:t>Light water reactor types: </a:t>
            </a:r>
          </a:p>
          <a:p>
            <a:pPr lvl="1">
              <a:spcBef>
                <a:spcPts val="0"/>
              </a:spcBef>
              <a:spcAft>
                <a:spcPts val="600"/>
              </a:spcAft>
              <a:buClr>
                <a:schemeClr val="tx1">
                  <a:lumMod val="75000"/>
                  <a:lumOff val="25000"/>
                </a:schemeClr>
              </a:buClr>
              <a:buFont typeface="Arial" panose="020B0604020202020204" pitchFamily="34" charset="0"/>
              <a:buChar char="–"/>
            </a:pPr>
            <a:r>
              <a:rPr lang="en-GB" dirty="0">
                <a:solidFill>
                  <a:schemeClr val="tx1">
                    <a:lumMod val="75000"/>
                    <a:lumOff val="25000"/>
                  </a:schemeClr>
                </a:solidFill>
              </a:rPr>
              <a:t>Pressurized Water Reactors (“PWR”) - </a:t>
            </a:r>
            <a:r>
              <a:rPr lang="en-GB" dirty="0" err="1">
                <a:solidFill>
                  <a:schemeClr val="tx1">
                    <a:lumMod val="75000"/>
                    <a:lumOff val="25000"/>
                  </a:schemeClr>
                </a:solidFill>
              </a:rPr>
              <a:t>Kozloduy</a:t>
            </a:r>
            <a:r>
              <a:rPr lang="en-GB" dirty="0">
                <a:solidFill>
                  <a:schemeClr val="tx1">
                    <a:lumMod val="75000"/>
                    <a:lumOff val="25000"/>
                  </a:schemeClr>
                </a:solidFill>
              </a:rPr>
              <a:t> Units 5&amp;6 (VVER 1000); </a:t>
            </a:r>
            <a:r>
              <a:rPr lang="en-GB" dirty="0" err="1">
                <a:solidFill>
                  <a:schemeClr val="tx1">
                    <a:lumMod val="75000"/>
                    <a:lumOff val="25000"/>
                  </a:schemeClr>
                </a:solidFill>
              </a:rPr>
              <a:t>Paks</a:t>
            </a:r>
            <a:r>
              <a:rPr lang="en-GB" dirty="0">
                <a:solidFill>
                  <a:schemeClr val="tx1">
                    <a:lumMod val="75000"/>
                    <a:lumOff val="25000"/>
                  </a:schemeClr>
                </a:solidFill>
              </a:rPr>
              <a:t> Units 1-4 (VVER 440)</a:t>
            </a:r>
            <a:r>
              <a:rPr lang="pl-PL" dirty="0">
                <a:solidFill>
                  <a:schemeClr val="tx1">
                    <a:lumMod val="75000"/>
                    <a:lumOff val="25000"/>
                  </a:schemeClr>
                </a:solidFill>
              </a:rPr>
              <a:t>;</a:t>
            </a:r>
            <a:r>
              <a:rPr lang="en-GB" dirty="0">
                <a:solidFill>
                  <a:schemeClr val="tx1">
                    <a:lumMod val="75000"/>
                    <a:lumOff val="25000"/>
                  </a:schemeClr>
                </a:solidFill>
              </a:rPr>
              <a:t> </a:t>
            </a:r>
            <a:r>
              <a:rPr lang="en-GB" dirty="0" err="1">
                <a:solidFill>
                  <a:schemeClr val="tx1">
                    <a:lumMod val="75000"/>
                    <a:lumOff val="25000"/>
                  </a:schemeClr>
                </a:solidFill>
              </a:rPr>
              <a:t>Temelin</a:t>
            </a:r>
            <a:r>
              <a:rPr lang="en-GB" dirty="0">
                <a:solidFill>
                  <a:schemeClr val="tx1">
                    <a:lumMod val="75000"/>
                    <a:lumOff val="25000"/>
                  </a:schemeClr>
                </a:solidFill>
              </a:rPr>
              <a:t> Units 1&amp;2 (VVER 1000), </a:t>
            </a:r>
            <a:r>
              <a:rPr lang="en-GB" dirty="0" err="1">
                <a:solidFill>
                  <a:schemeClr val="tx1">
                    <a:lumMod val="75000"/>
                    <a:lumOff val="25000"/>
                  </a:schemeClr>
                </a:solidFill>
              </a:rPr>
              <a:t>Dukovany</a:t>
            </a:r>
            <a:r>
              <a:rPr lang="en-GB" dirty="0">
                <a:solidFill>
                  <a:schemeClr val="tx1">
                    <a:lumMod val="75000"/>
                    <a:lumOff val="25000"/>
                  </a:schemeClr>
                </a:solidFill>
              </a:rPr>
              <a:t> Units 1-4 (VVER 440); Ukraine – all VVER reactors; Slovakia – all VVER 440 reactors; </a:t>
            </a:r>
            <a:r>
              <a:rPr lang="en-GB" dirty="0" err="1">
                <a:solidFill>
                  <a:schemeClr val="tx1">
                    <a:lumMod val="75000"/>
                    <a:lumOff val="25000"/>
                  </a:schemeClr>
                </a:solidFill>
              </a:rPr>
              <a:t>Krsko</a:t>
            </a:r>
            <a:r>
              <a:rPr lang="en-GB" dirty="0">
                <a:solidFill>
                  <a:schemeClr val="tx1">
                    <a:lumMod val="75000"/>
                    <a:lumOff val="25000"/>
                  </a:schemeClr>
                </a:solidFill>
              </a:rPr>
              <a:t> – the only Westinghouse PWR in CEE</a:t>
            </a:r>
          </a:p>
          <a:p>
            <a:pPr>
              <a:spcBef>
                <a:spcPts val="0"/>
              </a:spcBef>
              <a:spcAft>
                <a:spcPts val="600"/>
              </a:spcAft>
              <a:buClr>
                <a:schemeClr val="tx1">
                  <a:lumMod val="75000"/>
                  <a:lumOff val="25000"/>
                </a:schemeClr>
              </a:buClr>
              <a:buFont typeface="Arial" panose="020B0604020202020204" pitchFamily="34" charset="0"/>
              <a:buChar char="•"/>
            </a:pPr>
            <a:r>
              <a:rPr lang="en-GB" sz="1800" dirty="0">
                <a:solidFill>
                  <a:schemeClr val="tx1">
                    <a:lumMod val="75000"/>
                    <a:lumOff val="25000"/>
                  </a:schemeClr>
                </a:solidFill>
              </a:rPr>
              <a:t>No Boiling Water Reactor in CEE</a:t>
            </a:r>
          </a:p>
          <a:p>
            <a:pPr>
              <a:spcBef>
                <a:spcPts val="0"/>
              </a:spcBef>
              <a:spcAft>
                <a:spcPts val="600"/>
              </a:spcAft>
              <a:buClr>
                <a:schemeClr val="tx1">
                  <a:lumMod val="75000"/>
                  <a:lumOff val="25000"/>
                </a:schemeClr>
              </a:buClr>
              <a:buFont typeface="Arial" panose="020B0604020202020204" pitchFamily="34" charset="0"/>
              <a:buChar char="•"/>
            </a:pPr>
            <a:r>
              <a:rPr lang="en-GB" sz="1800" dirty="0">
                <a:solidFill>
                  <a:schemeClr val="tx1">
                    <a:lumMod val="75000"/>
                    <a:lumOff val="25000"/>
                  </a:schemeClr>
                </a:solidFill>
              </a:rPr>
              <a:t>Heavy water reactor type: Cherna </a:t>
            </a:r>
            <a:r>
              <a:rPr lang="en-GB" sz="1800" dirty="0" err="1">
                <a:solidFill>
                  <a:schemeClr val="tx1">
                    <a:lumMod val="75000"/>
                    <a:lumOff val="25000"/>
                  </a:schemeClr>
                </a:solidFill>
              </a:rPr>
              <a:t>Voda</a:t>
            </a:r>
            <a:r>
              <a:rPr lang="en-GB" sz="1800" dirty="0">
                <a:solidFill>
                  <a:schemeClr val="tx1">
                    <a:lumMod val="75000"/>
                    <a:lumOff val="25000"/>
                  </a:schemeClr>
                </a:solidFill>
              </a:rPr>
              <a:t> Units 1&amp;2 (</a:t>
            </a:r>
            <a:r>
              <a:rPr lang="en-GB" sz="1800" dirty="0" err="1">
                <a:solidFill>
                  <a:schemeClr val="tx1">
                    <a:lumMod val="75000"/>
                    <a:lumOff val="25000"/>
                  </a:schemeClr>
                </a:solidFill>
              </a:rPr>
              <a:t>Candu</a:t>
            </a:r>
            <a:r>
              <a:rPr lang="en-GB" sz="1800" dirty="0">
                <a:solidFill>
                  <a:schemeClr val="tx1">
                    <a:lumMod val="75000"/>
                    <a:lumOff val="25000"/>
                  </a:schemeClr>
                </a:solidFill>
              </a:rPr>
              <a:t> 6 – AECL) </a:t>
            </a:r>
          </a:p>
          <a:p>
            <a:pPr>
              <a:spcBef>
                <a:spcPts val="0"/>
              </a:spcBef>
              <a:spcAft>
                <a:spcPts val="600"/>
              </a:spcAft>
              <a:buClr>
                <a:schemeClr val="tx1">
                  <a:lumMod val="75000"/>
                  <a:lumOff val="25000"/>
                </a:schemeClr>
              </a:buClr>
              <a:buFont typeface="Arial" panose="020B0604020202020204" pitchFamily="34" charset="0"/>
              <a:buChar char="•"/>
            </a:pPr>
            <a:endParaRPr lang="en-GB" sz="1800" dirty="0">
              <a:solidFill>
                <a:schemeClr val="tx1">
                  <a:lumMod val="75000"/>
                  <a:lumOff val="25000"/>
                </a:schemeClr>
              </a:solidFill>
            </a:endParaRPr>
          </a:p>
        </p:txBody>
      </p:sp>
      <p:sp>
        <p:nvSpPr>
          <p:cNvPr id="9" name="Text Placeholder 8">
            <a:extLst>
              <a:ext uri="{FF2B5EF4-FFF2-40B4-BE49-F238E27FC236}">
                <a16:creationId xmlns:a16="http://schemas.microsoft.com/office/drawing/2014/main" id="{F1A06BDC-726A-4371-A514-F938458B9AFF}"/>
              </a:ext>
            </a:extLst>
          </p:cNvPr>
          <p:cNvSpPr>
            <a:spLocks noGrp="1"/>
          </p:cNvSpPr>
          <p:nvPr>
            <p:ph type="body" sz="quarter" idx="10"/>
          </p:nvPr>
        </p:nvSpPr>
        <p:spPr/>
        <p:txBody>
          <a:bodyPr/>
          <a:lstStyle/>
          <a:p>
            <a:r>
              <a:rPr lang="en-GB" dirty="0"/>
              <a:t>The CEE countries and their Nuclear Energy situation</a:t>
            </a:r>
          </a:p>
        </p:txBody>
      </p:sp>
    </p:spTree>
    <p:extLst>
      <p:ext uri="{BB962C8B-B14F-4D97-AF65-F5344CB8AC3E}">
        <p14:creationId xmlns:p14="http://schemas.microsoft.com/office/powerpoint/2010/main" val="6459148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130134B-1A44-43CB-AD28-C6E3AF3DD8D9}"/>
              </a:ext>
            </a:extLst>
          </p:cNvPr>
          <p:cNvGrpSpPr>
            <a:grpSpLocks noChangeAspect="1"/>
          </p:cNvGrpSpPr>
          <p:nvPr/>
        </p:nvGrpSpPr>
        <p:grpSpPr bwMode="auto">
          <a:xfrm>
            <a:off x="7343777" y="1"/>
            <a:ext cx="4848223" cy="6857999"/>
            <a:chOff x="786" y="18"/>
            <a:chExt cx="3054" cy="4320"/>
          </a:xfrm>
          <a:solidFill>
            <a:schemeClr val="tx1">
              <a:lumMod val="75000"/>
              <a:lumOff val="25000"/>
              <a:alpha val="4000"/>
            </a:schemeClr>
          </a:solidFill>
        </p:grpSpPr>
        <p:sp>
          <p:nvSpPr>
            <p:cNvPr id="6" name="Freeform 5">
              <a:extLst>
                <a:ext uri="{FF2B5EF4-FFF2-40B4-BE49-F238E27FC236}">
                  <a16:creationId xmlns:a16="http://schemas.microsoft.com/office/drawing/2014/main" id="{1DCA9625-E92E-49FB-BC28-B754EB08AF3E}"/>
                </a:ext>
              </a:extLst>
            </p:cNvPr>
            <p:cNvSpPr>
              <a:spLocks/>
            </p:cNvSpPr>
            <p:nvPr userDrawn="1"/>
          </p:nvSpPr>
          <p:spPr bwMode="auto">
            <a:xfrm>
              <a:off x="1900" y="18"/>
              <a:ext cx="1940" cy="4320"/>
            </a:xfrm>
            <a:custGeom>
              <a:avLst/>
              <a:gdLst>
                <a:gd name="T0" fmla="*/ 1623 w 1939"/>
                <a:gd name="T1" fmla="*/ 4320 h 4320"/>
                <a:gd name="T2" fmla="*/ 635 w 1939"/>
                <a:gd name="T3" fmla="*/ 2764 h 4320"/>
                <a:gd name="T4" fmla="*/ 635 w 1939"/>
                <a:gd name="T5" fmla="*/ 2746 h 4320"/>
                <a:gd name="T6" fmla="*/ 1938 w 1939"/>
                <a:gd name="T7" fmla="*/ 1137 h 4320"/>
                <a:gd name="T8" fmla="*/ 1939 w 1939"/>
                <a:gd name="T9" fmla="*/ 0 h 4320"/>
                <a:gd name="T10" fmla="*/ 916 w 1939"/>
                <a:gd name="T11" fmla="*/ 0 h 4320"/>
                <a:gd name="T12" fmla="*/ 533 w 1939"/>
                <a:gd name="T13" fmla="*/ 397 h 4320"/>
                <a:gd name="T14" fmla="*/ 480 w 1939"/>
                <a:gd name="T15" fmla="*/ 478 h 4320"/>
                <a:gd name="T16" fmla="*/ 42 w 1939"/>
                <a:gd name="T17" fmla="*/ 2268 h 4320"/>
                <a:gd name="T18" fmla="*/ 43 w 1939"/>
                <a:gd name="T19" fmla="*/ 2285 h 4320"/>
                <a:gd name="T20" fmla="*/ 994 w 1939"/>
                <a:gd name="T21" fmla="*/ 4320 h 4320"/>
                <a:gd name="T22" fmla="*/ 1623 w 1939"/>
                <a:gd name="T23" fmla="*/ 432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39" h="4320">
                  <a:moveTo>
                    <a:pt x="1623" y="4320"/>
                  </a:moveTo>
                  <a:cubicBezTo>
                    <a:pt x="1025" y="4110"/>
                    <a:pt x="635" y="3502"/>
                    <a:pt x="635" y="2764"/>
                  </a:cubicBezTo>
                  <a:cubicBezTo>
                    <a:pt x="635" y="2746"/>
                    <a:pt x="635" y="2746"/>
                    <a:pt x="635" y="2746"/>
                  </a:cubicBezTo>
                  <a:cubicBezTo>
                    <a:pt x="635" y="1910"/>
                    <a:pt x="1166" y="1220"/>
                    <a:pt x="1938" y="1137"/>
                  </a:cubicBezTo>
                  <a:cubicBezTo>
                    <a:pt x="1939" y="0"/>
                    <a:pt x="1939" y="0"/>
                    <a:pt x="1939" y="0"/>
                  </a:cubicBezTo>
                  <a:cubicBezTo>
                    <a:pt x="916" y="0"/>
                    <a:pt x="916" y="0"/>
                    <a:pt x="916" y="0"/>
                  </a:cubicBezTo>
                  <a:cubicBezTo>
                    <a:pt x="721" y="150"/>
                    <a:pt x="597" y="305"/>
                    <a:pt x="533" y="397"/>
                  </a:cubicBezTo>
                  <a:cubicBezTo>
                    <a:pt x="524" y="411"/>
                    <a:pt x="480" y="478"/>
                    <a:pt x="480" y="478"/>
                  </a:cubicBezTo>
                  <a:cubicBezTo>
                    <a:pt x="163" y="986"/>
                    <a:pt x="0" y="1601"/>
                    <a:pt x="42" y="2268"/>
                  </a:cubicBezTo>
                  <a:cubicBezTo>
                    <a:pt x="43" y="2285"/>
                    <a:pt x="43" y="2285"/>
                    <a:pt x="43" y="2285"/>
                  </a:cubicBezTo>
                  <a:cubicBezTo>
                    <a:pt x="96" y="3115"/>
                    <a:pt x="449" y="3825"/>
                    <a:pt x="994" y="4320"/>
                  </a:cubicBezTo>
                  <a:lnTo>
                    <a:pt x="1623" y="43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 name="Freeform 6">
              <a:extLst>
                <a:ext uri="{FF2B5EF4-FFF2-40B4-BE49-F238E27FC236}">
                  <a16:creationId xmlns:a16="http://schemas.microsoft.com/office/drawing/2014/main" id="{7D1D0511-D312-4EA0-87A5-ED01FC375EAC}"/>
                </a:ext>
              </a:extLst>
            </p:cNvPr>
            <p:cNvSpPr>
              <a:spLocks/>
            </p:cNvSpPr>
            <p:nvPr userDrawn="1"/>
          </p:nvSpPr>
          <p:spPr bwMode="auto">
            <a:xfrm>
              <a:off x="786" y="190"/>
              <a:ext cx="1530" cy="4148"/>
            </a:xfrm>
            <a:custGeom>
              <a:avLst/>
              <a:gdLst>
                <a:gd name="T0" fmla="*/ 711 w 1530"/>
                <a:gd name="T1" fmla="*/ 1987 h 4148"/>
                <a:gd name="T2" fmla="*/ 860 w 1530"/>
                <a:gd name="T3" fmla="*/ 1010 h 4148"/>
                <a:gd name="T4" fmla="*/ 1312 w 1530"/>
                <a:gd name="T5" fmla="*/ 0 h 4148"/>
                <a:gd name="T6" fmla="*/ 1311 w 1530"/>
                <a:gd name="T7" fmla="*/ 1 h 4148"/>
                <a:gd name="T8" fmla="*/ 0 w 1530"/>
                <a:gd name="T9" fmla="*/ 2592 h 4148"/>
                <a:gd name="T10" fmla="*/ 0 w 1530"/>
                <a:gd name="T11" fmla="*/ 2609 h 4148"/>
                <a:gd name="T12" fmla="*/ 377 w 1530"/>
                <a:gd name="T13" fmla="*/ 4148 h 4148"/>
                <a:gd name="T14" fmla="*/ 1530 w 1530"/>
                <a:gd name="T15" fmla="*/ 4148 h 4148"/>
                <a:gd name="T16" fmla="*/ 711 w 1530"/>
                <a:gd name="T17" fmla="*/ 1987 h 4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0" h="4148">
                  <a:moveTo>
                    <a:pt x="711" y="1987"/>
                  </a:moveTo>
                  <a:cubicBezTo>
                    <a:pt x="711" y="1647"/>
                    <a:pt x="763" y="1319"/>
                    <a:pt x="860" y="1010"/>
                  </a:cubicBezTo>
                  <a:cubicBezTo>
                    <a:pt x="955" y="643"/>
                    <a:pt x="1108" y="303"/>
                    <a:pt x="1312" y="0"/>
                  </a:cubicBezTo>
                  <a:cubicBezTo>
                    <a:pt x="1311" y="1"/>
                    <a:pt x="1311" y="1"/>
                    <a:pt x="1311" y="1"/>
                  </a:cubicBezTo>
                  <a:cubicBezTo>
                    <a:pt x="503" y="574"/>
                    <a:pt x="0" y="1512"/>
                    <a:pt x="0" y="2592"/>
                  </a:cubicBezTo>
                  <a:cubicBezTo>
                    <a:pt x="0" y="2609"/>
                    <a:pt x="0" y="2609"/>
                    <a:pt x="0" y="2609"/>
                  </a:cubicBezTo>
                  <a:cubicBezTo>
                    <a:pt x="0" y="3178"/>
                    <a:pt x="137" y="3700"/>
                    <a:pt x="377" y="4148"/>
                  </a:cubicBezTo>
                  <a:cubicBezTo>
                    <a:pt x="1530" y="4148"/>
                    <a:pt x="1530" y="4148"/>
                    <a:pt x="1530" y="4148"/>
                  </a:cubicBezTo>
                  <a:cubicBezTo>
                    <a:pt x="1020" y="3571"/>
                    <a:pt x="711" y="2814"/>
                    <a:pt x="711" y="198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3" name="Slide Number Placeholder 2">
            <a:extLst>
              <a:ext uri="{FF2B5EF4-FFF2-40B4-BE49-F238E27FC236}">
                <a16:creationId xmlns:a16="http://schemas.microsoft.com/office/drawing/2014/main" id="{9878BBFC-2271-4531-9310-D4B5C1D65764}"/>
              </a:ext>
            </a:extLst>
          </p:cNvPr>
          <p:cNvSpPr>
            <a:spLocks noGrp="1"/>
          </p:cNvSpPr>
          <p:nvPr>
            <p:ph type="sldNum" sz="quarter" idx="13"/>
          </p:nvPr>
        </p:nvSpPr>
        <p:spPr/>
        <p:txBody>
          <a:bodyPr/>
          <a:lstStyle/>
          <a:p>
            <a:fld id="{4B39B52A-EAD5-4CA9-B46E-2F3B4224B365}" type="slidenum">
              <a:rPr lang="en-GB" noProof="0" smtClean="0"/>
              <a:pPr/>
              <a:t>3</a:t>
            </a:fld>
            <a:endParaRPr lang="en-GB" noProof="0" dirty="0"/>
          </a:p>
        </p:txBody>
      </p:sp>
      <p:sp>
        <p:nvSpPr>
          <p:cNvPr id="4" name="Text Placeholder 3">
            <a:extLst>
              <a:ext uri="{FF2B5EF4-FFF2-40B4-BE49-F238E27FC236}">
                <a16:creationId xmlns:a16="http://schemas.microsoft.com/office/drawing/2014/main" id="{FCA68447-7C44-4460-964C-56DF9AE79390}"/>
              </a:ext>
            </a:extLst>
          </p:cNvPr>
          <p:cNvSpPr>
            <a:spLocks noGrp="1"/>
          </p:cNvSpPr>
          <p:nvPr>
            <p:ph type="body" sz="quarter" idx="11"/>
          </p:nvPr>
        </p:nvSpPr>
        <p:spPr/>
        <p:txBody>
          <a:bodyPr/>
          <a:lstStyle/>
          <a:p>
            <a:pPr marL="0" indent="0">
              <a:spcBef>
                <a:spcPts val="0"/>
              </a:spcBef>
              <a:spcAft>
                <a:spcPts val="600"/>
              </a:spcAft>
              <a:buClr>
                <a:schemeClr val="tx1">
                  <a:lumMod val="75000"/>
                  <a:lumOff val="25000"/>
                </a:schemeClr>
              </a:buClr>
              <a:buNone/>
            </a:pPr>
            <a:r>
              <a:rPr lang="en-GB" sz="2400" dirty="0">
                <a:solidFill>
                  <a:srgbClr val="F2944E"/>
                </a:solidFill>
              </a:rPr>
              <a:t>New nuclear</a:t>
            </a:r>
            <a:r>
              <a:rPr lang="en-GB" sz="2000" dirty="0">
                <a:solidFill>
                  <a:srgbClr val="F2944E"/>
                </a:solidFill>
              </a:rPr>
              <a:t> </a:t>
            </a:r>
          </a:p>
          <a:p>
            <a:pPr>
              <a:spcBef>
                <a:spcPts val="0"/>
              </a:spcBef>
              <a:spcAft>
                <a:spcPts val="600"/>
              </a:spcAft>
              <a:buClr>
                <a:schemeClr val="tx1">
                  <a:lumMod val="75000"/>
                  <a:lumOff val="25000"/>
                </a:schemeClr>
              </a:buClr>
              <a:buFont typeface="Arial" panose="020B0604020202020204" pitchFamily="34" charset="0"/>
              <a:buChar char="•"/>
            </a:pPr>
            <a:r>
              <a:rPr lang="en-GB" sz="1800" b="1" dirty="0">
                <a:solidFill>
                  <a:schemeClr val="tx1">
                    <a:lumMod val="75000"/>
                    <a:lumOff val="25000"/>
                  </a:schemeClr>
                </a:solidFill>
              </a:rPr>
              <a:t>Czech Republic</a:t>
            </a:r>
            <a:r>
              <a:rPr lang="en-GB" sz="1800" dirty="0">
                <a:solidFill>
                  <a:schemeClr val="tx1">
                    <a:lumMod val="75000"/>
                    <a:lumOff val="25000"/>
                  </a:schemeClr>
                </a:solidFill>
              </a:rPr>
              <a:t>: </a:t>
            </a:r>
          </a:p>
          <a:p>
            <a:pPr lvl="1">
              <a:spcBef>
                <a:spcPts val="0"/>
              </a:spcBef>
              <a:spcAft>
                <a:spcPts val="600"/>
              </a:spcAft>
              <a:buClr>
                <a:schemeClr val="tx1">
                  <a:lumMod val="75000"/>
                  <a:lumOff val="25000"/>
                </a:schemeClr>
              </a:buClr>
              <a:buFont typeface="Arial" panose="020B0604020202020204" pitchFamily="34" charset="0"/>
              <a:buChar char="–"/>
            </a:pPr>
            <a:r>
              <a:rPr lang="en-GB" sz="1800" dirty="0" err="1">
                <a:solidFill>
                  <a:schemeClr val="tx1">
                    <a:lumMod val="75000"/>
                    <a:lumOff val="25000"/>
                  </a:schemeClr>
                </a:solidFill>
              </a:rPr>
              <a:t>Temelin</a:t>
            </a:r>
            <a:r>
              <a:rPr lang="en-GB" sz="1800" dirty="0">
                <a:solidFill>
                  <a:schemeClr val="tx1">
                    <a:lumMod val="75000"/>
                    <a:lumOff val="25000"/>
                  </a:schemeClr>
                </a:solidFill>
              </a:rPr>
              <a:t> – 2 Units VVER-1000, finished in 2000/2002; 1000 MW </a:t>
            </a:r>
          </a:p>
          <a:p>
            <a:pPr>
              <a:spcBef>
                <a:spcPts val="0"/>
              </a:spcBef>
              <a:spcAft>
                <a:spcPts val="600"/>
              </a:spcAft>
              <a:buClr>
                <a:schemeClr val="tx1">
                  <a:lumMod val="75000"/>
                  <a:lumOff val="25000"/>
                </a:schemeClr>
              </a:buClr>
              <a:buFont typeface="Arial" panose="020B0604020202020204" pitchFamily="34" charset="0"/>
              <a:buChar char="•"/>
            </a:pPr>
            <a:r>
              <a:rPr lang="en-GB" sz="1800" b="1" dirty="0">
                <a:solidFill>
                  <a:schemeClr val="tx1">
                    <a:lumMod val="75000"/>
                    <a:lumOff val="25000"/>
                  </a:schemeClr>
                </a:solidFill>
              </a:rPr>
              <a:t>Slovakia</a:t>
            </a:r>
            <a:r>
              <a:rPr lang="en-GB" sz="1800" dirty="0">
                <a:solidFill>
                  <a:schemeClr val="tx1">
                    <a:lumMod val="75000"/>
                    <a:lumOff val="25000"/>
                  </a:schemeClr>
                </a:solidFill>
              </a:rPr>
              <a:t>: </a:t>
            </a:r>
          </a:p>
          <a:p>
            <a:pPr lvl="1">
              <a:spcBef>
                <a:spcPts val="0"/>
              </a:spcBef>
              <a:spcAft>
                <a:spcPts val="600"/>
              </a:spcAft>
              <a:buClr>
                <a:schemeClr val="tx1">
                  <a:lumMod val="75000"/>
                  <a:lumOff val="25000"/>
                </a:schemeClr>
              </a:buClr>
              <a:buFont typeface="Arial" panose="020B0604020202020204" pitchFamily="34" charset="0"/>
              <a:buChar char="–"/>
            </a:pPr>
            <a:r>
              <a:rPr lang="en-GB" sz="1800" dirty="0" err="1">
                <a:solidFill>
                  <a:schemeClr val="tx1">
                    <a:lumMod val="75000"/>
                    <a:lumOff val="25000"/>
                  </a:schemeClr>
                </a:solidFill>
              </a:rPr>
              <a:t>Mochovce</a:t>
            </a:r>
            <a:r>
              <a:rPr lang="en-GB" sz="1800" dirty="0">
                <a:solidFill>
                  <a:schemeClr val="tx1">
                    <a:lumMod val="75000"/>
                    <a:lumOff val="25000"/>
                  </a:schemeClr>
                </a:solidFill>
              </a:rPr>
              <a:t> Unit 1, VVER-440, finished in 1998, 436 MW</a:t>
            </a:r>
          </a:p>
          <a:p>
            <a:pPr lvl="1">
              <a:spcBef>
                <a:spcPts val="0"/>
              </a:spcBef>
              <a:spcAft>
                <a:spcPts val="600"/>
              </a:spcAft>
              <a:buClr>
                <a:schemeClr val="tx1">
                  <a:lumMod val="75000"/>
                  <a:lumOff val="25000"/>
                </a:schemeClr>
              </a:buClr>
              <a:buFont typeface="Arial" panose="020B0604020202020204" pitchFamily="34" charset="0"/>
              <a:buChar char="–"/>
            </a:pPr>
            <a:r>
              <a:rPr lang="en-GB" sz="1800" dirty="0" err="1">
                <a:solidFill>
                  <a:schemeClr val="tx1">
                    <a:lumMod val="75000"/>
                    <a:lumOff val="25000"/>
                  </a:schemeClr>
                </a:solidFill>
              </a:rPr>
              <a:t>Mochovce</a:t>
            </a:r>
            <a:r>
              <a:rPr lang="en-GB" sz="1800" dirty="0">
                <a:solidFill>
                  <a:schemeClr val="tx1">
                    <a:lumMod val="75000"/>
                    <a:lumOff val="25000"/>
                  </a:schemeClr>
                </a:solidFill>
              </a:rPr>
              <a:t> Unit 2, VVER-440, finished in 1999; 436 MW</a:t>
            </a:r>
          </a:p>
          <a:p>
            <a:pPr lvl="1">
              <a:spcBef>
                <a:spcPts val="0"/>
              </a:spcBef>
              <a:spcAft>
                <a:spcPts val="600"/>
              </a:spcAft>
              <a:buClr>
                <a:schemeClr val="tx1">
                  <a:lumMod val="75000"/>
                  <a:lumOff val="25000"/>
                </a:schemeClr>
              </a:buClr>
              <a:buFont typeface="Arial" panose="020B0604020202020204" pitchFamily="34" charset="0"/>
              <a:buChar char="–"/>
            </a:pPr>
            <a:r>
              <a:rPr lang="en-GB" sz="1800" dirty="0" err="1">
                <a:solidFill>
                  <a:schemeClr val="tx1">
                    <a:lumMod val="75000"/>
                    <a:lumOff val="25000"/>
                  </a:schemeClr>
                </a:solidFill>
              </a:rPr>
              <a:t>Mochivce</a:t>
            </a:r>
            <a:r>
              <a:rPr lang="en-GB" sz="1800" dirty="0">
                <a:solidFill>
                  <a:schemeClr val="tx1">
                    <a:lumMod val="75000"/>
                    <a:lumOff val="25000"/>
                  </a:schemeClr>
                </a:solidFill>
              </a:rPr>
              <a:t> Unit 3, VVER V-213, final stage – the Slovak Nuclear Regulatory Authority has issued the final authorization (2022)</a:t>
            </a:r>
          </a:p>
          <a:p>
            <a:pPr lvl="1">
              <a:spcBef>
                <a:spcPts val="0"/>
              </a:spcBef>
              <a:spcAft>
                <a:spcPts val="600"/>
              </a:spcAft>
              <a:buClr>
                <a:schemeClr val="tx1">
                  <a:lumMod val="75000"/>
                  <a:lumOff val="25000"/>
                </a:schemeClr>
              </a:buClr>
              <a:buFont typeface="Arial" panose="020B0604020202020204" pitchFamily="34" charset="0"/>
              <a:buChar char="–"/>
            </a:pPr>
            <a:r>
              <a:rPr lang="en-GB" sz="1800" dirty="0" err="1">
                <a:solidFill>
                  <a:schemeClr val="tx1">
                    <a:lumMod val="75000"/>
                    <a:lumOff val="25000"/>
                  </a:schemeClr>
                </a:solidFill>
              </a:rPr>
              <a:t>Mochivce</a:t>
            </a:r>
            <a:r>
              <a:rPr lang="en-GB" sz="1800" dirty="0">
                <a:solidFill>
                  <a:schemeClr val="tx1">
                    <a:lumMod val="75000"/>
                    <a:lumOff val="25000"/>
                  </a:schemeClr>
                </a:solidFill>
              </a:rPr>
              <a:t> Unit 4, VVER V-213, final constructions stage (2023)</a:t>
            </a:r>
          </a:p>
          <a:p>
            <a:pPr>
              <a:spcBef>
                <a:spcPts val="0"/>
              </a:spcBef>
              <a:spcAft>
                <a:spcPts val="600"/>
              </a:spcAft>
              <a:buClr>
                <a:schemeClr val="tx1">
                  <a:lumMod val="75000"/>
                  <a:lumOff val="25000"/>
                </a:schemeClr>
              </a:buClr>
              <a:buFont typeface="Arial" panose="020B0604020202020204" pitchFamily="34" charset="0"/>
              <a:buChar char="•"/>
            </a:pPr>
            <a:r>
              <a:rPr lang="en-GB" sz="1800" b="1" dirty="0">
                <a:solidFill>
                  <a:schemeClr val="tx1">
                    <a:lumMod val="75000"/>
                    <a:lumOff val="25000"/>
                  </a:schemeClr>
                </a:solidFill>
              </a:rPr>
              <a:t>Romania</a:t>
            </a:r>
            <a:r>
              <a:rPr lang="en-GB" sz="1800" dirty="0">
                <a:solidFill>
                  <a:schemeClr val="tx1">
                    <a:lumMod val="75000"/>
                    <a:lumOff val="25000"/>
                  </a:schemeClr>
                </a:solidFill>
              </a:rPr>
              <a:t>: </a:t>
            </a:r>
          </a:p>
          <a:p>
            <a:pPr lvl="1">
              <a:spcBef>
                <a:spcPts val="0"/>
              </a:spcBef>
              <a:spcAft>
                <a:spcPts val="600"/>
              </a:spcAft>
              <a:buClr>
                <a:schemeClr val="tx1">
                  <a:lumMod val="75000"/>
                  <a:lumOff val="25000"/>
                </a:schemeClr>
              </a:buClr>
              <a:buFont typeface="Arial" panose="020B0604020202020204" pitchFamily="34" charset="0"/>
              <a:buChar char="–"/>
            </a:pPr>
            <a:r>
              <a:rPr lang="en-GB" sz="1800" dirty="0" err="1">
                <a:solidFill>
                  <a:schemeClr val="tx1">
                    <a:lumMod val="75000"/>
                    <a:lumOff val="25000"/>
                  </a:schemeClr>
                </a:solidFill>
              </a:rPr>
              <a:t>Chernavoda</a:t>
            </a:r>
            <a:r>
              <a:rPr lang="en-GB" sz="1800" dirty="0">
                <a:solidFill>
                  <a:schemeClr val="tx1">
                    <a:lumMod val="75000"/>
                    <a:lumOff val="25000"/>
                  </a:schemeClr>
                </a:solidFill>
              </a:rPr>
              <a:t> Unit 1, a CANDU 6 type, finished in 1996 and produces 700 MW of electricity</a:t>
            </a:r>
          </a:p>
          <a:p>
            <a:pPr lvl="1">
              <a:spcBef>
                <a:spcPts val="0"/>
              </a:spcBef>
              <a:spcAft>
                <a:spcPts val="600"/>
              </a:spcAft>
              <a:buClr>
                <a:schemeClr val="tx1">
                  <a:lumMod val="75000"/>
                  <a:lumOff val="25000"/>
                </a:schemeClr>
              </a:buClr>
              <a:buFont typeface="Arial" panose="020B0604020202020204" pitchFamily="34" charset="0"/>
              <a:buChar char="–"/>
            </a:pPr>
            <a:r>
              <a:rPr lang="en-GB" sz="1800" dirty="0" err="1">
                <a:solidFill>
                  <a:schemeClr val="tx1">
                    <a:lumMod val="75000"/>
                    <a:lumOff val="25000"/>
                  </a:schemeClr>
                </a:solidFill>
              </a:rPr>
              <a:t>Chernavoda</a:t>
            </a:r>
            <a:r>
              <a:rPr lang="en-GB" sz="1800" dirty="0">
                <a:solidFill>
                  <a:schemeClr val="tx1">
                    <a:lumMod val="75000"/>
                    <a:lumOff val="25000"/>
                  </a:schemeClr>
                </a:solidFill>
              </a:rPr>
              <a:t> Unit 2, a CANDU 6 type, finished in 2007 and produces 700 MW of electricity</a:t>
            </a:r>
          </a:p>
          <a:p>
            <a:pPr>
              <a:spcBef>
                <a:spcPts val="0"/>
              </a:spcBef>
              <a:spcAft>
                <a:spcPts val="600"/>
              </a:spcAft>
              <a:buClr>
                <a:schemeClr val="tx1">
                  <a:lumMod val="75000"/>
                  <a:lumOff val="25000"/>
                </a:schemeClr>
              </a:buClr>
              <a:buFont typeface="Arial" panose="020B0604020202020204" pitchFamily="34" charset="0"/>
              <a:buChar char="•"/>
            </a:pPr>
            <a:endParaRPr lang="en-GB" sz="1800" dirty="0">
              <a:solidFill>
                <a:schemeClr val="tx1">
                  <a:lumMod val="75000"/>
                  <a:lumOff val="25000"/>
                </a:schemeClr>
              </a:solidFill>
            </a:endParaRPr>
          </a:p>
        </p:txBody>
      </p:sp>
      <p:sp>
        <p:nvSpPr>
          <p:cNvPr id="10" name="Text Placeholder 9">
            <a:extLst>
              <a:ext uri="{FF2B5EF4-FFF2-40B4-BE49-F238E27FC236}">
                <a16:creationId xmlns:a16="http://schemas.microsoft.com/office/drawing/2014/main" id="{2BB7690C-018D-449C-830D-559BAA48D3DF}"/>
              </a:ext>
            </a:extLst>
          </p:cNvPr>
          <p:cNvSpPr>
            <a:spLocks noGrp="1"/>
          </p:cNvSpPr>
          <p:nvPr>
            <p:ph type="body" sz="quarter" idx="10"/>
          </p:nvPr>
        </p:nvSpPr>
        <p:spPr/>
        <p:txBody>
          <a:bodyPr/>
          <a:lstStyle/>
          <a:p>
            <a:r>
              <a:rPr lang="en-GB" dirty="0"/>
              <a:t>Successfully implemented Nuclear Projects in CEE </a:t>
            </a:r>
            <a:br>
              <a:rPr lang="en-GB" dirty="0"/>
            </a:br>
            <a:r>
              <a:rPr lang="en-GB" dirty="0"/>
              <a:t>since the changes </a:t>
            </a:r>
          </a:p>
        </p:txBody>
      </p:sp>
    </p:spTree>
    <p:extLst>
      <p:ext uri="{BB962C8B-B14F-4D97-AF65-F5344CB8AC3E}">
        <p14:creationId xmlns:p14="http://schemas.microsoft.com/office/powerpoint/2010/main" val="4209408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130134B-1A44-43CB-AD28-C6E3AF3DD8D9}"/>
              </a:ext>
            </a:extLst>
          </p:cNvPr>
          <p:cNvGrpSpPr>
            <a:grpSpLocks noChangeAspect="1"/>
          </p:cNvGrpSpPr>
          <p:nvPr/>
        </p:nvGrpSpPr>
        <p:grpSpPr bwMode="auto">
          <a:xfrm>
            <a:off x="7343777" y="1"/>
            <a:ext cx="4848223" cy="6857999"/>
            <a:chOff x="786" y="18"/>
            <a:chExt cx="3054" cy="4320"/>
          </a:xfrm>
          <a:solidFill>
            <a:schemeClr val="tx1">
              <a:lumMod val="75000"/>
              <a:lumOff val="25000"/>
              <a:alpha val="4000"/>
            </a:schemeClr>
          </a:solidFill>
        </p:grpSpPr>
        <p:sp>
          <p:nvSpPr>
            <p:cNvPr id="6" name="Freeform 5">
              <a:extLst>
                <a:ext uri="{FF2B5EF4-FFF2-40B4-BE49-F238E27FC236}">
                  <a16:creationId xmlns:a16="http://schemas.microsoft.com/office/drawing/2014/main" id="{1DCA9625-E92E-49FB-BC28-B754EB08AF3E}"/>
                </a:ext>
              </a:extLst>
            </p:cNvPr>
            <p:cNvSpPr>
              <a:spLocks/>
            </p:cNvSpPr>
            <p:nvPr userDrawn="1"/>
          </p:nvSpPr>
          <p:spPr bwMode="auto">
            <a:xfrm>
              <a:off x="1900" y="18"/>
              <a:ext cx="1940" cy="4320"/>
            </a:xfrm>
            <a:custGeom>
              <a:avLst/>
              <a:gdLst>
                <a:gd name="T0" fmla="*/ 1623 w 1939"/>
                <a:gd name="T1" fmla="*/ 4320 h 4320"/>
                <a:gd name="T2" fmla="*/ 635 w 1939"/>
                <a:gd name="T3" fmla="*/ 2764 h 4320"/>
                <a:gd name="T4" fmla="*/ 635 w 1939"/>
                <a:gd name="T5" fmla="*/ 2746 h 4320"/>
                <a:gd name="T6" fmla="*/ 1938 w 1939"/>
                <a:gd name="T7" fmla="*/ 1137 h 4320"/>
                <a:gd name="T8" fmla="*/ 1939 w 1939"/>
                <a:gd name="T9" fmla="*/ 0 h 4320"/>
                <a:gd name="T10" fmla="*/ 916 w 1939"/>
                <a:gd name="T11" fmla="*/ 0 h 4320"/>
                <a:gd name="T12" fmla="*/ 533 w 1939"/>
                <a:gd name="T13" fmla="*/ 397 h 4320"/>
                <a:gd name="T14" fmla="*/ 480 w 1939"/>
                <a:gd name="T15" fmla="*/ 478 h 4320"/>
                <a:gd name="T16" fmla="*/ 42 w 1939"/>
                <a:gd name="T17" fmla="*/ 2268 h 4320"/>
                <a:gd name="T18" fmla="*/ 43 w 1939"/>
                <a:gd name="T19" fmla="*/ 2285 h 4320"/>
                <a:gd name="T20" fmla="*/ 994 w 1939"/>
                <a:gd name="T21" fmla="*/ 4320 h 4320"/>
                <a:gd name="T22" fmla="*/ 1623 w 1939"/>
                <a:gd name="T23" fmla="*/ 432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39" h="4320">
                  <a:moveTo>
                    <a:pt x="1623" y="4320"/>
                  </a:moveTo>
                  <a:cubicBezTo>
                    <a:pt x="1025" y="4110"/>
                    <a:pt x="635" y="3502"/>
                    <a:pt x="635" y="2764"/>
                  </a:cubicBezTo>
                  <a:cubicBezTo>
                    <a:pt x="635" y="2746"/>
                    <a:pt x="635" y="2746"/>
                    <a:pt x="635" y="2746"/>
                  </a:cubicBezTo>
                  <a:cubicBezTo>
                    <a:pt x="635" y="1910"/>
                    <a:pt x="1166" y="1220"/>
                    <a:pt x="1938" y="1137"/>
                  </a:cubicBezTo>
                  <a:cubicBezTo>
                    <a:pt x="1939" y="0"/>
                    <a:pt x="1939" y="0"/>
                    <a:pt x="1939" y="0"/>
                  </a:cubicBezTo>
                  <a:cubicBezTo>
                    <a:pt x="916" y="0"/>
                    <a:pt x="916" y="0"/>
                    <a:pt x="916" y="0"/>
                  </a:cubicBezTo>
                  <a:cubicBezTo>
                    <a:pt x="721" y="150"/>
                    <a:pt x="597" y="305"/>
                    <a:pt x="533" y="397"/>
                  </a:cubicBezTo>
                  <a:cubicBezTo>
                    <a:pt x="524" y="411"/>
                    <a:pt x="480" y="478"/>
                    <a:pt x="480" y="478"/>
                  </a:cubicBezTo>
                  <a:cubicBezTo>
                    <a:pt x="163" y="986"/>
                    <a:pt x="0" y="1601"/>
                    <a:pt x="42" y="2268"/>
                  </a:cubicBezTo>
                  <a:cubicBezTo>
                    <a:pt x="43" y="2285"/>
                    <a:pt x="43" y="2285"/>
                    <a:pt x="43" y="2285"/>
                  </a:cubicBezTo>
                  <a:cubicBezTo>
                    <a:pt x="96" y="3115"/>
                    <a:pt x="449" y="3825"/>
                    <a:pt x="994" y="4320"/>
                  </a:cubicBezTo>
                  <a:lnTo>
                    <a:pt x="1623" y="43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 name="Freeform 6">
              <a:extLst>
                <a:ext uri="{FF2B5EF4-FFF2-40B4-BE49-F238E27FC236}">
                  <a16:creationId xmlns:a16="http://schemas.microsoft.com/office/drawing/2014/main" id="{7D1D0511-D312-4EA0-87A5-ED01FC375EAC}"/>
                </a:ext>
              </a:extLst>
            </p:cNvPr>
            <p:cNvSpPr>
              <a:spLocks/>
            </p:cNvSpPr>
            <p:nvPr userDrawn="1"/>
          </p:nvSpPr>
          <p:spPr bwMode="auto">
            <a:xfrm>
              <a:off x="786" y="190"/>
              <a:ext cx="1530" cy="4148"/>
            </a:xfrm>
            <a:custGeom>
              <a:avLst/>
              <a:gdLst>
                <a:gd name="T0" fmla="*/ 711 w 1530"/>
                <a:gd name="T1" fmla="*/ 1987 h 4148"/>
                <a:gd name="T2" fmla="*/ 860 w 1530"/>
                <a:gd name="T3" fmla="*/ 1010 h 4148"/>
                <a:gd name="T4" fmla="*/ 1312 w 1530"/>
                <a:gd name="T5" fmla="*/ 0 h 4148"/>
                <a:gd name="T6" fmla="*/ 1311 w 1530"/>
                <a:gd name="T7" fmla="*/ 1 h 4148"/>
                <a:gd name="T8" fmla="*/ 0 w 1530"/>
                <a:gd name="T9" fmla="*/ 2592 h 4148"/>
                <a:gd name="T10" fmla="*/ 0 w 1530"/>
                <a:gd name="T11" fmla="*/ 2609 h 4148"/>
                <a:gd name="T12" fmla="*/ 377 w 1530"/>
                <a:gd name="T13" fmla="*/ 4148 h 4148"/>
                <a:gd name="T14" fmla="*/ 1530 w 1530"/>
                <a:gd name="T15" fmla="*/ 4148 h 4148"/>
                <a:gd name="T16" fmla="*/ 711 w 1530"/>
                <a:gd name="T17" fmla="*/ 1987 h 4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0" h="4148">
                  <a:moveTo>
                    <a:pt x="711" y="1987"/>
                  </a:moveTo>
                  <a:cubicBezTo>
                    <a:pt x="711" y="1647"/>
                    <a:pt x="763" y="1319"/>
                    <a:pt x="860" y="1010"/>
                  </a:cubicBezTo>
                  <a:cubicBezTo>
                    <a:pt x="955" y="643"/>
                    <a:pt x="1108" y="303"/>
                    <a:pt x="1312" y="0"/>
                  </a:cubicBezTo>
                  <a:cubicBezTo>
                    <a:pt x="1311" y="1"/>
                    <a:pt x="1311" y="1"/>
                    <a:pt x="1311" y="1"/>
                  </a:cubicBezTo>
                  <a:cubicBezTo>
                    <a:pt x="503" y="574"/>
                    <a:pt x="0" y="1512"/>
                    <a:pt x="0" y="2592"/>
                  </a:cubicBezTo>
                  <a:cubicBezTo>
                    <a:pt x="0" y="2609"/>
                    <a:pt x="0" y="2609"/>
                    <a:pt x="0" y="2609"/>
                  </a:cubicBezTo>
                  <a:cubicBezTo>
                    <a:pt x="0" y="3178"/>
                    <a:pt x="137" y="3700"/>
                    <a:pt x="377" y="4148"/>
                  </a:cubicBezTo>
                  <a:cubicBezTo>
                    <a:pt x="1530" y="4148"/>
                    <a:pt x="1530" y="4148"/>
                    <a:pt x="1530" y="4148"/>
                  </a:cubicBezTo>
                  <a:cubicBezTo>
                    <a:pt x="1020" y="3571"/>
                    <a:pt x="711" y="2814"/>
                    <a:pt x="711" y="198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3" name="Slide Number Placeholder 2">
            <a:extLst>
              <a:ext uri="{FF2B5EF4-FFF2-40B4-BE49-F238E27FC236}">
                <a16:creationId xmlns:a16="http://schemas.microsoft.com/office/drawing/2014/main" id="{9878BBFC-2271-4531-9310-D4B5C1D65764}"/>
              </a:ext>
            </a:extLst>
          </p:cNvPr>
          <p:cNvSpPr>
            <a:spLocks noGrp="1"/>
          </p:cNvSpPr>
          <p:nvPr>
            <p:ph type="sldNum" sz="quarter" idx="13"/>
          </p:nvPr>
        </p:nvSpPr>
        <p:spPr/>
        <p:txBody>
          <a:bodyPr/>
          <a:lstStyle/>
          <a:p>
            <a:fld id="{4B39B52A-EAD5-4CA9-B46E-2F3B4224B365}" type="slidenum">
              <a:rPr lang="en-GB" noProof="0" smtClean="0"/>
              <a:pPr/>
              <a:t>4</a:t>
            </a:fld>
            <a:endParaRPr lang="en-GB" noProof="0" dirty="0"/>
          </a:p>
        </p:txBody>
      </p:sp>
      <p:sp>
        <p:nvSpPr>
          <p:cNvPr id="4" name="Text Placeholder 3">
            <a:extLst>
              <a:ext uri="{FF2B5EF4-FFF2-40B4-BE49-F238E27FC236}">
                <a16:creationId xmlns:a16="http://schemas.microsoft.com/office/drawing/2014/main" id="{FCA68447-7C44-4460-964C-56DF9AE79390}"/>
              </a:ext>
            </a:extLst>
          </p:cNvPr>
          <p:cNvSpPr>
            <a:spLocks noGrp="1"/>
          </p:cNvSpPr>
          <p:nvPr>
            <p:ph type="body" sz="quarter" idx="11"/>
          </p:nvPr>
        </p:nvSpPr>
        <p:spPr>
          <a:xfrm>
            <a:off x="576000" y="1868400"/>
            <a:ext cx="11040000" cy="3905867"/>
          </a:xfrm>
        </p:spPr>
        <p:txBody>
          <a:bodyPr numCol="2" spcCol="360000"/>
          <a:lstStyle/>
          <a:p>
            <a:pPr>
              <a:spcBef>
                <a:spcPts val="0"/>
              </a:spcBef>
              <a:spcAft>
                <a:spcPts val="600"/>
              </a:spcAft>
              <a:buClr>
                <a:schemeClr val="tx1">
                  <a:lumMod val="75000"/>
                  <a:lumOff val="25000"/>
                </a:schemeClr>
              </a:buClr>
              <a:buFont typeface="Arial" panose="020B0604020202020204" pitchFamily="34" charset="0"/>
              <a:buChar char="•"/>
            </a:pPr>
            <a:r>
              <a:rPr lang="en-GB" sz="1400" dirty="0">
                <a:solidFill>
                  <a:schemeClr val="tx1">
                    <a:lumMod val="75000"/>
                    <a:lumOff val="25000"/>
                  </a:schemeClr>
                </a:solidFill>
              </a:rPr>
              <a:t>EDF will restart all its nuclear power reactors this winter</a:t>
            </a:r>
          </a:p>
          <a:p>
            <a:pPr>
              <a:spcBef>
                <a:spcPts val="0"/>
              </a:spcBef>
              <a:spcAft>
                <a:spcPts val="600"/>
              </a:spcAft>
              <a:buClr>
                <a:schemeClr val="tx1">
                  <a:lumMod val="75000"/>
                  <a:lumOff val="25000"/>
                </a:schemeClr>
              </a:buClr>
              <a:buFont typeface="Arial" panose="020B0604020202020204" pitchFamily="34" charset="0"/>
              <a:buChar char="•"/>
            </a:pPr>
            <a:r>
              <a:rPr lang="en-GB" sz="1400" dirty="0">
                <a:solidFill>
                  <a:schemeClr val="tx1">
                    <a:lumMod val="75000"/>
                    <a:lumOff val="25000"/>
                  </a:schemeClr>
                </a:solidFill>
              </a:rPr>
              <a:t>The UK government will provide GBP 700 million (USD 807 million) in funding for the </a:t>
            </a:r>
            <a:r>
              <a:rPr lang="en-GB" sz="1400" b="1" dirty="0">
                <a:solidFill>
                  <a:schemeClr val="tx1">
                    <a:lumMod val="75000"/>
                    <a:lumOff val="25000"/>
                  </a:schemeClr>
                </a:solidFill>
              </a:rPr>
              <a:t>Sizewell C</a:t>
            </a:r>
            <a:r>
              <a:rPr lang="en-GB" sz="1400" dirty="0">
                <a:solidFill>
                  <a:schemeClr val="tx1">
                    <a:lumMod val="75000"/>
                    <a:lumOff val="25000"/>
                  </a:schemeClr>
                </a:solidFill>
              </a:rPr>
              <a:t> NPP</a:t>
            </a:r>
          </a:p>
          <a:p>
            <a:pPr>
              <a:spcBef>
                <a:spcPts val="0"/>
              </a:spcBef>
              <a:spcAft>
                <a:spcPts val="600"/>
              </a:spcAft>
              <a:buClr>
                <a:schemeClr val="tx1">
                  <a:lumMod val="75000"/>
                  <a:lumOff val="25000"/>
                </a:schemeClr>
              </a:buClr>
              <a:buFont typeface="Arial" panose="020B0604020202020204" pitchFamily="34" charset="0"/>
              <a:buChar char="•"/>
            </a:pPr>
            <a:r>
              <a:rPr lang="en-GB" sz="1400" dirty="0">
                <a:solidFill>
                  <a:schemeClr val="tx1">
                    <a:lumMod val="75000"/>
                    <a:lumOff val="25000"/>
                  </a:schemeClr>
                </a:solidFill>
              </a:rPr>
              <a:t>Hungary's National Atomic Energy Office has granted a construction license for two VVER-1200 reactors at the </a:t>
            </a:r>
            <a:r>
              <a:rPr lang="en-GB" sz="1400" b="1" dirty="0" err="1">
                <a:solidFill>
                  <a:schemeClr val="tx1">
                    <a:lumMod val="75000"/>
                    <a:lumOff val="25000"/>
                  </a:schemeClr>
                </a:solidFill>
              </a:rPr>
              <a:t>Paks</a:t>
            </a:r>
            <a:r>
              <a:rPr lang="en-GB" sz="1400" b="1" dirty="0">
                <a:solidFill>
                  <a:schemeClr val="tx1">
                    <a:lumMod val="75000"/>
                    <a:lumOff val="25000"/>
                  </a:schemeClr>
                </a:solidFill>
              </a:rPr>
              <a:t> II </a:t>
            </a:r>
            <a:r>
              <a:rPr lang="en-GB" sz="1400" dirty="0">
                <a:solidFill>
                  <a:schemeClr val="tx1">
                    <a:lumMod val="75000"/>
                    <a:lumOff val="25000"/>
                  </a:schemeClr>
                </a:solidFill>
              </a:rPr>
              <a:t>NPP site</a:t>
            </a:r>
          </a:p>
          <a:p>
            <a:pPr>
              <a:spcBef>
                <a:spcPts val="0"/>
              </a:spcBef>
              <a:spcAft>
                <a:spcPts val="600"/>
              </a:spcAft>
              <a:buClr>
                <a:schemeClr val="tx1">
                  <a:lumMod val="75000"/>
                  <a:lumOff val="25000"/>
                </a:schemeClr>
              </a:buClr>
              <a:buFont typeface="Arial" panose="020B0604020202020204" pitchFamily="34" charset="0"/>
              <a:buChar char="•"/>
            </a:pPr>
            <a:r>
              <a:rPr lang="en-GB" sz="1400" dirty="0">
                <a:solidFill>
                  <a:schemeClr val="tx1">
                    <a:lumMod val="75000"/>
                    <a:lumOff val="25000"/>
                  </a:schemeClr>
                </a:solidFill>
              </a:rPr>
              <a:t>The Slovak Nuclear Regulatory Authority has issued the final authorization for commissioning </a:t>
            </a:r>
            <a:r>
              <a:rPr lang="en-GB" sz="1400" b="1" dirty="0">
                <a:solidFill>
                  <a:schemeClr val="tx1">
                    <a:lumMod val="75000"/>
                    <a:lumOff val="25000"/>
                  </a:schemeClr>
                </a:solidFill>
              </a:rPr>
              <a:t>unit 3 of the </a:t>
            </a:r>
            <a:r>
              <a:rPr lang="en-GB" sz="1400" b="1" dirty="0" err="1">
                <a:solidFill>
                  <a:schemeClr val="tx1">
                    <a:lumMod val="75000"/>
                    <a:lumOff val="25000"/>
                  </a:schemeClr>
                </a:solidFill>
              </a:rPr>
              <a:t>Mochovce</a:t>
            </a:r>
            <a:r>
              <a:rPr lang="en-GB" sz="1400" b="1" dirty="0">
                <a:solidFill>
                  <a:schemeClr val="tx1">
                    <a:lumMod val="75000"/>
                    <a:lumOff val="25000"/>
                  </a:schemeClr>
                </a:solidFill>
              </a:rPr>
              <a:t> </a:t>
            </a:r>
            <a:r>
              <a:rPr lang="en-GB" sz="1400" dirty="0">
                <a:solidFill>
                  <a:schemeClr val="tx1">
                    <a:lumMod val="75000"/>
                    <a:lumOff val="25000"/>
                  </a:schemeClr>
                </a:solidFill>
              </a:rPr>
              <a:t>NPP</a:t>
            </a:r>
          </a:p>
          <a:p>
            <a:pPr>
              <a:spcBef>
                <a:spcPts val="0"/>
              </a:spcBef>
              <a:spcAft>
                <a:spcPts val="600"/>
              </a:spcAft>
              <a:buClr>
                <a:schemeClr val="tx1">
                  <a:lumMod val="75000"/>
                  <a:lumOff val="25000"/>
                </a:schemeClr>
              </a:buClr>
              <a:buFont typeface="Arial" panose="020B0604020202020204" pitchFamily="34" charset="0"/>
              <a:buChar char="•"/>
            </a:pPr>
            <a:r>
              <a:rPr lang="en-GB" sz="1400" dirty="0">
                <a:solidFill>
                  <a:schemeClr val="tx1">
                    <a:lumMod val="75000"/>
                    <a:lumOff val="25000"/>
                  </a:schemeClr>
                </a:solidFill>
              </a:rPr>
              <a:t>The </a:t>
            </a:r>
            <a:r>
              <a:rPr lang="en-GB" sz="1400" b="1" dirty="0">
                <a:solidFill>
                  <a:schemeClr val="tx1">
                    <a:lumMod val="75000"/>
                    <a:lumOff val="25000"/>
                  </a:schemeClr>
                </a:solidFill>
              </a:rPr>
              <a:t>US Senate </a:t>
            </a:r>
            <a:r>
              <a:rPr lang="en-GB" sz="1400" dirty="0">
                <a:solidFill>
                  <a:schemeClr val="tx1">
                    <a:lumMod val="75000"/>
                    <a:lumOff val="25000"/>
                  </a:schemeClr>
                </a:solidFill>
              </a:rPr>
              <a:t>has voted to pass the Inflation Reduction Act. The wide-ranging bill </a:t>
            </a:r>
            <a:r>
              <a:rPr lang="en-GB" sz="1400" b="1" dirty="0">
                <a:solidFill>
                  <a:schemeClr val="tx1">
                    <a:lumMod val="75000"/>
                    <a:lumOff val="25000"/>
                  </a:schemeClr>
                </a:solidFill>
              </a:rPr>
              <a:t>includes support for existing and new nuclear</a:t>
            </a:r>
            <a:endParaRPr lang="en-GB" sz="1400" dirty="0">
              <a:solidFill>
                <a:schemeClr val="tx1">
                  <a:lumMod val="75000"/>
                  <a:lumOff val="25000"/>
                </a:schemeClr>
              </a:solidFill>
            </a:endParaRPr>
          </a:p>
          <a:p>
            <a:pPr>
              <a:spcBef>
                <a:spcPts val="0"/>
              </a:spcBef>
              <a:spcAft>
                <a:spcPts val="600"/>
              </a:spcAft>
              <a:buClr>
                <a:schemeClr val="tx1">
                  <a:lumMod val="75000"/>
                  <a:lumOff val="25000"/>
                </a:schemeClr>
              </a:buClr>
              <a:buFont typeface="Arial" panose="020B0604020202020204" pitchFamily="34" charset="0"/>
              <a:buChar char="•"/>
            </a:pPr>
            <a:r>
              <a:rPr lang="en-GB" sz="1400" dirty="0">
                <a:solidFill>
                  <a:schemeClr val="tx1">
                    <a:lumMod val="75000"/>
                    <a:lumOff val="25000"/>
                  </a:schemeClr>
                </a:solidFill>
              </a:rPr>
              <a:t>The US Nuclear Regulatory Commission has announced it certifies </a:t>
            </a:r>
            <a:r>
              <a:rPr lang="en-GB" sz="1400" b="1" dirty="0" err="1">
                <a:solidFill>
                  <a:schemeClr val="tx1">
                    <a:lumMod val="75000"/>
                    <a:lumOff val="25000"/>
                  </a:schemeClr>
                </a:solidFill>
              </a:rPr>
              <a:t>NuScale's</a:t>
            </a:r>
            <a:r>
              <a:rPr lang="en-GB" sz="1400" b="1" dirty="0">
                <a:solidFill>
                  <a:schemeClr val="tx1">
                    <a:lumMod val="75000"/>
                    <a:lumOff val="25000"/>
                  </a:schemeClr>
                </a:solidFill>
              </a:rPr>
              <a:t> small modular reactor design for use in the USA</a:t>
            </a:r>
            <a:r>
              <a:rPr lang="en-GB" sz="1400" dirty="0">
                <a:solidFill>
                  <a:schemeClr val="tx1">
                    <a:lumMod val="75000"/>
                    <a:lumOff val="25000"/>
                  </a:schemeClr>
                </a:solidFill>
              </a:rPr>
              <a:t>. The reactor is the first SMR design to be certified by the NRC</a:t>
            </a:r>
          </a:p>
          <a:p>
            <a:pPr>
              <a:spcBef>
                <a:spcPts val="0"/>
              </a:spcBef>
              <a:spcAft>
                <a:spcPts val="600"/>
              </a:spcAft>
              <a:buClr>
                <a:schemeClr val="tx1">
                  <a:lumMod val="75000"/>
                  <a:lumOff val="25000"/>
                </a:schemeClr>
              </a:buClr>
              <a:buFont typeface="Arial" panose="020B0604020202020204" pitchFamily="34" charset="0"/>
              <a:buChar char="•"/>
            </a:pPr>
            <a:r>
              <a:rPr lang="en-GB" sz="1400" dirty="0" err="1">
                <a:solidFill>
                  <a:schemeClr val="tx1">
                    <a:lumMod val="75000"/>
                    <a:lumOff val="25000"/>
                  </a:schemeClr>
                </a:solidFill>
              </a:rPr>
              <a:t>Candu</a:t>
            </a:r>
            <a:r>
              <a:rPr lang="en-GB" sz="1400" dirty="0">
                <a:solidFill>
                  <a:schemeClr val="tx1">
                    <a:lumMod val="75000"/>
                    <a:lumOff val="25000"/>
                  </a:schemeClr>
                </a:solidFill>
              </a:rPr>
              <a:t> signed the first contract for the </a:t>
            </a:r>
            <a:r>
              <a:rPr lang="en-GB" sz="1400" b="1" dirty="0">
                <a:solidFill>
                  <a:schemeClr val="tx1">
                    <a:lumMod val="75000"/>
                    <a:lumOff val="25000"/>
                  </a:schemeClr>
                </a:solidFill>
              </a:rPr>
              <a:t>refurbishment of unit 1 at </a:t>
            </a:r>
            <a:r>
              <a:rPr lang="en-GB" sz="1400" b="1" dirty="0" err="1">
                <a:solidFill>
                  <a:schemeClr val="tx1">
                    <a:lumMod val="75000"/>
                    <a:lumOff val="25000"/>
                  </a:schemeClr>
                </a:solidFill>
              </a:rPr>
              <a:t>Cernavoda</a:t>
            </a:r>
            <a:r>
              <a:rPr lang="en-GB" sz="1400" b="1" dirty="0">
                <a:solidFill>
                  <a:schemeClr val="tx1">
                    <a:lumMod val="75000"/>
                    <a:lumOff val="25000"/>
                  </a:schemeClr>
                </a:solidFill>
              </a:rPr>
              <a:t> NPP</a:t>
            </a:r>
            <a:r>
              <a:rPr lang="en-GB" sz="1400" dirty="0">
                <a:solidFill>
                  <a:schemeClr val="tx1">
                    <a:lumMod val="75000"/>
                    <a:lumOff val="25000"/>
                  </a:schemeClr>
                </a:solidFill>
              </a:rPr>
              <a:t>. The re-tubing of the reactor will take its operational life to 2060</a:t>
            </a:r>
          </a:p>
          <a:p>
            <a:pPr>
              <a:spcBef>
                <a:spcPts val="0"/>
              </a:spcBef>
              <a:spcAft>
                <a:spcPts val="600"/>
              </a:spcAft>
              <a:buClr>
                <a:schemeClr val="tx1">
                  <a:lumMod val="75000"/>
                  <a:lumOff val="25000"/>
                </a:schemeClr>
              </a:buClr>
              <a:buFont typeface="Arial" panose="020B0604020202020204" pitchFamily="34" charset="0"/>
              <a:buChar char="•"/>
            </a:pPr>
            <a:r>
              <a:rPr lang="en-GB" sz="1400" b="1" dirty="0">
                <a:solidFill>
                  <a:schemeClr val="tx1">
                    <a:lumMod val="75000"/>
                    <a:lumOff val="25000"/>
                  </a:schemeClr>
                </a:solidFill>
              </a:rPr>
              <a:t>Unit 3 of the </a:t>
            </a:r>
            <a:r>
              <a:rPr lang="en-GB" sz="1400" b="1" dirty="0" err="1">
                <a:solidFill>
                  <a:schemeClr val="tx1">
                    <a:lumMod val="75000"/>
                    <a:lumOff val="25000"/>
                  </a:schemeClr>
                </a:solidFill>
              </a:rPr>
              <a:t>Kakrapar</a:t>
            </a:r>
            <a:r>
              <a:rPr lang="en-GB" sz="1400" b="1" dirty="0">
                <a:solidFill>
                  <a:schemeClr val="tx1">
                    <a:lumMod val="75000"/>
                    <a:lumOff val="25000"/>
                  </a:schemeClr>
                </a:solidFill>
              </a:rPr>
              <a:t> NPP </a:t>
            </a:r>
            <a:r>
              <a:rPr lang="en-GB" sz="1400" dirty="0">
                <a:solidFill>
                  <a:schemeClr val="tx1">
                    <a:lumMod val="75000"/>
                    <a:lumOff val="25000"/>
                  </a:schemeClr>
                </a:solidFill>
              </a:rPr>
              <a:t>in India is expected to enter commercial operation by December 2022</a:t>
            </a:r>
          </a:p>
          <a:p>
            <a:pPr>
              <a:spcBef>
                <a:spcPts val="0"/>
              </a:spcBef>
              <a:spcAft>
                <a:spcPts val="600"/>
              </a:spcAft>
              <a:buClr>
                <a:schemeClr val="tx1">
                  <a:lumMod val="75000"/>
                  <a:lumOff val="25000"/>
                </a:schemeClr>
              </a:buClr>
              <a:buFont typeface="Arial" panose="020B0604020202020204" pitchFamily="34" charset="0"/>
              <a:buChar char="•"/>
            </a:pPr>
            <a:r>
              <a:rPr lang="en-GB" sz="1400" b="1" dirty="0">
                <a:solidFill>
                  <a:schemeClr val="tx1">
                    <a:lumMod val="75000"/>
                    <a:lumOff val="25000"/>
                  </a:schemeClr>
                </a:solidFill>
              </a:rPr>
              <a:t>Unit 1 of the Shin </a:t>
            </a:r>
            <a:r>
              <a:rPr lang="en-GB" sz="1400" b="1" dirty="0" err="1">
                <a:solidFill>
                  <a:schemeClr val="tx1">
                    <a:lumMod val="75000"/>
                    <a:lumOff val="25000"/>
                  </a:schemeClr>
                </a:solidFill>
              </a:rPr>
              <a:t>Hanul</a:t>
            </a:r>
            <a:r>
              <a:rPr lang="en-GB" sz="1400" b="1" dirty="0">
                <a:solidFill>
                  <a:schemeClr val="tx1">
                    <a:lumMod val="75000"/>
                    <a:lumOff val="25000"/>
                  </a:schemeClr>
                </a:solidFill>
              </a:rPr>
              <a:t> NPP </a:t>
            </a:r>
            <a:r>
              <a:rPr lang="en-GB" sz="1400" dirty="0">
                <a:solidFill>
                  <a:schemeClr val="tx1">
                    <a:lumMod val="75000"/>
                    <a:lumOff val="25000"/>
                  </a:schemeClr>
                </a:solidFill>
              </a:rPr>
              <a:t>is scheduled to enter commercial operation in September 2022</a:t>
            </a:r>
          </a:p>
          <a:p>
            <a:pPr>
              <a:spcBef>
                <a:spcPts val="0"/>
              </a:spcBef>
              <a:spcAft>
                <a:spcPts val="600"/>
              </a:spcAft>
              <a:buClr>
                <a:schemeClr val="tx1">
                  <a:lumMod val="75000"/>
                  <a:lumOff val="25000"/>
                </a:schemeClr>
              </a:buClr>
              <a:buFont typeface="Arial" panose="020B0604020202020204" pitchFamily="34" charset="0"/>
              <a:buChar char="•"/>
            </a:pPr>
            <a:r>
              <a:rPr lang="en-GB" sz="1400" dirty="0">
                <a:solidFill>
                  <a:schemeClr val="tx1">
                    <a:lumMod val="75000"/>
                    <a:lumOff val="25000"/>
                  </a:schemeClr>
                </a:solidFill>
              </a:rPr>
              <a:t>The </a:t>
            </a:r>
            <a:r>
              <a:rPr lang="en-GB" sz="1400" b="1" dirty="0">
                <a:solidFill>
                  <a:schemeClr val="tx1">
                    <a:lumMod val="75000"/>
                    <a:lumOff val="25000"/>
                  </a:schemeClr>
                </a:solidFill>
              </a:rPr>
              <a:t>IAEA</a:t>
            </a:r>
            <a:r>
              <a:rPr lang="en-GB" sz="1400" dirty="0">
                <a:solidFill>
                  <a:schemeClr val="tx1">
                    <a:lumMod val="75000"/>
                    <a:lumOff val="25000"/>
                  </a:schemeClr>
                </a:solidFill>
              </a:rPr>
              <a:t> has launched a new initiative aimed at accelerating the safe and secure deployment of advanced nuclear reactors, with a particular focus on </a:t>
            </a:r>
            <a:r>
              <a:rPr lang="en-GB" sz="1400" b="1" dirty="0">
                <a:solidFill>
                  <a:schemeClr val="tx1">
                    <a:lumMod val="75000"/>
                    <a:lumOff val="25000"/>
                  </a:schemeClr>
                </a:solidFill>
              </a:rPr>
              <a:t>SMRs</a:t>
            </a:r>
            <a:endParaRPr lang="en-GB" sz="1400" dirty="0">
              <a:solidFill>
                <a:schemeClr val="tx1">
                  <a:lumMod val="75000"/>
                  <a:lumOff val="25000"/>
                </a:schemeClr>
              </a:solidFill>
            </a:endParaRPr>
          </a:p>
          <a:p>
            <a:pPr>
              <a:spcBef>
                <a:spcPts val="0"/>
              </a:spcBef>
              <a:spcAft>
                <a:spcPts val="600"/>
              </a:spcAft>
              <a:buClr>
                <a:schemeClr val="tx1">
                  <a:lumMod val="75000"/>
                  <a:lumOff val="25000"/>
                </a:schemeClr>
              </a:buClr>
              <a:buFont typeface="Arial" panose="020B0604020202020204" pitchFamily="34" charset="0"/>
              <a:buChar char="•"/>
            </a:pPr>
            <a:r>
              <a:rPr lang="en-GB" sz="1400" dirty="0">
                <a:solidFill>
                  <a:schemeClr val="tx1">
                    <a:lumMod val="75000"/>
                    <a:lumOff val="25000"/>
                  </a:schemeClr>
                </a:solidFill>
              </a:rPr>
              <a:t>The Egyptian Nuclear and Radiological Regulatory Authority has issued a construction license to the Nuclear Power Plants Authority for unit 1 of the planned four-unit </a:t>
            </a:r>
            <a:r>
              <a:rPr lang="en-GB" sz="1400" b="1" dirty="0">
                <a:solidFill>
                  <a:schemeClr val="tx1">
                    <a:lumMod val="75000"/>
                    <a:lumOff val="25000"/>
                  </a:schemeClr>
                </a:solidFill>
              </a:rPr>
              <a:t>El </a:t>
            </a:r>
            <a:r>
              <a:rPr lang="en-GB" sz="1400" b="1" dirty="0" err="1">
                <a:solidFill>
                  <a:schemeClr val="tx1">
                    <a:lumMod val="75000"/>
                    <a:lumOff val="25000"/>
                  </a:schemeClr>
                </a:solidFill>
              </a:rPr>
              <a:t>Dabaa</a:t>
            </a:r>
            <a:r>
              <a:rPr lang="en-GB" sz="1400" b="1" dirty="0">
                <a:solidFill>
                  <a:schemeClr val="tx1">
                    <a:lumMod val="75000"/>
                    <a:lumOff val="25000"/>
                  </a:schemeClr>
                </a:solidFill>
              </a:rPr>
              <a:t> NPP</a:t>
            </a:r>
            <a:endParaRPr lang="en-GB" sz="1400" dirty="0">
              <a:solidFill>
                <a:schemeClr val="tx1">
                  <a:lumMod val="75000"/>
                  <a:lumOff val="25000"/>
                </a:schemeClr>
              </a:solidFill>
            </a:endParaRPr>
          </a:p>
          <a:p>
            <a:pPr>
              <a:spcBef>
                <a:spcPts val="0"/>
              </a:spcBef>
              <a:spcAft>
                <a:spcPts val="600"/>
              </a:spcAft>
              <a:buClr>
                <a:schemeClr val="tx1">
                  <a:lumMod val="75000"/>
                  <a:lumOff val="25000"/>
                </a:schemeClr>
              </a:buClr>
              <a:buFont typeface="Arial" panose="020B0604020202020204" pitchFamily="34" charset="0"/>
              <a:buChar char="•"/>
            </a:pPr>
            <a:r>
              <a:rPr lang="en-GB" sz="1400" dirty="0">
                <a:solidFill>
                  <a:schemeClr val="tx1">
                    <a:lumMod val="75000"/>
                    <a:lumOff val="25000"/>
                  </a:schemeClr>
                </a:solidFill>
              </a:rPr>
              <a:t>The US government, working with </a:t>
            </a:r>
            <a:r>
              <a:rPr lang="en-GB" sz="1400" dirty="0" err="1">
                <a:solidFill>
                  <a:schemeClr val="tx1">
                    <a:lumMod val="75000"/>
                    <a:lumOff val="25000"/>
                  </a:schemeClr>
                </a:solidFill>
              </a:rPr>
              <a:t>NuScale</a:t>
            </a:r>
            <a:r>
              <a:rPr lang="en-GB" sz="1400" dirty="0">
                <a:solidFill>
                  <a:schemeClr val="tx1">
                    <a:lumMod val="75000"/>
                    <a:lumOff val="25000"/>
                  </a:schemeClr>
                </a:solidFill>
              </a:rPr>
              <a:t> Power, is to provide USD14 million in support for the study for </a:t>
            </a:r>
            <a:r>
              <a:rPr lang="en-GB" sz="1400" b="1" dirty="0">
                <a:solidFill>
                  <a:schemeClr val="tx1">
                    <a:lumMod val="75000"/>
                    <a:lumOff val="25000"/>
                  </a:schemeClr>
                </a:solidFill>
              </a:rPr>
              <a:t>Romania's first-of-its-kind SMR plant</a:t>
            </a:r>
            <a:endParaRPr lang="en-GB" sz="1400" dirty="0">
              <a:solidFill>
                <a:schemeClr val="tx1">
                  <a:lumMod val="75000"/>
                  <a:lumOff val="25000"/>
                </a:schemeClr>
              </a:solidFill>
            </a:endParaRPr>
          </a:p>
        </p:txBody>
      </p:sp>
      <p:sp>
        <p:nvSpPr>
          <p:cNvPr id="8" name="Text Placeholder 7">
            <a:extLst>
              <a:ext uri="{FF2B5EF4-FFF2-40B4-BE49-F238E27FC236}">
                <a16:creationId xmlns:a16="http://schemas.microsoft.com/office/drawing/2014/main" id="{0F860B27-79A9-4BE9-ACB6-7F059088394D}"/>
              </a:ext>
            </a:extLst>
          </p:cNvPr>
          <p:cNvSpPr>
            <a:spLocks noGrp="1"/>
          </p:cNvSpPr>
          <p:nvPr>
            <p:ph type="body" sz="quarter" idx="10"/>
          </p:nvPr>
        </p:nvSpPr>
        <p:spPr/>
        <p:txBody>
          <a:bodyPr/>
          <a:lstStyle/>
          <a:p>
            <a:r>
              <a:rPr lang="en-GB" dirty="0"/>
              <a:t>2022 | a </a:t>
            </a:r>
            <a:r>
              <a:rPr lang="en-GB" dirty="0">
                <a:solidFill>
                  <a:srgbClr val="F2944E"/>
                </a:solidFill>
              </a:rPr>
              <a:t>Positive</a:t>
            </a:r>
            <a:r>
              <a:rPr lang="en-GB" dirty="0"/>
              <a:t> Year for Nuclear Energy | Globally</a:t>
            </a:r>
          </a:p>
        </p:txBody>
      </p:sp>
    </p:spTree>
    <p:extLst>
      <p:ext uri="{BB962C8B-B14F-4D97-AF65-F5344CB8AC3E}">
        <p14:creationId xmlns:p14="http://schemas.microsoft.com/office/powerpoint/2010/main" val="3785352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340B9-0112-40D2-A281-2AE28C9788DE}"/>
              </a:ext>
            </a:extLst>
          </p:cNvPr>
          <p:cNvSpPr>
            <a:spLocks noGrp="1"/>
          </p:cNvSpPr>
          <p:nvPr>
            <p:ph type="title"/>
          </p:nvPr>
        </p:nvSpPr>
        <p:spPr>
          <a:xfrm>
            <a:off x="1501138" y="208352"/>
            <a:ext cx="5915662" cy="900000"/>
          </a:xfrm>
        </p:spPr>
        <p:txBody>
          <a:bodyPr/>
          <a:lstStyle/>
          <a:p>
            <a:r>
              <a:rPr lang="en-GB" dirty="0">
                <a:solidFill>
                  <a:schemeClr val="tx1">
                    <a:lumMod val="75000"/>
                    <a:lumOff val="25000"/>
                  </a:schemeClr>
                </a:solidFill>
              </a:rPr>
              <a:t>SMR investment in Poland</a:t>
            </a:r>
          </a:p>
        </p:txBody>
      </p:sp>
      <p:sp>
        <p:nvSpPr>
          <p:cNvPr id="3" name="Text Placeholder 2">
            <a:extLst>
              <a:ext uri="{FF2B5EF4-FFF2-40B4-BE49-F238E27FC236}">
                <a16:creationId xmlns:a16="http://schemas.microsoft.com/office/drawing/2014/main" id="{74D67B3E-537E-451F-8482-EE2E73DE95AF}"/>
              </a:ext>
            </a:extLst>
          </p:cNvPr>
          <p:cNvSpPr>
            <a:spLocks noGrp="1"/>
          </p:cNvSpPr>
          <p:nvPr>
            <p:ph type="body" sz="quarter" idx="14"/>
          </p:nvPr>
        </p:nvSpPr>
        <p:spPr/>
        <p:txBody>
          <a:bodyPr/>
          <a:lstStyle/>
          <a:p>
            <a:pPr>
              <a:spcBef>
                <a:spcPts val="0"/>
              </a:spcBef>
              <a:spcAft>
                <a:spcPts val="600"/>
              </a:spcAft>
              <a:buFont typeface="Arial" panose="020B0604020202020204" pitchFamily="34" charset="0"/>
              <a:buChar char="•"/>
            </a:pPr>
            <a:r>
              <a:rPr lang="en-US" sz="2000" dirty="0">
                <a:solidFill>
                  <a:schemeClr val="tx1">
                    <a:lumMod val="75000"/>
                    <a:lumOff val="25000"/>
                  </a:schemeClr>
                </a:solidFill>
              </a:rPr>
              <a:t>In February</a:t>
            </a:r>
            <a:r>
              <a:rPr lang="pl-PL" sz="2000" dirty="0">
                <a:solidFill>
                  <a:schemeClr val="tx1">
                    <a:lumMod val="75000"/>
                    <a:lumOff val="25000"/>
                  </a:schemeClr>
                </a:solidFill>
              </a:rPr>
              <a:t> 2022</a:t>
            </a:r>
            <a:r>
              <a:rPr lang="en-US" sz="2000" dirty="0">
                <a:solidFill>
                  <a:schemeClr val="tx1">
                    <a:lumMod val="75000"/>
                    <a:lumOff val="25000"/>
                  </a:schemeClr>
                </a:solidFill>
              </a:rPr>
              <a:t>, KGHM signed an agreement with </a:t>
            </a:r>
            <a:r>
              <a:rPr lang="en-US" sz="2000" dirty="0" err="1">
                <a:solidFill>
                  <a:schemeClr val="tx1">
                    <a:lumMod val="75000"/>
                    <a:lumOff val="25000"/>
                  </a:schemeClr>
                </a:solidFill>
              </a:rPr>
              <a:t>NuScale</a:t>
            </a:r>
            <a:r>
              <a:rPr lang="en-US" sz="2000" dirty="0">
                <a:solidFill>
                  <a:schemeClr val="tx1">
                    <a:lumMod val="75000"/>
                    <a:lumOff val="25000"/>
                  </a:schemeClr>
                </a:solidFill>
              </a:rPr>
              <a:t> Power to commence work on the implementation of SMR</a:t>
            </a:r>
            <a:r>
              <a:rPr lang="pl-PL" sz="2000" dirty="0">
                <a:solidFill>
                  <a:schemeClr val="tx1">
                    <a:lumMod val="75000"/>
                    <a:lumOff val="25000"/>
                  </a:schemeClr>
                </a:solidFill>
              </a:rPr>
              <a:t>s</a:t>
            </a:r>
            <a:r>
              <a:rPr lang="en-US" sz="2000" dirty="0">
                <a:solidFill>
                  <a:schemeClr val="tx1">
                    <a:lumMod val="75000"/>
                    <a:lumOff val="25000"/>
                  </a:schemeClr>
                </a:solidFill>
              </a:rPr>
              <a:t> in Poland. KGHM hopes to launch the first capacities by 2029</a:t>
            </a:r>
            <a:endParaRPr lang="pl-PL" sz="2000" dirty="0">
              <a:solidFill>
                <a:schemeClr val="tx1">
                  <a:lumMod val="75000"/>
                  <a:lumOff val="25000"/>
                </a:schemeClr>
              </a:solidFill>
            </a:endParaRPr>
          </a:p>
          <a:p>
            <a:pPr>
              <a:spcBef>
                <a:spcPts val="0"/>
              </a:spcBef>
              <a:spcAft>
                <a:spcPts val="600"/>
              </a:spcAft>
              <a:buFont typeface="Arial" panose="020B0604020202020204" pitchFamily="34" charset="0"/>
              <a:buChar char="•"/>
            </a:pPr>
            <a:r>
              <a:rPr lang="pl-PL" sz="2000" dirty="0">
                <a:solidFill>
                  <a:schemeClr val="tx1">
                    <a:lumMod val="75000"/>
                    <a:lumOff val="25000"/>
                  </a:schemeClr>
                </a:solidFill>
              </a:rPr>
              <a:t>In </a:t>
            </a:r>
            <a:r>
              <a:rPr lang="pl-PL" sz="2000" dirty="0" err="1">
                <a:solidFill>
                  <a:schemeClr val="tx1">
                    <a:lumMod val="75000"/>
                    <a:lumOff val="25000"/>
                  </a:schemeClr>
                </a:solidFill>
              </a:rPr>
              <a:t>July</a:t>
            </a:r>
            <a:r>
              <a:rPr lang="pl-PL" sz="2000" dirty="0">
                <a:solidFill>
                  <a:schemeClr val="tx1">
                    <a:lumMod val="75000"/>
                    <a:lumOff val="25000"/>
                  </a:schemeClr>
                </a:solidFill>
              </a:rPr>
              <a:t> 2022</a:t>
            </a:r>
            <a:r>
              <a:rPr lang="en-GB" sz="2000" dirty="0">
                <a:solidFill>
                  <a:schemeClr val="tx1">
                    <a:lumMod val="75000"/>
                    <a:lumOff val="25000"/>
                  </a:schemeClr>
                </a:solidFill>
              </a:rPr>
              <a:t>,</a:t>
            </a:r>
            <a:r>
              <a:rPr lang="pl-PL" sz="2000" dirty="0">
                <a:solidFill>
                  <a:schemeClr val="tx1">
                    <a:lumMod val="75000"/>
                    <a:lumOff val="25000"/>
                  </a:schemeClr>
                </a:solidFill>
              </a:rPr>
              <a:t> </a:t>
            </a:r>
            <a:r>
              <a:rPr lang="en-US" sz="2000" dirty="0">
                <a:solidFill>
                  <a:schemeClr val="tx1">
                    <a:lumMod val="75000"/>
                    <a:lumOff val="25000"/>
                  </a:schemeClr>
                </a:solidFill>
              </a:rPr>
              <a:t>ORLEN </a:t>
            </a:r>
            <a:r>
              <a:rPr lang="en-US" sz="2000" dirty="0" err="1">
                <a:solidFill>
                  <a:schemeClr val="tx1">
                    <a:lumMod val="75000"/>
                    <a:lumOff val="25000"/>
                  </a:schemeClr>
                </a:solidFill>
              </a:rPr>
              <a:t>Synthos</a:t>
            </a:r>
            <a:r>
              <a:rPr lang="en-US" sz="2000" dirty="0">
                <a:solidFill>
                  <a:schemeClr val="tx1">
                    <a:lumMod val="75000"/>
                    <a:lumOff val="25000"/>
                  </a:schemeClr>
                </a:solidFill>
              </a:rPr>
              <a:t> Green Energy submitted an application for an </a:t>
            </a:r>
            <a:r>
              <a:rPr lang="pl-PL" sz="2000" dirty="0">
                <a:solidFill>
                  <a:schemeClr val="tx1">
                    <a:lumMod val="75000"/>
                    <a:lumOff val="25000"/>
                  </a:schemeClr>
                </a:solidFill>
              </a:rPr>
              <a:t>SM</a:t>
            </a:r>
            <a:r>
              <a:rPr lang="en-US" sz="2000" dirty="0">
                <a:solidFill>
                  <a:schemeClr val="tx1">
                    <a:lumMod val="75000"/>
                    <a:lumOff val="25000"/>
                  </a:schemeClr>
                </a:solidFill>
              </a:rPr>
              <a:t>R technology assessment to the National Atomic Energy Agency</a:t>
            </a:r>
            <a:endParaRPr lang="pl-PL" sz="2000" dirty="0">
              <a:solidFill>
                <a:schemeClr val="tx1">
                  <a:lumMod val="75000"/>
                  <a:lumOff val="25000"/>
                </a:schemeClr>
              </a:solidFill>
            </a:endParaRPr>
          </a:p>
          <a:p>
            <a:pPr>
              <a:spcBef>
                <a:spcPts val="0"/>
              </a:spcBef>
              <a:spcAft>
                <a:spcPts val="600"/>
              </a:spcAft>
              <a:buFont typeface="Arial" panose="020B0604020202020204" pitchFamily="34" charset="0"/>
              <a:buChar char="•"/>
            </a:pPr>
            <a:r>
              <a:rPr lang="en-US" sz="2000" dirty="0">
                <a:solidFill>
                  <a:schemeClr val="tx1">
                    <a:lumMod val="75000"/>
                    <a:lumOff val="25000"/>
                  </a:schemeClr>
                </a:solidFill>
              </a:rPr>
              <a:t>On</a:t>
            </a:r>
            <a:r>
              <a:rPr lang="pl-PL" sz="2000" dirty="0">
                <a:solidFill>
                  <a:schemeClr val="tx1">
                    <a:lumMod val="75000"/>
                    <a:lumOff val="25000"/>
                  </a:schemeClr>
                </a:solidFill>
              </a:rPr>
              <a:t> the</a:t>
            </a:r>
            <a:r>
              <a:rPr lang="en-US" sz="2000" dirty="0">
                <a:solidFill>
                  <a:schemeClr val="tx1">
                    <a:lumMod val="75000"/>
                    <a:lumOff val="25000"/>
                  </a:schemeClr>
                </a:solidFill>
              </a:rPr>
              <a:t> </a:t>
            </a:r>
            <a:r>
              <a:rPr lang="pl-PL" sz="2000" dirty="0">
                <a:solidFill>
                  <a:schemeClr val="tx1">
                    <a:lumMod val="75000"/>
                    <a:lumOff val="25000"/>
                  </a:schemeClr>
                </a:solidFill>
              </a:rPr>
              <a:t>6 </a:t>
            </a:r>
            <a:r>
              <a:rPr lang="pl-PL" sz="2000" dirty="0" err="1">
                <a:solidFill>
                  <a:schemeClr val="tx1">
                    <a:lumMod val="75000"/>
                    <a:lumOff val="25000"/>
                  </a:schemeClr>
                </a:solidFill>
              </a:rPr>
              <a:t>September</a:t>
            </a:r>
            <a:r>
              <a:rPr lang="pl-PL" sz="2000" dirty="0">
                <a:solidFill>
                  <a:schemeClr val="tx1">
                    <a:lumMod val="75000"/>
                    <a:lumOff val="25000"/>
                  </a:schemeClr>
                </a:solidFill>
              </a:rPr>
              <a:t> 2022</a:t>
            </a:r>
            <a:r>
              <a:rPr lang="en-US" sz="2000" dirty="0">
                <a:solidFill>
                  <a:schemeClr val="tx1">
                    <a:lumMod val="75000"/>
                    <a:lumOff val="25000"/>
                  </a:schemeClr>
                </a:solidFill>
              </a:rPr>
              <a:t> in </a:t>
            </a:r>
            <a:r>
              <a:rPr lang="en-US" sz="2000" dirty="0" err="1">
                <a:solidFill>
                  <a:schemeClr val="tx1">
                    <a:lumMod val="75000"/>
                    <a:lumOff val="25000"/>
                  </a:schemeClr>
                </a:solidFill>
              </a:rPr>
              <a:t>Karpacz</a:t>
            </a:r>
            <a:r>
              <a:rPr lang="en-US" sz="2000" dirty="0">
                <a:solidFill>
                  <a:schemeClr val="tx1">
                    <a:lumMod val="75000"/>
                    <a:lumOff val="25000"/>
                  </a:schemeClr>
                </a:solidFill>
              </a:rPr>
              <a:t>, KGHM and the operator of </a:t>
            </a:r>
            <a:r>
              <a:rPr lang="pl-PL" sz="2000" dirty="0">
                <a:solidFill>
                  <a:schemeClr val="tx1">
                    <a:lumMod val="75000"/>
                    <a:lumOff val="25000"/>
                  </a:schemeClr>
                </a:solidFill>
              </a:rPr>
              <a:t>N</a:t>
            </a:r>
            <a:r>
              <a:rPr lang="en-US" sz="2000" dirty="0" err="1">
                <a:solidFill>
                  <a:schemeClr val="tx1">
                    <a:lumMod val="75000"/>
                    <a:lumOff val="25000"/>
                  </a:schemeClr>
                </a:solidFill>
              </a:rPr>
              <a:t>uclear</a:t>
            </a:r>
            <a:r>
              <a:rPr lang="en-US" sz="2000" dirty="0">
                <a:solidFill>
                  <a:schemeClr val="tx1">
                    <a:lumMod val="75000"/>
                    <a:lumOff val="25000"/>
                  </a:schemeClr>
                </a:solidFill>
              </a:rPr>
              <a:t> </a:t>
            </a:r>
            <a:r>
              <a:rPr lang="pl-PL" sz="2000" dirty="0">
                <a:solidFill>
                  <a:schemeClr val="tx1">
                    <a:lumMod val="75000"/>
                    <a:lumOff val="25000"/>
                  </a:schemeClr>
                </a:solidFill>
              </a:rPr>
              <a:t>P</a:t>
            </a:r>
            <a:r>
              <a:rPr lang="en-US" sz="2000" dirty="0" err="1">
                <a:solidFill>
                  <a:schemeClr val="tx1">
                    <a:lumMod val="75000"/>
                    <a:lumOff val="25000"/>
                  </a:schemeClr>
                </a:solidFill>
              </a:rPr>
              <a:t>ower</a:t>
            </a:r>
            <a:r>
              <a:rPr lang="en-US" sz="2000" dirty="0">
                <a:solidFill>
                  <a:schemeClr val="tx1">
                    <a:lumMod val="75000"/>
                    <a:lumOff val="25000"/>
                  </a:schemeClr>
                </a:solidFill>
              </a:rPr>
              <a:t> </a:t>
            </a:r>
            <a:r>
              <a:rPr lang="pl-PL" sz="2000" dirty="0">
                <a:solidFill>
                  <a:schemeClr val="tx1">
                    <a:lumMod val="75000"/>
                    <a:lumOff val="25000"/>
                  </a:schemeClr>
                </a:solidFill>
              </a:rPr>
              <a:t>P</a:t>
            </a:r>
            <a:r>
              <a:rPr lang="en-US" sz="2000" dirty="0" err="1">
                <a:solidFill>
                  <a:schemeClr val="tx1">
                    <a:lumMod val="75000"/>
                    <a:lumOff val="25000"/>
                  </a:schemeClr>
                </a:solidFill>
              </a:rPr>
              <a:t>lants</a:t>
            </a:r>
            <a:r>
              <a:rPr lang="en-US" sz="2000" dirty="0">
                <a:solidFill>
                  <a:schemeClr val="tx1">
                    <a:lumMod val="75000"/>
                    <a:lumOff val="25000"/>
                  </a:schemeClr>
                </a:solidFill>
              </a:rPr>
              <a:t> </a:t>
            </a:r>
            <a:r>
              <a:rPr lang="en-GB" sz="2000" dirty="0">
                <a:solidFill>
                  <a:schemeClr val="tx1">
                    <a:lumMod val="75000"/>
                    <a:lumOff val="25000"/>
                  </a:schemeClr>
                </a:solidFill>
              </a:rPr>
              <a:t>in</a:t>
            </a:r>
            <a:r>
              <a:rPr lang="en-US" sz="2000" dirty="0">
                <a:solidFill>
                  <a:schemeClr val="tx1">
                    <a:lumMod val="75000"/>
                    <a:lumOff val="25000"/>
                  </a:schemeClr>
                </a:solidFill>
              </a:rPr>
              <a:t> Romania signed a memorandum on the implementation of SMR modular nuclear reactors</a:t>
            </a:r>
            <a:endParaRPr lang="pl-PL" sz="2000" dirty="0">
              <a:solidFill>
                <a:schemeClr val="tx1">
                  <a:lumMod val="75000"/>
                  <a:lumOff val="25000"/>
                </a:schemeClr>
              </a:solidFill>
            </a:endParaRPr>
          </a:p>
          <a:p>
            <a:pPr>
              <a:buFont typeface="Arial" panose="020B0604020202020204" pitchFamily="34" charset="0"/>
              <a:buChar char="•"/>
            </a:pPr>
            <a:endParaRPr lang="en-GB" sz="2000" dirty="0">
              <a:solidFill>
                <a:schemeClr val="tx1">
                  <a:lumMod val="75000"/>
                  <a:lumOff val="25000"/>
                </a:schemeClr>
              </a:solidFill>
            </a:endParaRPr>
          </a:p>
        </p:txBody>
      </p:sp>
      <p:sp>
        <p:nvSpPr>
          <p:cNvPr id="4" name="Slide Number Placeholder 3">
            <a:extLst>
              <a:ext uri="{FF2B5EF4-FFF2-40B4-BE49-F238E27FC236}">
                <a16:creationId xmlns:a16="http://schemas.microsoft.com/office/drawing/2014/main" id="{3D4827D1-6CAF-4133-A75A-EF0E5EBB390F}"/>
              </a:ext>
            </a:extLst>
          </p:cNvPr>
          <p:cNvSpPr>
            <a:spLocks noGrp="1"/>
          </p:cNvSpPr>
          <p:nvPr>
            <p:ph type="sldNum" sz="quarter" idx="4"/>
          </p:nvPr>
        </p:nvSpPr>
        <p:spPr/>
        <p:txBody>
          <a:bodyPr/>
          <a:lstStyle/>
          <a:p>
            <a:fld id="{586824BF-3B93-454D-8CFC-2835FAC2A0AB}" type="slidenum">
              <a:rPr lang="de-DE" smtClean="0"/>
              <a:pPr/>
              <a:t>5</a:t>
            </a:fld>
            <a:endParaRPr lang="de-DE" dirty="0"/>
          </a:p>
        </p:txBody>
      </p:sp>
    </p:spTree>
    <p:extLst>
      <p:ext uri="{BB962C8B-B14F-4D97-AF65-F5344CB8AC3E}">
        <p14:creationId xmlns:p14="http://schemas.microsoft.com/office/powerpoint/2010/main" val="1530370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10E4C39-C181-41FD-BB2B-E77CD693C9D3}"/>
              </a:ext>
            </a:extLst>
          </p:cNvPr>
          <p:cNvSpPr>
            <a:spLocks noGrp="1"/>
          </p:cNvSpPr>
          <p:nvPr>
            <p:ph type="title"/>
          </p:nvPr>
        </p:nvSpPr>
        <p:spPr>
          <a:xfrm>
            <a:off x="5684362" y="217778"/>
            <a:ext cx="6265591" cy="900000"/>
          </a:xfrm>
        </p:spPr>
        <p:txBody>
          <a:bodyPr/>
          <a:lstStyle/>
          <a:p>
            <a:r>
              <a:rPr lang="en-US" sz="2800" dirty="0"/>
              <a:t>GE Hitachi, KHNP, EDF investments </a:t>
            </a:r>
            <a:br>
              <a:rPr lang="pl-PL" sz="2800" dirty="0"/>
            </a:br>
            <a:r>
              <a:rPr lang="en-US" sz="2800" dirty="0"/>
              <a:t>in Polish nuclear energy</a:t>
            </a:r>
            <a:endParaRPr lang="en-GB" sz="2800" dirty="0"/>
          </a:p>
        </p:txBody>
      </p:sp>
      <p:sp>
        <p:nvSpPr>
          <p:cNvPr id="6" name="Text Placeholder 5">
            <a:extLst>
              <a:ext uri="{FF2B5EF4-FFF2-40B4-BE49-F238E27FC236}">
                <a16:creationId xmlns:a16="http://schemas.microsoft.com/office/drawing/2014/main" id="{6623D5DC-CAB1-4218-B240-A9C325C05878}"/>
              </a:ext>
            </a:extLst>
          </p:cNvPr>
          <p:cNvSpPr>
            <a:spLocks noGrp="1"/>
          </p:cNvSpPr>
          <p:nvPr>
            <p:ph type="body" sz="quarter" idx="14"/>
          </p:nvPr>
        </p:nvSpPr>
        <p:spPr>
          <a:xfrm>
            <a:off x="4772300" y="2012335"/>
            <a:ext cx="6825700" cy="4464000"/>
          </a:xfrm>
        </p:spPr>
        <p:txBody>
          <a:bodyPr/>
          <a:lstStyle/>
          <a:p>
            <a:r>
              <a:rPr lang="en-US" sz="2000" dirty="0" err="1">
                <a:solidFill>
                  <a:schemeClr val="tx1">
                    <a:lumMod val="75000"/>
                    <a:lumOff val="25000"/>
                  </a:schemeClr>
                </a:solidFill>
              </a:rPr>
              <a:t>Synthos</a:t>
            </a:r>
            <a:r>
              <a:rPr lang="en-US" sz="2000" dirty="0">
                <a:solidFill>
                  <a:schemeClr val="tx1">
                    <a:lumMod val="75000"/>
                    <a:lumOff val="25000"/>
                  </a:schemeClr>
                </a:solidFill>
              </a:rPr>
              <a:t> Green Energy</a:t>
            </a:r>
            <a:r>
              <a:rPr lang="pl-PL" sz="2000" dirty="0">
                <a:solidFill>
                  <a:schemeClr val="tx1">
                    <a:lumMod val="75000"/>
                    <a:lumOff val="25000"/>
                  </a:schemeClr>
                </a:solidFill>
              </a:rPr>
              <a:t> </a:t>
            </a:r>
            <a:r>
              <a:rPr lang="en-US" sz="2000" dirty="0">
                <a:solidFill>
                  <a:schemeClr val="tx1">
                    <a:lumMod val="75000"/>
                    <a:lumOff val="25000"/>
                  </a:schemeClr>
                </a:solidFill>
              </a:rPr>
              <a:t>submitted an application to the Office of Competition and Consumer Protection</a:t>
            </a:r>
            <a:r>
              <a:rPr lang="pl-PL" sz="2000" dirty="0">
                <a:solidFill>
                  <a:schemeClr val="tx1">
                    <a:lumMod val="75000"/>
                    <a:lumOff val="25000"/>
                  </a:schemeClr>
                </a:solidFill>
              </a:rPr>
              <a:t> </a:t>
            </a:r>
            <a:r>
              <a:rPr lang="en-US" sz="2000" dirty="0">
                <a:solidFill>
                  <a:schemeClr val="tx1">
                    <a:lumMod val="75000"/>
                    <a:lumOff val="25000"/>
                  </a:schemeClr>
                </a:solidFill>
              </a:rPr>
              <a:t>to create a </a:t>
            </a:r>
            <a:r>
              <a:rPr lang="pl-PL" sz="2000" dirty="0">
                <a:solidFill>
                  <a:schemeClr val="tx1">
                    <a:lumMod val="75000"/>
                    <a:lumOff val="25000"/>
                  </a:schemeClr>
                </a:solidFill>
              </a:rPr>
              <a:t>JV </a:t>
            </a:r>
            <a:r>
              <a:rPr lang="en-US" sz="2000" dirty="0">
                <a:solidFill>
                  <a:schemeClr val="tx1">
                    <a:lumMod val="75000"/>
                    <a:lumOff val="25000"/>
                  </a:schemeClr>
                </a:solidFill>
              </a:rPr>
              <a:t>together with GE-Hitachi Nuclear Energy </a:t>
            </a:r>
            <a:r>
              <a:rPr lang="en-US" sz="2000" dirty="0" err="1">
                <a:solidFill>
                  <a:schemeClr val="tx1">
                    <a:lumMod val="75000"/>
                    <a:lumOff val="25000"/>
                  </a:schemeClr>
                </a:solidFill>
              </a:rPr>
              <a:t>Internationa</a:t>
            </a:r>
            <a:r>
              <a:rPr lang="pl-PL" sz="2000" dirty="0">
                <a:solidFill>
                  <a:schemeClr val="tx1">
                    <a:lumMod val="75000"/>
                    <a:lumOff val="25000"/>
                  </a:schemeClr>
                </a:solidFill>
              </a:rPr>
              <a:t>l </a:t>
            </a:r>
            <a:r>
              <a:rPr lang="en-US" sz="2000" dirty="0">
                <a:solidFill>
                  <a:schemeClr val="tx1">
                    <a:lumMod val="75000"/>
                    <a:lumOff val="25000"/>
                  </a:schemeClr>
                </a:solidFill>
              </a:rPr>
              <a:t>to deal with the development of </a:t>
            </a:r>
            <a:r>
              <a:rPr lang="pl-PL" sz="2000" dirty="0" err="1">
                <a:solidFill>
                  <a:schemeClr val="tx1">
                    <a:lumMod val="75000"/>
                    <a:lumOff val="25000"/>
                  </a:schemeClr>
                </a:solidFill>
              </a:rPr>
              <a:t>SMRs</a:t>
            </a:r>
            <a:endParaRPr lang="pl-PL" sz="2000" dirty="0">
              <a:solidFill>
                <a:schemeClr val="tx1">
                  <a:lumMod val="75000"/>
                  <a:lumOff val="25000"/>
                </a:schemeClr>
              </a:solidFill>
            </a:endParaRPr>
          </a:p>
          <a:p>
            <a:r>
              <a:rPr lang="en-US" sz="2000" dirty="0">
                <a:solidFill>
                  <a:schemeClr val="tx1">
                    <a:lumMod val="75000"/>
                    <a:lumOff val="25000"/>
                  </a:schemeClr>
                </a:solidFill>
              </a:rPr>
              <a:t>Korea Hydro &amp; Nuclear Power (KHNP)</a:t>
            </a:r>
            <a:r>
              <a:rPr lang="pl-PL" sz="2000" dirty="0">
                <a:solidFill>
                  <a:schemeClr val="tx1">
                    <a:lumMod val="75000"/>
                    <a:lumOff val="25000"/>
                  </a:schemeClr>
                </a:solidFill>
              </a:rPr>
              <a:t> </a:t>
            </a:r>
            <a:r>
              <a:rPr lang="en-US" sz="2000" dirty="0">
                <a:solidFill>
                  <a:schemeClr val="tx1">
                    <a:lumMod val="75000"/>
                    <a:lumOff val="25000"/>
                  </a:schemeClr>
                </a:solidFill>
              </a:rPr>
              <a:t>presented Poland with a technical and price offer for the construction of nuclear power plants on the Vistula River</a:t>
            </a:r>
            <a:endParaRPr lang="en-GB" dirty="0"/>
          </a:p>
        </p:txBody>
      </p:sp>
      <p:sp>
        <p:nvSpPr>
          <p:cNvPr id="4" name="Slide Number Placeholder 3">
            <a:extLst>
              <a:ext uri="{FF2B5EF4-FFF2-40B4-BE49-F238E27FC236}">
                <a16:creationId xmlns:a16="http://schemas.microsoft.com/office/drawing/2014/main" id="{B46132D1-10D9-4747-A5C2-E7F65C378882}"/>
              </a:ext>
            </a:extLst>
          </p:cNvPr>
          <p:cNvSpPr>
            <a:spLocks noGrp="1"/>
          </p:cNvSpPr>
          <p:nvPr>
            <p:ph type="sldNum" sz="quarter" idx="4"/>
          </p:nvPr>
        </p:nvSpPr>
        <p:spPr/>
        <p:txBody>
          <a:bodyPr/>
          <a:lstStyle/>
          <a:p>
            <a:fld id="{586824BF-3B93-454D-8CFC-2835FAC2A0AB}" type="slidenum">
              <a:rPr lang="de-DE" smtClean="0"/>
              <a:pPr/>
              <a:t>6</a:t>
            </a:fld>
            <a:endParaRPr lang="de-DE" dirty="0"/>
          </a:p>
        </p:txBody>
      </p:sp>
    </p:spTree>
    <p:extLst>
      <p:ext uri="{BB962C8B-B14F-4D97-AF65-F5344CB8AC3E}">
        <p14:creationId xmlns:p14="http://schemas.microsoft.com/office/powerpoint/2010/main" val="2632673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10E4C39-C181-41FD-BB2B-E77CD693C9D3}"/>
              </a:ext>
            </a:extLst>
          </p:cNvPr>
          <p:cNvSpPr>
            <a:spLocks noGrp="1"/>
          </p:cNvSpPr>
          <p:nvPr>
            <p:ph type="title"/>
          </p:nvPr>
        </p:nvSpPr>
        <p:spPr/>
        <p:txBody>
          <a:bodyPr/>
          <a:lstStyle/>
          <a:p>
            <a:r>
              <a:rPr lang="en-GB" dirty="0"/>
              <a:t>SMR in Romania</a:t>
            </a:r>
          </a:p>
        </p:txBody>
      </p:sp>
      <p:sp>
        <p:nvSpPr>
          <p:cNvPr id="6" name="Text Placeholder 5">
            <a:extLst>
              <a:ext uri="{FF2B5EF4-FFF2-40B4-BE49-F238E27FC236}">
                <a16:creationId xmlns:a16="http://schemas.microsoft.com/office/drawing/2014/main" id="{6623D5DC-CAB1-4218-B240-A9C325C05878}"/>
              </a:ext>
            </a:extLst>
          </p:cNvPr>
          <p:cNvSpPr>
            <a:spLocks noGrp="1"/>
          </p:cNvSpPr>
          <p:nvPr>
            <p:ph type="body" sz="quarter" idx="14"/>
          </p:nvPr>
        </p:nvSpPr>
        <p:spPr/>
        <p:txBody>
          <a:bodyPr/>
          <a:lstStyle/>
          <a:p>
            <a:r>
              <a:rPr lang="en-GB" sz="1800" dirty="0">
                <a:solidFill>
                  <a:schemeClr val="tx1">
                    <a:lumMod val="75000"/>
                    <a:lumOff val="25000"/>
                  </a:schemeClr>
                </a:solidFill>
              </a:rPr>
              <a:t>In March 2019, </a:t>
            </a:r>
            <a:r>
              <a:rPr lang="en-GB" sz="1800" dirty="0" err="1">
                <a:solidFill>
                  <a:schemeClr val="tx1">
                    <a:lumMod val="75000"/>
                    <a:lumOff val="25000"/>
                  </a:schemeClr>
                </a:solidFill>
              </a:rPr>
              <a:t>Nuclearelectrica</a:t>
            </a:r>
            <a:r>
              <a:rPr lang="en-GB" sz="1800" dirty="0">
                <a:solidFill>
                  <a:schemeClr val="tx1">
                    <a:lumMod val="75000"/>
                    <a:lumOff val="25000"/>
                  </a:schemeClr>
                </a:solidFill>
              </a:rPr>
              <a:t> and </a:t>
            </a:r>
            <a:r>
              <a:rPr lang="en-GB" sz="1800" dirty="0" err="1">
                <a:solidFill>
                  <a:schemeClr val="tx1">
                    <a:lumMod val="75000"/>
                    <a:lumOff val="25000"/>
                  </a:schemeClr>
                </a:solidFill>
              </a:rPr>
              <a:t>NuScale</a:t>
            </a:r>
            <a:r>
              <a:rPr lang="en-GB" sz="1800" dirty="0">
                <a:solidFill>
                  <a:schemeClr val="tx1">
                    <a:lumMod val="75000"/>
                    <a:lumOff val="25000"/>
                  </a:schemeClr>
                </a:solidFill>
              </a:rPr>
              <a:t> signed a Memorandum of Understanding (MOU) to evaluate the development, licensing and construction of a </a:t>
            </a:r>
            <a:r>
              <a:rPr lang="en-GB" sz="1800" dirty="0" err="1">
                <a:solidFill>
                  <a:schemeClr val="tx1">
                    <a:lumMod val="75000"/>
                    <a:lumOff val="25000"/>
                  </a:schemeClr>
                </a:solidFill>
              </a:rPr>
              <a:t>NuScale</a:t>
            </a:r>
            <a:r>
              <a:rPr lang="en-GB" sz="1800" dirty="0">
                <a:solidFill>
                  <a:schemeClr val="tx1">
                    <a:lumMod val="75000"/>
                    <a:lumOff val="25000"/>
                  </a:schemeClr>
                </a:solidFill>
              </a:rPr>
              <a:t> SMR in Romania</a:t>
            </a:r>
          </a:p>
          <a:p>
            <a:r>
              <a:rPr lang="en-GB" sz="1800" dirty="0">
                <a:solidFill>
                  <a:schemeClr val="tx1">
                    <a:lumMod val="75000"/>
                    <a:lumOff val="25000"/>
                  </a:schemeClr>
                </a:solidFill>
              </a:rPr>
              <a:t>In August 2020, </a:t>
            </a:r>
            <a:r>
              <a:rPr lang="en-GB" sz="1800" dirty="0" err="1">
                <a:solidFill>
                  <a:schemeClr val="tx1">
                    <a:lumMod val="75000"/>
                    <a:lumOff val="25000"/>
                  </a:schemeClr>
                </a:solidFill>
              </a:rPr>
              <a:t>NuScale</a:t>
            </a:r>
            <a:r>
              <a:rPr lang="en-GB" sz="1800" dirty="0">
                <a:solidFill>
                  <a:schemeClr val="tx1">
                    <a:lumMod val="75000"/>
                    <a:lumOff val="25000"/>
                  </a:schemeClr>
                </a:solidFill>
              </a:rPr>
              <a:t> received design approval from the U.S. Nuclear Regulatory Commission – a first to the market in building and deploying SMR technology. </a:t>
            </a:r>
            <a:r>
              <a:rPr lang="en-GB" sz="1800" dirty="0" err="1">
                <a:solidFill>
                  <a:schemeClr val="tx1">
                    <a:lumMod val="75000"/>
                    <a:lumOff val="25000"/>
                  </a:schemeClr>
                </a:solidFill>
              </a:rPr>
              <a:t>NuScale</a:t>
            </a:r>
            <a:r>
              <a:rPr lang="en-GB" sz="1800" dirty="0">
                <a:solidFill>
                  <a:schemeClr val="tx1">
                    <a:lumMod val="75000"/>
                    <a:lumOff val="25000"/>
                  </a:schemeClr>
                </a:solidFill>
              </a:rPr>
              <a:t> has already signed contracts with Doosan, Samsung and GS Energy Corporation to advance the development of SMR components</a:t>
            </a:r>
          </a:p>
          <a:p>
            <a:r>
              <a:rPr lang="en-GB" sz="1800" dirty="0">
                <a:solidFill>
                  <a:schemeClr val="tx1">
                    <a:lumMod val="75000"/>
                    <a:lumOff val="25000"/>
                  </a:schemeClr>
                </a:solidFill>
              </a:rPr>
              <a:t>In may 2022, during the Small Modular and Advanced Reactors Workshop Planning IV organized in Bucharest by the USTDA in partnership with the US Department of Commerce, </a:t>
            </a:r>
            <a:r>
              <a:rPr lang="en-GB" sz="1800" dirty="0" err="1">
                <a:solidFill>
                  <a:schemeClr val="tx1">
                    <a:lumMod val="75000"/>
                    <a:lumOff val="25000"/>
                  </a:schemeClr>
                </a:solidFill>
              </a:rPr>
              <a:t>NuScale</a:t>
            </a:r>
            <a:r>
              <a:rPr lang="en-GB" sz="1800" dirty="0">
                <a:solidFill>
                  <a:schemeClr val="tx1">
                    <a:lumMod val="75000"/>
                    <a:lumOff val="25000"/>
                  </a:schemeClr>
                </a:solidFill>
              </a:rPr>
              <a:t> and </a:t>
            </a:r>
            <a:r>
              <a:rPr lang="en-GB" sz="1800" dirty="0" err="1">
                <a:solidFill>
                  <a:schemeClr val="tx1">
                    <a:lumMod val="75000"/>
                    <a:lumOff val="25000"/>
                  </a:schemeClr>
                </a:solidFill>
              </a:rPr>
              <a:t>Nuclearelectrica</a:t>
            </a:r>
            <a:r>
              <a:rPr lang="en-GB" sz="1800" dirty="0">
                <a:solidFill>
                  <a:schemeClr val="tx1">
                    <a:lumMod val="75000"/>
                    <a:lumOff val="25000"/>
                  </a:schemeClr>
                </a:solidFill>
              </a:rPr>
              <a:t> announced the location of the first Small Modular Reactor (SMR) in Romania - the site of the former </a:t>
            </a:r>
            <a:r>
              <a:rPr lang="en-GB" sz="1800" dirty="0" err="1">
                <a:solidFill>
                  <a:schemeClr val="tx1">
                    <a:lumMod val="75000"/>
                    <a:lumOff val="25000"/>
                  </a:schemeClr>
                </a:solidFill>
              </a:rPr>
              <a:t>Doicești</a:t>
            </a:r>
            <a:r>
              <a:rPr lang="en-GB" sz="1800" dirty="0">
                <a:solidFill>
                  <a:schemeClr val="tx1">
                    <a:lumMod val="75000"/>
                    <a:lumOff val="25000"/>
                  </a:schemeClr>
                </a:solidFill>
              </a:rPr>
              <a:t> Thermal Power Plant, Dâmbovița County</a:t>
            </a:r>
            <a:endParaRPr lang="en-GB" dirty="0">
              <a:solidFill>
                <a:schemeClr val="tx1">
                  <a:lumMod val="75000"/>
                  <a:lumOff val="25000"/>
                </a:schemeClr>
              </a:solidFill>
            </a:endParaRPr>
          </a:p>
        </p:txBody>
      </p:sp>
      <p:sp>
        <p:nvSpPr>
          <p:cNvPr id="4" name="Slide Number Placeholder 3">
            <a:extLst>
              <a:ext uri="{FF2B5EF4-FFF2-40B4-BE49-F238E27FC236}">
                <a16:creationId xmlns:a16="http://schemas.microsoft.com/office/drawing/2014/main" id="{B46132D1-10D9-4747-A5C2-E7F65C378882}"/>
              </a:ext>
            </a:extLst>
          </p:cNvPr>
          <p:cNvSpPr>
            <a:spLocks noGrp="1"/>
          </p:cNvSpPr>
          <p:nvPr>
            <p:ph type="sldNum" sz="quarter" idx="4"/>
          </p:nvPr>
        </p:nvSpPr>
        <p:spPr/>
        <p:txBody>
          <a:bodyPr/>
          <a:lstStyle/>
          <a:p>
            <a:fld id="{586824BF-3B93-454D-8CFC-2835FAC2A0AB}" type="slidenum">
              <a:rPr lang="de-DE" smtClean="0"/>
              <a:pPr/>
              <a:t>7</a:t>
            </a:fld>
            <a:endParaRPr lang="de-DE" dirty="0"/>
          </a:p>
        </p:txBody>
      </p:sp>
    </p:spTree>
    <p:extLst>
      <p:ext uri="{BB962C8B-B14F-4D97-AF65-F5344CB8AC3E}">
        <p14:creationId xmlns:p14="http://schemas.microsoft.com/office/powerpoint/2010/main" val="2621333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8BB0A91-DF84-4EC9-9915-5E81BFDEBD51}"/>
              </a:ext>
            </a:extLst>
          </p:cNvPr>
          <p:cNvSpPr>
            <a:spLocks noGrp="1"/>
          </p:cNvSpPr>
          <p:nvPr>
            <p:ph type="title"/>
          </p:nvPr>
        </p:nvSpPr>
        <p:spPr/>
        <p:txBody>
          <a:bodyPr/>
          <a:lstStyle/>
          <a:p>
            <a:r>
              <a:rPr lang="en-GB"/>
              <a:t>SMRs in the Czech Republic</a:t>
            </a:r>
          </a:p>
        </p:txBody>
      </p:sp>
      <p:sp>
        <p:nvSpPr>
          <p:cNvPr id="6" name="Text Placeholder 5">
            <a:extLst>
              <a:ext uri="{FF2B5EF4-FFF2-40B4-BE49-F238E27FC236}">
                <a16:creationId xmlns:a16="http://schemas.microsoft.com/office/drawing/2014/main" id="{933A7EF5-8DBD-4655-ACDE-86CDBB9C22AA}"/>
              </a:ext>
            </a:extLst>
          </p:cNvPr>
          <p:cNvSpPr>
            <a:spLocks noGrp="1"/>
          </p:cNvSpPr>
          <p:nvPr>
            <p:ph type="body" sz="quarter" idx="14"/>
          </p:nvPr>
        </p:nvSpPr>
        <p:spPr/>
        <p:txBody>
          <a:bodyPr/>
          <a:lstStyle/>
          <a:p>
            <a:pPr>
              <a:spcBef>
                <a:spcPts val="0"/>
              </a:spcBef>
              <a:spcAft>
                <a:spcPts val="600"/>
              </a:spcAft>
            </a:pPr>
            <a:r>
              <a:rPr lang="en-GB" sz="2000" dirty="0">
                <a:solidFill>
                  <a:schemeClr val="tx1">
                    <a:lumMod val="75000"/>
                    <a:lumOff val="25000"/>
                  </a:schemeClr>
                </a:solidFill>
                <a:latin typeface="+mj-lt"/>
              </a:rPr>
              <a:t>CEZ sees small nuclear reactors as </a:t>
            </a:r>
            <a:r>
              <a:rPr lang="en-GB" sz="2000" b="1" dirty="0">
                <a:solidFill>
                  <a:schemeClr val="tx1">
                    <a:lumMod val="75000"/>
                    <a:lumOff val="25000"/>
                  </a:schemeClr>
                </a:solidFill>
                <a:latin typeface="+mj-lt"/>
              </a:rPr>
              <a:t>potential replacements for coal units</a:t>
            </a:r>
            <a:r>
              <a:rPr lang="en-GB" sz="2000" dirty="0">
                <a:solidFill>
                  <a:schemeClr val="tx1">
                    <a:lumMod val="75000"/>
                    <a:lumOff val="25000"/>
                  </a:schemeClr>
                </a:solidFill>
                <a:latin typeface="+mj-lt"/>
              </a:rPr>
              <a:t> (but not as an alternative to planned large NPP units)</a:t>
            </a:r>
          </a:p>
          <a:p>
            <a:pPr>
              <a:spcBef>
                <a:spcPts val="0"/>
              </a:spcBef>
              <a:spcAft>
                <a:spcPts val="600"/>
              </a:spcAft>
            </a:pPr>
            <a:r>
              <a:rPr lang="en-GB" sz="2000" dirty="0">
                <a:solidFill>
                  <a:schemeClr val="tx1">
                    <a:lumMod val="75000"/>
                    <a:lumOff val="25000"/>
                  </a:schemeClr>
                </a:solidFill>
                <a:latin typeface="+mj-lt"/>
              </a:rPr>
              <a:t>Pilot SMR project </a:t>
            </a:r>
            <a:r>
              <a:rPr lang="en-GB" sz="2000" b="1" dirty="0">
                <a:solidFill>
                  <a:schemeClr val="tx1">
                    <a:lumMod val="75000"/>
                    <a:lumOff val="25000"/>
                  </a:schemeClr>
                </a:solidFill>
                <a:latin typeface="+mj-lt"/>
              </a:rPr>
              <a:t>considered within </a:t>
            </a:r>
            <a:r>
              <a:rPr lang="en-GB" sz="2000" b="1" dirty="0" err="1">
                <a:solidFill>
                  <a:schemeClr val="tx1">
                    <a:lumMod val="75000"/>
                    <a:lumOff val="25000"/>
                  </a:schemeClr>
                </a:solidFill>
                <a:latin typeface="+mj-lt"/>
              </a:rPr>
              <a:t>Temelin</a:t>
            </a:r>
            <a:r>
              <a:rPr lang="en-GB" sz="2000" b="1" dirty="0">
                <a:solidFill>
                  <a:schemeClr val="tx1">
                    <a:lumMod val="75000"/>
                    <a:lumOff val="25000"/>
                  </a:schemeClr>
                </a:solidFill>
                <a:latin typeface="+mj-lt"/>
              </a:rPr>
              <a:t> NPP:</a:t>
            </a:r>
          </a:p>
          <a:p>
            <a:pPr lvl="1">
              <a:spcBef>
                <a:spcPts val="0"/>
              </a:spcBef>
              <a:spcAft>
                <a:spcPts val="600"/>
              </a:spcAft>
            </a:pPr>
            <a:r>
              <a:rPr lang="en-GB" sz="2000" dirty="0">
                <a:solidFill>
                  <a:schemeClr val="tx1">
                    <a:lumMod val="75000"/>
                    <a:lumOff val="25000"/>
                  </a:schemeClr>
                </a:solidFill>
                <a:latin typeface="+mj-lt"/>
              </a:rPr>
              <a:t>First projects to be completed after 2030</a:t>
            </a:r>
          </a:p>
          <a:p>
            <a:pPr lvl="1">
              <a:spcBef>
                <a:spcPts val="0"/>
              </a:spcBef>
              <a:spcAft>
                <a:spcPts val="600"/>
              </a:spcAft>
            </a:pPr>
            <a:r>
              <a:rPr lang="en-GB" sz="2000" dirty="0">
                <a:solidFill>
                  <a:schemeClr val="tx1">
                    <a:lumMod val="75000"/>
                    <a:lumOff val="25000"/>
                  </a:schemeClr>
                </a:solidFill>
                <a:latin typeface="+mj-lt"/>
              </a:rPr>
              <a:t>Considered suppliers include </a:t>
            </a:r>
            <a:r>
              <a:rPr lang="en-GB" sz="2000" dirty="0" err="1">
                <a:solidFill>
                  <a:schemeClr val="tx1">
                    <a:lumMod val="75000"/>
                    <a:lumOff val="25000"/>
                  </a:schemeClr>
                </a:solidFill>
                <a:latin typeface="+mj-lt"/>
              </a:rPr>
              <a:t>NuScale</a:t>
            </a:r>
            <a:r>
              <a:rPr lang="en-GB" sz="2000" dirty="0">
                <a:solidFill>
                  <a:schemeClr val="tx1">
                    <a:lumMod val="75000"/>
                    <a:lumOff val="25000"/>
                  </a:schemeClr>
                </a:solidFill>
                <a:latin typeface="+mj-lt"/>
              </a:rPr>
              <a:t>, GE Hitachi, Rolls Royce, </a:t>
            </a:r>
            <a:r>
              <a:rPr lang="en-GB" sz="2000" dirty="0" err="1">
                <a:solidFill>
                  <a:schemeClr val="tx1">
                    <a:lumMod val="75000"/>
                    <a:lumOff val="25000"/>
                  </a:schemeClr>
                </a:solidFill>
                <a:latin typeface="+mj-lt"/>
              </a:rPr>
              <a:t>EdF</a:t>
            </a:r>
            <a:r>
              <a:rPr lang="en-GB" sz="2000" dirty="0">
                <a:solidFill>
                  <a:schemeClr val="tx1">
                    <a:lumMod val="75000"/>
                    <a:lumOff val="25000"/>
                  </a:schemeClr>
                </a:solidFill>
                <a:latin typeface="+mj-lt"/>
              </a:rPr>
              <a:t>, KHNP and </a:t>
            </a:r>
            <a:r>
              <a:rPr lang="en-GB" sz="2000" dirty="0" err="1">
                <a:solidFill>
                  <a:schemeClr val="tx1">
                    <a:lumMod val="75000"/>
                    <a:lumOff val="25000"/>
                  </a:schemeClr>
                </a:solidFill>
                <a:latin typeface="+mj-lt"/>
              </a:rPr>
              <a:t>Holtec</a:t>
            </a:r>
            <a:r>
              <a:rPr lang="en-GB" sz="2000" dirty="0">
                <a:solidFill>
                  <a:schemeClr val="tx1">
                    <a:lumMod val="75000"/>
                    <a:lumOff val="25000"/>
                  </a:schemeClr>
                </a:solidFill>
                <a:latin typeface="+mj-lt"/>
              </a:rPr>
              <a:t> </a:t>
            </a:r>
          </a:p>
          <a:p>
            <a:pPr>
              <a:spcBef>
                <a:spcPts val="0"/>
              </a:spcBef>
              <a:spcAft>
                <a:spcPts val="600"/>
              </a:spcAft>
            </a:pPr>
            <a:r>
              <a:rPr lang="en-GB" sz="2000" dirty="0">
                <a:solidFill>
                  <a:schemeClr val="tx1">
                    <a:lumMod val="75000"/>
                    <a:lumOff val="25000"/>
                  </a:schemeClr>
                </a:solidFill>
                <a:latin typeface="+mj-lt"/>
              </a:rPr>
              <a:t>In </a:t>
            </a:r>
            <a:r>
              <a:rPr lang="en-GB" sz="2000" b="1" dirty="0">
                <a:solidFill>
                  <a:schemeClr val="tx1">
                    <a:lumMod val="75000"/>
                    <a:lumOff val="25000"/>
                  </a:schemeClr>
                </a:solidFill>
                <a:latin typeface="+mj-lt"/>
              </a:rPr>
              <a:t>March 2022</a:t>
            </a:r>
            <a:r>
              <a:rPr lang="en-GB" sz="2000" dirty="0">
                <a:solidFill>
                  <a:schemeClr val="tx1">
                    <a:lumMod val="75000"/>
                    <a:lumOff val="25000"/>
                  </a:schemeClr>
                </a:solidFill>
                <a:latin typeface="+mj-lt"/>
              </a:rPr>
              <a:t>, the Ministry of Industry created a </a:t>
            </a:r>
            <a:r>
              <a:rPr lang="en-GB" sz="2000" b="1" dirty="0">
                <a:solidFill>
                  <a:schemeClr val="tx1">
                    <a:lumMod val="75000"/>
                    <a:lumOff val="25000"/>
                  </a:schemeClr>
                </a:solidFill>
                <a:latin typeface="+mj-lt"/>
              </a:rPr>
              <a:t>working group to assess the options for use of SMRs</a:t>
            </a:r>
            <a:r>
              <a:rPr lang="en-GB" sz="2000" dirty="0">
                <a:solidFill>
                  <a:schemeClr val="tx1">
                    <a:lumMod val="75000"/>
                    <a:lumOff val="25000"/>
                  </a:schemeClr>
                </a:solidFill>
                <a:latin typeface="+mj-lt"/>
              </a:rPr>
              <a:t>, including: </a:t>
            </a:r>
          </a:p>
          <a:p>
            <a:pPr lvl="1">
              <a:spcBef>
                <a:spcPts val="0"/>
              </a:spcBef>
              <a:spcAft>
                <a:spcPts val="600"/>
              </a:spcAft>
            </a:pPr>
            <a:r>
              <a:rPr lang="en-GB" sz="2000" dirty="0">
                <a:solidFill>
                  <a:schemeClr val="tx1">
                    <a:lumMod val="75000"/>
                    <a:lumOff val="25000"/>
                  </a:schemeClr>
                </a:solidFill>
                <a:latin typeface="+mj-lt"/>
              </a:rPr>
              <a:t>shortening of permitting procedures</a:t>
            </a:r>
          </a:p>
          <a:p>
            <a:pPr lvl="1">
              <a:spcBef>
                <a:spcPts val="0"/>
              </a:spcBef>
              <a:spcAft>
                <a:spcPts val="600"/>
              </a:spcAft>
            </a:pPr>
            <a:r>
              <a:rPr lang="en-GB" sz="2000" dirty="0">
                <a:solidFill>
                  <a:schemeClr val="tx1">
                    <a:lumMod val="75000"/>
                    <a:lumOff val="25000"/>
                  </a:schemeClr>
                </a:solidFill>
                <a:latin typeface="+mj-lt"/>
              </a:rPr>
              <a:t>identification of possible locations</a:t>
            </a:r>
            <a:endParaRPr lang="en-GB" sz="2000" dirty="0">
              <a:solidFill>
                <a:schemeClr val="tx1">
                  <a:lumMod val="75000"/>
                  <a:lumOff val="25000"/>
                </a:schemeClr>
              </a:solidFill>
            </a:endParaRPr>
          </a:p>
        </p:txBody>
      </p:sp>
      <p:sp>
        <p:nvSpPr>
          <p:cNvPr id="4" name="Slide Number Placeholder 3">
            <a:extLst>
              <a:ext uri="{FF2B5EF4-FFF2-40B4-BE49-F238E27FC236}">
                <a16:creationId xmlns:a16="http://schemas.microsoft.com/office/drawing/2014/main" id="{7E35D4C4-EDC5-4FCC-8DF1-238FAE17AE25}"/>
              </a:ext>
            </a:extLst>
          </p:cNvPr>
          <p:cNvSpPr>
            <a:spLocks noGrp="1"/>
          </p:cNvSpPr>
          <p:nvPr>
            <p:ph type="sldNum" sz="quarter" idx="4"/>
          </p:nvPr>
        </p:nvSpPr>
        <p:spPr/>
        <p:txBody>
          <a:bodyPr/>
          <a:lstStyle/>
          <a:p>
            <a:fld id="{586824BF-3B93-454D-8CFC-2835FAC2A0AB}" type="slidenum">
              <a:rPr lang="en-GB" smtClean="0"/>
              <a:pPr/>
              <a:t>8</a:t>
            </a:fld>
            <a:endParaRPr lang="en-GB"/>
          </a:p>
        </p:txBody>
      </p:sp>
    </p:spTree>
    <p:extLst>
      <p:ext uri="{BB962C8B-B14F-4D97-AF65-F5344CB8AC3E}">
        <p14:creationId xmlns:p14="http://schemas.microsoft.com/office/powerpoint/2010/main" val="33160807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257AC-406A-478A-BBEB-C49B2C41FD16}"/>
              </a:ext>
            </a:extLst>
          </p:cNvPr>
          <p:cNvSpPr>
            <a:spLocks noGrp="1"/>
          </p:cNvSpPr>
          <p:nvPr>
            <p:ph type="title"/>
          </p:nvPr>
        </p:nvSpPr>
        <p:spPr/>
        <p:txBody>
          <a:bodyPr/>
          <a:lstStyle/>
          <a:p>
            <a:r>
              <a:rPr lang="en-GB" dirty="0" err="1"/>
              <a:t>Kozloduy</a:t>
            </a:r>
            <a:r>
              <a:rPr lang="en-GB" dirty="0"/>
              <a:t> NPP | New Units</a:t>
            </a:r>
          </a:p>
        </p:txBody>
      </p:sp>
      <p:sp>
        <p:nvSpPr>
          <p:cNvPr id="3" name="Text Placeholder 2">
            <a:extLst>
              <a:ext uri="{FF2B5EF4-FFF2-40B4-BE49-F238E27FC236}">
                <a16:creationId xmlns:a16="http://schemas.microsoft.com/office/drawing/2014/main" id="{A5EFD362-708F-47D9-9485-1D6B9BF0F9FC}"/>
              </a:ext>
            </a:extLst>
          </p:cNvPr>
          <p:cNvSpPr>
            <a:spLocks noGrp="1"/>
          </p:cNvSpPr>
          <p:nvPr>
            <p:ph type="body" sz="quarter" idx="14"/>
          </p:nvPr>
        </p:nvSpPr>
        <p:spPr/>
        <p:txBody>
          <a:bodyPr/>
          <a:lstStyle/>
          <a:p>
            <a:r>
              <a:rPr lang="en-GB" b="1" dirty="0">
                <a:solidFill>
                  <a:schemeClr val="tx1">
                    <a:lumMod val="75000"/>
                    <a:lumOff val="25000"/>
                  </a:schemeClr>
                </a:solidFill>
              </a:rPr>
              <a:t>On 21 February 2020 </a:t>
            </a:r>
            <a:r>
              <a:rPr lang="en-GB" dirty="0">
                <a:solidFill>
                  <a:schemeClr val="tx1">
                    <a:lumMod val="75000"/>
                    <a:lumOff val="25000"/>
                  </a:schemeClr>
                </a:solidFill>
              </a:rPr>
              <a:t>“</a:t>
            </a:r>
            <a:r>
              <a:rPr lang="en-GB" dirty="0" err="1">
                <a:solidFill>
                  <a:schemeClr val="tx1">
                    <a:lumMod val="75000"/>
                    <a:lumOff val="25000"/>
                  </a:schemeClr>
                </a:solidFill>
              </a:rPr>
              <a:t>Kozloduy</a:t>
            </a:r>
            <a:r>
              <a:rPr lang="en-GB" dirty="0">
                <a:solidFill>
                  <a:schemeClr val="tx1">
                    <a:lumMod val="75000"/>
                    <a:lumOff val="25000"/>
                  </a:schemeClr>
                </a:solidFill>
              </a:rPr>
              <a:t> NPP-New Builds” PLC received an order </a:t>
            </a:r>
            <a:r>
              <a:rPr lang="en-GB" b="1" dirty="0">
                <a:solidFill>
                  <a:schemeClr val="tx1">
                    <a:lumMod val="75000"/>
                    <a:lumOff val="25000"/>
                  </a:schemeClr>
                </a:solidFill>
              </a:rPr>
              <a:t>approving the site for the deployment of a new Unit</a:t>
            </a:r>
            <a:r>
              <a:rPr lang="en-GB" dirty="0">
                <a:solidFill>
                  <a:schemeClr val="tx1">
                    <a:lumMod val="75000"/>
                    <a:lumOff val="25000"/>
                  </a:schemeClr>
                </a:solidFill>
              </a:rPr>
              <a:t>. In accordance with national legislation and according to the IAEA guidance documents, the site selection process went through several phases, multiple analyses and studies of proposed sites were conducted, detailed characterisation and ranking of these sites was carried out and the most suitable site and project bases were defined</a:t>
            </a:r>
          </a:p>
          <a:p>
            <a:r>
              <a:rPr lang="en-GB" b="1" dirty="0">
                <a:solidFill>
                  <a:schemeClr val="tx1">
                    <a:lumMod val="75000"/>
                    <a:lumOff val="25000"/>
                  </a:schemeClr>
                </a:solidFill>
              </a:rPr>
              <a:t>6 November</a:t>
            </a:r>
            <a:r>
              <a:rPr lang="en-GB" dirty="0">
                <a:solidFill>
                  <a:schemeClr val="tx1">
                    <a:lumMod val="75000"/>
                    <a:lumOff val="25000"/>
                  </a:schemeClr>
                </a:solidFill>
              </a:rPr>
              <a:t> </a:t>
            </a:r>
            <a:r>
              <a:rPr lang="en-GB" b="1" dirty="0">
                <a:solidFill>
                  <a:schemeClr val="tx1">
                    <a:lumMod val="75000"/>
                    <a:lumOff val="25000"/>
                  </a:schemeClr>
                </a:solidFill>
              </a:rPr>
              <a:t>2020</a:t>
            </a:r>
            <a:r>
              <a:rPr lang="en-GB" dirty="0">
                <a:solidFill>
                  <a:schemeClr val="tx1">
                    <a:lumMod val="75000"/>
                    <a:lumOff val="25000"/>
                  </a:schemeClr>
                </a:solidFill>
              </a:rPr>
              <a:t> – the Government decided to study the opportunities of a new Unit to be built at the </a:t>
            </a:r>
            <a:r>
              <a:rPr lang="en-GB" dirty="0" err="1">
                <a:solidFill>
                  <a:schemeClr val="tx1">
                    <a:lumMod val="75000"/>
                    <a:lumOff val="25000"/>
                  </a:schemeClr>
                </a:solidFill>
              </a:rPr>
              <a:t>Kozloduy</a:t>
            </a:r>
            <a:r>
              <a:rPr lang="en-GB" dirty="0">
                <a:solidFill>
                  <a:schemeClr val="tx1">
                    <a:lumMod val="75000"/>
                    <a:lumOff val="25000"/>
                  </a:schemeClr>
                </a:solidFill>
              </a:rPr>
              <a:t> NPP site.</a:t>
            </a:r>
          </a:p>
          <a:p>
            <a:r>
              <a:rPr lang="en-GB" b="1" dirty="0">
                <a:solidFill>
                  <a:schemeClr val="tx1">
                    <a:lumMod val="75000"/>
                    <a:lumOff val="25000"/>
                  </a:schemeClr>
                </a:solidFill>
              </a:rPr>
              <a:t>20 January 2021</a:t>
            </a:r>
            <a:r>
              <a:rPr lang="en-GB" dirty="0">
                <a:solidFill>
                  <a:schemeClr val="tx1">
                    <a:lumMod val="75000"/>
                    <a:lumOff val="25000"/>
                  </a:schemeClr>
                </a:solidFill>
              </a:rPr>
              <a:t> – the Government took a decision for </a:t>
            </a:r>
            <a:r>
              <a:rPr lang="en-GB" b="1" dirty="0">
                <a:solidFill>
                  <a:schemeClr val="tx1">
                    <a:lumMod val="75000"/>
                    <a:lumOff val="25000"/>
                  </a:schemeClr>
                </a:solidFill>
              </a:rPr>
              <a:t>use of the equipment delivered for </a:t>
            </a:r>
            <a:r>
              <a:rPr lang="en-GB" b="1" dirty="0" err="1">
                <a:solidFill>
                  <a:schemeClr val="tx1">
                    <a:lumMod val="75000"/>
                    <a:lumOff val="25000"/>
                  </a:schemeClr>
                </a:solidFill>
              </a:rPr>
              <a:t>Belene</a:t>
            </a:r>
            <a:r>
              <a:rPr lang="en-GB" b="1" dirty="0">
                <a:solidFill>
                  <a:schemeClr val="tx1">
                    <a:lumMod val="75000"/>
                    <a:lumOff val="25000"/>
                  </a:schemeClr>
                </a:solidFill>
              </a:rPr>
              <a:t> NPP</a:t>
            </a:r>
            <a:endParaRPr lang="en-GB" dirty="0">
              <a:solidFill>
                <a:schemeClr val="tx1">
                  <a:lumMod val="75000"/>
                  <a:lumOff val="25000"/>
                </a:schemeClr>
              </a:solidFill>
            </a:endParaRPr>
          </a:p>
          <a:p>
            <a:r>
              <a:rPr lang="en-GB" b="1" dirty="0">
                <a:solidFill>
                  <a:schemeClr val="tx1">
                    <a:lumMod val="75000"/>
                    <a:lumOff val="25000"/>
                  </a:schemeClr>
                </a:solidFill>
              </a:rPr>
              <a:t>17 February</a:t>
            </a:r>
            <a:r>
              <a:rPr lang="en-GB" dirty="0">
                <a:solidFill>
                  <a:schemeClr val="tx1">
                    <a:lumMod val="75000"/>
                    <a:lumOff val="25000"/>
                  </a:schemeClr>
                </a:solidFill>
              </a:rPr>
              <a:t> </a:t>
            </a:r>
            <a:r>
              <a:rPr lang="en-GB" b="1" dirty="0">
                <a:solidFill>
                  <a:schemeClr val="tx1">
                    <a:lumMod val="75000"/>
                    <a:lumOff val="25000"/>
                  </a:schemeClr>
                </a:solidFill>
              </a:rPr>
              <a:t>2021</a:t>
            </a:r>
            <a:r>
              <a:rPr lang="en-GB" dirty="0">
                <a:solidFill>
                  <a:schemeClr val="tx1">
                    <a:lumMod val="75000"/>
                    <a:lumOff val="25000"/>
                  </a:schemeClr>
                </a:solidFill>
              </a:rPr>
              <a:t> – </a:t>
            </a:r>
            <a:r>
              <a:rPr lang="en-GB" dirty="0" err="1">
                <a:solidFill>
                  <a:schemeClr val="tx1">
                    <a:lumMod val="75000"/>
                    <a:lumOff val="25000"/>
                  </a:schemeClr>
                </a:solidFill>
              </a:rPr>
              <a:t>NuScale</a:t>
            </a:r>
            <a:r>
              <a:rPr lang="en-GB" dirty="0">
                <a:solidFill>
                  <a:schemeClr val="tx1">
                    <a:lumMod val="75000"/>
                    <a:lumOff val="25000"/>
                  </a:schemeClr>
                </a:solidFill>
              </a:rPr>
              <a:t> and </a:t>
            </a:r>
            <a:r>
              <a:rPr lang="en-GB" dirty="0" err="1">
                <a:solidFill>
                  <a:schemeClr val="tx1">
                    <a:lumMod val="75000"/>
                    <a:lumOff val="25000"/>
                  </a:schemeClr>
                </a:solidFill>
              </a:rPr>
              <a:t>Kozloduy</a:t>
            </a:r>
            <a:r>
              <a:rPr lang="en-GB" dirty="0">
                <a:solidFill>
                  <a:schemeClr val="tx1">
                    <a:lumMod val="75000"/>
                    <a:lumOff val="25000"/>
                  </a:schemeClr>
                </a:solidFill>
              </a:rPr>
              <a:t> NPP – New Build Plc Sign Memorandum of Understanding to Explore SMR Development in Bulgaria</a:t>
            </a:r>
          </a:p>
        </p:txBody>
      </p:sp>
      <p:sp>
        <p:nvSpPr>
          <p:cNvPr id="4" name="Slide Number Placeholder 3">
            <a:extLst>
              <a:ext uri="{FF2B5EF4-FFF2-40B4-BE49-F238E27FC236}">
                <a16:creationId xmlns:a16="http://schemas.microsoft.com/office/drawing/2014/main" id="{F991A574-1BC0-487F-9AC8-8C5E1D60653F}"/>
              </a:ext>
            </a:extLst>
          </p:cNvPr>
          <p:cNvSpPr>
            <a:spLocks noGrp="1"/>
          </p:cNvSpPr>
          <p:nvPr>
            <p:ph type="sldNum" sz="quarter" idx="4"/>
          </p:nvPr>
        </p:nvSpPr>
        <p:spPr/>
        <p:txBody>
          <a:bodyPr/>
          <a:lstStyle/>
          <a:p>
            <a:fld id="{586824BF-3B93-454D-8CFC-2835FAC2A0AB}" type="slidenum">
              <a:rPr lang="de-DE" smtClean="0"/>
              <a:pPr/>
              <a:t>9</a:t>
            </a:fld>
            <a:endParaRPr lang="de-DE" dirty="0"/>
          </a:p>
        </p:txBody>
      </p:sp>
    </p:spTree>
    <p:extLst>
      <p:ext uri="{BB962C8B-B14F-4D97-AF65-F5344CB8AC3E}">
        <p14:creationId xmlns:p14="http://schemas.microsoft.com/office/powerpoint/2010/main" val="605029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UTLINEID" val="595C8207AF8D4CA1ADCA5931D568D8C5"/>
</p:tagLst>
</file>

<file path=ppt/tags/tag10.xml><?xml version="1.0" encoding="utf-8"?>
<p:tagLst xmlns:a="http://schemas.openxmlformats.org/drawingml/2006/main" xmlns:r="http://schemas.openxmlformats.org/officeDocument/2006/relationships" xmlns:p="http://schemas.openxmlformats.org/presentationml/2006/main">
  <p:tag name="OUTLINEID" val="7DB279CE95D74C679B4D7C787F34538B"/>
</p:tagLst>
</file>

<file path=ppt/tags/tag11.xml><?xml version="1.0" encoding="utf-8"?>
<p:tagLst xmlns:a="http://schemas.openxmlformats.org/drawingml/2006/main" xmlns:r="http://schemas.openxmlformats.org/officeDocument/2006/relationships" xmlns:p="http://schemas.openxmlformats.org/presentationml/2006/main">
  <p:tag name="OUTLINEID" val="DDBE384B5DC04F7D98E55650C76E8BF7"/>
</p:tagLst>
</file>

<file path=ppt/tags/tag12.xml><?xml version="1.0" encoding="utf-8"?>
<p:tagLst xmlns:a="http://schemas.openxmlformats.org/drawingml/2006/main" xmlns:r="http://schemas.openxmlformats.org/officeDocument/2006/relationships" xmlns:p="http://schemas.openxmlformats.org/presentationml/2006/main">
  <p:tag name="OUTLINEID" val="88AFBD467B5341D89D02932E45BF0D6A"/>
</p:tagLst>
</file>

<file path=ppt/tags/tag13.xml><?xml version="1.0" encoding="utf-8"?>
<p:tagLst xmlns:a="http://schemas.openxmlformats.org/drawingml/2006/main" xmlns:r="http://schemas.openxmlformats.org/officeDocument/2006/relationships" xmlns:p="http://schemas.openxmlformats.org/presentationml/2006/main">
  <p:tag name="OUTLINEID" val="695E307DF9EF46B4BF83341052F6CB6C"/>
</p:tagLst>
</file>

<file path=ppt/tags/tag14.xml><?xml version="1.0" encoding="utf-8"?>
<p:tagLst xmlns:a="http://schemas.openxmlformats.org/drawingml/2006/main" xmlns:r="http://schemas.openxmlformats.org/officeDocument/2006/relationships" xmlns:p="http://schemas.openxmlformats.org/presentationml/2006/main">
  <p:tag name="OUTLINEID" val="732388A97D8E49DDA5F01350250B3ECB"/>
</p:tagLst>
</file>

<file path=ppt/tags/tag15.xml><?xml version="1.0" encoding="utf-8"?>
<p:tagLst xmlns:a="http://schemas.openxmlformats.org/drawingml/2006/main" xmlns:r="http://schemas.openxmlformats.org/officeDocument/2006/relationships" xmlns:p="http://schemas.openxmlformats.org/presentationml/2006/main">
  <p:tag name="OUTLINEID" val="FEE3F1C0E74941238C8398D9D7A1F967"/>
</p:tagLst>
</file>

<file path=ppt/tags/tag16.xml><?xml version="1.0" encoding="utf-8"?>
<p:tagLst xmlns:a="http://schemas.openxmlformats.org/drawingml/2006/main" xmlns:r="http://schemas.openxmlformats.org/officeDocument/2006/relationships" xmlns:p="http://schemas.openxmlformats.org/presentationml/2006/main">
  <p:tag name="OUTLINEID" val="9B4D4DA5975F4411A2C1AFAB2BFA5851"/>
</p:tagLst>
</file>

<file path=ppt/tags/tag17.xml><?xml version="1.0" encoding="utf-8"?>
<p:tagLst xmlns:a="http://schemas.openxmlformats.org/drawingml/2006/main" xmlns:r="http://schemas.openxmlformats.org/officeDocument/2006/relationships" xmlns:p="http://schemas.openxmlformats.org/presentationml/2006/main">
  <p:tag name="OUTLINEID" val="8A93E4085B124300B80524C12C975CE7"/>
</p:tagLst>
</file>

<file path=ppt/tags/tag18.xml><?xml version="1.0" encoding="utf-8"?>
<p:tagLst xmlns:a="http://schemas.openxmlformats.org/drawingml/2006/main" xmlns:r="http://schemas.openxmlformats.org/officeDocument/2006/relationships" xmlns:p="http://schemas.openxmlformats.org/presentationml/2006/main">
  <p:tag name="OUTLINEID" val="8AB848DD9C0A4561B64EA5AEA4B33BD9"/>
</p:tagLst>
</file>

<file path=ppt/tags/tag19.xml><?xml version="1.0" encoding="utf-8"?>
<p:tagLst xmlns:a="http://schemas.openxmlformats.org/drawingml/2006/main" xmlns:r="http://schemas.openxmlformats.org/officeDocument/2006/relationships" xmlns:p="http://schemas.openxmlformats.org/presentationml/2006/main">
  <p:tag name="OUTLINEID" val="10434FC9850E4AA4A8197D7C715105C4"/>
</p:tagLst>
</file>

<file path=ppt/tags/tag2.xml><?xml version="1.0" encoding="utf-8"?>
<p:tagLst xmlns:a="http://schemas.openxmlformats.org/drawingml/2006/main" xmlns:r="http://schemas.openxmlformats.org/officeDocument/2006/relationships" xmlns:p="http://schemas.openxmlformats.org/presentationml/2006/main">
  <p:tag name="OUTLINEID" val="C530551FA2DB496EA29A11DC5CC4A9E1"/>
</p:tagLst>
</file>

<file path=ppt/tags/tag20.xml><?xml version="1.0" encoding="utf-8"?>
<p:tagLst xmlns:a="http://schemas.openxmlformats.org/drawingml/2006/main" xmlns:r="http://schemas.openxmlformats.org/officeDocument/2006/relationships" xmlns:p="http://schemas.openxmlformats.org/presentationml/2006/main">
  <p:tag name="OUTLINEFRAGMENTID" val="1D48D98B00F848D1B923B5EA1B5890B7"/>
</p:tagLst>
</file>

<file path=ppt/tags/tag21.xml><?xml version="1.0" encoding="utf-8"?>
<p:tagLst xmlns:a="http://schemas.openxmlformats.org/drawingml/2006/main" xmlns:r="http://schemas.openxmlformats.org/officeDocument/2006/relationships" xmlns:p="http://schemas.openxmlformats.org/presentationml/2006/main">
  <p:tag name="OUTLINEID" val="C530551FA2DB496EA29A11DC5CC4A9E1"/>
</p:tagLst>
</file>

<file path=ppt/tags/tag22.xml><?xml version="1.0" encoding="utf-8"?>
<p:tagLst xmlns:a="http://schemas.openxmlformats.org/drawingml/2006/main" xmlns:r="http://schemas.openxmlformats.org/officeDocument/2006/relationships" xmlns:p="http://schemas.openxmlformats.org/presentationml/2006/main">
  <p:tag name="OUTLINEID" val="80287F26AE9043778246D8D216B04818"/>
</p:tagLst>
</file>

<file path=ppt/tags/tag23.xml><?xml version="1.0" encoding="utf-8"?>
<p:tagLst xmlns:a="http://schemas.openxmlformats.org/drawingml/2006/main" xmlns:r="http://schemas.openxmlformats.org/officeDocument/2006/relationships" xmlns:p="http://schemas.openxmlformats.org/presentationml/2006/main">
  <p:tag name="OUTLINEID" val="C530551FA2DB496EA29A11DC5CC4A9E1"/>
</p:tagLst>
</file>

<file path=ppt/tags/tag3.xml><?xml version="1.0" encoding="utf-8"?>
<p:tagLst xmlns:a="http://schemas.openxmlformats.org/drawingml/2006/main" xmlns:r="http://schemas.openxmlformats.org/officeDocument/2006/relationships" xmlns:p="http://schemas.openxmlformats.org/presentationml/2006/main">
  <p:tag name="OUTLINEID" val="7A43E3C4E1FD4D6F9A3D6AE49DD66C63"/>
</p:tagLst>
</file>

<file path=ppt/tags/tag4.xml><?xml version="1.0" encoding="utf-8"?>
<p:tagLst xmlns:a="http://schemas.openxmlformats.org/drawingml/2006/main" xmlns:r="http://schemas.openxmlformats.org/officeDocument/2006/relationships" xmlns:p="http://schemas.openxmlformats.org/presentationml/2006/main">
  <p:tag name="OUTLINEID" val="80287F26AE9043778246D8D216B04818"/>
</p:tagLst>
</file>

<file path=ppt/tags/tag5.xml><?xml version="1.0" encoding="utf-8"?>
<p:tagLst xmlns:a="http://schemas.openxmlformats.org/drawingml/2006/main" xmlns:r="http://schemas.openxmlformats.org/officeDocument/2006/relationships" xmlns:p="http://schemas.openxmlformats.org/presentationml/2006/main">
  <p:tag name="OUTLINEID" val="595C8207AF8D4CA1ADCA5931D568D8C5"/>
</p:tagLst>
</file>

<file path=ppt/tags/tag6.xml><?xml version="1.0" encoding="utf-8"?>
<p:tagLst xmlns:a="http://schemas.openxmlformats.org/drawingml/2006/main" xmlns:r="http://schemas.openxmlformats.org/officeDocument/2006/relationships" xmlns:p="http://schemas.openxmlformats.org/presentationml/2006/main">
  <p:tag name="OUTLINEID" val="7DB279CE95D74C679B4D7C787F34538B"/>
</p:tagLst>
</file>

<file path=ppt/tags/tag7.xml><?xml version="1.0" encoding="utf-8"?>
<p:tagLst xmlns:a="http://schemas.openxmlformats.org/drawingml/2006/main" xmlns:r="http://schemas.openxmlformats.org/officeDocument/2006/relationships" xmlns:p="http://schemas.openxmlformats.org/presentationml/2006/main">
  <p:tag name="OUTLINEID" val="22746113C1B749A68CA50414B44FE42D"/>
</p:tagLst>
</file>

<file path=ppt/tags/tag8.xml><?xml version="1.0" encoding="utf-8"?>
<p:tagLst xmlns:a="http://schemas.openxmlformats.org/drawingml/2006/main" xmlns:r="http://schemas.openxmlformats.org/officeDocument/2006/relationships" xmlns:p="http://schemas.openxmlformats.org/presentationml/2006/main">
  <p:tag name="OUTLINEID" val="22746113C1B749A68CA50414B44FE42D"/>
</p:tagLst>
</file>

<file path=ppt/tags/tag9.xml><?xml version="1.0" encoding="utf-8"?>
<p:tagLst xmlns:a="http://schemas.openxmlformats.org/drawingml/2006/main" xmlns:r="http://schemas.openxmlformats.org/officeDocument/2006/relationships" xmlns:p="http://schemas.openxmlformats.org/presentationml/2006/main">
  <p:tag name="OUTLINEID" val="22746113C1B749A68CA50414B44FE42D"/>
</p:tagLst>
</file>

<file path=ppt/theme/theme1.xml><?xml version="1.0" encoding="utf-8"?>
<a:theme xmlns:a="http://schemas.openxmlformats.org/drawingml/2006/main" name="cover">
  <a:themeElements>
    <a:clrScheme name="CMS Orange">
      <a:dk1>
        <a:sysClr val="windowText" lastClr="000000"/>
      </a:dk1>
      <a:lt1>
        <a:srgbClr val="FFFFFF"/>
      </a:lt1>
      <a:dk2>
        <a:srgbClr val="EC6602"/>
      </a:dk2>
      <a:lt2>
        <a:srgbClr val="FFFFFF"/>
      </a:lt2>
      <a:accent1>
        <a:srgbClr val="EC6602"/>
      </a:accent1>
      <a:accent2>
        <a:srgbClr val="F18D41"/>
      </a:accent2>
      <a:accent3>
        <a:srgbClr val="F6AF81"/>
      </a:accent3>
      <a:accent4>
        <a:srgbClr val="FAD9C0"/>
      </a:accent4>
      <a:accent5>
        <a:srgbClr val="808080"/>
      </a:accent5>
      <a:accent6>
        <a:srgbClr val="BFBFBF"/>
      </a:accent6>
      <a:hlink>
        <a:srgbClr val="000000"/>
      </a:hlink>
      <a:folHlink>
        <a:srgbClr val="000000"/>
      </a:folHlink>
    </a:clrScheme>
    <a:fontScheme name="CMS_Legal_Fonts">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MS PowerPoint 16_9.potx" id="{5249D806-035B-465B-B81B-F53098127193}" vid="{9C361405-D541-4DDC-9FD4-A2034D70023F}"/>
    </a:ext>
  </a:extLst>
</a:theme>
</file>

<file path=ppt/theme/theme2.xml><?xml version="1.0" encoding="utf-8"?>
<a:theme xmlns:a="http://schemas.openxmlformats.org/drawingml/2006/main" name="master_content">
  <a:themeElements>
    <a:clrScheme name="CMS Orange">
      <a:dk1>
        <a:sysClr val="windowText" lastClr="000000"/>
      </a:dk1>
      <a:lt1>
        <a:srgbClr val="FFFFFF"/>
      </a:lt1>
      <a:dk2>
        <a:srgbClr val="EC6602"/>
      </a:dk2>
      <a:lt2>
        <a:srgbClr val="FFFFFF"/>
      </a:lt2>
      <a:accent1>
        <a:srgbClr val="EC6602"/>
      </a:accent1>
      <a:accent2>
        <a:srgbClr val="F18D41"/>
      </a:accent2>
      <a:accent3>
        <a:srgbClr val="F6AF81"/>
      </a:accent3>
      <a:accent4>
        <a:srgbClr val="FAD9C0"/>
      </a:accent4>
      <a:accent5>
        <a:srgbClr val="808080"/>
      </a:accent5>
      <a:accent6>
        <a:srgbClr val="BFBFBF"/>
      </a:accent6>
      <a:hlink>
        <a:srgbClr val="000000"/>
      </a:hlink>
      <a:folHlink>
        <a:srgbClr val="000000"/>
      </a:folHlink>
    </a:clrScheme>
    <a:fontScheme name="CMS_Legal_Fonts">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a:noFill/>
        </a:ln>
      </a:spPr>
      <a:bodyPr wrap="square" rtlCol="0">
        <a:spAutoFit/>
      </a:bodyPr>
      <a:lstStyle>
        <a:defPPr>
          <a:defRPr sz="1000" dirty="0" smtClean="0">
            <a:solidFill>
              <a:srgbClr val="766A62"/>
            </a:solidFill>
            <a:latin typeface="Arial" pitchFamily="34" charset="0"/>
            <a:cs typeface="Arial" pitchFamily="34" charset="0"/>
          </a:defRPr>
        </a:defPPr>
      </a:lstStyle>
    </a:txDef>
  </a:objectDefaults>
  <a:extraClrSchemeLst/>
  <a:extLst>
    <a:ext uri="{05A4C25C-085E-4340-85A3-A5531E510DB2}">
      <thm15:themeFamily xmlns:thm15="http://schemas.microsoft.com/office/thememl/2012/main" name="CMS PowerPoint 16_9.potx" id="{5249D806-035B-465B-B81B-F53098127193}" vid="{BD859A95-49B8-4848-9FF6-C765C449A358}"/>
    </a:ext>
  </a:extLst>
</a:theme>
</file>

<file path=ppt/theme/theme3.xml><?xml version="1.0" encoding="utf-8"?>
<a:theme xmlns:a="http://schemas.openxmlformats.org/drawingml/2006/main" name="empty_slide_Design">
  <a:themeElements>
    <a:clrScheme name="CMS Orange">
      <a:dk1>
        <a:sysClr val="windowText" lastClr="000000"/>
      </a:dk1>
      <a:lt1>
        <a:srgbClr val="FFFFFF"/>
      </a:lt1>
      <a:dk2>
        <a:srgbClr val="EC6602"/>
      </a:dk2>
      <a:lt2>
        <a:srgbClr val="FFFFFF"/>
      </a:lt2>
      <a:accent1>
        <a:srgbClr val="EC6602"/>
      </a:accent1>
      <a:accent2>
        <a:srgbClr val="F18D41"/>
      </a:accent2>
      <a:accent3>
        <a:srgbClr val="F6AF81"/>
      </a:accent3>
      <a:accent4>
        <a:srgbClr val="FAD9C0"/>
      </a:accent4>
      <a:accent5>
        <a:srgbClr val="808080"/>
      </a:accent5>
      <a:accent6>
        <a:srgbClr val="BFBFBF"/>
      </a:accent6>
      <a:hlink>
        <a:srgbClr val="000000"/>
      </a:hlink>
      <a:folHlink>
        <a:srgbClr val="000000"/>
      </a:folHlink>
    </a:clrScheme>
    <a:fontScheme name="CMS_Legal_Fonts">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a:noFill/>
        </a:ln>
      </a:spPr>
      <a:bodyPr wrap="square" rtlCol="0">
        <a:spAutoFit/>
      </a:bodyPr>
      <a:lstStyle>
        <a:defPPr>
          <a:defRPr sz="1000" dirty="0" smtClean="0">
            <a:solidFill>
              <a:srgbClr val="766A62"/>
            </a:solidFill>
            <a:latin typeface="Arial" pitchFamily="34" charset="0"/>
            <a:cs typeface="Arial" pitchFamily="34" charset="0"/>
          </a:defRPr>
        </a:defPPr>
      </a:lstStyle>
    </a:txDef>
  </a:objectDefaults>
  <a:extraClrSchemeLst/>
  <a:extLst>
    <a:ext uri="{05A4C25C-085E-4340-85A3-A5531E510DB2}">
      <thm15:themeFamily xmlns:thm15="http://schemas.microsoft.com/office/thememl/2012/main" name="CMS PowerPoint 16_9.potx" id="{5249D806-035B-465B-B81B-F53098127193}" vid="{D9F7676B-4B84-4ED0-92E6-A835697299AE}"/>
    </a:ext>
  </a:extLst>
</a:theme>
</file>

<file path=ppt/theme/theme4.xml><?xml version="1.0" encoding="utf-8"?>
<a:theme xmlns:a="http://schemas.openxmlformats.org/drawingml/2006/main" name="Master content">
  <a:themeElements>
    <a:clrScheme name="CMS Orange">
      <a:dk1>
        <a:sysClr val="windowText" lastClr="000000"/>
      </a:dk1>
      <a:lt1>
        <a:srgbClr val="FFFFFF"/>
      </a:lt1>
      <a:dk2>
        <a:srgbClr val="EC6602"/>
      </a:dk2>
      <a:lt2>
        <a:srgbClr val="FFFFFF"/>
      </a:lt2>
      <a:accent1>
        <a:srgbClr val="EC6602"/>
      </a:accent1>
      <a:accent2>
        <a:srgbClr val="F18D41"/>
      </a:accent2>
      <a:accent3>
        <a:srgbClr val="F6AF81"/>
      </a:accent3>
      <a:accent4>
        <a:srgbClr val="FAD9C0"/>
      </a:accent4>
      <a:accent5>
        <a:srgbClr val="808080"/>
      </a:accent5>
      <a:accent6>
        <a:srgbClr val="BFBFBF"/>
      </a:accent6>
      <a:hlink>
        <a:srgbClr val="000000"/>
      </a:hlink>
      <a:folHlink>
        <a:srgbClr val="000000"/>
      </a:folHlink>
    </a:clrScheme>
    <a:fontScheme name="CMS_Legal_Fonts">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bg1">
            <a:alpha val="20000"/>
          </a:schemeClr>
        </a:solidFill>
        <a:ln>
          <a:noFill/>
        </a:ln>
      </a:spPr>
      <a:bodyPr vert="horz" wrap="square" lIns="91440" tIns="45720" rIns="91440" bIns="45720" numCol="1" anchor="t" anchorCtr="0" compatLnSpc="1">
        <a:prstTxWarp prst="textNoShape">
          <a:avLst/>
        </a:prstTxWarp>
      </a:bodyPr>
      <a:lstStyle>
        <a:defPPr algn="l">
          <a:defRPr/>
        </a:defPPr>
      </a:lstStyle>
    </a:spDef>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5.xml><?xml version="1.0" encoding="utf-8"?>
<a:theme xmlns:a="http://schemas.openxmlformats.org/drawingml/2006/main" name="3_Benutzerdefiniertes Design">
  <a:themeElements>
    <a:clrScheme name="CMS Orange">
      <a:dk1>
        <a:sysClr val="windowText" lastClr="000000"/>
      </a:dk1>
      <a:lt1>
        <a:srgbClr val="FFFFFF"/>
      </a:lt1>
      <a:dk2>
        <a:srgbClr val="EC6602"/>
      </a:dk2>
      <a:lt2>
        <a:srgbClr val="FFFFFF"/>
      </a:lt2>
      <a:accent1>
        <a:srgbClr val="EC6602"/>
      </a:accent1>
      <a:accent2>
        <a:srgbClr val="F18D41"/>
      </a:accent2>
      <a:accent3>
        <a:srgbClr val="F6AF81"/>
      </a:accent3>
      <a:accent4>
        <a:srgbClr val="FAD9C0"/>
      </a:accent4>
      <a:accent5>
        <a:srgbClr val="808080"/>
      </a:accent5>
      <a:accent6>
        <a:srgbClr val="BFBFBF"/>
      </a:accent6>
      <a:hlink>
        <a:srgbClr val="000000"/>
      </a:hlink>
      <a:folHlink>
        <a:srgbClr val="0000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1 6 " ? > < d o c u m e n t F r a g m e n t D a t a   x m l n s : x s d = " h t t p : / / w w w . w 3 . o r g / 2 0 0 1 / X M L S c h e m a "   x m l n s : x s i = " h t t p : / / w w w . w 3 . o r g / 2 0 0 1 / X M L S c h e m a - i n s t a n c e "   x m l n s = " h t t p : / / i p h e l i o n . c o m / w o r d / o u t l i n e / d o c u m e n t F r a g m e n t D a t a " >  
     < d o c u m e n t F r a g m e n t s >  
         < d o c u m e n t F r a g m e n t   d i s p l a y N a m e = " & l t ; ? x m l   v e r s i o n = & q u o t ; 1 . 0 & q u o t ;   e n c o d i n g = & q u o t ; u t f - 1 6 & q u o t ; ? & g t ; & # x A ; & l t ; u i L o c a l i z e d S t r i n g   x m l n s : x s d = & q u o t ; h t t p : / / w w w . w 3 . o r g / 2 0 0 1 / X M L S c h e m a & q u o t ;   x m l n s : x s i = & q u o t ; h t t p : / / w w w . w 3 . o r g / 2 0 0 1 / X M L S c h e m a - i n s t a n c e & q u o t ; & g t ; & # x A ;     & l t ; t y p e & g t ; f i x e d & l t ; / t y p e & g t ; & # x A ; & l t ; / u i L o c a l i z e d S t r i n g & g t ; "   t a g = " 1 D 4 8 D 9 8 B 0 0 F 8 4 8 D 1 B 9 2 3 B 5 E A 1 B 5 8 9 0 B 7 "   n a m e = " c o v e r _ w i t h _ i m a g e "   c a t e g o r y = " c o v e r " >  
             < t e m p l a t e   i d = " 1 0 e b 1 c 7 9 - 5 2 2 f - 4 b 2 9 - b 4 f d - 4 e 3 9 2 0 b 8 f e 6 9 "   n a m e = " & l t ; ? x m l   v e r s i o n = & q u o t ; 1 . 0 & q u o t ;   e n c o d i n g = & q u o t ; u t f - 1 6 & q u o t ; ? & g t ; & # x A ; & l t ; u i L o c a l i z e d S t r i n g   x m l n s : x s d = & q u o t ; h t t p : / / w w w . w 3 . o r g / 2 0 0 1 / X M L S c h e m a & q u o t ;   x m l n s : x s i = & q u o t ; h t t p : / / w w w . w 3 . o r g / 2 0 0 1 / X M L S c h e m a - i n s t a n c e & q u o t ; & g t ; & # x A ;     & l t ; t y p e & g t ; l a b e l & l t ; / t y p e & g t ; & # x A ;     & l t ; t e x t & g t ; S B   W i z a r d - P P T   T i t l e   s l i d e   w i t h   i m a g e & l t ; / t e x t & g t ; & # x A ; & l t ; / u i L o c a l i z e d S t r i n g & g t ; "   d o c u m e n t I d = " 0 0 0 0 0 0 0 0 - 0 0 0 0 - 0 0 0 0 - 0 0 0 0 - 0 0 0 0 0 0 0 0 0 0 0 0 "   v e r s i o n = " 0 "   s c h e m a V e r s i o n = " 1 "   w o r d V e r s i o n = " "   l a n g u a g e I s o = " e n - G B "   o f f i c e I d = " 2 6 4 b c 8 e 6 - 7 0 c 3 - 4 8 4 8 - 8 5 b a - f a a 1 2 9 0 b 1 d a 9 "   h e l p U r l = " & l t ; ? x m l   v e r s i o n = & q u o t ; 1 . 0 & q u o t ;   e n c o d i n g = & q u o t ; u t f - 1 6 & q u o t ; ? & g t ; & # x A ; & l t ; u i L o c a l i z e d S t r i n g   x m l n s : x s d = & q u o t ; h t t p : / / w w w . w 3 . o r g / 2 0 0 1 / X M L S c h e m a & q u o t ;   x m l n s : x s i = & q u o t ; h t t p : / / w w w . w 3 . o r g / 2 0 0 1 / X M L S c h e m a - i n s t a n c e & q u o t ; & g t ; & # x A ;     & l t ; t y p e & g t ; f i x e d & l t ; / t y p e & g t ; & # x A ;     & l t ; t e x t   / & g t ; & # x A ; & l t ; / u i L o c a l i z e d S t r i n g & g t ; "   i m p o r t D a t a = " f a l s e "   w i z a r d H e i g h t = " 0 "   w i z a r d W i d t h = " 9 4 0 "   w i z a r d P a n e l W i d t h = " 0 "   h i d e W i z a r d I f V a l i d = " f a l s e "   h i d e A u t h o r = " f a l s e "   w i z a r d T a b P o s i t i o n = " n o n e " >  
                 < a u t h o r   x m l n s = " h t t p : / / i p h e l i o n . c o m / w o r d / o u t l i n e / " >  
                     < l o c a l i z e d P r o f i l e s / >  
                     < f r o m S e a r c h C o n t a c t > t r u e < / f r o m S e a r c h C o n t a c t >  
                     < i d > c 0 7 8 1 9 5 2 - a 2 a 1 - 4 b e 1 - b 8 a 6 - 6 6 c 8 8 f 9 3 4 c 6 9 < / i d >  
                     < n a m e > C h a r l o t t e   K i t c h e n < / n a m e >  
                     < i n i t i a l s / >  
                     < p r i m a r y O f f i c e >   L o n d o n   C a n n o n   P l a c e < / p r i m a r y O f f i c e >  
                     < p r i m a r y O f f i c e I d > 2 6 4 b c 8 e 6 - 7 0 c 3 - 4 8 4 8 - 8 5 b a - f a a 1 2 9 0 b 1 d a 9 < / p r i m a r y O f f i c e I d >  
                     < p r i m a r y L a n g u a g e I s o > e n - G B < / p r i m a r y L a n g u a g e I s o >  
                     < p h o n e N u m b e r F o r m a t > + X X   X X   X X X X   X X X X < / p h o n e N u m b e r F o r m a t >  
                     < f a x N u m b e r F o r m a t / >  
                     < m o b i l e N u m b e r F o r m a t / >  
                     < j o b D e s c r i p t i o n > P o w e r P o i n t   D e s i g n   S p e c i a l i s t < / j o b D e s c r i p t i o n >  
                     < d e p a r t m e n t > C W P   /   D D C < / d e p a r t m e n t >  
                     < e m a i l > c h a r l o t t e . k i t c h e n @ c m s - c m n o . c o m < / e m a i l >  
                     < r a w D i r e c t L i n e > 4 4 2 0 7 3 6 7 2 1 9 3 < / r a w D i r e c t L i n e >  
                     < r a w D i r e c t F a x / >  
                     < m o b i l e / >  
                     < l o g i n > C A K Q < / l o g i n >  
                     < e m p l y e e I d / >  
                     < b a r R e g i s t r a t i o n s / >  
                 < / a u t h o r >  
                 < c o n t e n t C o n t r o l s   x m l n s = " h t t p : / / i p h e l i o n . c o m / w o r d / o u t l i n e / " >  
                     < c o n t e n t C o n t r o l   i d = " c 5 e b d 8 6 a - f 0 b 4 - 4 b f 0 - a 8 3 8 - 3 a 2 b 7 e d 4 2 4 a d "   n a m e = " I m a g e . I m a g e P a t h "   a s s e m b l y = " I p h e l i o n . O u t l i n e . P o w e r P o i n t . d l l "   t y p e = " I p h e l i o n . O u t l i n e . P o w e r P o i n t . R e n d e r e r s . I m a g e R e n d e r e r "   o r d e r = " 3 "   a c t i v e = " t r u e "   e n t i t y I d = " 0 4 d 7 9 8 8 f - 0 5 1 c - 4 b f 5 - a c 7 4 - 0 4 4 e 4 e 6 5 9 b 8 2 "   f i e l d I d = " a 8 9 2 6 b a 1 - 7 2 1 c - 4 0 c 7 - b 5 1 2 - 8 6 f 2 f 6 e b 9 b 5 5 "   p a r e n t I d = " 0 0 0 0 0 0 0 0 - 0 0 0 0 - 0 0 0 0 - 0 0 0 0 - 0 0 0 0 0 0 0 0 0 0 0 0 "   l e v e l O r d e r = " 1 0 0 "   c o n t r o l T y p e = " p l a i n T e x t "   c o n t r o l E d i t T y p e = " i n l i n e "   e n c l o s i n g B o o k m a r k = " f a l s e "   f o r m a t E v a l u a t o r T y p e = " e x p r e s s i o n "   t e x t C a s e = " i g n o r e C a s e "   r e m o v e C o n t r o l = " f a l s e "   i g n o r e F o r m a t I f E m p t y = " f a l s e " >  
                         < p a r a m e t e r s >  
                             < p a r a m e t e r   i d = " 5 f f c 6 9 5 d - 4 5 3 b - 4 7 8 6 - b 1 9 0 - 4 d 1 3 4 3 9 c 3 c e b "   n a m e = " U n i t   t y p e "   t y p e = " I p h e l i o n . O u t l i n e . C o r e . E n t i t i e s . U n i t T y p e ,   I p h e l i o n . O u t l i n e . C o r e ,   V e r s i o n = 1 . 8 . 1 . 1 1 ,   C u l t u r e = n e u t r a l ,   P u b l i c K e y T o k e n = n u l l "   o r d e r = " 1 "   k e y = " u n i t T y p e T y p e "   v a l u e = " C e n t i m e t e r s "   g r o u p = " S i z e "   g r o u p O r d e r = " - 1 "   i s G e n e r a t e d = " f a l s e " / >  
                             < p a r a m e t e r   i d = " e 7 f e 2 a 1 2 - 7 0 d 4 - 4 4 7 5 - 8 6 7 1 - 8 6 7 b b a 4 e 9 3 9 e "   n a m e = " Z   o r d e r "   t y p e = " I p h e l i o n . O u t l i n e . P o w e r P o i n t . R e n d e r e r s . Z O r d e r ,   I p h e l i o n . O u t l i n e . P o w e r P o i n t ,   V e r s i o n = 1 . 8 . 1 . 1 1 ,   C u l t u r e = n e u t r a l ,   P u b l i c K e y T o k e n = n u l l "   o r d e r = " 4 "   k e y = " z O r d e r "   v a l u e = " S e n d T o B a c k "   g r o u p = " P o s i t i o n "   g r o u p O r d e r = " - 1 "   i s G e n e r a t e d = " f a l s e " / >  
                             < p a r a m e t e r   i d = " e 0 5 1 b e 6 b - 4 2 d 9 - 4 4 0 1 - 8 4 a 1 - a 8 1 9 c 4 e 1 f 3 0 4 "   n a m e = " C r o p   t y p e "   t y p e = " I p h e l i o n . O u t l i n e . P o w e r P o i n t . R e n d e r e r s . C r o p T y p e ,   I p h e l i o n . O u t l i n e . P o w e r P o i n t ,   V e r s i o n = 1 . 8 . 1 . 1 1 ,   C u l t u r e = n e u t r a l ,   P u b l i c K e y T o k e n = n u l l "   o r d e r = " 9 9 9 "   k e y = " c r o p T y p e "   v a l u e = " 0 "   g r o u p O r d e r = " - 1 "   i s G e n e r a t e d = " f a l s e " / >  
                             < p a r a m e t e r   i d = " 7 c c 4 7 a b f - 4 4 c c - 4 c 3 9 - 8 f b 2 - b 7 6 e 2 7 7 2 0 3 4 a "   n a m e = " D e l e t e   i f   e m p t y "   t y p e = " S y s t e m . B o o l e a n ,   m s c o r l i b ,   V e r s i o n = 4 . 0 . 0 . 0 ,   C u l t u r e = n e u t r a l ,   P u b l i c K e y T o k e n = b 7 7 a 5 c 5 6 1 9 3 4 e 0 8 9 "   o r d e r = " 9 9 9 "   k e y = " d e l e t e I f E m p t y "   v a l u e = " F a l s e "   g r o u p O r d e r = " - 1 "   i s G e n e r a t e d = " f a l s e " / >  
                             < p a r a m e t e r   i d = " a f 5 4 7 c d 7 - f 2 d 7 - 4 3 a e - 8 f 1 1 - 1 2 d 2 3 1 3 3 0 c 9 c "   n a m e = " F i e l d   i n d e x "   t y p e = " S y s t e m . I n t 3 2 ,   m s c o r l i b ,   V e r s i o n = 4 . 0 . 0 . 0 ,   C u l t u r e = n e u t r a l ,   P u b l i c K e y T o k e n = b 7 7 a 5 c 5 6 1 9 3 4 e 0 8 9 "   o r d e r = " 9 9 9 "   k e y = " i n d e x "   v a l u e = " "   g r o u p O r d e r = " - 1 "   i s G e n e r a t e d = " f a l s e " / >  
                             < p a r a m e t e r   i d = " b 6 b 8 a 2 9 6 - 0 5 8 e - 4 f 5 9 - 9 a 6 f - 1 8 3 6 7 b f a 6 2 7 6 "   n a m e = " H e i g h t "   t y p e = " S y s t e m . S i n g l e ,   m s c o r l i b ,   V e r s i o n = 4 . 0 . 0 . 0 ,   C u l t u r e = n e u t r a l ,   P u b l i c K e y T o k e n = b 7 7 a 5 c 5 6 1 9 3 4 e 0 8 9 "   o r d e r = " 9 9 9 "   k e y = " h e i g h t "   v a l u e = " 1 9 . 0 5 "   g r o u p = " S i z e "   g r o u p O r d e r = " - 1 "   i s G e n e r a t e d = " t r u e " / >  
                             < p a r a m e t e r   i d = " 9 5 d 7 9 0 b f - 4 a a 2 - 4 9 5 4 - b 3 f 9 - 5 2 f c 6 0 7 7 d 6 a c "   n a m e = " L o c k   a s p e c t   r a t i o "   t y p e = " S y s t e m . B o o l e a n ,   m s c o r l i b ,   V e r s i o n = 4 . 0 . 0 . 0 ,   C u l t u r e = n e u t r a l ,   P u b l i c K e y T o k e n = b 7 7 a 5 c 5 6 1 9 3 4 e 0 8 9 "   o r d e r = " 9 9 9 "   k e y = " l o c k A s p e c t R a t i o "   v a l u e = " F a l s e "   g r o u p O r d e r = " - 1 "   i s G e n e r a t e d = " f a l s e " / >  
                             < p a r a m e t e r   i d = " 6 1 5 c 0 d c 3 - 5 5 5 f - 4 0 e 0 - 9 7 3 2 - 6 8 b 8 7 c 8 b 3 2 c 4 "   n a m e = " R e t a i n   s h a p e   s e t t i n g s "   t y p e = " S y s t e m . B o o l e a n ,   m s c o r l i b ,   V e r s i o n = 4 . 0 . 0 . 0 ,   C u l t u r e = n e u t r a l ,   P u b l i c K e y T o k e n = b 7 7 a 5 c 5 6 1 9 3 4 e 0 8 9 "   o r d e r = " 9 9 9 "   k e y = " r e t a i n S h a p e S e t t i n g s "   v a l u e = " T r u e "   g r o u p O r d e r = " - 1 "   i s G e n e r a t e d = " f a l s e " / >  
                             < p a r a m e t e r   i d = " 0 1 f 8 f 0 8 e - 3 5 0 6 - 4 9 5 d - a 2 2 3 - 7 f 4 b 6 0 f 8 4 5 0 1 "   n a m e = " W i d t h "   t y p e = " S y s t e m . S i n g l e ,   m s c o r l i b ,   V e r s i o n = 4 . 0 . 0 . 0 ,   C u l t u r e = n e u t r a l ,   P u b l i c K e y T o k e n = b 7 7 a 5 c 5 6 1 9 3 4 e 0 8 9 "   o r d e r = " 9 9 9 "   k e y = " w i d t h "   v a l u e = " 3 3 . 8 7 "   g r o u p = " S i z e "   g r o u p O r d e r = " - 1 "   i s G e n e r a t e d = " t r u e " / >  
                         < / p a r a m e t e r s >  
                     < / c o n t e n t C o n t r o l >  
                     < c o n t e n t C o n t r o l   i d = " c 5 3 0 5 5 1 f - a 2 d b - 4 9 6 e - a 2 9 a - 1 1 d c 5 c c 4 a 9 e 1 "   n a m e = " T i t l e . T e x t "   a s s e m b l y = " I p h e l i o n . O u t l i n e . P o w e r P o i n t . d l l "   t y p e = " I p h e l i o n . O u t l i n e . P o w e r P o i n t . R e n d e r e r s . X m l F o r m a t t e d T e x t R e n d e r e r "   o r d e r = " 3 "   a c t i v e = " t r u e "   e n t i t y I d = " 0 1 9 b a 9 c 6 - 7 d a a - 4 0 c d - 8 c c 5 - f a d 9 c a 4 1 6 5 3 2 "   f i e l d I d = " 9 0 b 0 3 9 7 8 - e 2 1 7 - 4 e 3 2 - a 4 f e - a 3 2 c b a 5 7 d 1 8 6 "   p a r e n t I d = " 0 0 0 0 0 0 0 0 - 0 0 0 0 - 0 0 0 0 - 0 0 0 0 - 0 0 0 0 0 0 0 0 0 0 0 0 "   l e v e l O r d e r = " 1 0 0 "   c o n t r o l T y p e = " p l a i n T e x t "   c o n t r o l E d i t T y p e = " i n l i n e "   e n c l o s i n g B o o k m a r k = " f a l s e "   f o r m a t = " I F ( { C o v e r   T e x t   L i g h t   o r   D a r k . S e l e c t e d   I t e m s } = { L a b e l s . L i g h t } , & # x A ;   R E P L A C E ( & # x A ;   & q u o t ; & l t ; f o n t   c o l o u r = * 2 5 5 , 2 5 5 , 2 5 5 * & g t ; & q u o t ;   & a m p ;   { T i t l e . T e x t }   & a m p ;     & q u o t ; & l t ; / f o n t & g t ; & q u o t ;   , & # x A ;   & q u o t ; * & q u o t ; , & # x A ;   C H A R ( 3 4 ) , & # x A ;   t r u e ) & # x A ; , { T i t l e . T e x t } ) & # x A ; & # x A ; & # x A ; & # x A ; "   f o r m a t E v a l u a t o r T y p e = " e x p r e s s i o n "   t e x t C a s e = " i g n o r e C a s e "   r e m o v e C o n t r o l = " f a l s e "   i g n o r e F o r m a t I f E m p t y = " f a l s e " >  
                         < p a r a m e t e r s >  
                             < p a r a m e t e r   i d = " 6 6 4 a b a 8 3 - 9 f 4 1 - 4 e 3 0 - 8 a a 3 - f d b a c 8 b 4 f 7 b b "   n a m e = " D e l e t e   i f   e m p t y "   t y p e = " S y s t e m . B o o l e a n ,   m s c o r l i b ,   V e r s i o n = 4 . 0 . 0 . 0 ,   C u l t u r e = n e u t r a l ,   P u b l i c K e y T o k e n = b 7 7 a 5 c 5 6 1 9 3 4 e 0 8 9 "   o r d e r = " 9 9 9 "   k e y = " d e l e t e I f E m p t y "   v a l u e = " F a l s e "   g r o u p O r d e r = " - 1 "   i s G e n e r a t e d = " f a l s e " / >  
                             < p a r a m e t e r   i d = " 1 2 9 f 5 e 3 2 - 0 9 c c - 4 8 e e - 9 b e 3 - d 5 a e 1 c d 5 1 4 8 5 "   n a m e = " F i e l d   i n d e x "   t y p e = " S y s t e m . I n t 3 2 ,   m s c o r l i b ,   V e r s i o n = 4 . 0 . 0 . 0 ,   C u l t u r e = n e u t r a l ,   P u b l i c K e y T o k e n = b 7 7 a 5 c 5 6 1 9 3 4 e 0 8 9 "   o r d e r = " 9 9 9 "   k e y = " i n d e x "   v a l u e = " "   g r o u p O r d e r = " - 1 "   i s G e n e r a t e d = " f a l s e " / >  
                             < p a r a m e t e r   i d = " b f b d 3 2 1 0 - c 1 f e - 4 a 2 e - a 2 c 1 - d 8 7 3 0 e b 2 7 6 2 e "   n a m e = " P a r e n t   f i e l d   i n d e x "   t y p e = " S y s t e m . I n t 3 2 ,   m s c o r l i b ,   V e r s i o n = 4 . 0 . 0 . 0 ,   C u l t u r e = n e u t r a l ,   P u b l i c K e y T o k e n = b 7 7 a 5 c 5 6 1 9 3 4 e 0 8 9 "   o r d e r = " 9 9 9 "   k e y = " p a r e n t I n d e x "   v a l u e = " "   g r o u p O r d e r = " - 1 "   i s G e n e r a t e d = " f a l s e " / >  
                         < / p a r a m e t e r s >  
                     < / c o n t e n t C o n t r o l >  
                     < c o n t e n t C o n t r o l   i d = " 7 a 4 3 e 3 c 4 - e 1 f d - 4 d 6 f - 9 a 3 d - 6 a e 4 9 d d 6 6 c 6 3 "   n a m e = " S u b i t l e . T e x t "   a s s e m b l y = " I p h e l i o n . O u t l i n e . P o w e r P o i n t . d l l "   t y p e = " I p h e l i o n . O u t l i n e . P o w e r P o i n t . R e n d e r e r s . X m l F o r m a t t e d T e x t R e n d e r e r "   o r d e r = " 3 "   a c t i v e = " t r u e "   e n t i t y I d = " 0 e e 6 b c 4 1 - d d 1 6 - 4 a 7 6 - a d 5 a - 5 f 4 4 1 a 6 7 c 0 5 1 "   f i e l d I d = " 9 0 b 0 3 9 7 8 - e 2 1 7 - 4 e 3 2 - a 4 f e - a 3 2 c b a 5 7 d 1 8 6 "   p a r e n t I d = " 0 0 0 0 0 0 0 0 - 0 0 0 0 - 0 0 0 0 - 0 0 0 0 - 0 0 0 0 0 0 0 0 0 0 0 0 "   l e v e l O r d e r = " 1 0 0 "   c o n t r o l T y p e = " p l a i n T e x t "   c o n t r o l E d i t T y p e = " i n l i n e "   e n c l o s i n g B o o k m a r k = " f a l s e "   f o r m a t = " I F ( { C o v e r   T e x t   L i g h t   o r   D a r k . S e l e c t e d   I t e m s } = { L a b e l s . L i g h t } , & # x A ;   R E P L A C E ( & # x A ;   & q u o t ; & l t ; f o n t   c o l o u r = * 2 5 5 , 2 5 5 , 2 5 5 * & g t ; & q u o t ;   & a m p ;   { S u b t i t l e . T e x t }   & a m p ;     & q u o t ; & l t ; / f o n t & g t ; & q u o t ;   , & # x A ;   & q u o t ; * & q u o t ; , & # x A ;   C H A R ( 3 4 ) , & # x A ;   t r u e ) & # x A ; , { S u b t i t l e . T e x t } ) & # x A ; & # x A ; & # x A ; & # x A ; "   f o r m a t E v a l u a t o r T y p e = " e x p r e s s i o n "   t e x t C a s e = " i g n o r e C a s e "   r e m o v e C o n t r o l = " f a l s e "   i g n o r e F o r m a t I f E m p t y = " f a l s e " >  
                         < p a r a m e t e r s >  
                             < p a r a m e t e r   i d = " 5 3 2 c e 9 3 1 - 0 8 1 f - 4 7 2 8 - b b c 1 - 5 6 2 8 6 d a 0 9 6 6 5 "   n a m e = " D e l e t e   i f   e m p t y "   t y p e = " S y s t e m . B o o l e a n ,   m s c o r l i b ,   V e r s i o n = 4 . 0 . 0 . 0 ,   C u l t u r e = n e u t r a l ,   P u b l i c K e y T o k e n = b 7 7 a 5 c 5 6 1 9 3 4 e 0 8 9 "   o r d e r = " 9 9 9 "   k e y = " d e l e t e I f E m p t y "   v a l u e = " F a l s e "   g r o u p O r d e r = " - 1 "   i s G e n e r a t e d = " f a l s e " / >  
                             < p a r a m e t e r   i d = " b e 1 1 c 9 3 e - 2 4 6 d - 4 b f 1 - b 4 c 7 - c 6 e 5 2 f 5 3 f 5 9 2 "   n a m e = " F i e l d   i n d e x "   t y p e = " S y s t e m . I n t 3 2 ,   m s c o r l i b ,   V e r s i o n = 4 . 0 . 0 . 0 ,   C u l t u r e = n e u t r a l ,   P u b l i c K e y T o k e n = b 7 7 a 5 c 5 6 1 9 3 4 e 0 8 9 "   o r d e r = " 9 9 9 "   k e y = " i n d e x "   v a l u e = " "   g r o u p O r d e r = " - 1 "   i s G e n e r a t e d = " f a l s e " / >  
                             < p a r a m e t e r   i d = " d 6 1 a e 4 8 0 - e c f 0 - 4 1 a 7 - 9 4 2 f - 3 1 4 1 5 3 4 7 f 9 0 4 "   n a m e = " P a r e n t   f i e l d   i n d e x "   t y p e = " S y s t e m . I n t 3 2 ,   m s c o r l i b ,   V e r s i o n = 4 . 0 . 0 . 0 ,   C u l t u r e = n e u t r a l ,   P u b l i c K e y T o k e n = b 7 7 a 5 c 5 6 1 9 3 4 e 0 8 9 "   o r d e r = " 9 9 9 "   k e y = " p a r e n t I n d e x "   v a l u e = " "   g r o u p O r d e r = " - 1 "   i s G e n e r a t e d = " f a l s e " / >  
                         < / p a r a m e t e r s >  
                     < / c o n t e n t C o n t r o l >  
                     < c o n t e n t C o n t r o l   i d = " 1 6 c 6 c b b d - 6 1 f 1 - 4 1 1 f - a b 7 e - 2 9 f 0 a b b 2 e 5 6 3 "   n a m e = " F o o t e r   T e x t . T e x t   ( T e m p l a t e ) "   a s s e m b l y = " I p h e l i o n . O u t l i n e . P o w e r P o i n t . d l l "   t y p e = " I p h e l i o n . O u t l i n e . P o w e r P o i n t . R e n d e r e r s . X m l F o r m a t t e d T e x t R e n d e r e r "   o r d e r = " 3 "   a c t i v e = " t r u e "   e n t i t y I d = " a d e 4 a 4 5 4 - e 7 d d - 4 5 b f - a 2 1 9 - 2 b 5 9 a b 9 f 2 4 1 4 "   f i e l d I d = " 9 0 b 0 3 9 7 8 - e 2 1 7 - 4 e 3 2 - a 4 f e - a 3 2 c b a 5 7 d 1 8 6 "   p a r e n t I d = " 0 0 0 0 0 0 0 0 - 0 0 0 0 - 0 0 0 0 - 0 0 0 0 - 0 0 0 0 0 0 0 0 0 0 0 0 "   l e v e l O r d e r = " 1 0 0 "   c o n t r o l T y p e = " p l a i n T e x t "   c o n t r o l E d i t T y p e = " i n l i n e "   e n c l o s i n g B o o k m a r k = " f a l s e "   f o r m a t = " I F ( { C o v e r   T e x t   L i g h t   o r   D a r k . S e l e c t e d   I t e m s } = { L a b e l s . L i g h t } , & # x A ;   R E P L A C E ( & # x A ;   & q u o t ; & l t ; f o n t   c o l o u r = * 2 5 5 , 2 5 5 , 2 5 5 * & g t ; & q u o t ;   & a m p ;   & # x A ;     I F N O T E M P T Y ( { F o o t e r   T e x t . T e x t } , & # x A ;     { F o o t e r   T e x t . T e x t }   & a m p ;   & q u o t ;   |   & q u o t ;   & a m p ;   { D a t e . D a t e } , & # x A ;     { D a t e . D a t e } & # x A ; )   & a m p ;     & q u o t ; & l t ; / f o n t & g t ; & q u o t ;   , & # x A ;   & q u o t ; * & q u o t ; , & # x A ;   C H A R ( 3 4 ) , & # x A ;   t r u e ) & # x A ; , I F N O T E M P T Y ( { F o o t e r   T e x t . T e x t } , & # x A ;   { F o o t e r   T e x t . T e x t }   & a m p ;   & q u o t ;   |   & q u o t ;   & a m p ;   { D a t e . D a t e } , & # x A ;   { D a t e . D a t e } & # x A ; ) ) & # x A ; & # x A ; & # x A ; "   f o r m a t E v a l u a t o r T y p e = " e x p r e s s i o n "   t e x t C a s e = " i g n o r e C a s e "   r e m o v e C o n t r o l = " f a l s e "   i g n o r e F o r m a t I f E m p t y = " f a l s e " >  
                         < p a r a m e t e r s >  
                             < p a r a m e t e r   i d = " b 1 0 4 0 9 4 6 - 1 2 5 9 - 4 f c 7 - 9 2 3 2 - a f 2 b 5 7 e 5 f c e b "   n a m e = " D e l e t e   i f   e m p t y "   t y p e = " S y s t e m . B o o l e a n ,   m s c o r l i b ,   V e r s i o n = 4 . 0 . 0 . 0 ,   C u l t u r e = n e u t r a l ,   P u b l i c K e y T o k e n = b 7 7 a 5 c 5 6 1 9 3 4 e 0 8 9 "   o r d e r = " 9 9 9 "   k e y = " d e l e t e I f E m p t y "   v a l u e = " F a l s e "   g r o u p O r d e r = " - 1 "   i s G e n e r a t e d = " f a l s e " / >  
                             < p a r a m e t e r   i d = " 8 a 5 1 5 9 1 e - 5 3 e d - 4 2 c 6 - 8 0 9 6 - f 5 c 0 5 3 5 3 d f c d "   n a m e = " F i e l d   i n d e x "   t y p e = " S y s t e m . I n t 3 2 ,   m s c o r l i b ,   V e r s i o n = 4 . 0 . 0 . 0 ,   C u l t u r e = n e u t r a l ,   P u b l i c K e y T o k e n = b 7 7 a 5 c 5 6 1 9 3 4 e 0 8 9 "   o r d e r = " 9 9 9 "   k e y = " i n d e x "   v a l u e = " "   g r o u p O r d e r = " - 1 "   i s G e n e r a t e d = " f a l s e " / >  
                             < p a r a m e t e r   i d = " f 7 1 d 9 5 d 5 - a f e b - 4 2 0 2 - 9 3 4 c - 1 0 a e d 2 0 7 7 9 d 0 "   n a m e = " P a r e n t   f i e l d   i n d e x "   t y p e = " S y s t e m . I n t 3 2 ,   m s c o r l i b ,   V e r s i o n = 4 . 0 . 0 . 0 ,   C u l t u r e = n e u t r a l ,   P u b l i c K e y T o k e n = b 7 7 a 5 c 5 6 1 9 3 4 e 0 8 9 "   o r d e r = " 9 9 9 "   k e y = " p a r e n t I n d e x "   v a l u e = " "   g r o u p O r d e r = " - 1 "   i s G e n e r a t e d = " f a l s e " / >  
                         < / p a r a m e t e r s >  
                     < / c o n t e n t C o n t r o l >  
                     < c o n t e n t C o n t r o l   i d = " 8 0 2 8 7 f 2 6 - a e 9 0 - 4 3 7 7 - 8 2 4 6 - d 8 d 2 1 6 b 0 4 8 1 8 "   n a m e = " L o g o "   a s s e m b l y = " I p h e l i o n . O u t l i n e . P o w e r P o i n t . d l l "   t y p e = " I p h e l i o n . O u t l i n e . P o w e r P o i n t . R e n d e r e r s . I m a g e R e n d e r e r "   o r d e r = " 3 "   a c t i v e = " t r u e "   e n t i t y I d = " 3 a b 8 2 f 1 2 - 1 4 2 6 - 4 e 6 5 - a 3 9 d - b 2 0 2 d c 1 7 a c c d "   f i e l d I d = " 8 1 e 3 e 9 e a - 9 b 6 0 - 4 9 7 8 - a 8 8 a - e 3 d d b 2 6 9 6 2 1 7 "   p a r e n t I d = " 0 0 0 0 0 0 0 0 - 0 0 0 0 - 0 0 0 0 - 0 0 0 0 - 0 0 0 0 0 0 0 0 0 0 0 0 "   l e v e l O r d e r = " 1 0 0 "   c o n t r o l T y p e = " p l a i n T e x t "   c o n t r o l E d i t T y p e = " i n l i n e "   e n c l o s i n g B o o k m a r k = " f a l s e "   f o r m a t = " { L a b e l s . F i l e   P a t h s - L o g o s   P P T }   & a m p ;   & q u o t ; P P T _ 1 6 x 9 \ & q u o t ;   & a m p ; & # x A ; & # x A ; I F ( & # x A ;   O R ( { O v e r r i d e   l o g o . V a l u e   F i e l d } =   T r u e ,   & # x A ;     F I R S T N O T E M P T Y ( & # x A ;                   S P L I T ( { O f f i c e . S e t t i n g s } , 4 , f a l s e , & q u o t ; , & q u o t ; ) , & # x A ;                   S P L I T ( { C o u n t r y . S e t t i n g s } , 4 , f a l s e , & q u o t ; , & q u o t ; ) & # x A ;             ) = & q u o t ; S P E C E N T & q u o t ;   ) = T r u e , & # x A ; & # x A ;         I F ( { L o g o   L i g h t   o r   D a r k . S e l e c t e d   I t e m s }   =   { L a b e l s . L i g h t } , & # x A ;         & # x A ;           R E P L A C E ( { L a b e l s . L o g o   N a m e - P P T   H e a d e r   L i g h t } , & q u o t ; [ F I R M N A M E ] & q u o t ; , & # x A ;                 F I R S T N O T E M P T Y ( & # x A ;                     S P L I T ( { O f f i c e . S e t t i n g s } , 0 , f a l s e , & q u o t ; , & q u o t ; ) , & # x A ;                     S P L I T ( { C o u n t r y . S e t t i n g s } , 0 , f a l s e , & q u o t ; , & q u o t ; ) & # x A ;               ) , t r u e & # x A ;             ) , & # x A ;         & # x A ;           R E P L A C E ( { L a b e l s . L o g o   N a m e - P P T   H e a d e r   D a r k } , & q u o t ; [ F I R M N A M E ] & q u o t ; , & # x A ;                 F I R S T N O T E M P T Y ( & # x A ;                     S P L I T ( { O f f i c e . S e t t i n g s } , 0 , f a l s e , & q u o t ; , & q u o t ; ) , & # x A ;                     S P L I T ( { C o u n t r y . S e t t i n g s } , 0 , f a l s e , & q u o t ; , & q u o t ; ) & # x A ;               ) , t r u e & # x A ;             ) & # x A ;         ) , & # x A ;   I F ( { L o g o   L i g h t   o r   D a r k . S e l e c t e d   I t e m s }   =   { L a b e l s . L i g h t } , & # x A ;     R E P L A C E ( F I E L D V A L U E ( & q u o t ; L a b e l s . L o g o   N a m e - P P T   H e a d e r   & q u o t ;   & a m p ;   { L a b e l s . L i g h t }   ) , & q u o t ; [ F I R M N A M E ] & q u o t ; , { L a b e l s . P i t c h   L o g o   C M S } , t r u e ) , & # x A ;     R E P L A C E ( F I E L D V A L U E ( & q u o t ; L a b e l s . L o g o   N a m e - P P T   H e a d e r   & q u o t ;   & a m p ;   { L a b e l s . D a r k }   ) , & q u o t ; [ F I R M N A M E ] & q u o t ; , { L a b e l s . P i t c h   L o g o   C M S } , t r u e ) & # x A ;   )   & # x A ; ) "   f o r m a t E v a l u a t o r T y p e = " e x p r e s s i o n "   t e x t C a s e = " i g n o r e C a s e "   r e m o v e C o n t r o l = " f a l s e "   i g n o r e F o r m a t I f E m p t y = " f a l s e " >  
                         < p a r a m e t e r s >  
                             < p a r a m e t e r   i d = " c e 6 6 3 d 8 4 - 3 6 4 7 - 4 7 7 c - b 8 4 5 - 7 5 c 7 c 7 f 1 e a 9 9 "   n a m e = " U n i t   t y p e "   t y p e = " I p h e l i o n . O u t l i n e . C o r e . E n t i t i e s . U n i t T y p e ,   I p h e l i o n . O u t l i n e . C o r e ,   V e r s i o n = 1 . 8 . 1 . 1 1 ,   C u l t u r e = n e u t r a l ,   P u b l i c K e y T o k e n = n u l l "   o r d e r = " 1 "   k e y = " u n i t T y p e T y p e "   v a l u e = " C e n t i m e t e r s "   g r o u p = " S i z e "   g r o u p O r d e r = " - 1 "   i s G e n e r a t e d = " f a l s e " / >  
                             < p a r a m e t e r   i d = " b 6 4 e 2 5 d 1 - 8 7 f a - 4 e 0 3 - 8 7 6 7 - d 8 1 c 5 0 a 0 2 e 6 7 "   n a m e = " Z   o r d e r "   t y p e = " I p h e l i o n . O u t l i n e . P o w e r P o i n t . R e n d e r e r s . Z O r d e r ,   I p h e l i o n . O u t l i n e . P o w e r P o i n t ,   V e r s i o n = 1 . 8 . 1 . 1 1 ,   C u l t u r e = n e u t r a l ,   P u b l i c K e y T o k e n = n u l l "   o r d e r = " 4 "   k e y = " z O r d e r "   v a l u e = " B r i n g T o F r o n t "   g r o u p = " P o s i t i o n "   g r o u p O r d e r = " - 1 "   i s G e n e r a t e d = " f a l s e " / >  
                             < p a r a m e t e r   i d = " 7 0 8 9 6 a 1 7 - 6 c 2 9 - 4 3 a 6 - 8 9 5 e - 0 e 4 1 2 3 a f 1 3 8 0 "   n a m e = " C r o p   t y p e "   t y p e = " I p h e l i o n . O u t l i n e . P o w e r P o i n t . R e n d e r e r s . C r o p T y p e ,   I p h e l i o n . O u t l i n e . P o w e r P o i n t ,   V e r s i o n = 1 . 8 . 1 . 1 1 ,   C u l t u r e = n e u t r a l ,   P u b l i c K e y T o k e n = n u l l "   o r d e r = " 9 9 9 "   k e y = " c r o p T y p e "   v a l u e = " 0 "   g r o u p O r d e r = " - 1 "   i s G e n e r a t e d = " f a l s e " / >  
                             < p a r a m e t e r   i d = " 5 9 f f a c 1 c - 0 e c f - 4 a 0 0 - 9 6 1 3 - b a f f 3 c c f 0 0 b 7 "   n a m e = " D e l e t e   i f   e m p t y "   t y p e = " S y s t e m . B o o l e a n ,   m s c o r l i b ,   V e r s i o n = 4 . 0 . 0 . 0 ,   C u l t u r e = n e u t r a l ,   P u b l i c K e y T o k e n = b 7 7 a 5 c 5 6 1 9 3 4 e 0 8 9 "   o r d e r = " 9 9 9 "   k e y = " d e l e t e I f E m p t y "   v a l u e = " F a l s e "   g r o u p O r d e r = " - 1 "   i s G e n e r a t e d = " f a l s e " / >  
                             < p a r a m e t e r   i d = " b 3 3 2 2 6 f 0 - 8 3 2 3 - 4 e 2 9 - a a 3 f - b e 3 a 1 b c a 7 5 2 1 "   n a m e = " F i e l d   i n d e x "   t y p e = " S y s t e m . I n t 3 2 ,   m s c o r l i b ,   V e r s i o n = 4 . 0 . 0 . 0 ,   C u l t u r e = n e u t r a l ,   P u b l i c K e y T o k e n = b 7 7 a 5 c 5 6 1 9 3 4 e 0 8 9 "   o r d e r = " 9 9 9 "   k e y = " i n d e x "   v a l u e = " "   g r o u p O r d e r = " - 1 "   i s G e n e r a t e d = " f a l s e " / >  
                             < p a r a m e t e r   i d = " d 8 b 2 1 0 b a - e 5 8 d - 4 e 0 f - 9 8 9 1 - e a 7 0 c b 9 3 3 7 f b "   n a m e = " H e i g h t "   t y p e = " S y s t e m . S i n g l e ,   m s c o r l i b ,   V e r s i o n = 4 . 0 . 0 . 0 ,   C u l t u r e = n e u t r a l ,   P u b l i c K e y T o k e n = b 7 7 a 5 c 5 6 1 9 3 4 e 0 8 9 "   o r d e r = " 9 9 9 "   k e y = " h e i g h t "   v a l u e = " 2 . 8 3 "   g r o u p = " S i z e "   g r o u p O r d e r = " - 1 "   i s G e n e r a t e d = " t r u e " / >  
                             < p a r a m e t e r   i d = " c 0 6 4 0 a 8 a - e 0 4 8 - 4 c d 9 - 9 8 3 7 - 1 5 c 0 0 e 5 f 9 e 7 8 "   n a m e = " L o c k   a s p e c t   r a t i o "   t y p e = " S y s t e m . B o o l e a n ,   m s c o r l i b ,   V e r s i o n = 4 . 0 . 0 . 0 ,   C u l t u r e = n e u t r a l ,   P u b l i c K e y T o k e n = b 7 7 a 5 c 5 6 1 9 3 4 e 0 8 9 "   o r d e r = " 9 9 9 "   k e y = " l o c k A s p e c t R a t i o "   v a l u e = " T r u e "   g r o u p O r d e r = " - 1 "   i s G e n e r a t e d = " f a l s e " / >  
                             < p a r a m e t e r   i d = " f 3 b 3 4 2 a e - 9 1 a 3 - 4 0 1 9 - 8 9 0 0 - 6 1 0 4 d 3 3 5 6 c e 1 "   n a m e = " R e t a i n   s h a p e   s e t t i n g s "   t y p e = " S y s t e m . B o o l e a n ,   m s c o r l i b ,   V e r s i o n = 4 . 0 . 0 . 0 ,   C u l t u r e = n e u t r a l ,   P u b l i c K e y T o k e n = b 7 7 a 5 c 5 6 1 9 3 4 e 0 8 9 "   o r d e r = " 9 9 9 "   k e y = " r e t a i n S h a p e S e t t i n g s "   v a l u e = " F a l s e "   g r o u p O r d e r = " - 1 "   i s G e n e r a t e d = " f a l s e " / >  
                             < p a r a m e t e r   i d = " 1 d 5 4 a f a 9 - a b 6 f - 4 6 e 0 - a a f e - b 1 f a f 7 1 2 e f 7 f "   n a m e = " W i d t h "   t y p e = " S y s t e m . S i n g l e ,   m s c o r l i b ,   V e r s i o n = 4 . 0 . 0 . 0 ,   C u l t u r e = n e u t r a l ,   P u b l i c K e y T o k e n = b 7 7 a 5 c 5 6 1 9 3 4 e 0 8 9 "   o r d e r = " 9 9 9 "   k e y = " w i d t h "   v a l u e = " 3 0 . 4 8 "   g r o u p = " S i z e "   g r o u p O r d e r = " - 1 "   i s G e n e r a t e d = " t r u e " / >  
                         < / p a r a m e t e r s >  
                     < / c o n t e n t C o n t r o l >  
                 < / c o n t e n t C o n t r o l s >  
                 < q u e s t i o n s   x m l n s = " h t t p : / / i p h e l i o n . c o m / w o r d / o u t l i n e / " >  
                     < q u e s t i o n   i d = " 0 4 d 7 9 8 8 f - 0 5 1 c - 4 b f 5 - a c 7 4 - 0 4 4 e 4 e 6 5 9 b 8 2 "   n a m e = " I m a g e "   a s s e m b l y = " I p h e l i o n . O u t l i n e . C o n t r o l s . d l l "   t y p e = " I p h e l i o n . O u t l i n e . C o n t r o l s . Q u e s t i o n C o n t r o l s . V i e w M o d e l s . I m a g e L i s t V i e w M o d e l "   o r d e r = " 0 "   a c t i v e = " t r u e "   g r o u p = " & l t ; D e f a u l t & g t ; "   r e s u l t T y p e = " s i n g l e "   d i s p l a y T y p e = " A l l "   p a g e C o l u m n S p a n = " c o l u m n S p a n 6 "   p a r e n t I d = " 0 0 0 0 0 0 0 0 - 0 0 0 0 - 0 0 0 0 - 0 0 0 0 - 0 0 0 0 0 0 0 0 0 0 0 0 " >  
                         < p a r a m e t e r s >  
                             < p a r a m e t e r   i d = " 1 6 b 7 5 9 7 f - 5 0 0 0 - 4 2 2 a - a b f 3 - 8 9 e 3 c d 6 2 2 b 9 9 "   n a m e = " A l l o w   u n s e l e c t   l a s t   i t e m "   t y p e = " S y s t e m . B o o l e a n ,   m s c o r l i b ,   V e r s i o n = 4 . 0 . 0 . 0 ,   C u l t u r e = n e u t r a l ,   P u b l i c K e y T o k e n = b 7 7 a 5 c 5 6 1 9 3 4 e 0 8 9 "   o r d e r = " 9 9 9 "   k e y = " u n s e l e c t L a s t "   v a l u e = " T r u e "   g r o u p O r d e r = " - 1 "   i s G e n e r a t e d = " f a l s e " / >  
                             < p a r a m e t e r   i d = " 1 3 5 6 8 6 c f - 9 a 5 3 - 4 1 e a - b a 6 e - 8 d e 0 4 6 b 5 b 6 8 6 "   n a m e = " D e f a u l t   z o o m "   t y p e = " S y s t e m . I n t 3 2 ,   m s c o r l i b ,   V e r s i o n = 4 . 0 . 0 . 0 ,   C u l t u r e = n e u t r a l ,   P u b l i c K e y T o k e n = b 7 7 a 5 c 5 6 1 9 3 4 e 0 8 9 "   o r d e r = " 9 9 9 "   k e y = " z o o m "   v a l u e = " "   g r o u p O r d e r = " - 1 "   i s G e n e r a t e d = " f a l s e " / >  
                             < p a r a m e t e r   i d = " e f 3 c 6 4 b 1 - c 0 5 8 - 4 a 5 a - 8 6 6 f - 3 4 7 0 d 1 2 5 6 3 c f "   n a m e = " H e i g h t "   t y p e = " S y s t e m . I n t 3 2 ,   m s c o r l i b ,   V e r s i o n = 4 . 0 . 0 . 0 ,   C u l t u r e = n e u t r a l ,   P u b l i c K e y T o k e n = b 7 7 a 5 c 5 6 1 9 3 4 e 0 8 9 "   o r d e r = " 9 9 9 "   k e y = " h e i g h t "   v a l u e = " 3 8 0 "   g r o u p O r d e r = " - 1 "   i s G e n e r a t e d = " f a l s e " / >  
                             < p a r a m e t e r   i d = " 3 e e e 8 e 2 6 - 1 5 7 6 - 4 6 c b - 8 e 1 1 - a 1 a e 0 4 1 6 5 8 5 c "   n a m e = " H i d e   f i l e   e x t e n s i o n "   t y p e = " S y s t e m . B o o l e a n ,   m s c o r l i b ,   V e r s i o n = 4 . 0 . 0 . 0 ,   C u l t u r e = n e u t r a l ,   P u b l i c K e y T o k e n = b 7 7 a 5 c 5 6 1 9 3 4 e 0 8 9 "   o r d e r = " 9 9 9 "   k e y = " h i d e F i l e E x t "   v a l u e = " F a l s e "   g r o u p O r d e r = " - 1 "   i s G e n e r a t e d = " f a l s e " / >  
                             < p a r a m e t e r   i d = " 1 7 a 4 e 9 0 4 - 3 8 e c - 4 7 d f - a 6 3 b - 7 6 c 9 5 8 3 1 f 1 b b "   n a m e = " I m a g e s   f o l d e r "   t y p e = " S y s t e m . S t r i n g ,   m s c o r l i b ,   V e r s i o n = 4 . 0 . 0 . 0 ,   C u l t u r e = n e u t r a l ,   P u b l i c K e y T o k e n = b 7 7 a 5 c 5 6 1 9 3 4 e 0 8 9 "   o r d e r = " 9 9 9 "   k e y = " i m a g e s F o l d e r "   v a l u e = " & l t ; ? x m l   v e r s i o n = & q u o t ; 1 . 0 & q u o t ;   e n c o d i n g = & q u o t ; u t f - 1 6 & q u o t ; ? & g t ; & # x A ; & l t ; f o r m a t S t r i n g   x m l n s : x s d = & q u o t ; h t t p : / / w w w . w 3 . o r g / 2 0 0 1 / X M L S c h e m a & q u o t ;   x m l n s : x s i = & q u o t ; h t t p : / / w w w . w 3 . o r g / 2 0 0 1 / X M L S c h e m a - i n s t a n c e & q u o t ; & g t ; & # x A ;     & l t ; t y p e & g t ; e x p r e s s i o n & l t ; / t y p e & g t ; & # x A ;     & l t ; t e x t & g t ; { L a b e l s . F i l e   P a t h s - R e s o u r c e s   F o l d e r } & a m p ; a m p ; { L a b e l s . F i l e   P a t h s - C o v e r   I m a g e s   P P T } & a m p ; a m p ; & q u o t ; \ 1 6 _ 9 & q u o t ; & l t ; / t e x t & g t ; & # x A ; & l t ; / f o r m a t S t r i n g & g t ; "   a r g u m e n t = " F o r m a t S t r i n g "   g r o u p O r d e r = " - 1 "   i s G e n e r a t e d = " f a l s e " / >  
                             < p a r a m e t e r   i d = " 1 5 2 8 8 c c d - 4 0 0 1 - 4 2 b 7 - b 3 9 2 - e a 7 a a 9 f f a a 0 a "   n a m e = " M a x   s e l e c t i o n s "   t y p e = " S y s t e m . I n t 3 2 ,   m s c o r l i b ,   V e r s i o n = 4 . 0 . 0 . 0 ,   C u l t u r e = n e u t r a l ,   P u b l i c K e y T o k e n = b 7 7 a 5 c 5 6 1 9 3 4 e 0 8 9 "   o r d e r = " 9 9 9 "   k e y = " m a x S e l e c t e d "   v a l u e = " 1 "   g r o u p O r d e r = " - 1 "   i s G e n e r a t e d = " f a l s e " / >  
                             < p a r a m e t e r   i d = " a 0 9 1 1 b 4 4 - 8 0 4 b - 4 b 0 a - a 2 2 c - 2 9 9 4 d f e a 0 2 a 1 "   n a m e = " M i n   s e l e c t i o n s "   t y p e = " S y s t e m . I n t 3 2 ,   m s c o r l i b ,   V e r s i o n = 4 . 0 . 0 . 0 ,   C u l t u r e = n e u t r a l ,   P u b l i c K e y T o k e n = b 7 7 a 5 c 5 6 1 9 3 4 e 0 8 9 "   o r d e r = " 9 9 9 "   k e y = " m i n S e l e c t e d "   v a l u e = " 0 "   g r o u p O r d e r = " - 1 "   i s G e n e r a t e d = " f a l s e " / >  
                             < p a r a m e t e r   i d = " 8 f 4 1 c 3 7 b - d 8 8 7 - 4 6 c 2 - b 3 f 1 - f 9 8 9 4 7 2 e b b f 1 "   n a m e = " U s e r   p r o m p t "   t y p e = " S y s t e m . S t r i n g ,   m s c o r l i b ,   V e r s i o n = 4 . 0 . 0 . 0 ,   C u l t u r e = n e u t r a l ,   P u b l i c K e y T o k e n = b 7 7 a 5 c 5 6 1 9 3 4 e 0 8 9 "   o r d e r = " 9 9 9 "   k e y = " p r o m p t "   v a l u e = " & l t ; ? x m l   v e r s i o n = & q u o t ; 1 . 0 & q u o t ;   e n c o d i n g = & q u o t ; u t f - 1 6 & q u o t ; ? & g t ; & # x A ; & l t ; u i L o c a l i z e d S t r i n g   x m l n s : x s d = & q u o t ; h t t p : / / w w w . w 3 . o r g / 2 0 0 1 / X M L S c h e m a & q u o t ;   x m l n s : x s i = & q u o t ; h t t p : / / w w w . w 3 . o r g / 2 0 0 1 / X M L S c h e m a - i n s t a n c e & q u o t ; & g t ; & # x A ;     & l t ; t y p e & g t ; f i x e d & l t ; / t y p e & g t ; & # x A ;     & l t ; t e x t & g t ; S e l e c t   a n   i m a g e   i f   y o u   d o   & # x A ; n o t   w a n t   a   p l a i n   c o v e r & l t ; / t e x t & g t ; & # x A ; & l t ; / u i L o c a l i z e d S t r i n g & g t ; "   a r g u m e n t = " U I L o c a l i z e d S t r i n g "   g r o u p O r d e r = " - 1 "   i s G e n e r a t e d = " f a l s e " / >  
                         < / p a r a m e t e r s >  
                     < / q u e s t i o n >  
                     < q u e s t i o n   i d = " 0 1 9 b a 9 c 6 - 7 d a a - 4 0 c d - 8 c c 5 - f a d 9 c a 4 1 6 5 3 2 "   n a m e = " T i t l e "   a s s e m b l y = " I p h e l i o n . O u t l i n e . C o n t r o l s . d l l "   t y p e = " I p h e l i o n . O u t l i n e . C o n t r o l s . Q u e s t i o n C o n t r o l s . V i e w M o d e l s . T e x t B o x V i e w M o d e l "   o r d e r = " 1 "   a c t i v e = " t r u e "   g r o u p = " & l t ; D e f a u l t & g t ; "   r e s u l t T y p e = " s i n g l e "   d i s p l a y T y p e = " A l l "   p a g e C o l u m n S p a n = " c o l u m n S p a n 6 "   p a r e n t I d = " 0 0 0 0 0 0 0 0 - 0 0 0 0 - 0 0 0 0 - 0 0 0 0 - 0 0 0 0 0 0 0 0 0 0 0 0 " >  
                         < p a r a m e t e r s >  
                             < p a r a m e t e r   i d = " 2 4 7 d a c 5 0 - 6 3 4 2 - 4 3 2 8 - 9 8 7 3 - 3 8 4 7 d 9 b 4 3 a c 5 "   n a m e = " A l l o w   r e t u r n "   t y p e = " S y s t e m . B o o l e a n ,   m s c o r l i b ,   V e r s i o n = 4 . 0 . 0 . 0 ,   C u l t u r e = n e u t r a l ,   P u b l i c K e y T o k e n = b 7 7 a 5 c 5 6 1 9 3 4 e 0 8 9 "   o r d e r = " 9 9 9 "   k e y = " m u l t i l i n e "   v a l u e = " F a l s e "   g r o u p O r d e r = " - 1 "   i s G e n e r a t e d = " f a l s e " / >  
                             < p a r a m e t e r   i d = " 5 b 4 6 8 0 7 b - 7 8 0 d - 4 a 2 f - 8 1 b 8 - 0 d b c e 3 f d a 3 6 8 "   n a m e = " H e i g h t "   t y p e = " S y s t e m . I n t 3 2 ,   m s c o r l i b ,   V e r s i o n = 4 . 0 . 0 . 0 ,   C u l t u r e = n e u t r a l ,   P u b l i c K e y T o k e n = b 7 7 a 5 c 5 6 1 9 3 4 e 0 8 9 "   o r d e r = " 9 9 9 "   k e y = " h e i g h t "   v a l u e = " "   g r o u p O r d e r = " - 1 "   i s G e n e r a t e d = " f a l s e " / >  
                             < p a r a m e t e r   i d = " 8 1 2 9 4 4 3 0 - 3 8 f 9 - 4 f b b - b 9 c 8 - 0 3 4 8 6 2 3 4 e 8 2 7 "   n a m e = " M a x   l e n g t h "   t y p e = " S y s t e m . N u l l a b l e ` 1 [ [ S y s t e m . I n t 3 2 ,   m s c o r l i b ,   V e r s i o n = 4 . 0 . 0 . 0 ,   C u l t u r e = n e u t r a l ,   P u b l i c K e y T o k e n = b 7 7 a 5 c 5 6 1 9 3 4 e 0 8 9 ] ] ,   m s c o r l i b ,   V e r s i o n = 4 . 0 . 0 . 0 ,   C u l t u r e = n e u t r a l ,   P u b l i c K e y T o k e n = b 7 7 a 5 c 5 6 1 9 3 4 e 0 8 9 "   o r d e r = " 9 9 9 "   k e y = " m a x L e n g t h "   v a l u e = " "   g r o u p O r d e r = " - 1 "   i s G e n e r a t e d = " f a l s e " / >  
                             < p a r a m e t e r   i d = " d 8 e e 2 5 4 6 - e 6 1 4 - 4 e 7 f - 9 8 3 0 - 8 0 d 1 d a b b 4 5 0 3 "   n a m e = " R e m e m b e r   l a s t   v a l u e "   t y p e = " S y s t e m . B o o l e a n ,   m s c o r l i b ,   V e r s i o n = 4 . 0 . 0 . 0 ,   C u l t u r e = n e u t r a l ,   P u b l i c K e y T o k e n = b 7 7 a 5 c 5 6 1 9 3 4 e 0 8 9 "   o r d e r = " 9 9 9 "   k e y = " r e m e m b e r L a s t V a l u e "   v a l u e = " F a l s e "   g r o u p O r d e r = " - 1 "   i s G e n e r a t e d = " f a l s e " / >  
                             < p a r a m e t e r   i d = " f f f c 4 5 2 c - 6 0 8 a - 4 9 7 e - b b e 0 - 3 b f 1 e 9 b 1 2 a c 0 "   n a m e = " R e q u i r e d   f i e l d "   t y p e = " S y s t e m . B o o l e a n ,   m s c o r l i b ,   V e r s i o n = 4 . 0 . 0 . 0 ,   C u l t u r e = n e u t r a l ,   P u b l i c K e y T o k e n = b 7 7 a 5 c 5 6 1 9 3 4 e 0 8 9 "   o r d e r = " 9 9 9 "   k e y = " r e q u i r e d "   v a l u e = " F a l s e "   g r o u p O r d e r = " - 1 "   i s G e n e r a t e d = " f a l s e " / >  
                             < p a r a m e t e r   i d = " d 5 6 1 6 c 6 b - 4 b 3 4 - 4 0 3 e - 9 2 5 b - 4 1 e 2 c 4 d f a c 2 3 "   n a m e = " S e p a r a t e   l i n e s "   t y p e = " S y s t e m . B o o l e a n ,   m s c o r l i b ,   V e r s i o n = 4 . 0 . 0 . 0 ,   C u l t u r e = n e u t r a l ,   P u b l i c K e y T o k e n = b 7 7 a 5 c 5 6 1 9 3 4 e 0 8 9 "   o r d e r = " 9 9 9 "   k e y = " s p l i t L i n e s "   v a l u e = " F a l s e "   g r o u p O r d e r = " - 1 "   i s G e n e r a t e d = " f a l s e " / >  
                             < p a r a m e t e r   i d = " 4 8 a b 0 1 9 6 - 6 a d 6 - 4 9 8 e - a c 1 6 - f 4 a 2 2 f 3 7 a c 8 6 "   n a m e = " U s e r   p r o m p t "   t y p e = " S y s t e m . S t r i n g ,   m s c o r l i b ,   V e r s i o n = 4 . 0 . 0 . 0 ,   C u l t u r e = n e u t r a l ,   P u b l i c K e y T o k e n = b 7 7 a 5 c 5 6 1 9 3 4 e 0 8 9 "   o r d e r = " 9 9 9 "   k e y = " p r o m p t "   v a l u e = " & l t ; ? x m l   v e r s i o n = & q u o t ; 1 . 0 & q u o t ;   e n c o d i n g = & q u o t ; u t f - 1 6 & q u o t ; ? & g t ; & # x A ; & l t ; u i L o c a l i z e d S t r i n g   x m l n s : x s i = & q u o t ; h t t p : / / w w w . w 3 . o r g / 2 0 0 1 / X M L S c h e m a - i n s t a n c e & q u o t ;   x m l n s : x s d = & q u o t ; h t t p : / / w w w . w 3 . o r g / 2 0 0 1 / X M L S c h e m a & q u o t ; & g t ; & # x A ;     & l t ; t y p e & g t ; l a b e l & l t ; / t y p e & g t ; & # x A ;     & l t ; t e x t & g t ; W i z a r d   C o m m o n - T i t l e & l t ; / t e x t & g t ; & # x A ; & l t ; / u i L o c a l i z e d S t r i n g & g t ; "   a r g u m e n t = " U I L o c a l i z e d S t r i n g "   g r o u p O r d e r = " - 1 "   i s G e n e r a t e d = " f a l s e " / >  
                             < p a r a m e t e r   i d = " 7 d 4 e 3 0 4 a - 0 4 1 4 - 4 5 e 4 - 8 7 0 2 - 0 d 5 d d 2 4 b 3 6 8 f "   n a m e = " W i d t h   t y p e "   t y p e = " I p h e l i o n . O u t l i n e . M o d e l . I n t e r f a c e s . Q u e s t i o n C o n t r o l L a y o u t ,   I p h e l i o n . O u t l i n e . M o d e l ,   V e r s i o n = 1 . 8 . 1 . 1 1 ,   C u l t u r e = n e u t r a l ,   P u b l i c K e y T o k e n = n u l l "   o r d e r = " 9 9 9 "   k e y = " l a y o u t "   v a l u e = " F u l l "   g r o u p O r d e r = " - 1 "   i s G e n e r a t e d = " f a l s e " / >  
                             < p a r a m e t e r   i d = " 5 b c 1 c 4 e 9 - 6 6 0 f - 4 b 9 4 - 8 6 8 b - b f d b 5 1 3 1 f 1 1 a "   n a m e = " W r a p   t e x t "   t y p e = " S y s t e m . B o o l e a n ,   m s c o r l i b ,   V e r s i o n = 4 . 0 . 0 . 0 ,   C u l t u r e = n e u t r a l ,   P u b l i c K e y T o k e n = b 7 7 a 5 c 5 6 1 9 3 4 e 0 8 9 "   o r d e r = " 9 9 9 "   k e y = " w r a p T e x t "   v a l u e = " T r u e "   g r o u p O r d e r = " - 1 "   i s G e n e r a t e d = " f a l s e " / >  
                         < / p a r a m e t e r s >  
                     < / q u e s t i o n >  
                     < q u e s t i o n   i d = " 0 e e 6 b c 4 1 - d d 1 6 - 4 a 7 6 - a d 5 a - 5 f 4 4 1 a 6 7 c 0 5 1 "   n a m e = " S u b t i t l e "   a s s e m b l y = " I p h e l i o n . O u t l i n e . C o n t r o l s . d l l "   t y p e = " I p h e l i o n . O u t l i n e . C o n t r o l s . Q u e s t i o n C o n t r o l s . V i e w M o d e l s . T e x t B o x V i e w M o d e l "   o r d e r = " 2 "   a c t i v e = " t r u e "   g r o u p = " & l t ; D e f a u l t & g t ; "   r e s u l t T y p e = " s i n g l e "   d i s p l a y T y p e = " A l l "   p a g e C o l u m n S p a n = " c o l u m n S p a n 6 "   p a r e n t I d = " 0 0 0 0 0 0 0 0 - 0 0 0 0 - 0 0 0 0 - 0 0 0 0 - 0 0 0 0 0 0 0 0 0 0 0 0 " >  
                         < p a r a m e t e r s >  
                             < p a r a m e t e r   i d = " 8 6 0 6 0 9 9 4 - 1 3 f 9 - 4 6 2 6 - 9 7 a 6 - c 6 c 0 2 3 c e d 6 b 0 "   n a m e = " A l l o w   r e t u r n "   t y p e = " S y s t e m . B o o l e a n ,   m s c o r l i b ,   V e r s i o n = 4 . 0 . 0 . 0 ,   C u l t u r e = n e u t r a l ,   P u b l i c K e y T o k e n = b 7 7 a 5 c 5 6 1 9 3 4 e 0 8 9 "   o r d e r = " 9 9 9 "   k e y = " m u l t i l i n e "   v a l u e = " F a l s e "   g r o u p O r d e r = " - 1 "   i s G e n e r a t e d = " f a l s e " / >  
                             < p a r a m e t e r   i d = " 7 b 3 3 4 9 7 d - a 2 7 f - 4 6 4 4 - b 3 0 7 - 4 d 1 2 f b 5 c 6 6 9 0 "   n a m e = " H e i g h t "   t y p e = " S y s t e m . I n t 3 2 ,   m s c o r l i b ,   V e r s i o n = 4 . 0 . 0 . 0 ,   C u l t u r e = n e u t r a l ,   P u b l i c K e y T o k e n = b 7 7 a 5 c 5 6 1 9 3 4 e 0 8 9 "   o r d e r = " 9 9 9 "   k e y = " h e i g h t "   v a l u e = " "   g r o u p O r d e r = " - 1 "   i s G e n e r a t e d = " f a l s e " / >  
                             < p a r a m e t e r   i d = " 3 0 b 3 f 4 5 c - 7 9 c 5 - 4 f 5 7 - a c 2 9 - 0 9 8 6 5 8 5 3 8 e 5 a "   n a m e = " M a x   l e n g t h "   t y p e = " S y s t e m . N u l l a b l e ` 1 [ [ S y s t e m . I n t 3 2 ,   m s c o r l i b ,   V e r s i o n = 4 . 0 . 0 . 0 ,   C u l t u r e = n e u t r a l ,   P u b l i c K e y T o k e n = b 7 7 a 5 c 5 6 1 9 3 4 e 0 8 9 ] ] ,   m s c o r l i b ,   V e r s i o n = 4 . 0 . 0 . 0 ,   C u l t u r e = n e u t r a l ,   P u b l i c K e y T o k e n = b 7 7 a 5 c 5 6 1 9 3 4 e 0 8 9 "   o r d e r = " 9 9 9 "   k e y = " m a x L e n g t h "   v a l u e = " "   g r o u p O r d e r = " - 1 "   i s G e n e r a t e d = " f a l s e " / >  
                             < p a r a m e t e r   i d = " 1 3 c 2 3 7 1 6 - c b c 1 - 4 1 e d - 9 2 f e - c f 6 8 a 2 a 5 5 3 9 9 "   n a m e = " R e m e m b e r   l a s t   v a l u e "   t y p e = " S y s t e m . B o o l e a n ,   m s c o r l i b ,   V e r s i o n = 4 . 0 . 0 . 0 ,   C u l t u r e = n e u t r a l ,   P u b l i c K e y T o k e n = b 7 7 a 5 c 5 6 1 9 3 4 e 0 8 9 "   o r d e r = " 9 9 9 "   k e y = " r e m e m b e r L a s t V a l u e "   v a l u e = " F a l s e "   g r o u p O r d e r = " - 1 "   i s G e n e r a t e d = " f a l s e " / >  
                             < p a r a m e t e r   i d = " 6 e 5 4 9 8 b 9 - 8 e 3 7 - 4 e 2 8 - a f 6 2 - e 1 8 0 b 4 d 2 5 3 e 4 "   n a m e = " R e q u i r e d   f i e l d "   t y p e = " S y s t e m . B o o l e a n ,   m s c o r l i b ,   V e r s i o n = 4 . 0 . 0 . 0 ,   C u l t u r e = n e u t r a l ,   P u b l i c K e y T o k e n = b 7 7 a 5 c 5 6 1 9 3 4 e 0 8 9 "   o r d e r = " 9 9 9 "   k e y = " r e q u i r e d "   v a l u e = " F a l s e "   g r o u p O r d e r = " - 1 "   i s G e n e r a t e d = " f a l s e " / >  
                             < p a r a m e t e r   i d = " 3 c 6 f 1 b 5 5 - e f c f - 4 d 2 9 - 9 3 3 3 - 6 6 3 1 5 5 9 e 8 2 d b "   n a m e = " S e p a r a t e   l i n e s "   t y p e = " S y s t e m . B o o l e a n ,   m s c o r l i b ,   V e r s i o n = 4 . 0 . 0 . 0 ,   C u l t u r e = n e u t r a l ,   P u b l i c K e y T o k e n = b 7 7 a 5 c 5 6 1 9 3 4 e 0 8 9 "   o r d e r = " 9 9 9 "   k e y = " s p l i t L i n e s "   v a l u e = " F a l s e "   g r o u p O r d e r = " - 1 "   i s G e n e r a t e d = " f a l s e " / >  
                             < p a r a m e t e r   i d = " e 6 2 0 c f f 5 - b 0 9 7 - 4 7 f 9 - b e 7 7 - 3 8 8 c b e 7 c e 5 7 2 "   n a m e = " U s e r   p r o m p t "   t y p e = " S y s t e m . S t r i n g ,   m s c o r l i b ,   V e r s i o n = 4 . 0 . 0 . 0 ,   C u l t u r e = n e u t r a l ,   P u b l i c K e y T o k e n = b 7 7 a 5 c 5 6 1 9 3 4 e 0 8 9 "   o r d e r = " 9 9 9 "   k e y = " p r o m p t "   v a l u e = " & l t ; ? x m l   v e r s i o n = & q u o t ; 1 . 0 & q u o t ;   e n c o d i n g = & q u o t ; u t f - 1 6 & q u o t ; ? & g t ; & # x A ; & l t ; u i L o c a l i z e d S t r i n g   x m l n s : x s i = & q u o t ; h t t p : / / w w w . w 3 . o r g / 2 0 0 1 / X M L S c h e m a - i n s t a n c e & q u o t ;   x m l n s : x s d = & q u o t ; h t t p : / / w w w . w 3 . o r g / 2 0 0 1 / X M L S c h e m a & q u o t ; & g t ; & # x A ;     & l t ; t y p e & g t ; l a b e l & l t ; / t y p e & g t ; & # x A ;     & l t ; t e x t & g t ; W i z a r d   C o m m o n - S u b t i t l e & l t ; / t e x t & g t ; & # x A ; & l t ; / u i L o c a l i z e d S t r i n g & g t ; "   a r g u m e n t = " U I L o c a l i z e d S t r i n g "   g r o u p O r d e r = " - 1 "   i s G e n e r a t e d = " f a l s e " / >  
                             < p a r a m e t e r   i d = " 5 a a 8 3 5 a 8 - 2 5 9 c - 4 5 4 6 - a 7 d 8 - f 4 5 a a 2 f 7 9 9 d f "   n a m e = " W i d t h   t y p e "   t y p e = " I p h e l i o n . O u t l i n e . M o d e l . I n t e r f a c e s . Q u e s t i o n C o n t r o l L a y o u t ,   I p h e l i o n . O u t l i n e . M o d e l ,   V e r s i o n = 1 . 8 . 1 . 1 1 ,   C u l t u r e = n e u t r a l ,   P u b l i c K e y T o k e n = n u l l "   o r d e r = " 9 9 9 "   k e y = " l a y o u t "   v a l u e = " F u l l "   g r o u p O r d e r = " - 1 "   i s G e n e r a t e d = " f a l s e " / >  
                             < p a r a m e t e r   i d = " c c d 9 7 8 b c - 4 e 5 c - 4 1 6 c - b 3 a b - f 6 0 3 0 7 6 7 f d f 1 "   n a m e = " W r a p   t e x t "   t y p e = " S y s t e m . B o o l e a n ,   m s c o r l i b ,   V e r s i o n = 4 . 0 . 0 . 0 ,   C u l t u r e = n e u t r a l ,   P u b l i c K e y T o k e n = b 7 7 a 5 c 5 6 1 9 3 4 e 0 8 9 "   o r d e r = " 9 9 9 "   k e y = " w r a p T e x t "   v a l u e = " T r u e "   g r o u p O r d e r = " - 1 "   i s G e n e r a t e d = " f a l s e " / >  
                         < / p a r a m e t e r s >  
                     < / q u e s t i o n >  
                     < q u e s t i o n   i d = " 4 b 7 9 4 c 7 d - a 4 f d - 4 4 f c - b e 2 3 - d 3 c 5 9 9 7 e 2 b f 8 "   n a m e = " L o g o   L i g h t   o r   D a r k "   a s s e m b l y = " I p h e l i o n . O u t l i n e . C o n t r o l s . d l l "   t y p e = " I p h e l i o n . O u t l i n e . C o n t r o l s . Q u e s t i o n C o n t r o l s . V i e w M o d e l s . S e l e c t i o n L i s t V i e w M o d e l "   o r d e r = " 3 "   a c t i v e = " t r u e "   g r o u p = " & l t ; D e f a u l t & g t ; "   r e s u l t T y p e = " s i n g l e "   d i s p l a y T y p e = " A l l "   p a g e C o l u m n S p a n = " c o l u m n S p a n 3 "   p a r e n t I d = " 0 0 0 0 0 0 0 0 - 0 0 0 0 - 0 0 0 0 - 0 0 0 0 - 0 0 0 0 0 0 0 0 0 0 0 0 " >  
                         < p a r a m e t e r s >  
                             < p a r a m e t e r   i d = " 4 c 5 7 f 5 4 c - 0 f 3 c - 4 9 d 3 - 9 a a c - a 8 2 e 8 7 e 9 3 e 4 5 "   n a m e = " I t e m s   l i s t "   t y p e = " I p h e l i o n . O u t l i n e . M o d e l . E n t i t i e s . I n l i n e P a r a m e t e r E n t i t y C o l l e c t i o n ` 1 [ [ I p h e l i o n . O u t l i n e . M o d e l . E n t i t i e s . L o c a l i z e d K e y V a l u e P a r a m e t e r E n t i t y ,   I p h e l i o n . O u t l i n e . M o d e l ,   V e r s i o n = 1 . 8 . 1 . 1 1 ,   C u l t u r e = n e u t r a l ,   P u b l i c K e y T o k e n = n u l l ] ] ,   I p h e l i o n . O u t l i n e . M o d e l ,   V e r s i o n = 1 . 8 . 1 . 1 1 ,   C u l t u r e = n e u t r a l ,   P u b l i c K e y T o k e n = n u l l "   o r d e r = " 9 9 9 "   k e y = " i t e m L i s t "   v a l u e = " & l t ; ? x m l   v e r s i o n = & q u o t ; 1 . 0 & q u o t ;   e n c o d i n g = & q u o t ; u t f - 1 6 & q u o t ; ? & g t ; & # x A ; & l t ; X m l P a r a m e t e r   x m l n s : x s i = & q u o t ; h t t p : / / w w w . w 3 . o r g / 2 0 0 1 / X M L S c h e m a - i n s t a n c e & q u o t ;   x m l n s : x s d = & q u o t ; h t t p : / / w w w . w 3 . o r g / 2 0 0 1 / X M L S c h e m a & q u o t ; & g t ; & # x A ;     & l t ; p a r a m e t e r E n t i t i e s & g t ; & # x A ;         & l t ; p a r a m e t e r E n t i t y   x s i : t y p e = & q u o t ; L o c a l i z e d K e y V a l u e P a r a m e t e r E n t i t y & q u o t ;   k e y = & q u o t ; & a m p ; l t ; ? x m l   v e r s i o n = & a m p ; q u o t ; 1 . 0 & a m p ; q u o t ;   e n c o d i n g = & a m p ; q u o t ; u t f - 1 6 & a m p ; q u o t ; ? & a m p ; g t ; & a m p ; # x D ; & a m p ; # x A ; & a m p ; l t ; l o c a l i z e d S t r i n g   x m l n s : x s i = & a m p ; q u o t ; h t t p : / / w w w . w 3 . o r g / 2 0 0 1 / X M L S c h e m a - i n s t a n c e & a m p ; q u o t ;   x m l n s : x s d = & a m p ; q u o t ; h t t p : / / w w w . w 3 . o r g / 2 0 0 1 / X M L S c h e m a & a m p ; q u o t ; & a m p ; g t ; & a m p ; # x D ; & a m p ; # x A ;     & a m p ; l t ; t y p e & a m p ; g t ; l a b e l & a m p ; l t ; / t y p e & a m p ; g t ; & a m p ; # x D ; & a m p ; # x A ;     & a m p ; l t ; t e x t & a m p ; g t ; L i g h t & a m p ; l t ; / t e x t & a m p ; g t ; & a m p ; # x D ; & a m p ; # x A ; & a m p ; l t ; / l o c a l i z e d S t r i n g & a m p ; g t ; & q u o t ;   v a l u e = & q u o t ; & a m p ; l t ; ? x m l   v e r s i o n = & a m p ; q u o t ; 1 . 0 & a m p ; q u o t ;   e n c o d i n g = & a m p ; q u o t ; u t f - 1 6 & a m p ; q u o t ; ? & a m p ; g t ; & a m p ; # x D ; & a m p ; # x A ; & a m p ; l t ; l o c a l i z e d S t r i n g   x m l n s : x s i = & a m p ; q u o t ; h t t p : / / w w w . w 3 . o r g / 2 0 0 1 / X M L S c h e m a - i n s t a n c e & a m p ; q u o t ;   x m l n s : x s d = & a m p ; q u o t ; h t t p : / / w w w . w 3 . o r g / 2 0 0 1 / X M L S c h e m a & a m p ; q u o t ; & a m p ; g t ; & a m p ; # x D ; & a m p ; # x A ;     & a m p ; l t ; t y p e & a m p ; g t ; l a b e l & a m p ; l t ; / t y p e & a m p ; g t ; & a m p ; # x D ; & a m p ; # x A ;     & a m p ; l t ; t e x t & a m p ; g t ; L i g h t & a m p ; l t ; / t e x t & a m p ; g t ; & a m p ; # x D ; & a m p ; # x A ; & a m p ; l t ; / l o c a l i z e d S t r i n g & a m p ; g t ; & q u o t ;   i s S e l e c t e d = & q u o t ; t r u e & q u o t ;   i n v e r t F i e l d V a l u e = & q u o t ; f a l s e & q u o t ;   / & g t ; & # x A ;         & l t ; p a r a m e t e r E n t i t y   x s i : t y p e = & q u o t ; L o c a l i z e d K e y V a l u e P a r a m e t e r E n t i t y & q u o t ;   k e y = & q u o t ; & a m p ; l t ; ? x m l   v e r s i o n = & a m p ; q u o t ; 1 . 0 & a m p ; q u o t ;   e n c o d i n g = & a m p ; q u o t ; u t f - 1 6 & a m p ; q u o t ; ? & a m p ; g t ; & a m p ; # x D ; & a m p ; # x A ; & a m p ; l t ; l o c a l i z e d S t r i n g   x m l n s : x s i = & a m p ; q u o t ; h t t p : / / w w w . w 3 . o r g / 2 0 0 1 / X M L S c h e m a - i n s t a n c e & a m p ; q u o t ;   x m l n s : x s d = & a m p ; q u o t ; h t t p : / / w w w . w 3 . o r g / 2 0 0 1 / X M L S c h e m a & a m p ; q u o t ; & a m p ; g t ; & a m p ; # x D ; & a m p ; # x A ;     & a m p ; l t ; t y p e & a m p ; g t ; l a b e l & a m p ; l t ; / t y p e & a m p ; g t ; & a m p ; # x D ; & a m p ; # x A ;     & a m p ; l t ; t e x t & a m p ; g t ; D a r k & a m p ; l t ; / t e x t & a m p ; g t ; & a m p ; # x D ; & a m p ; # x A ; & a m p ; l t ; / l o c a l i z e d S t r i n g & a m p ; g t ; & q u o t ;   v a l u e = & q u o t ; & a m p ; l t ; ? x m l   v e r s i o n = & a m p ; q u o t ; 1 . 0 & a m p ; q u o t ;   e n c o d i n g = & a m p ; q u o t ; u t f - 1 6 & a m p ; q u o t ; ? & a m p ; g t ; & a m p ; # x D ; & a m p ; # x A ; & a m p ; l t ; l o c a l i z e d S t r i n g   x m l n s : x s i = & a m p ; q u o t ; h t t p : / / w w w . w 3 . o r g / 2 0 0 1 / X M L S c h e m a - i n s t a n c e & a m p ; q u o t ;   x m l n s : x s d = & a m p ; q u o t ; h t t p : / / w w w . w 3 . o r g / 2 0 0 1 / X M L S c h e m a & a m p ; q u o t ; & a m p ; g t ; & a m p ; # x D ; & a m p ; # x A ;     & a m p ; l t ; t y p e & a m p ; g t ; l a b e l & a m p ; l t ; / t y p e & a m p ; g t ; & a m p ; # x D ; & a m p ; # x A ;     & a m p ; l t ; t e x t & a m p ; g t ; D a r k & a m p ; l t ; / t e x t & a m p ; g t ; & a m p ; # x D ; & a m p ; # x A ; & a m p ; l t ; / l o c a l i z e d S t r i n g & a m p ; g t ; & q u o t ;   i s S e l e c t e d = & q u o t ; f a l s e & q u o t ;   i n v e r t F i e l d V a l u e = & q u o t ; f a l s e & q u o t ;   / & g t ; & # x A ;     & l t ; / p a r a m e t e r E n t i t i e s & g t ; & # x A ; & l t ; / X m l P a r a m e t e r & g t ; "   g r o u p O r d e r = " - 1 "   i s G e n e r a t e d = " f a l s e " / >  
                             < p a r a m e t e r   i d = " e 4 0 4 2 3 5 3 - 4 e 1 7 - 4 9 b 3 - 9 2 2 9 - 4 5 7 8 c b a 1 4 0 7 3 "   n a m e = " M a x   s e l e c t i o n s "   t y p e = " S y s t e m . I n t 3 2 ,   m s c o r l i b ,   V e r s i o n = 4 . 0 . 0 . 0 ,   C u l t u r e = n e u t r a l ,   P u b l i c K e y T o k e n = b 7 7 a 5 c 5 6 1 9 3 4 e 0 8 9 "   o r d e r = " 9 9 9 "   k e y = " m a x S e l e c t e d "   v a l u e = " 0 "   g r o u p O r d e r = " - 1 "   i s G e n e r a t e d = " f a l s e " / >  
                             < p a r a m e t e r   i d = " 0 e a 7 d d 2 b - e f e d - 4 5 a 6 - 8 6 0 3 - 5 1 6 4 2 9 8 5 f 9 c 6 "   n a m e = " M i n   s e l e c t i o n s "   t y p e = " S y s t e m . I n t 3 2 ,   m s c o r l i b ,   V e r s i o n = 4 . 0 . 0 . 0 ,   C u l t u r e = n e u t r a l ,   P u b l i c K e y T o k e n = b 7 7 a 5 c 5 6 1 9 3 4 e 0 8 9 "   o r d e r = " 9 9 9 "   k e y = " m i n S e l e c t e d "   v a l u e = " 0 "   g r o u p O r d e r = " - 1 "   i s G e n e r a t e d = " f a l s e " / >  
                             < p a r a m e t e r   i d = " f a c e 8 b 1 9 - 0 8 b 0 - 4 a 8 d - b 3 5 c - 0 2 4 4 a 9 1 6 a b 9 5 "   n a m e = " N u m b e r   o f   c o l u m n s "   t y p e = " I p h e l i o n . O u t l i n e . C o n t r o l s . Q u e s t i o n C o n t r o l s . V i e w M o d e l s . Q u e s t i o n C o l u m n s ,   I p h e l i o n . O u t l i n e . C o n t r o l s ,   V e r s i o n = 1 . 8 . 1 . 1 1 ,   C u l t u r e = n e u t r a l ,   P u b l i c K e y T o k e n = n u l l "   o r d e r = " 9 9 9 "   k e y = " n u m b e r O f C o l u m n s "   v a l u e = " T w o C o l u m n "   g r o u p O r d e r = " - 1 "   i s G e n e r a t e d = " f a l s e " / >  
                             < p a r a m e t e r   i d = " e 1 2 0 e 9 d f - 4 3 d 2 - 4 3 2 3 - 9 3 b 9 - b 4 4 8 e 5 5 8 2 4 3 9 "   n a m e = " R e m e m b e r   l a s t   v a l u e s "   t y p e = " S y s t e m . B o o l e a n ,   m s c o r l i b ,   V e r s i o n = 4 . 0 . 0 . 0 ,   C u l t u r e = n e u t r a l ,   P u b l i c K e y T o k e n = b 7 7 a 5 c 5 6 1 9 3 4 e 0 8 9 "   o r d e r = " 9 9 9 "   k e y = " r e m e m b e r L a s t V a l u e "   v a l u e = " F a l s e "   g r o u p O r d e r = " - 1 "   i s G e n e r a t e d = " f a l s e " / >  
                             < p a r a m e t e r   i d = " d 3 c 3 d 9 4 8 - 0 d 0 0 - 4 c 5 5 - a 5 f 9 - 7 4 6 0 1 e e 5 4 7 a 5 "   n a m e = " S e l e c t i o n   m o d e "   t y p e = " I p h e l i o n . O u t l i n e . C o n t r o l s . Q u e s t i o n C o n t r o l s . V i e w M o d e l s . Q u e s t i o n S e l e c t i o n M o d e ,   I p h e l i o n . O u t l i n e . C o n t r o l s ,   V e r s i o n = 1 . 8 . 1 . 1 1 ,   C u l t u r e = n e u t r a l ,   P u b l i c K e y T o k e n = n u l l "   o r d e r = " 9 9 9 "   k e y = " s e l e c t i o n M o d e "   v a l u e = " S i n g l e "   g r o u p O r d e r = " - 1 "   i s G e n e r a t e d = " f a l s e " / >  
                             < p a r a m e t e r   i d = " 8 3 c 3 4 f 3 f - a 4 c 5 - 4 5 4 b - 9 9 8 5 - e 9 3 6 7 5 b 3 4 9 0 3 "   n a m e = " U s e r   p r o m p t "   t y p e = " S y s t e m . S t r i n g ,   m s c o r l i b ,   V e r s i o n = 4 . 0 . 0 . 0 ,   C u l t u r e = n e u t r a l ,   P u b l i c K e y T o k e n = b 7 7 a 5 c 5 6 1 9 3 4 e 0 8 9 "   o r d e r = " 9 9 9 "   k e y = " p r o m p t "   v a l u e = " & l t ; ? x m l   v e r s i o n = & q u o t ; 1 . 0 & q u o t ;   e n c o d i n g = & q u o t ; u t f - 1 6 & q u o t ; ? & g t ; & # x A ; & l t ; u i L o c a l i z e d S t r i n g   x m l n s : x s d = & q u o t ; h t t p : / / w w w . w 3 . o r g / 2 0 0 1 / X M L S c h e m a & q u o t ;   x m l n s : x s i = & q u o t ; h t t p : / / w w w . w 3 . o r g / 2 0 0 1 / X M L S c h e m a - i n s t a n c e & q u o t ; & g t ; & # x A ;     & l t ; t y p e & g t ; l a b e l & l t ; / t y p e & g t ; & # x A ;     & l t ; t e x t & g t ; W i z a r d   C o m m o n - L o g o   D a r k   o r   L i g h t & l t ; / t e x t & g t ; & # x A ; & l t ; / u i L o c a l i z e d S t r i n g & g t ; "   a r g u m e n t = " U I L o c a l i z e d S t r i n g "   g r o u p O r d e r = " - 1 "   i s G e n e r a t e d = " f a l s e " / >  
                             < p a r a m e t e r   i d = " 8 0 e 4 2 6 6 6 - b 7 7 8 - 4 d 9 6 - 9 6 c 1 - a 1 7 2 4 7 9 c d 3 8 5 "   n a m e = " W i d t h   t y p e "   t y p e = " I p h e l i o n . O u t l i n e . M o d e l . I n t e r f a c e s . Q u e s t i o n C o n t r o l L a y o u t ,   I p h e l i o n . O u t l i n e . M o d e l ,   V e r s i o n = 1 . 8 . 1 . 1 1 ,   C u l t u r e = n e u t r a l ,   P u b l i c K e y T o k e n = n u l l "   o r d e r = " 9 9 9 "   k e y = " l a y o u t "   v a l u e = " H a l f "   g r o u p O r d e r = " - 1 "   i s G e n e r a t e d = " f a l s e " / >  
                         < / p a r a m e t e r s >  
                     < / q u e s t i o n >  
                     < q u e s t i o n   i d = " a 4 8 f 5 4 7 9 - 2 3 f d - 4 c f 0 - a 5 a 8 - 8 1 4 f 8 f d 8 a 8 6 5 "   n a m e = " C o v e r   T e x t   L i g h t   o r   D a r k "   a s s e m b l y = " I p h e l i o n . O u t l i n e . C o n t r o l s . d l l "   t y p e = " I p h e l i o n . O u t l i n e . C o n t r o l s . Q u e s t i o n C o n t r o l s . V i e w M o d e l s . S e l e c t i o n L i s t V i e w M o d e l "   o r d e r = " 4 "   a c t i v e = " t r u e "   g r o u p = " & l t ; D e f a u l t & g t ; "   r e s u l t T y p e = " s i n g l e "   d i s p l a y T y p e = " A l l "   p a g e C o l u m n S p a n = " c o l u m n S p a n 3 "   p a r e n t I d = " 0 0 0 0 0 0 0 0 - 0 0 0 0 - 0 0 0 0 - 0 0 0 0 - 0 0 0 0 0 0 0 0 0 0 0 0 " >  
                         < p a r a m e t e r s >  
                             < p a r a m e t e r   i d = " c 5 b e c d 9 c - 1 1 8 b - 4 9 8 a - 8 1 9 d - 7 a 5 b 9 1 3 5 3 b 8 a "   n a m e = " I t e m s   l i s t "   t y p e = " I p h e l i o n . O u t l i n e . M o d e l . E n t i t i e s . I n l i n e P a r a m e t e r E n t i t y C o l l e c t i o n ` 1 [ [ I p h e l i o n . O u t l i n e . M o d e l . E n t i t i e s . L o c a l i z e d K e y V a l u e P a r a m e t e r E n t i t y ,   I p h e l i o n . O u t l i n e . M o d e l ,   V e r s i o n = 1 . 8 . 1 . 1 1 ,   C u l t u r e = n e u t r a l ,   P u b l i c K e y T o k e n = n u l l ] ] ,   I p h e l i o n . O u t l i n e . M o d e l ,   V e r s i o n = 1 . 8 . 1 . 1 1 ,   C u l t u r e = n e u t r a l ,   P u b l i c K e y T o k e n = n u l l "   o r d e r = " 9 9 9 "   k e y = " i t e m L i s t "   v a l u e = " & l t ; ? x m l   v e r s i o n = & q u o t ; 1 . 0 & q u o t ;   e n c o d i n g = & q u o t ; u t f - 1 6 & q u o t ; ? & g t ; & # x A ; & l t ; X m l P a r a m e t e r   x m l n s : x s i = & q u o t ; h t t p : / / w w w . w 3 . o r g / 2 0 0 1 / X M L S c h e m a - i n s t a n c e & q u o t ;   x m l n s : x s d = & q u o t ; h t t p : / / w w w . w 3 . o r g / 2 0 0 1 / X M L S c h e m a & q u o t ; & g t ; & # x A ;     & l t ; p a r a m e t e r E n t i t i e s & g t ; & # x A ;         & l t ; p a r a m e t e r E n t i t y   x s i : t y p e = & q u o t ; L o c a l i z e d K e y V a l u e P a r a m e t e r E n t i t y & q u o t ;   k e y = & q u o t ; & a m p ; l t ; ? x m l   v e r s i o n = & a m p ; q u o t ; 1 . 0 & a m p ; q u o t ;   e n c o d i n g = & a m p ; q u o t ; u t f - 1 6 & a m p ; q u o t ; ? & a m p ; g t ; & a m p ; # x D ; & a m p ; # x A ; & a m p ; l t ; l o c a l i z e d S t r i n g   x m l n s : x s i = & a m p ; q u o t ; h t t p : / / w w w . w 3 . o r g / 2 0 0 1 / X M L S c h e m a - i n s t a n c e & a m p ; q u o t ;   x m l n s : x s d = & a m p ; q u o t ; h t t p : / / w w w . w 3 . o r g / 2 0 0 1 / X M L S c h e m a & a m p ; q u o t ; & a m p ; g t ; & a m p ; # x D ; & a m p ; # x A ;     & a m p ; l t ; t y p e & a m p ; g t ; l a b e l & a m p ; l t ; / t y p e & a m p ; g t ; & a m p ; # x D ; & a m p ; # x A ;     & a m p ; l t ; t e x t & a m p ; g t ; L i g h t & a m p ; l t ; / t e x t & a m p ; g t ; & a m p ; # x D ; & a m p ; # x A ; & a m p ; l t ; / l o c a l i z e d S t r i n g & a m p ; g t ; & q u o t ;   v a l u e = & q u o t ; & a m p ; l t ; ? x m l   v e r s i o n = & a m p ; q u o t ; 1 . 0 & a m p ; q u o t ;   e n c o d i n g = & a m p ; q u o t ; u t f - 1 6 & a m p ; q u o t ; ? & a m p ; g t ; & a m p ; # x D ; & a m p ; # x A ; & a m p ; l t ; l o c a l i z e d S t r i n g   x m l n s : x s i = & a m p ; q u o t ; h t t p : / / w w w . w 3 . o r g / 2 0 0 1 / X M L S c h e m a - i n s t a n c e & a m p ; q u o t ;   x m l n s : x s d = & a m p ; q u o t ; h t t p : / / w w w . w 3 . o r g / 2 0 0 1 / X M L S c h e m a & a m p ; q u o t ; & a m p ; g t ; & a m p ; # x D ; & a m p ; # x A ;     & a m p ; l t ; t y p e & a m p ; g t ; l a b e l & a m p ; l t ; / t y p e & a m p ; g t ; & a m p ; # x D ; & a m p ; # x A ;     & a m p ; l t ; t e x t & a m p ; g t ; L i g h t & a m p ; l t ; / t e x t & a m p ; g t ; & a m p ; # x D ; & a m p ; # x A ; & a m p ; l t ; / l o c a l i z e d S t r i n g & a m p ; g t ; & q u o t ;   i s S e l e c t e d = & q u o t ; t r u e & q u o t ;   i n v e r t F i e l d V a l u e = & q u o t ; f a l s e & q u o t ;   / & g t ; & # x A ;         & l t ; p a r a m e t e r E n t i t y   x s i : t y p e = & q u o t ; L o c a l i z e d K e y V a l u e P a r a m e t e r E n t i t y & q u o t ;   k e y = & q u o t ; & a m p ; l t ; ? x m l   v e r s i o n = & a m p ; q u o t ; 1 . 0 & a m p ; q u o t ;   e n c o d i n g = & a m p ; q u o t ; u t f - 1 6 & a m p ; q u o t ; ? & a m p ; g t ; & a m p ; # x D ; & a m p ; # x A ; & a m p ; l t ; l o c a l i z e d S t r i n g   x m l n s : x s i = & a m p ; q u o t ; h t t p : / / w w w . w 3 . o r g / 2 0 0 1 / X M L S c h e m a - i n s t a n c e & a m p ; q u o t ;   x m l n s : x s d = & a m p ; q u o t ; h t t p : / / w w w . w 3 . o r g / 2 0 0 1 / X M L S c h e m a & a m p ; q u o t ; & a m p ; g t ; & a m p ; # x D ; & a m p ; # x A ;     & a m p ; l t ; t y p e & a m p ; g t ; l a b e l & a m p ; l t ; / t y p e & a m p ; g t ; & a m p ; # x D ; & a m p ; # x A ;     & a m p ; l t ; t e x t & a m p ; g t ; D a r k & a m p ; l t ; / t e x t & a m p ; g t ; & a m p ; # x D ; & a m p ; # x A ; & a m p ; l t ; / l o c a l i z e d S t r i n g & a m p ; g t ; & q u o t ;   v a l u e = & q u o t ; & a m p ; l t ; ? x m l   v e r s i o n = & a m p ; q u o t ; 1 . 0 & a m p ; q u o t ;   e n c o d i n g = & a m p ; q u o t ; u t f - 1 6 & a m p ; q u o t ; ? & a m p ; g t ; & a m p ; # x D ; & a m p ; # x A ; & a m p ; l t ; l o c a l i z e d S t r i n g   x m l n s : x s i = & a m p ; q u o t ; h t t p : / / w w w . w 3 . o r g / 2 0 0 1 / X M L S c h e m a - i n s t a n c e & a m p ; q u o t ;   x m l n s : x s d = & a m p ; q u o t ; h t t p : / / w w w . w 3 . o r g / 2 0 0 1 / X M L S c h e m a & a m p ; q u o t ; & a m p ; g t ; & a m p ; # x D ; & a m p ; # x A ;     & a m p ; l t ; t y p e & a m p ; g t ; l a b e l & a m p ; l t ; / t y p e & a m p ; g t ; & a m p ; # x D ; & a m p ; # x A ;     & a m p ; l t ; t e x t & a m p ; g t ; D a r k & a m p ; l t ; / t e x t & a m p ; g t ; & a m p ; # x D ; & a m p ; # x A ; & a m p ; l t ; / l o c a l i z e d S t r i n g & a m p ; g t ; & q u o t ;   i s S e l e c t e d = & q u o t ; f a l s e & q u o t ;   i n v e r t F i e l d V a l u e = & q u o t ; f a l s e & q u o t ;   / & g t ; & # x A ;     & l t ; / p a r a m e t e r E n t i t i e s & g t ; & # x A ; & l t ; / X m l P a r a m e t e r & g t ; "   g r o u p O r d e r = " - 1 "   i s G e n e r a t e d = " f a l s e " / >  
                             < p a r a m e t e r   i d = " a 3 7 d 9 2 d 1 - 9 c d c - 4 3 4 0 - b f 9 2 - 6 c a 7 0 f 9 8 d e 4 f "   n a m e = " M a x   s e l e c t i o n s "   t y p e = " S y s t e m . I n t 3 2 ,   m s c o r l i b ,   V e r s i o n = 4 . 0 . 0 . 0 ,   C u l t u r e = n e u t r a l ,   P u b l i c K e y T o k e n = b 7 7 a 5 c 5 6 1 9 3 4 e 0 8 9 "   o r d e r = " 9 9 9 "   k e y = " m a x S e l e c t e d "   v a l u e = " 0 "   g r o u p O r d e r = " - 1 "   i s G e n e r a t e d = " f a l s e " / >  
                             < p a r a m e t e r   i d = " 3 4 7 0 c 5 6 e - 7 5 7 a - 4 8 6 c - 8 1 b 1 - 7 4 7 1 1 c 8 2 4 a 7 7 "   n a m e = " M i n   s e l e c t i o n s "   t y p e = " S y s t e m . I n t 3 2 ,   m s c o r l i b ,   V e r s i o n = 4 . 0 . 0 . 0 ,   C u l t u r e = n e u t r a l ,   P u b l i c K e y T o k e n = b 7 7 a 5 c 5 6 1 9 3 4 e 0 8 9 "   o r d e r = " 9 9 9 "   k e y = " m i n S e l e c t e d "   v a l u e = " 0 "   g r o u p O r d e r = " - 1 "   i s G e n e r a t e d = " f a l s e " / >  
                             < p a r a m e t e r   i d = " f c 5 b 0 a b 2 - d 8 8 f - 4 9 6 3 - b 1 5 a - 2 5 2 d c 8 2 2 d a 9 0 "   n a m e = " N u m b e r   o f   c o l u m n s "   t y p e = " I p h e l i o n . O u t l i n e . C o n t r o l s . Q u e s t i o n C o n t r o l s . V i e w M o d e l s . Q u e s t i o n C o l u m n s ,   I p h e l i o n . O u t l i n e . C o n t r o l s ,   V e r s i o n = 1 . 8 . 1 . 1 1 ,   C u l t u r e = n e u t r a l ,   P u b l i c K e y T o k e n = n u l l "   o r d e r = " 9 9 9 "   k e y = " n u m b e r O f C o l u m n s "   v a l u e = " T w o C o l u m n "   g r o u p O r d e r = " - 1 "   i s G e n e r a t e d = " f a l s e " / >  
                             < p a r a m e t e r   i d = " 8 6 1 b 7 7 7 b - 8 9 0 5 - 4 7 9 d - b d 5 5 - 9 0 6 0 d f 7 8 f 3 2 b "   n a m e = " R e m e m b e r   l a s t   v a l u e s "   t y p e = " S y s t e m . B o o l e a n ,   m s c o r l i b ,   V e r s i o n = 4 . 0 . 0 . 0 ,   C u l t u r e = n e u t r a l ,   P u b l i c K e y T o k e n = b 7 7 a 5 c 5 6 1 9 3 4 e 0 8 9 "   o r d e r = " 9 9 9 "   k e y = " r e m e m b e r L a s t V a l u e "   v a l u e = " F a l s e "   g r o u p O r d e r = " - 1 "   i s G e n e r a t e d = " f a l s e " / >  
                             < p a r a m e t e r   i d = " 0 6 b 8 7 8 1 4 - 1 5 4 e - 4 f 9 8 - 9 8 a b - d 8 6 3 7 0 a 6 2 7 7 b "   n a m e = " S e l e c t i o n   m o d e "   t y p e = " I p h e l i o n . O u t l i n e . C o n t r o l s . Q u e s t i o n C o n t r o l s . V i e w M o d e l s . Q u e s t i o n S e l e c t i o n M o d e ,   I p h e l i o n . O u t l i n e . C o n t r o l s ,   V e r s i o n = 1 . 8 . 1 . 1 1 ,   C u l t u r e = n e u t r a l ,   P u b l i c K e y T o k e n = n u l l "   o r d e r = " 9 9 9 "   k e y = " s e l e c t i o n M o d e "   v a l u e = " S i n g l e "   g r o u p O r d e r = " - 1 "   i s G e n e r a t e d = " f a l s e " / >  
                             < p a r a m e t e r   i d = " e b 0 a 6 d c 8 - f 6 9 1 - 4 8 5 b - b 5 e f - 0 4 f 6 7 1 6 a 8 0 a d "   n a m e = " U s e r   p r o m p t "   t y p e = " S y s t e m . S t r i n g ,   m s c o r l i b ,   V e r s i o n = 4 . 0 . 0 . 0 ,   C u l t u r e = n e u t r a l ,   P u b l i c K e y T o k e n = b 7 7 a 5 c 5 6 1 9 3 4 e 0 8 9 "   o r d e r = " 9 9 9 "   k e y = " p r o m p t "   v a l u e = " & l t ; ? x m l   v e r s i o n = & q u o t ; 1 . 0 & q u o t ;   e n c o d i n g = & q u o t ; u t f - 1 6 & q u o t ; ? & g t ; & # x A ; & l t ; u i L o c a l i z e d S t r i n g   x m l n s : x s d = & q u o t ; h t t p : / / w w w . w 3 . o r g / 2 0 0 1 / X M L S c h e m a & q u o t ;   x m l n s : x s i = & q u o t ; h t t p : / / w w w . w 3 . o r g / 2 0 0 1 / X M L S c h e m a - i n s t a n c e & q u o t ; & g t ; & # x A ;     & l t ; t y p e & g t ; l a b e l & l t ; / t y p e & g t ; & # x A ;     & l t ; t e x t & g t ; W i z a r d   C o m m o n - C o v e r   T e x t & l t ; / t e x t & g t ; & # x A ; & l t ; / u i L o c a l i z e d S t r i n g & g t ; "   a r g u m e n t = " U I L o c a l i z e d S t r i n g "   g r o u p O r d e r = " - 1 "   i s G e n e r a t e d = " f a l s e " / >  
                             < p a r a m e t e r   i d = " 2 0 0 8 0 3 6 d - 3 8 c e - 4 1 d 2 - a f f d - f 4 3 4 e a 6 4 a 3 1 d "   n a m e = " W i d t h   t y p e "   t y p e = " I p h e l i o n . O u t l i n e . M o d e l . I n t e r f a c e s . Q u e s t i o n C o n t r o l L a y o u t ,   I p h e l i o n . O u t l i n e . M o d e l ,   V e r s i o n = 1 . 8 . 1 . 1 1 ,   C u l t u r e = n e u t r a l ,   P u b l i c K e y T o k e n = n u l l "   o r d e r = " 9 9 9 "   k e y = " l a y o u t "   v a l u e = " H a l f "   g r o u p O r d e r = " - 1 "   i s G e n e r a t e d = " f a l s e " / >  
                         < / p a r a m e t e r s >  
                     < / q u e s t i o n >  
                     < q u e s t i o n   i d = " 3 a b 8 2 f 1 2 - 1 4 2 6 - 4 e 6 5 - a 3 9 d - b 2 0 2 d c 1 7 a c c d "   n a m e = " O v e r r i d e   l o g o "   a s s e m b l y = " I p h e l i o n . O u t l i n e . C o n t r o l s . d l l "   t y p e = " I p h e l i o n . O u t l i n e . C o n t r o l s . Q u e s t i o n C o n t r o l s . V i e w M o d e l s . C h e c k B o x V i e w M o d e l "   o r d e r = " 5 "   a c t i v e = " t r u e "   g r o u p = " & l t ; D e f a u l t & g t ; "   r e s u l t T y p e = " s i n g l e "   d i s p l a y T y p e = " A l l "   p a g e C o l u m n S p a n = " c o l u m n S p a n 6 "   p a r e n t I d = " 0 0 0 0 0 0 0 0 - 0 0 0 0 - 0 0 0 0 - 0 0 0 0 - 0 0 0 0 0 0 0 0 0 0 0 0 " >  
                         < p a r a m e t e r s >  
                             < p a r a m e t e r   i d = " 6 9 d 3 1 d 7 9 - 1 7 2 8 - 4 3 a 7 - a 5 f e - f 6 3 2 5 b 6 f a b b a "   n a m e = " D i s p l a y   c o n t e n t   v a l u e "   t y p e = " S y s t e m . B o o l e a n ,   m s c o r l i b ,   V e r s i o n = 4 . 0 . 0 . 0 ,   C u l t u r e = n e u t r a l ,   P u b l i c K e y T o k e n = b 7 7 a 5 c 5 6 1 9 3 4 e 0 8 9 "   o r d e r = " 9 9 9 "   k e y = " d i s p l a y C o n t e n t "   v a l u e = " F a l s e "   g r o u p O r d e r = " - 1 "   i s G e n e r a t e d = " f a l s e " / >  
                             < p a r a m e t e r   i d = " 7 5 a 5 b 6 b d - e 1 3 3 - 4 3 9 9 - a 4 c b - 8 6 8 a 8 8 1 d 7 b 6 b "   n a m e = " D o c u m e n t   t e x t   ( c h e c k e d ) "   t y p e = " S y s t e m . S t r i n g ,   m s c o r l i b ,   V e r s i o n = 4 . 0 . 0 . 0 ,   C u l t u r e = n e u t r a l ,   P u b l i c K e y T o k e n = b 7 7 a 5 c 5 6 1 9 3 4 e 0 8 9 "   o r d e r = " 9 9 9 "   k e y = " d o c u m e n t T e x t "   v a l u e = " & l t ; ? x m l   v e r s i o n = & q u o t ; 1 . 0 & q u o t ;   e n c o d i n g = & q u o t ; u t f - 1 6 & q u o t ; ? & g t ; & # x A ; & l t ; l o c a l i z e d S t r i n g   x m l n s : x s i = & q u o t ; h t t p : / / w w w . w 3 . o r g / 2 0 0 1 / X M L S c h e m a - i n s t a n c e & q u o t ;   x m l n s : x s d = & q u o t ; h t t p : / / w w w . w 3 . o r g / 2 0 0 1 / X M L S c h e m a & q u o t ; & g t ; & # x A ;     & l t ; t y p e & g t ; f i x e d & l t ; / t y p e & g t ; & # x A ;     & l t ; t e x t   / & g t ; & # x A ; & l t ; / l o c a l i z e d S t r i n g & g t ; "   a r g u m e n t = " E x p r e s s i o n L o c a l i z e d S t r i n g "   g r o u p O r d e r = " - 1 "   i s G e n e r a t e d = " f a l s e " / >  
                             < p a r a m e t e r   i d = " 4 1 3 f 8 8 e 6 - 6 7 5 3 - 4 9 b f - a 8 b b - e a 5 d 0 a f 6 c b 3 1 "   n a m e = " D o c u m e n t   t e x t   ( u n c h e c k e d ) "   t y p e = " S y s t e m . S t r i n g ,   m s c o r l i b ,   V e r s i o n = 4 . 0 . 0 . 0 ,   C u l t u r e = n e u t r a l ,   P u b l i c K e y T o k e n = b 7 7 a 5 c 5 6 1 9 3 4 e 0 8 9 "   o r d e r = " 9 9 9 "   k e y = " d o c u m e n t T e x t U n c h e c k e d "   v a l u e = " & l t ; ? x m l   v e r s i o n = & q u o t ; 1 . 0 & q u o t ;   e n c o d i n g = & q u o t ; u t f - 1 6 & q u o t ; ? & g t ; & # x A ; & l t ; l o c a l i z e d S t r i n g   x m l n s : x s i = & q u o t ; h t t p : / / w w w . w 3 . o r g / 2 0 0 1 / X M L S c h e m a - i n s t a n c e & q u o t ;   x m l n s : x s d = & q u o t ; h t t p : / / w w w . w 3 . o r g / 2 0 0 1 / X M L S c h e m a & q u o t ; & g t ; & # x A ;     & l t ; t y p e & g t ; f i x e d & l t ; / t y p e & g t ; & # x A ;     & l t ; t e x t   / & g t ; & # x A ; & l t ; / l o c a l i z e d S t r i n g & g t ; "   a r g u m e n t = " E x p r e s s i o n L o c a l i z e d S t r i n g "   g r o u p O r d e r = " - 1 "   i s G e n e r a t e d = " f a l s e " / >  
                             < p a r a m e t e r   i d = " c e 8 c 9 8 6 4 - 2 a d e - 4 c 5 8 - b 1 e 0 - f a 1 f 1 7 3 6 c 5 7 f "   n a m e = " R e m e m b e r   l a s t   v a l u e s "   t y p e = " S y s t e m . B o o l e a n ,   m s c o r l i b ,   V e r s i o n = 4 . 0 . 0 . 0 ,   C u l t u r e = n e u t r a l ,   P u b l i c K e y T o k e n = b 7 7 a 5 c 5 6 1 9 3 4 e 0 8 9 "   o r d e r = " 9 9 9 "   k e y = " r e m e m b e r L a s t V a l u e "   v a l u e = " F a l s e "   g r o u p O r d e r = " - 1 "   i s G e n e r a t e d = " f a l s e " / >  
                             < p a r a m e t e r   i d = " 7 f f 7 a 7 b 7 - c a a 3 - 4 5 1 2 - 8 8 8 5 - 2 4 0 4 4 0 a 0 e 6 5 5 "   n a m e = " U p d a t e   f r o m "   t y p e = " S y s t e m . S t r i n g ,   m s c o r l i b ,   V e r s i o n = 4 . 0 . 0 . 0 ,   C u l t u r e = n e u t r a l ,   P u b l i c K e y T o k e n = b 7 7 a 5 c 5 6 1 9 3 4 e 0 8 9 "   o r d e r = " 9 9 9 "   k e y = " u p d a t e F i e l d "   v a l u e = " "   a r g u m e n t = " F o r m a t S t r i n g "   g r o u p O r d e r = " - 1 "   i s G e n e r a t e d = " f a l s e " / >  
                             < p a r a m e t e r   i d = " a 7 4 9 4 8 c a - 6 f 4 e - 4 0 7 a - 8 9 7 9 - 1 8 4 6 6 9 6 9 4 2 9 a "   n a m e = " U s e r   p r o m p t "   t y p e = " S y s t e m . S t r i n g ,   m s c o r l i b ,   V e r s i o n = 4 . 0 . 0 . 0 ,   C u l t u r e = n e u t r a l ,   P u b l i c K e y T o k e n = b 7 7 a 5 c 5 6 1 9 3 4 e 0 8 9 "   o r d e r = " 9 9 9 "   k e y = " p r o m p t "   v a l u e = " & l t ; ? x m l   v e r s i o n = & q u o t ; 1 . 0 & q u o t ;   e n c o d i n g = & q u o t ; u t f - 1 6 & q u o t ; ? & g t ; & # x A ; & l t ; u i L o c a l i z e d S t r i n g   x m l n s : x s i = & q u o t ; h t t p : / / w w w . w 3 . o r g / 2 0 0 1 / X M L S c h e m a - i n s t a n c e & q u o t ;   x m l n s : x s d = & q u o t ; h t t p : / / w w w . w 3 . o r g / 2 0 0 1 / X M L S c h e m a & q u o t ; & g t ; & # x A ;     & l t ; t y p e & g t ; l a b e l & l t ; / t y p e & g t ; & # x A ;     & l t ; t e x t & g t ; W i z a r d   C o m m o n - L o g o   O v e r r i d e & l t ; / t e x t & g t ; & # x A ; & l t ; / u i L o c a l i z e d S t r i n g & g t ; "   a r g u m e n t = " U I L o c a l i z e d S t r i n g "   g r o u p O r d e r = " - 1 "   i s G e n e r a t e d = " f a l s e " / >  
                         < / p a r a m e t e r s >  
                     < / q u e s t i o n >  
                 < / q u e s t i o n s >  
                 < c o m m a n d s   x m l n s = " h t t p : / / i p h e l i o n . c o m / w o r d / o u t l i n e / " >  
                     < c o m m a n d   i d = " 7 7 5 b 5 a 8 5 - d 6 c 1 - 4 6 4 a - 8 a 1 e - 1 e 0 6 2 7 5 0 b b 9 3 "   n a m e = " Q V I S   S h o w   L o c a l   L o g o "   a s s e m b l y = " I p h e l i o n . O u t l i n e . M o d e l . d l l "   t y p e = " I p h e l i o n . O u t l i n e . M o d e l . C o m m a n d s . Q u e s t i o n V i s i b i l i t y C o m m a n d "   o r d e r = " 0 "   a c t i v e = " t r u e "   c o m m a n d T y p e = " f r a g m e n t " >  
                         < p a r a m e t e r s >  
                             < p a r a m e t e r   i d = " 3 b 9 0 3 1 0 0 - 0 4 e 1 - 4 6 4 b - 8 8 8 d - 6 7 4 b 5 2 6 9 e 3 7 7 "   n a m e = " M a t c h   c r i t e r i a "   t y p e = " S y s t e m . S t r i n g ,   m s c o r l i b ,   V e r s i o n = 4 . 0 . 0 . 0 ,   C u l t u r e = n e u t r a l ,   P u b l i c K e y T o k e n = b 7 7 a 5 c 5 6 1 9 3 4 e 0 8 9 "   o r d e r = " 1 "   k e y = " m a t c h "   v a l u e = " & l t ; ? x m l   v e r s i o n = & q u o t ; 1 . 0 & q u o t ;   e n c o d i n g = & q u o t ; u t f - 1 6 & q u o t ; ? & g t ; & # x A ; & l t ; f o r m a t S t r i n g   x m l n s : x s i = & q u o t ; h t t p : / / w w w . w 3 . o r g / 2 0 0 1 / X M L S c h e m a - i n s t a n c e & q u o t ;   x m l n s : x s d = & q u o t ; h t t p : / / w w w . w 3 . o r g / 2 0 0 1 / X M L S c h e m a & q u o t ; & g t ; & # x A ;     & l t ; t y p e & g t ; e x p r e s s i o n & l t ; / t y p e & g t ; & # x A ;     & l t ; t e x t & g t ; I F ( & # x A ;   F I R S T N O T E M P T Y ( & # x A ;       & # x A ;       S P L I T ( I F N O T E M P T Y ( { O f f i c e . S e t t i n g s } , { O f f i c e . S e t t i n g s } , & q u o t ; , , , , & q u o t ; ) , 4 , f a l s e , & q u o t ; , & q u o t ; ) , & # x A ;       S P L I T ( I F N O T E M P T Y ( { C o u n t r y . S e t t i n g s } , { C o u n t r y . S e t t i n g s } , & q u o t ; , , , , & q u o t ; ) , 4 , f a l s e , & q u o t ; , & q u o t ; ) & # x A ;   ) = & q u o t ; S P E C E N T & q u o t ; , & # x A ;   F a l s e ,   & # x A ;     F I L E E X I S T S ( { L a b e l s . F i l e   P a t h s - L o g o s   P P T }   & a m p ; a m p ;   & # x A ;               R E P L A C E ( { L a b e l s . L o g o   N a m e - P P T   H e a d e r   D a r k } , & q u o t ; [ F I R M N A M E ] & q u o t ; , & # x A ;               & # x A ;       F I R S T N O T E M P T Y ( & # x A ;     & # x A ;     S P L I T ( { O f f i c e . S e t t i n g s } , 0 , f a l s e , & q u o t ; , & q u o t ; ) , & # x A ;     S P L I T ( { C o u n t r y . S e t t i n g s } , 0 , f a l s e , & q u o t ; , & q u o t ; ) & # x A ;   ) , t r u e ) & # x A ;       )   & # x A ; ) & # x A ; & l t ; / t e x t & g t ; & # x A ; & l t ; / f o r m a t S t r i n g & g t ; "   a r g u m e n t = " F o r m a t S t r i n g "   g r o u p O r d e r = " - 1 "   i s G e n e r a t e d = " f a l s e " / >  
                             < p a r a m e t e r   i d = " 6 0 f b 9 b 3 7 - 0 8 d f - 4 5 7 1 - 8 1 2 6 - 7 4 e 6 d 3 5 5 c d d 7 "   n a m e = " S h o w   v a l u e s "   t y p e = " S y s t e m . S t r i n g ,   m s c o r l i b ,   V e r s i o n = 4 . 0 . 0 . 0 ,   C u l t u r e = n e u t r a l ,   P u b l i c K e y T o k e n = b 7 7 a 5 c 5 6 1 9 3 4 e 0 8 9 "   o r d e r = " 2 "   k e y = " f i e l d V a l u e s "   v a l u e = " "   a r g u m e n t = " I t e m L i s t C o n t r o l "   g r o u p O r d e r = " - 1 "   i s G e n e r a t e d = " f a l s e " / >  
                             < p a r a m e t e r   i d = " 5 4 c a 2 9 d f - 3 e 5 3 - 4 f 1 1 - b d b 3 - 6 7 0 6 3 3 8 0 3 e 4 0 "   n a m e = " C h e c k   f i e l d ( s ) "   t y p e = " I p h e l i o n . O u t l i n e . M o d e l . E n t i t i e s . P a r a m e t e r F i e l d D e s c r i p t o r ,   I p h e l i o n . O u t l i n e . M o d e l ,   V e r s i o n = 1 . 8 . 1 . 1 1 ,   C u l t u r e = n e u t r a l ,   P u b l i c K e y T o k e n = n u l l "   o r d e r = " 9 9 9 "   k e y = " c h e c k F i e l d "   v a l u e = " "   a r g u m e n t = " M u l t i p l e C o n t r o l "   g r o u p O r d e r = " - 1 "   i s G e n e r a t e d = " f a l s e " / >  
                             < p a r a m e t e r   i d = " c 5 2 b 2 5 2 3 - 1 7 7 a - 4 3 7 2 - 9 2 d e - 3 0 5 c d 7 a 2 f 1 3 f "   n a m e = " L i n k e d   c o m m a n d s "   t y p e = " S y s t e m . G u i d ,   m s c o r l i b ,   V e r s i o n = 4 . 0 . 0 . 0 ,   C u l t u r e = n e u t r a l ,   P u b l i c K e y T o k e n = b 7 7 a 5 c 5 6 1 9 3 4 e 0 8 9 "   o r d e r = " 9 9 9 "   k e y = " l i n k e d C o m m a n d "   v a l u e = " "   a r g u m e n t = " M u l t i p l e C o m m a n d C h o o s e r "   g r o u p O r d e r = " - 1 "   i s G e n e r a t e d = " f a l s e " / >  
                             < p a r a m e t e r   i d = " f 0 7 b e 3 9 b - 0 a 4 2 - 4 c f f - b 6 1 d - d 4 7 d 0 a 0 e 8 f 0 4 "   n a m e = " L i n k e d   q u e s t i o n s "   t y p e = " S y s t e m . G u i d ,   m s c o r l i b ,   V e r s i o n = 4 . 0 . 0 . 0 ,   C u l t u r e = n e u t r a l ,   P u b l i c K e y T o k e n = b 7 7 a 5 c 5 6 1 9 3 4 e 0 8 9 "   o r d e r = " 9 9 9 "   k e y = " l i n k e d Q u e s t i o n "   v a l u e = " 3 a b 8 2 f 1 2 - 1 4 2 6 - 4 e 6 5 - a 3 9 d - b 2 0 2 d c 1 7 a c c d "   a r g u m e n t = " M u l t i p l e C o n t r o l "   g r o u p O r d e r = " - 1 "   i s G e n e r a t e d = " f a l s e " / >  
                             < p a r a m e t e r   i d = " b 1 8 b 3 e b 8 - 1 4 3 9 - 4 2 7 e - b e 6 b - 7 8 7 4 9 c f 0 a e 6 1 "   n a m e = " R e p l a c e   v a l u e s   w i t h   l a b e l s "   t y p e = " S y s t e m . B o o l e a n ,   m s c o r l i b ,   V e r s i o n = 4 . 0 . 0 . 0 ,   C u l t u r e = n e u t r a l ,   P u b l i c K e y T o k e n = b 7 7 a 5 c 5 6 1 9 3 4 e 0 8 9 "   o r d e r = " 9 9 9 "   k e y = " u s e L a b e l s "   v a l u e = " T r u e "   g r o u p O r d e r = " - 1 "   i s G e n e r a t e d = " f a l s e " / >  
                         < / p a r a m e t e r s >  
                     < / c o m m a n d >  
                     < c o m m a n d   i d = " c d 0 7 c 5 c 6 - 2 f c 1 - 4 a 8 f - 8 8 9 5 - 6 c d d 3 7 f 3 0 7 f f "   n a m e = " S h o w   q u e s t i o n   f o r m "   a s s e m b l y = " I p h e l i o n . O u t l i n e . M o d e l . d l l "   t y p e = " I p h e l i o n . O u t l i n e . M o d e l . C o m m a n d s . S h o w F o r m C o m m a n d "   o r d e r = " 1 "   a c t i v e = " t r u e "   c o m m a n d T y p e = " f r a g m e n t " >  
                         < p a r a m e t e r s >  
                             < p a r a m e t e r   i d = " b e e 7 5 9 5 4 - a a 1 c - 4 0 5 a - b 1 a f - f 0 4 2 b 2 a a a 5 d d "   n a m e = " D i s p l a y   t y p e "   t y p e = " I p h e l i o n . O u t l i n e . M o d e l . C o m m a n d s . F o r m T y p e ,   I p h e l i o n . O u t l i n e . M o d e l ,   V e r s i o n = 1 . 8 . 1 . 1 1 ,   C u l t u r e = n e u t r a l ,   P u b l i c K e y T o k e n = n u l l "   o r d e r = " 0 "   k e y = " f o r m T y p e "   v a l u e = " D i a l o g "   g r o u p O r d e r = " - 1 "   i s G e n e r a t e d = " f a l s e " / >  
                             < p a r a m e t e r   i d = " 5 a d b 1 d c a - b 5 2 e - 4 7 0 3 - b 7 d 0 - d c b b 9 a 8 8 5 f b 2 "   n a m e = " A s s e m b l y   n a m e "   t y p e = " S y s t e m . S t r i n g ,   m s c o r l i b ,   V e r s i o n = 4 . 0 . 0 . 0 ,   C u l t u r e = n e u t r a l ,   P u b l i c K e y T o k e n = b 7 7 a 5 c 5 6 1 9 3 4 e 0 8 9 "   o r d e r = " 1 "   k e y = " a s s e m b l y "   v a l u e = " I p h e l i o n . O u t l i n e . C o n t r o l s . d l l "   g r o u p O r d e r = " - 1 "   i s G e n e r a t e d = " f a l s e " / >  
                             < p a r a m e t e r   i d = " 4 d 1 7 5 c a a - 6 5 8 9 - 4 8 5 4 - 9 0 2 8 - 8 c a a 0 6 9 9 1 0 d b "   n a m e = " T y p e   n a m e "   t y p e = " S y s t e m . S t r i n g ,   m s c o r l i b ,   V e r s i o n = 4 . 0 . 0 . 0 ,   C u l t u r e = n e u t r a l ,   P u b l i c K e y T o k e n = b 7 7 a 5 c 5 6 1 9 3 4 e 0 8 9 "   o r d e r = " 2 "   k e y = " t y p e "   v a l u e = " I p h e l i o n . O u t l i n e . C o n t r o l s . Q u e s t i o n F o r m "   g r o u p O r d e r = " - 1 "   i s G e n e r a t e d = " f a l s e " / >  
                             < p a r a m e t e r   i d = " 6 3 8 0 8 b f f - b 9 c a - 4 c 5 e - 9 2 a f - 9 f 7 0 f 6 6 5 9 e 0 7 "   n a m e = " H i d e   q u i c k   f i l l "   t y p e = " S y s t e m . B o o l e a n ,   m s c o r l i b ,   V e r s i o n = 4 . 0 . 0 . 0 ,   C u l t u r e = n e u t r a l ,   P u b l i c K e y T o k e n = b 7 7 a 5 c 5 6 1 9 3 4 e 0 8 9 "   o r d e r = " 3 "   k e y = " h i d e Q u i c k F i l l "   v a l u e = " F a l s e "   g r o u p O r d e r = " - 1 "   i s G e n e r a t e d = " f a l s e " / >  
                         < / p a r a m e t e r s >  
                     < / c o m m a n d >  
                     < c o m m a n d   i d = " 8 1 0 2 d a 5 6 - 1 7 5 6 - 4 a c a - a f 5 3 - b 4 e a 4 8 6 f 6 7 d f "   n a m e = " R e n d e r   S m a r t   B l o c k   f i e l d s "   a s s e m b l y = " I p h e l i o n . O u t l i n e . M o d e l . d l l "   t y p e = " I p h e l i o n . O u t l i n e . M o d e l . C o m m a n d s . R e n d e r F r a g m e n t C o m m a n d "   o r d e r = " 2 "   a c t i v e = " t r u e "   c o m m a n d T y p e = " f r a g m e n t " >  
                         < p a r a m e t e r s / >  
                     < / c o m m a n d >  
                     < c o m m a n d   i d = " 8 1 8 c 5 4 4 9 - f 0 1 8 - 4 d 9 7 - a 1 1 3 - a 4 3 9 0 e c c 8 b b 9 "   n a m e = " D e l e t e   r a n g e   o n   c a n c e l "   a s s e m b l y = " I p h e l i o n . O u t l i n e . P o w e r P o i n t . d l l "   t y p e = " I p h e l i o n . O u t l i n e . P o w e r P o i n t . C o m m a n d s . D e l e t e S l i d e C o m m a n d "   o r d e r = " 3 "   a c t i v e = " t r u e "   c o m m a n d T y p e = " f r a g m e n t " >  
                         < p a r a m e t e r s / >  
                     < / c o m m a n d >  
                 < / c o m m a n d s >  
                 < f i e l d s   x m l n s = " h t t p : / / i p h e l i o n . c o m / w o r d / o u t l i n e / " >  
                     < f i e l d   i d = " 9 0 b 0 3 9 7 8 - e 2 1 7 - 4 e 3 2 - a 4 f e - a 3 2 c b a 5 7 d 1 8 6 "   n a m e = " T e x t "   t y p e = " "   o r d e r = " 9 9 9 "   e n t i t y I d = " 0 1 9 b a 9 c 6 - 7 d a a - 4 0 c d - 8 c c 5 - f a d 9 c a 4 1 6 5 3 2 "   l i n k e d E n t i t y I d = " 0 0 0 0 0 0 0 0 - 0 0 0 0 - 0 0 0 0 - 0 0 0 0 - 0 0 0 0 0 0 0 0 0 0 0 0 "   l i n k e d F i e l d I d = " 0 0 0 0 0 0 0 0 - 0 0 0 0 - 0 0 0 0 - 0 0 0 0 - 0 0 0 0 0 0 0 0 0 0 0 0 "   l i n k e d F i e l d I n d e x = " 0 "   i n d e x = " 0 "   f i e l d T y p e = " q u e s t i o n "   f o r m a t E v a l u a t o r T y p e = " f o r m a t S t r i n g "   h i d d e n = " f a l s e " / >  
                     < f i e l d   i d = " 6 0 1 2 4 0 4 c - d 3 6 8 - 4 5 b 8 - a 6 6 e - 7 a d 6 8 8 0 d 9 e 4 6 "   n a m e = " L o c a t i o n "   t y p e = " "   o r d e r = " 9 9 9 "   e n t i t y I d = " 0 9 4 a 3 b 3 a - 5 2 e f - 4 8 4 8 - 9 6 f 7 - b 0 c e 0 4 b d e 2 e 8 "   l i n k e d E n t i t y I d = " 0 0 0 0 0 0 0 0 - 0 0 0 0 - 0 0 0 0 - 0 0 0 0 - 0 0 0 0 0 0 0 0 0 0 0 0 "   l i n k e d F i e l d I d = " 0 0 0 0 0 0 0 0 - 0 0 0 0 - 0 0 0 0 - 0 0 0 0 - 0 0 0 0 0 0 0 0 0 0 0 0 "   l i n k e d F i e l d I n d e x = " 0 "   i n d e x = " 0 "   f i e l d T y p e = " c o i "   f o r m a t E v a l u a t o r T y p e = " f o r m a t S t r i n g "   h i d d e n = " f a l s e " >   L o n d o n   C a n n o n   P l a c e < / f i e l d >  
                     < f i e l d   i d = " 9 0 b 0 3 9 7 8 - e 2 1 7 - 4 e 3 2 - a 4 f e - a 3 2 c b a 5 7 d 1 8 6 "   n a m e = " T e x t "   t y p e = " "   o r d e r = " 9 9 9 "   e n t i t y I d = " 0 e e 6 b c 4 1 - d d 1 6 - 4 a 7 6 - a d 5 a - 5 f 4 4 1 a 6 7 c 0 5 1 "   l i n k e d E n t i t y I d = " 0 0 0 0 0 0 0 0 - 0 0 0 0 - 0 0 0 0 - 0 0 0 0 - 0 0 0 0 0 0 0 0 0 0 0 0 "   l i n k e d F i e l d I d = " 0 0 0 0 0 0 0 0 - 0 0 0 0 - 0 0 0 0 - 0 0 0 0 - 0 0 0 0 0 0 0 0 0 0 0 0 "   l i n k e d F i e l d I n d e x = " 0 "   i n d e x = " 0 "   f i e l d T y p e = " q u e s t i o n "   f o r m a t E v a l u a t o r T y p e = " f o r m a t S t r i n g "   h i d d e n = " f a l s e " / >  
                     < f i e l d   i d = " 4 8 6 8 6 8 f 2 - e 0 4 a - 4 5 5 b - b b 1 5 - 0 d a 9 7 0 d 3 0 5 b 0 "   n a m e = " T e x t   F i e l d "   t y p e = " "   o r d e r = " 9 9 9 "   e n t i t y I d = " 3 a b 8 2 f 1 2 - 1 4 2 6 - 4 e 6 5 - a 3 9 d - b 2 0 2 d c 1 7 a c c d "   l i n k e d E n t i t y I d = " 0 0 0 0 0 0 0 0 - 0 0 0 0 - 0 0 0 0 - 0 0 0 0 - 0 0 0 0 0 0 0 0 0 0 0 0 "   l i n k e d F i e l d I d = " 0 0 0 0 0 0 0 0 - 0 0 0 0 - 0 0 0 0 - 0 0 0 0 - 0 0 0 0 0 0 0 0 0 0 0 0 "   l i n k e d F i e l d I n d e x = " 0 "   i n d e x = " 0 "   f i e l d T y p e = " q u e s t i o n "   f o r m a t E v a l u a t o r T y p e = " f o r m a t S t r i n g "   h i d d e n = " f a l s e " / >  
                     < f i e l d   i d = " 8 1 e 3 e 9 e a - 9 b 6 0 - 4 9 7 8 - a 8 8 a - e 3 d d b 2 6 9 6 2 1 7 "   n a m e = " V a l u e   F i e l d "   t y p e = " S y s t e m . B o o l e a n ,   m s c o r l i b ,   V e r s i o n = 4 . 0 . 0 . 0 ,   C u l t u r e = n e u t r a l ,   P u b l i c K e y T o k e n = b 7 7 a 5 c 5 6 1 9 3 4 e 0 8 9 "   o r d e r = " 9 9 9 "   e n t i t y I d = " 3 a b 8 2 f 1 2 - 1 4 2 6 - 4 e 6 5 - a 3 9 d - b 2 0 2 d c 1 7 a c c d "   l i n k e d E n t i t y I d = " 0 0 0 0 0 0 0 0 - 0 0 0 0 - 0 0 0 0 - 0 0 0 0 - 0 0 0 0 0 0 0 0 0 0 0 0 "   l i n k e d F i e l d I d = " 0 0 0 0 0 0 0 0 - 0 0 0 0 - 0 0 0 0 - 0 0 0 0 - 0 0 0 0 0 0 0 0 0 0 0 0 "   l i n k e d F i e l d I n d e x = " 0 "   i n d e x = " 0 "   f i e l d T y p e = " q u e s t i o n "   f o r m a t E v a l u a t o r T y p e = " f o r m a t S t r i n g "   h i d d e n = " f a l s e " / >  
                     < f i e l d   i d = " 1 8 4 5 7 3 0 2 - b e 9 7 - 4 2 4 d - 8 7 3 5 - 2 1 2 b c d 9 6 e 2 a 2 "   n a m e = " S e l e c t e d   I t e m s "   t y p e = " "   o r d e r = " 9 9 9 "   e n t i t y I d = " 4 b 7 9 4 c 7 d - a 4 f d - 4 4 f c - b e 2 3 - d 3 c 5 9 9 7 e 2 b f 8 "   l i n k e d E n t i t y I d = " 0 0 0 0 0 0 0 0 - 0 0 0 0 - 0 0 0 0 - 0 0 0 0 - 0 0 0 0 0 0 0 0 0 0 0 0 "   l i n k e d F i e l d I d = " 0 0 0 0 0 0 0 0 - 0 0 0 0 - 0 0 0 0 - 0 0 0 0 - 0 0 0 0 0 0 0 0 0 0 0 0 "   l i n k e d F i e l d I n d e x = " 0 "   i n d e x = " 0 "   f i e l d T y p e = " q u e s t i o n "   f o r m a t E v a l u a t o r T y p e = " f o r m a t S t r i n g "   h i d d e n = " f a l s e " > L i g h t < / f i e l d >  
                     < f i e l d   i d = " 3 3 7 c d 5 c 0 - 5 d 4 e - 4 2 3 e - 9 3 0 d - a f e d 7 d f b 9 7 e 9 "   n a m e = " S e l e c t e d   T e x t "   t y p e = " S y s t e m . S t r i n g ,   m s c o r l i b ,   V e r s i o n = 4 . 0 . 0 . 0 ,   C u l t u r e = n e u t r a l ,   P u b l i c K e y T o k e n = b 7 7 a 5 c 5 6 1 9 3 4 e 0 8 9 "   o r d e r = " 9 9 9 "   e n t i t y I d = " 4 b 7 9 4 c 7 d - a 4 f d - 4 4 f c - b e 2 3 - d 3 c 5 9 9 7 e 2 b f 8 "   l i n k e d E n t i t y I d = " 0 0 0 0 0 0 0 0 - 0 0 0 0 - 0 0 0 0 - 0 0 0 0 - 0 0 0 0 0 0 0 0 0 0 0 0 "   l i n k e d F i e l d I d = " 0 0 0 0 0 0 0 0 - 0 0 0 0 - 0 0 0 0 - 0 0 0 0 - 0 0 0 0 0 0 0 0 0 0 0 0 "   l i n k e d F i e l d I n d e x = " 0 "   i n d e x = " 0 "   f i e l d T y p e = " q u e s t i o n "   f o r m a t E v a l u a t o r T y p e = " f o r m a t S t r i n g "   h i d d e n = " f a l s e " > L i g h t | < / f i e l d >  
                     < f i e l d   i d = " d 6 9 e 8 9 5 b - 2 a d 6 - 4 7 1 8 - b d f f - 0 4 f c a 1 4 a 7 3 9 c "   n a m e = " S e l e c t e d   V a l u e   I t e m s "   t y p e = " S y s t e m . B o o l e a n ,   m s c o r l i b ,   V e r s i o n = 4 . 0 . 0 . 0 ,   C u l t u r e = n e u t r a l ,   P u b l i c K e y T o k e n = b 7 7 a 5 c 5 6 1 9 3 4 e 0 8 9 "   o r d e r = " 9 9 9 "   e n t i t y I d = " 4 b 7 9 4 c 7 d - a 4 f d - 4 4 f c - b e 2 3 - d 3 c 5 9 9 7 e 2 b f 8 "   l i n k e d E n t i t y I d = " 0 0 0 0 0 0 0 0 - 0 0 0 0 - 0 0 0 0 - 0 0 0 0 - 0 0 0 0 0 0 0 0 0 0 0 0 "   l i n k e d F i e l d I d = " 0 0 0 0 0 0 0 0 - 0 0 0 0 - 0 0 0 0 - 0 0 0 0 - 0 0 0 0 0 0 0 0 0 0 0 0 "   l i n k e d F i e l d I n d e x = " 0 "   i n d e x = " 0 "   f i e l d T y p e = " q u e s t i o n "   f o r m a t E v a l u a t o r T y p e = " f o r m a t S t r i n g "   h i d d e n = " f a l s e " / >  
                     < f i e l d   i d = " a e 9 c a 6 1 7 - 6 d b b - 4 f 8 3 - 8 c a 9 - 3 9 f e 5 a 2 e 2 b d 5 "   n a m e = " S e l e c t e d   V a l u e s "   t y p e = " S y s t e m . B o o l e a n ,   m s c o r l i b ,   V e r s i o n = 4 . 0 . 0 . 0 ,   C u l t u r e = n e u t r a l ,   P u b l i c K e y T o k e n = b 7 7 a 5 c 5 6 1 9 3 4 e 0 8 9 "   o r d e r = " 9 9 9 "   e n t i t y I d = " 4 b 7 9 4 c 7 d - a 4 f d - 4 4 f c - b e 2 3 - d 3 c 5 9 9 7 e 2 b f 8 "   l i n k e d E n t i t y I d = " 0 0 0 0 0 0 0 0 - 0 0 0 0 - 0 0 0 0 - 0 0 0 0 - 0 0 0 0 0 0 0 0 0 0 0 0 "   l i n k e d F i e l d I d = " 0 0 0 0 0 0 0 0 - 0 0 0 0 - 0 0 0 0 - 0 0 0 0 - 0 0 0 0 0 0 0 0 0 0 0 0 "   l i n k e d F i e l d I n d e x = " 0 "   i n d e x = " 0 "   f i e l d T y p e = " q u e s t i o n "   f o r m a t E v a l u a t o r T y p e = " f o r m a t S t r i n g "   h i d d e n = " f a l s e " > T r u e | F a l s e | < / f i e l d >  
                     < f i e l d   i d = " 1 8 4 5 7 3 0 2 - b e 9 7 - 4 2 4 d - 8 7 3 5 - 2 1 2 b c d 9 6 e 2 a 2 "   n a m e = " S e l e c t e d   I t e m s "   t y p e = " "   o r d e r = " 9 9 9 "   e n t i t y I d = " a 4 8 f 5 4 7 9 - 2 3 f d - 4 c f 0 - a 5 a 8 - 8 1 4 f 8 f d 8 a 8 6 5 "   l i n k e d E n t i t y I d = " 0 0 0 0 0 0 0 0 - 0 0 0 0 - 0 0 0 0 - 0 0 0 0 - 0 0 0 0 0 0 0 0 0 0 0 0 "   l i n k e d F i e l d I d = " 0 0 0 0 0 0 0 0 - 0 0 0 0 - 0 0 0 0 - 0 0 0 0 - 0 0 0 0 0 0 0 0 0 0 0 0 "   l i n k e d F i e l d I n d e x = " 0 "   i n d e x = " 0 "   f i e l d T y p e = " q u e s t i o n "   f o r m a t E v a l u a t o r T y p e = " f o r m a t S t r i n g "   h i d d e n = " f a l s e " > L i g h t < / f i e l d >  
                     < f i e l d   i d = " 3 3 7 c d 5 c 0 - 5 d 4 e - 4 2 3 e - 9 3 0 d - a f e d 7 d f b 9 7 e 9 "   n a m e = " S e l e c t e d   T e x t "   t y p e = " S y s t e m . S t r i n g ,   m s c o r l i b ,   V e r s i o n = 4 . 0 . 0 . 0 ,   C u l t u r e = n e u t r a l ,   P u b l i c K e y T o k e n = b 7 7 a 5 c 5 6 1 9 3 4 e 0 8 9 "   o r d e r = " 9 9 9 "   e n t i t y I d = " a 4 8 f 5 4 7 9 - 2 3 f d - 4 c f 0 - a 5 a 8 - 8 1 4 f 8 f d 8 a 8 6 5 "   l i n k e d E n t i t y I d = " 0 0 0 0 0 0 0 0 - 0 0 0 0 - 0 0 0 0 - 0 0 0 0 - 0 0 0 0 0 0 0 0 0 0 0 0 "   l i n k e d F i e l d I d = " 0 0 0 0 0 0 0 0 - 0 0 0 0 - 0 0 0 0 - 0 0 0 0 - 0 0 0 0 0 0 0 0 0 0 0 0 "   l i n k e d F i e l d I n d e x = " 0 "   i n d e x = " 0 "   f i e l d T y p e = " q u e s t i o n "   f o r m a t E v a l u a t o r T y p e = " f o r m a t S t r i n g "   h i d d e n = " f a l s e " > L i g h t | < / f i e l d >  
                     < f i e l d   i d = " d 6 9 e 8 9 5 b - 2 a d 6 - 4 7 1 8 - b d f f - 0 4 f c a 1 4 a 7 3 9 c "   n a m e = " S e l e c t e d   V a l u e   I t e m s "   t y p e = " S y s t e m . B o o l e a n ,   m s c o r l i b ,   V e r s i o n = 4 . 0 . 0 . 0 ,   C u l t u r e = n e u t r a l ,   P u b l i c K e y T o k e n = b 7 7 a 5 c 5 6 1 9 3 4 e 0 8 9 "   o r d e r = " 9 9 9 "   e n t i t y I d = " a 4 8 f 5 4 7 9 - 2 3 f d - 4 c f 0 - a 5 a 8 - 8 1 4 f 8 f d 8 a 8 6 5 "   l i n k e d E n t i t y I d = " 0 0 0 0 0 0 0 0 - 0 0 0 0 - 0 0 0 0 - 0 0 0 0 - 0 0 0 0 0 0 0 0 0 0 0 0 "   l i n k e d F i e l d I d = " 0 0 0 0 0 0 0 0 - 0 0 0 0 - 0 0 0 0 - 0 0 0 0 - 0 0 0 0 0 0 0 0 0 0 0 0 "   l i n k e d F i e l d I n d e x = " 0 "   i n d e x = " 0 "   f i e l d T y p e = " q u e s t i o n "   f o r m a t E v a l u a t o r T y p e = " f o r m a t S t r i n g "   h i d d e n = " f a l s e " / >  
                     < f i e l d   i d = " a e 9 c a 6 1 7 - 6 d b b - 4 f 8 3 - 8 c a 9 - 3 9 f e 5 a 2 e 2 b d 5 "   n a m e = " S e l e c t e d   V a l u e s "   t y p e = " S y s t e m . B o o l e a n ,   m s c o r l i b ,   V e r s i o n = 4 . 0 . 0 . 0 ,   C u l t u r e = n e u t r a l ,   P u b l i c K e y T o k e n = b 7 7 a 5 c 5 6 1 9 3 4 e 0 8 9 "   o r d e r = " 9 9 9 "   e n t i t y I d = " a 4 8 f 5 4 7 9 - 2 3 f d - 4 c f 0 - a 5 a 8 - 8 1 4 f 8 f d 8 a 8 6 5 "   l i n k e d E n t i t y I d = " 0 0 0 0 0 0 0 0 - 0 0 0 0 - 0 0 0 0 - 0 0 0 0 - 0 0 0 0 0 0 0 0 0 0 0 0 "   l i n k e d F i e l d I d = " 0 0 0 0 0 0 0 0 - 0 0 0 0 - 0 0 0 0 - 0 0 0 0 - 0 0 0 0 0 0 0 0 0 0 0 0 "   l i n k e d F i e l d I n d e x = " 0 "   i n d e x = " 0 "   f i e l d T y p e = " q u e s t i o n "   f o r m a t E v a l u a t o r T y p e = " f o r m a t S t r i n g "   h i d d e n = " f a l s e " > T r u e | F a l s e | < / f i e l d >  
                     < f i e l d   i d = " 6 1 3 3 8 c 1 d - 5 0 7 a - 4 3 b 6 - a 0 e 1 - 5 9 b 7 3 b 3 3 9 b 9 8 "   n a m e = " D i s c l a i m e r   1 "   t y p e = " "   o r d e r = " 9 9 9 "   e n t i t y I d = " 8 9 2 2 f c e c - 7 e d 9 - 4 3 8 2 - 9 a 6 4 - 4 1 4 e 8 0 4 c 5 d 2 d "   l i n k e d E n t i t y I d = " 0 0 0 0 0 0 0 0 - 0 0 0 0 - 0 0 0 0 - 0 0 0 0 - 0 0 0 0 0 0 0 0 0 0 0 0 "   l i n k e d F i e l d I d = " 0 0 0 0 0 0 0 0 - 0 0 0 0 - 0 0 0 0 - 0 0 0 0 - 0 0 0 0 0 0 0 0 0 0 0 0 "   l i n k e d F i e l d I n d e x = " 0 "   i n d e x = " 0 "   f i e l d T y p e = " q u e s t i o n "   f o r m a t E v a l u a t o r T y p e = " f o r m a t S t r i n g "   h i d d e n = " f a l s e " / >  
                     < f i e l d   i d = " 6 1 b 1 6 f 5 c - b 0 8 6 - 4 5 f 2 - 8 3 0 a - 2 2 8 9 b 7 a 3 3 1 7 e "   n a m e = " D i s c l a i m e r   2 "   t y p e = " "   o r d e r = " 9 9 9 "   e n t i t y I d = " 8 9 2 2 f c e c - 7 e d 9 - 4 3 8 2 - 9 a 6 4 - 4 1 4 e 8 0 4 c 5 d 2 d "   l i n k e d E n t i t y I d = " 0 0 0 0 0 0 0 0 - 0 0 0 0 - 0 0 0 0 - 0 0 0 0 - 0 0 0 0 0 0 0 0 0 0 0 0 "   l i n k e d F i e l d I d = " 0 0 0 0 0 0 0 0 - 0 0 0 0 - 0 0 0 0 - 0 0 0 0 - 0 0 0 0 0 0 0 0 0 0 0 0 "   l i n k e d F i e l d I n d e x = " 0 "   i n d e x = " 0 "   f i e l d T y p e = " q u e s t i o n "   f o r m a t E v a l u a t o r T y p e = " f o r m a t S t r i n g "   h i d d e n = " f a l s e " / >  
                     < f i e l d   i d = " 1 4 8 3 f b 6 6 - 9 6 c 4 - 4 3 a b - 8 9 f 8 - 1 5 8 9 0 a a 3 e 7 7 f "   n a m e = " D i s c l a i m e r   3 "   t y p e = " "   o r d e r = " 9 9 9 "   e n t i t y I d = " 8 9 2 2 f c e c - 7 e d 9 - 4 3 8 2 - 9 a 6 4 - 4 1 4 e 8 0 4 c 5 d 2 d "   l i n k e d E n t i t y I d = " 0 0 0 0 0 0 0 0 - 0 0 0 0 - 0 0 0 0 - 0 0 0 0 - 0 0 0 0 0 0 0 0 0 0 0 0 "   l i n k e d F i e l d I d = " 0 0 0 0 0 0 0 0 - 0 0 0 0 - 0 0 0 0 - 0 0 0 0 - 0 0 0 0 0 0 0 0 0 0 0 0 "   l i n k e d F i e l d I n d e x = " 0 "   i n d e x = " 0 "   f i e l d T y p e = " q u e s t i o n "   f o r m a t E v a l u a t o r T y p e = " f o r m a t S t r i n g "   h i d d e n = " f a l s e " / >  
                     < f i e l d   i d = " d 1 b 2 5 e 2 1 - 2 1 8 f - 4 a e 8 - b b 4 a - 3 1 d 4 5 5 5 9 f d 5 8 "   n a m e = " D i s c l a i m e r   4 "   t y p e = " "   o r d e r = " 9 9 9 "   e n t i t y I d = " 8 9 2 2 f c e c - 7 e d 9 - 4 3 8 2 - 9 a 6 4 - 4 1 4 e 8 0 4 c 5 d 2 d "   l i n k e d E n t i t y I d = " 0 0 0 0 0 0 0 0 - 0 0 0 0 - 0 0 0 0 - 0 0 0 0 - 0 0 0 0 0 0 0 0 0 0 0 0 "   l i n k e d F i e l d I d = " 0 0 0 0 0 0 0 0 - 0 0 0 0 - 0 0 0 0 - 0 0 0 0 - 0 0 0 0 0 0 0 0 0 0 0 0 "   l i n k e d F i e l d I n d e x = " 0 "   i n d e x = " 0 "   f i e l d T y p e = " q u e s t i o n "   f o r m a t E v a l u a t o r T y p e = " f o r m a t S t r i n g "   h i d d e n = " f a l s e " / >  
                     < f i e l d   i d = " c b f 5 1 a 3 f - 5 e c 6 - 4 5 d 8 - 8 b a 8 - e 8 c f a b 2 6 3 1 e c "   n a m e = " D i s c l a i m e r   5 "   t y p e = " "   o r d e r = " 9 9 9 "   e n t i t y I d = " 8 9 2 2 f c e c - 7 e d 9 - 4 3 8 2 - 9 a 6 4 - 4 1 4 e 8 0 4 c 5 d 2 d "   l i n k e d E n t i t y I d = " 0 0 0 0 0 0 0 0 - 0 0 0 0 - 0 0 0 0 - 0 0 0 0 - 0 0 0 0 0 0 0 0 0 0 0 0 "   l i n k e d F i e l d I d = " 0 0 0 0 0 0 0 0 - 0 0 0 0 - 0 0 0 0 - 0 0 0 0 - 0 0 0 0 0 0 0 0 0 0 0 0 "   l i n k e d F i e l d I n d e x = " 0 "   i n d e x = " 0 "   f i e l d T y p e = " q u e s t i o n "   f o r m a t E v a l u a t o r T y p e = " f o r m a t S t r i n g "   h i d d e n = " f a l s e " / >  
                     < f i e l d   i d = " 7 5 c 0 f 9 c 2 - 2 4 8 0 - 4 1 e 3 - a 5 d 1 - 7 3 d b 6 7 c 8 7 0 5 5 "   n a m e = " D i s c l a i m e r   6 "   t y p e = " "   o r d e r = " 9 9 9 "   e n t i t y I d = " 8 9 2 2 f c e c - 7 e d 9 - 4 3 8 2 - 9 a 6 4 - 4 1 4 e 8 0 4 c 5 d 2 d "   l i n k e d E n t i t y I d = " 0 0 0 0 0 0 0 0 - 0 0 0 0 - 0 0 0 0 - 0 0 0 0 - 0 0 0 0 0 0 0 0 0 0 0 0 "   l i n k e d F i e l d I d = " 0 0 0 0 0 0 0 0 - 0 0 0 0 - 0 0 0 0 - 0 0 0 0 - 0 0 0 0 0 0 0 0 0 0 0 0 "   l i n k e d F i e l d I n d e x = " 0 "   i n d e x = " 0 "   f i e l d T y p e = " q u e s t i o n "   f o r m a t E v a l u a t o r T y p e = " f o r m a t S t r i n g "   h i d d e n = " f a l s e " / >  
                     < f i e l d   i d = " 1 f b c 3 9 a c - f 3 3 7 - 4 8 8 6 - 8 1 b 5 - 7 5 c 4 d a e 8 9 2 a 5 "   n a m e = " D i s p l a y   N a m e "   t y p e = " "   o r d e r = " 9 9 9 "   e n t i t y I d = " 8 9 2 2 f c e c - 7 e d 9 - 4 3 8 2 - 9 a 6 4 - 4 1 4 e 8 0 4 c 5 d 2 d "   l i n k e d E n t i t y I d = " 0 0 0 0 0 0 0 0 - 0 0 0 0 - 0 0 0 0 - 0 0 0 0 - 0 0 0 0 0 0 0 0 0 0 0 0 "   l i n k e d F i e l d I d = " 0 0 0 0 0 0 0 0 - 0 0 0 0 - 0 0 0 0 - 0 0 0 0 - 0 0 0 0 0 0 0 0 0 0 0 0 "   l i n k e d F i e l d I n d e x = " 0 "   i n d e x = " 0 "   f i e l d T y p e = " q u e s t i o n "   f o r m a t E v a l u a t o r T y p e = " f o r m a t S t r i n g "   h i d d e n = " f a l s e " > C M S   C a m e r o n   M c K e n n a   N a b a r r o   O l s w a n g   L L P < / f i e l d >  
                     < f i e l d   i d = " c 7 8 8 d 6 c a - 8 e 2 9 - 4 0 8 c - a a a 8 - b 1 e f 5 5 0 7 d a e 8 "   n a m e = " E m a i l "   t y p e = " "   o r d e r = " 9 9 9 "   e n t i t y I d = " 8 9 2 2 f c e c - 7 e d 9 - 4 3 8 2 - 9 a 6 4 - 4 1 4 e 8 0 4 c 5 d 2 d "   l i n k e d E n t i t y I d = " 0 0 0 0 0 0 0 0 - 0 0 0 0 - 0 0 0 0 - 0 0 0 0 - 0 0 0 0 0 0 0 0 0 0 0 0 "   l i n k e d F i e l d I d = " 0 0 0 0 0 0 0 0 - 0 0 0 0 - 0 0 0 0 - 0 0 0 0 - 0 0 0 0 0 0 0 0 0 0 0 0 "   l i n k e d F i e l d I n d e x = " 0 "   i n d e x = " 0 "   f i e l d T y p e = " q u e s t i o n "   f o r m a t E v a l u a t o r T y p e = " f o r m a t S t r i n g "   h i d d e n = " f a l s e " / >  
                     < f i e l d   i d = " f 5 8 d d c f 2 - c 6 0 e - 4 b 4 4 - a e a d - 9 d 3 a 3 d a 4 d 7 e c "   n a m e = " E n t i t y   N a m e   1 "   t y p e = " "   o r d e r = " 9 9 9 "   e n t i t y I d = " 8 9 2 2 f c e c - 7 e d 9 - 4 3 8 2 - 9 a 6 4 - 4 1 4 e 8 0 4 c 5 d 2 d "   l i n k e d E n t i t y I d = " 0 0 0 0 0 0 0 0 - 0 0 0 0 - 0 0 0 0 - 0 0 0 0 - 0 0 0 0 0 0 0 0 0 0 0 0 "   l i n k e d F i e l d I d = " 0 0 0 0 0 0 0 0 - 0 0 0 0 - 0 0 0 0 - 0 0 0 0 - 0 0 0 0 0 0 0 0 0 0 0 0 "   l i n k e d F i e l d I n d e x = " 0 "   i n d e x = " 0 "   f i e l d T y p e = " q u e s t i o n "   f o r m a t E v a l u a t o r T y p e = " f o r m a t S t r i n g "   h i d d e n = " f a l s e " > C M S   C a m e r o n   M c K e n n a   N a b a r r o   O l s w a n g   L L P < / f i e l d >  
                     < f i e l d   i d = " c c d c b 1 9 6 - d a 2 b - 4 3 d f - 8 c 0 b - 4 9 d 1 5 c 3 f 5 8 a f "   n a m e = " E n t i t y   N a m e   2 "   t y p e = " "   o r d e r = " 9 9 9 "   e n t i t y I d = " 8 9 2 2 f c e c - 7 e d 9 - 4 3 8 2 - 9 a 6 4 - 4 1 4 e 8 0 4 c 5 d 2 d "   l i n k e d E n t i t y I d = " 0 0 0 0 0 0 0 0 - 0 0 0 0 - 0 0 0 0 - 0 0 0 0 - 0 0 0 0 0 0 0 0 0 0 0 0 "   l i n k e d F i e l d I d = " 0 0 0 0 0 0 0 0 - 0 0 0 0 - 0 0 0 0 - 0 0 0 0 - 0 0 0 0 0 0 0 0 0 0 0 0 "   l i n k e d F i e l d I n d e x = " 0 "   i n d e x = " 0 "   f i e l d T y p e = " q u e s t i o n "   f o r m a t E v a l u a t o r T y p e = " f o r m a t S t r i n g "   h i d d e n = " f a l s e " > C M S   C a m e r o n   M c K e n n a   N a b a r r o   O l s w a n g   L L P < / f i e l d >  
                     < f i e l d   i d = " 8 b b 1 6 5 2 8 - f d d a - 4 a 8 8 - a 5 0 b - 1 4 5 b 8 1 8 2 9 6 a 1 "   n a m e = " E n t i t y   N a m e   3 "   t y p e = " "   o r d e r = " 9 9 9 "   e n t i t y I d = " 8 9 2 2 f c e c - 7 e d 9 - 4 3 8 2 - 9 a 6 4 - 4 1 4 e 8 0 4 c 5 d 2 d "   l i n k e d E n t i t y I d = " 0 0 0 0 0 0 0 0 - 0 0 0 0 - 0 0 0 0 - 0 0 0 0 - 0 0 0 0 0 0 0 0 0 0 0 0 "   l i n k e d F i e l d I d = " 0 0 0 0 0 0 0 0 - 0 0 0 0 - 0 0 0 0 - 0 0 0 0 - 0 0 0 0 0 0 0 0 0 0 0 0 "   l i n k e d F i e l d I n d e x = " 0 "   i n d e x = " 0 "   f i e l d T y p e = " q u e s t i o n "   f o r m a t E v a l u a t o r T y p e = " f o r m a t S t r i n g "   h i d d e n = " f a l s e " / >  
                     < f i e l d   i d = " a e 2 5 4 9 2 4 - b e 2 2 - 4 0 a 2 - 9 b b b - 8 7 3 8 2 0 1 f 3 e f f "   n a m e = " E n t i t y   N a m e   4 "   t y p e = " "   o r d e r = " 9 9 9 "   e n t i t y I d = " 8 9 2 2 f c e c - 7 e d 9 - 4 3 8 2 - 9 a 6 4 - 4 1 4 e 8 0 4 c 5 d 2 d "   l i n k e d E n t i t y I d = " 0 0 0 0 0 0 0 0 - 0 0 0 0 - 0 0 0 0 - 0 0 0 0 - 0 0 0 0 0 0 0 0 0 0 0 0 "   l i n k e d F i e l d I d = " 0 0 0 0 0 0 0 0 - 0 0 0 0 - 0 0 0 0 - 0 0 0 0 - 0 0 0 0 0 0 0 0 0 0 0 0 "   l i n k e d F i e l d I n d e x = " 0 "   i n d e x = " 0 "   f i e l d T y p e = " q u e s t i o n "   f o r m a t E v a l u a t o r T y p e = " f o r m a t S t r i n g "   h i d d e n = " f a l s e " / >  
                     < f i e l d   i d = " 1 0 7 5 1 3 a d - 8 2 e f - 4 1 b 6 - a 5 c d - f 4 8 5 5 7 c e 4 b 9 4 "   n a m e = " F a x   N u m b e r "   t y p e = " "   o r d e r = " 9 9 9 "   e n t i t y I d = " 8 9 2 2 f c e c - 7 e d 9 - 4 3 8 2 - 9 a 6 4 - 4 1 4 e 8 0 4 c 5 d 2 d "   l i n k e d E n t i t y I d = " 0 0 0 0 0 0 0 0 - 0 0 0 0 - 0 0 0 0 - 0 0 0 0 - 0 0 0 0 0 0 0 0 0 0 0 0 "   l i n k e d F i e l d I d = " 0 0 0 0 0 0 0 0 - 0 0 0 0 - 0 0 0 0 - 0 0 0 0 - 0 0 0 0 0 0 0 0 0 0 0 0 "   l i n k e d F i e l d I n d e x = " 0 "   i n d e x = " 0 "   f i e l d T y p e = " q u e s t i o n "   f o r m a t E v a l u a t o r T y p e = " f o r m a t S t r i n g "   h i d d e n = " f a l s e " / >  
                     < f i e l d   i d = " 3 a c 9 6 6 0 b - 6 d 6 6 - 4 0 a 6 - a 4 c c - 6 3 6 9 2 b 9 b f 5 3 f "   n a m e = " O f f i c e   B u i l d i n g   A d d r e s s "   t y p e = " "   o r d e r = " 9 9 9 "   e n t i t y I d = " 8 9 2 2 f c e c - 7 e d 9 - 4 3 8 2 - 9 a 6 4 - 4 1 4 e 8 0 4 c 5 d 2 d "   l i n k e d E n t i t y I d = " 0 0 0 0 0 0 0 0 - 0 0 0 0 - 0 0 0 0 - 0 0 0 0 - 0 0 0 0 0 0 0 0 0 0 0 0 "   l i n k e d F i e l d I d = " 0 0 0 0 0 0 0 0 - 0 0 0 0 - 0 0 0 0 - 0 0 0 0 - 0 0 0 0 0 0 0 0 0 0 0 0 "   l i n k e d F i e l d I n d e x = " 0 "   i n d e x = " 0 "   f i e l d T y p e = " q u e s t i o n "   f o r m a t E v a l u a t o r T y p e = " f o r m a t S t r i n g "   h i d d e n = " f a l s e " / >  
                     < f i e l d   i d = " b 8 a 8 2 f 6 6 - 3 3 4 3 - 4 4 3 f - a c 6 a - 3 6 5 2 4 3 e 1 2 b e 2 "   n a m e = " O f f i c e   D X "   t y p e = " "   o r d e r = " 9 9 9 "   e n t i t y I d = " 8 9 2 2 f c e c - 7 e d 9 - 4 3 8 2 - 9 a 6 4 - 4 1 4 e 8 0 4 c 5 d 2 d "   l i n k e d E n t i t y I d = " 0 0 0 0 0 0 0 0 - 0 0 0 0 - 0 0 0 0 - 0 0 0 0 - 0 0 0 0 0 0 0 0 0 0 0 0 "   l i n k e d F i e l d I d = " 0 0 0 0 0 0 0 0 - 0 0 0 0 - 0 0 0 0 - 0 0 0 0 - 0 0 0 0 0 0 0 0 0 0 0 0 "   l i n k e d F i e l d I n d e x = " 0 "   i n d e x = " 0 "   f i e l d T y p e = " q u e s t i o n "   f o r m a t E v a l u a t o r T y p e = " f o r m a t S t r i n g "   h i d d e n = " f a l s e " / >  
                     < f i e l d   i d = " 9 5 9 6 2 6 b d - 7 c a 9 - 4 8 9 7 - 9 0 f 7 - 1 5 d 7 c 9 1 5 f a 5 2 "   n a m e = " O f f i c e   F a x   N u m b e r "   t y p e = " "   o r d e r = " 9 9 9 "   e n t i t y I d = " 8 9 2 2 f c e c - 7 e d 9 - 4 3 8 2 - 9 a 6 4 - 4 1 4 e 8 0 4 c 5 d 2 d "   l i n k e d E n t i t y I d = " 0 0 0 0 0 0 0 0 - 0 0 0 0 - 0 0 0 0 - 0 0 0 0 - 0 0 0 0 0 0 0 0 0 0 0 0 "   l i n k e d F i e l d I d = " 0 0 0 0 0 0 0 0 - 0 0 0 0 - 0 0 0 0 - 0 0 0 0 - 0 0 0 0 0 0 0 0 0 0 0 0 "   l i n k e d F i e l d I n d e x = " 0 "   i n d e x = " 0 "   f i e l d T y p e = " q u e s t i o n "   f o r m a t E v a l u a t o r T y p e = " f o r m a t S t r i n g "   h i d d e n = " f a l s e " / >  
                     < f i e l d   i d = " 9 a 9 1 9 4 6 a - 0 7 0 a - 4 d d c - 8 e 3 7 - 9 6 2 f 0 7 1 5 0 6 b 4 "   n a m e = " O f f i c e   I d "   t y p e = " "   o r d e r = " 9 9 9 "   e n t i t y I d = " 8 9 2 2 f c e c - 7 e d 9 - 4 3 8 2 - 9 a 6 4 - 4 1 4 e 8 0 4 c 5 d 2 d "   l i n k e d E n t i t y I d = " 0 0 0 0 0 0 0 0 - 0 0 0 0 - 0 0 0 0 - 0 0 0 0 - 0 0 0 0 0 0 0 0 0 0 0 0 "   l i n k e d F i e l d I d = " 0 0 0 0 0 0 0 0 - 0 0 0 0 - 0 0 0 0 - 0 0 0 0 - 0 0 0 0 0 0 0 0 0 0 0 0 "   l i n k e d F i e l d I n d e x = " 0 "   i n d e x = " 0 "   f i e l d T y p e = " q u e s t i o n "   f o r m a t E v a l u a t o r T y p e = " f o r m a t S t r i n g "   h i d d e n = " f a l s e " / >  
                     < f i e l d   i d = " f 9 0 c a a 9 6 - 6 3 4 0 - 4 7 7 6 - 9 5 b e - 9 e 5 4 0 8 7 9 9 2 7 5 "   n a m e = " O f f i c e   L o c a t i o n "   t y p e = " "   o r d e r = " 9 9 9 "   e n t i t y I d = " 8 9 2 2 f c e c - 7 e d 9 - 4 3 8 2 - 9 a 6 4 - 4 1 4 e 8 0 4 c 5 d 2 d "   l i n k e d E n t i t y I d = " 0 0 0 0 0 0 0 0 - 0 0 0 0 - 0 0 0 0 - 0 0 0 0 - 0 0 0 0 0 0 0 0 0 0 0 0 "   l i n k e d F i e l d I d = " 0 0 0 0 0 0 0 0 - 0 0 0 0 - 0 0 0 0 - 0 0 0 0 - 0 0 0 0 0 0 0 0 0 0 0 0 "   l i n k e d F i e l d I n d e x = " 0 "   i n d e x = " 0 "   f i e l d T y p e = " q u e s t i o n "   f o r m a t E v a l u a t o r T y p e = " f o r m a t S t r i n g "   h i d d e n = " f a l s e " / >  
                     < f i e l d   i d = " f 5 8 f 6 8 0 f - 7 6 b 3 - 4 b f d - b 1 7 5 - 1 3 4 0 e 1 0 e a 5 a 5 "   n a m e = " O f f i c e   L o c a t i o n   D e f a u l t   V a l u e "   t y p e = " "   o r d e r = " 9 9 9 "   e n t i t y I d = " 8 9 2 2 f c e c - 7 e d 9 - 4 3 8 2 - 9 a 6 4 - 4 1 4 e 8 0 4 c 5 d 2 d "   l i n k e d E n t i t y I d = " 0 0 0 0 0 0 0 0 - 0 0 0 0 - 0 0 0 0 - 0 0 0 0 - 0 0 0 0 0 0 0 0 0 0 0 0 "   l i n k e d F i e l d I d = " 0 0 0 0 0 0 0 0 - 0 0 0 0 - 0 0 0 0 - 0 0 0 0 - 0 0 0 0 0 0 0 0 0 0 0 0 "   l i n k e d F i e l d I n d e x = " 0 "   i n d e x = " 0 "   f i e l d T y p e = " q u e s t i o n "   f o r m a t E v a l u a t o r T y p e = " f o r m a t S t r i n g "   h i d d e n = " f a l s e " / >  
                     < f i e l d   i d = " 3 f 7 5 b 4 3 c - 1 3 8 3 - 4 6 b 6 - b 3 d c - 0 c a 3 b 7 d f b 9 b 9 "   n a m e = " O f f i c e   P o s t a l   A d d r e s s "   t y p e = " "   o r d e r = " 9 9 9 "   e n t i t y I d = " 8 9 2 2 f c e c - 7 e d 9 - 4 3 8 2 - 9 a 6 4 - 4 1 4 e 8 0 4 c 5 d 2 d "   l i n k e d E n t i t y I d = " 0 0 0 0 0 0 0 0 - 0 0 0 0 - 0 0 0 0 - 0 0 0 0 - 0 0 0 0 0 0 0 0 0 0 0 0 "   l i n k e d F i e l d I d = " 0 0 0 0 0 0 0 0 - 0 0 0 0 - 0 0 0 0 - 0 0 0 0 - 0 0 0 0 0 0 0 0 0 0 0 0 "   l i n k e d F i e l d I n d e x = " 0 "   i n d e x = " 0 "   f i e l d T y p e = " q u e s t i o n "   f o r m a t E v a l u a t o r T y p e = " f o r m a t S t r i n g "   h i d d e n = " f a l s e " / >  
                     < f i e l d   i d = " b 6 c 4 4 e 2 9 - 6 9 5 1 - 4 9 a e - a f 1 d - 3 0 f f b 2 6 3 7 6 6 b "   n a m e = " O f f i c e   R e f e r e n c e "   t y p e = " "   o r d e r = " 9 9 9 "   e n t i t y I d = " 8 9 2 2 f c e c - 7 e d 9 - 4 3 8 2 - 9 a 6 4 - 4 1 4 e 8 0 4 c 5 d 2 d "   l i n k e d E n t i t y I d = " 0 0 0 0 0 0 0 0 - 0 0 0 0 - 0 0 0 0 - 0 0 0 0 - 0 0 0 0 0 0 0 0 0 0 0 0 "   l i n k e d F i e l d I d = " 0 0 0 0 0 0 0 0 - 0 0 0 0 - 0 0 0 0 - 0 0 0 0 - 0 0 0 0 0 0 0 0 0 0 0 0 "   l i n k e d F i e l d I n d e x = " 0 "   i n d e x = " 0 "   f i e l d T y p e = " q u e s t i o n "   f o r m a t E v a l u a t o r T y p e = " f o r m a t S t r i n g "   h i d d e n = " f a l s e " / >  
                     < f i e l d   i d = " 4 b a b 1 0 2 b - f 2 f 8 - 4 5 6 8 - b 8 0 c - 4 3 4 6 6 0 a 7 e b 4 8 "   n a m e = " O f f i c e   S e t t i n g s "   t y p e = " "   o r d e r = " 9 9 9 "   e n t i t y I d = " 8 9 2 2 f c e c - 7 e d 9 - 4 3 8 2 - 9 a 6 4 - 4 1 4 e 8 0 4 c 5 d 2 d "   l i n k e d E n t i t y I d = " 0 0 0 0 0 0 0 0 - 0 0 0 0 - 0 0 0 0 - 0 0 0 0 - 0 0 0 0 0 0 0 0 0 0 0 0 "   l i n k e d F i e l d I d = " 0 0 0 0 0 0 0 0 - 0 0 0 0 - 0 0 0 0 - 0 0 0 0 - 0 0 0 0 0 0 0 0 0 0 0 0 "   l i n k e d F i e l d I n d e x = " 0 "   i n d e x = " 0 "   f i e l d T y p e = " q u e s t i o n "   f o r m a t E v a l u a t o r T y p e = " f o r m a t S t r i n g "   h i d d e n = " f a l s e " / >  
                     < f i e l d   i d = " 7 3 5 a 3 4 6 c - f 5 d e - 4 6 d 7 - 8 a 5 9 - f 1 9 b 2 6 e b 2 f 4 9 "   n a m e = " O f f i c e   S w i t c h b o a r d   N u m b e r "   t y p e = " "   o r d e r = " 9 9 9 "   e n t i t y I d = " 8 9 2 2 f c e c - 7 e d 9 - 4 3 8 2 - 9 a 6 4 - 4 1 4 e 8 0 4 c 5 d 2 d "   l i n k e d E n t i t y I d = " 0 0 0 0 0 0 0 0 - 0 0 0 0 - 0 0 0 0 - 0 0 0 0 - 0 0 0 0 0 0 0 0 0 0 0 0 "   l i n k e d F i e l d I d = " 0 0 0 0 0 0 0 0 - 0 0 0 0 - 0 0 0 0 - 0 0 0 0 - 0 0 0 0 0 0 0 0 0 0 0 0 "   l i n k e d F i e l d I n d e x = " 0 "   i n d e x = " 0 "   f i e l d T y p e = " q u e s t i o n "   f o r m a t E v a l u a t o r T y p e = " f o r m a t S t r i n g "   h i d d e n = " f a l s e " / >  
                     < f i e l d   i d = " 2 1 8 a b 6 3 1 - 6 a 5 1 - 4 b c 0 - b 8 e d - 0 a 5 c 4 5 a 1 3 f 0 d "   n a m e = " O f f i c e   T y p e "   t y p e = " "   o r d e r = " 9 9 9 "   e n t i t y I d = " 8 9 2 2 f c e c - 7 e d 9 - 4 3 8 2 - 9 a 6 4 - 4 1 4 e 8 0 4 c 5 d 2 d "   l i n k e d E n t i t y I d = " 0 0 0 0 0 0 0 0 - 0 0 0 0 - 0 0 0 0 - 0 0 0 0 - 0 0 0 0 0 0 0 0 0 0 0 0 "   l i n k e d F i e l d I d = " 0 0 0 0 0 0 0 0 - 0 0 0 0 - 0 0 0 0 - 0 0 0 0 - 0 0 0 0 0 0 0 0 0 0 0 0 "   l i n k e d F i e l d I n d e x = " 0 "   i n d e x = " 0 "   f i e l d T y p e = " q u e s t i o n "   f o r m a t E v a l u a t o r T y p e = " f o r m a t S t r i n g "   h i d d e n = " f a l s e " / >  
                     < f i e l d   i d = " 0 2 c 4 6 b 2 a - b 9 a 7 - 4 8 e 0 - 9 5 5 8 - d b e 8 9 5 9 f e 8 6 0 "   n a m e = " P h o n e   N u m b e r "   t y p e = " "   o r d e r = " 9 9 9 "   e n t i t y I d = " 8 9 2 2 f c e c - 7 e d 9 - 4 3 8 2 - 9 a 6 4 - 4 1 4 e 8 0 4 c 5 d 2 d "   l i n k e d E n t i t y I d = " 0 0 0 0 0 0 0 0 - 0 0 0 0 - 0 0 0 0 - 0 0 0 0 - 0 0 0 0 0 0 0 0 0 0 0 0 "   l i n k e d F i e l d I d = " 0 0 0 0 0 0 0 0 - 0 0 0 0 - 0 0 0 0 - 0 0 0 0 - 0 0 0 0 0 0 0 0 0 0 0 0 "   l i n k e d F i e l d I n d e x = " 0 "   i n d e x = " 0 "   f i e l d T y p e = " q u e s t i o n "   f o r m a t E v a l u a t o r T y p e = " f o r m a t S t r i n g "   h i d d e n = " f a l s e " / >  
                     < f i e l d   i d = " f 6 9 a e d d 5 - 7 e 8 a - 4 d 4 9 - 8 c 0 8 - 9 9 b d 5 0 c e 5 7 a 3 "   n a m e = " R e f e r e n c e "   t y p e = " "   o r d e r = " 9 9 9 "   e n t i t y I d = " 8 9 2 2 f c e c - 7 e d 9 - 4 3 8 2 - 9 a 6 4 - 4 1 4 e 8 0 4 c 5 d 2 d "   l i n k e d E n t i t y I d = " 0 0 0 0 0 0 0 0 - 0 0 0 0 - 0 0 0 0 - 0 0 0 0 - 0 0 0 0 0 0 0 0 0 0 0 0 "   l i n k e d F i e l d I d = " 0 0 0 0 0 0 0 0 - 0 0 0 0 - 0 0 0 0 - 0 0 0 0 - 0 0 0 0 0 0 0 0 0 0 0 0 "   l i n k e d F i e l d I n d e x = " 0 "   i n d e x = " 0 "   f i e l d T y p e = " q u e s t i o n "   f o r m a t E v a l u a t o r T y p e = " f o r m a t S t r i n g "   h i d d e n = " f a l s e " / >  
                     < f i e l d   i d = " 7 5 7 c a a 9 9 - 4 1 c 7 - 4 a 3 1 - a a 9 7 - d 9 e b a 1 3 3 8 a 3 b "   n a m e = " S e t t i n g s "   t y p e = " "   o r d e r = " 9 9 9 "   e n t i t y I d = " 8 9 2 2 f c e c - 7 e d 9 - 4 3 8 2 - 9 a 6 4 - 4 1 4 e 8 0 4 c 5 d 2 d "   l i n k e d E n t i t y I d = " 0 0 0 0 0 0 0 0 - 0 0 0 0 - 0 0 0 0 - 0 0 0 0 - 0 0 0 0 0 0 0 0 0 0 0 0 "   l i n k e d F i e l d I d = " 0 0 0 0 0 0 0 0 - 0 0 0 0 - 0 0 0 0 - 0 0 0 0 - 0 0 0 0 0 0 0 0 0 0 0 0 "   l i n k e d F i e l d I n d e x = " 0 "   i n d e x = " 0 "   f i e l d T y p e = " q u e s t i o n "   f o r m a t E v a l u a t o r T y p e = " f o r m a t S t r i n g "   h i d d e n = " f a l s e " / >  
                     < f i e l d   i d = " 3 8 5 f a e c c - 4 4 9 b - 4 4 9 4 - 9 0 d b - 3 c f 4 6 6 c 3 1 a 8 1 "   n a m e = " U r l "   t y p e = " "   o r d e r = " 9 9 9 "   e n t i t y I d = " 8 9 2 2 f c e c - 7 e d 9 - 4 3 8 2 - 9 a 6 4 - 4 1 4 e 8 0 4 c 5 d 2 d "   l i n k e d E n t i t y I d = " 0 0 0 0 0 0 0 0 - 0 0 0 0 - 0 0 0 0 - 0 0 0 0 - 0 0 0 0 0 0 0 0 0 0 0 0 "   l i n k e d F i e l d I d = " 0 0 0 0 0 0 0 0 - 0 0 0 0 - 0 0 0 0 - 0 0 0 0 - 0 0 0 0 0 0 0 0 0 0 0 0 "   l i n k e d F i e l d I n d e x = " 0 "   i n d e x = " 0 "   f i e l d T y p e = " q u e s t i o n "   f o r m a t E v a l u a t o r T y p e = " f o r m a t S t r i n g "   h i d d e n = " f a l s e " / >  
                     < f i e l d   i d = " 9 a 9 2 6 9 a e - 1 d 5 b - 4 3 6 5 - 9 d a 1 - 6 3 7 c 5 f 3 3 0 a 8 f "   n a m e = " A u t h o r "   t y p e = " "   o r d e r = " 9 9 9 "   e n t i t y I d = " 2 a 5 8 0 5 d b - 2 1 f b - 4 5 7 d - 9 3 0 c - b 3 f 1 0 a a f 7 d b a "   l i n k e d E n t i t y I d = " 0 0 0 0 0 0 0 0 - 0 0 0 0 - 0 0 0 0 - 0 0 0 0 - 0 0 0 0 0 0 0 0 0 0 0 0 "   l i n k e d F i e l d I d = " 0 0 0 0 0 0 0 0 - 0 0 0 0 - 0 0 0 0 - 0 0 0 0 - 0 0 0 0 0 0 0 0 0 0 0 0 "   l i n k e d F i e l d I n d e x = " 0 "   i n d e x = " 0 "   f i e l d T y p e = " q u e s t i o n "   f o r m a t E v a l u a t o r T y p e = " f o r m a t S t r i n g "   h i d d e n = " f a l s e " > C A K Q < / f i e l d >  
                     < f i e l d   i d = " a f 0 2 0 c 1 a - f 8 2 6 - 4 9 4 c - b b a a - 2 1 0 0 b 3 9 7 7 0 a 7 "   n a m e = " C l i e n t "   t y p e = " "   o r d e r = " 9 9 9 "   e n t i t y I d = " 2 a 5 8 0 5 d b - 2 1 f b - 4 5 7 d - 9 3 0 c - b 3 f 1 0 a a f 7 d b a "   l i n k e d E n t i t y I d = " 0 0 0 0 0 0 0 0 - 0 0 0 0 - 0 0 0 0 - 0 0 0 0 - 0 0 0 0 0 0 0 0 0 0 0 0 "   l i n k e d F i e l d I d = " 0 0 0 0 0 0 0 0 - 0 0 0 0 - 0 0 0 0 - 0 0 0 0 - 0 0 0 0 0 0 0 0 0 0 0 0 "   l i n k e d F i e l d I n d e x = " 0 "   i n d e x = " 0 "   f i e l d T y p e = " q u e s t i o n "   f o r m a t E v a l u a t o r T y p e = " f o r m a t S t r i n g "   c o i D o c u m e n t F i e l d = " C l i e n t "   h i d d e n = " f a l s e " > P E R S O N A L _ S H A R E D < / f i e l d >  
                     < f i e l d   i d = " d 1 a 0 c 0 3 d - 0 2 5 8 - 4 7 a c - b b 6 d - 4 5 8 a 7 8 e 5 6 4 7 4 "   n a m e = " C l i e n t N a m e "   t y p e = " "   o r d e r = " 9 9 9 "   e n t i t y I d = " 2 a 5 8 0 5 d b - 2 1 f b - 4 5 7 d - 9 3 0 c - b 3 f 1 0 a a f 7 d b a "   l i n k e d E n t i t y I d = " 0 0 0 0 0 0 0 0 - 0 0 0 0 - 0 0 0 0 - 0 0 0 0 - 0 0 0 0 0 0 0 0 0 0 0 0 "   l i n k e d F i e l d I d = " 0 0 0 0 0 0 0 0 - 0 0 0 0 - 0 0 0 0 - 0 0 0 0 - 0 0 0 0 0 0 0 0 0 0 0 0 "   l i n k e d F i e l d I n d e x = " 0 "   i n d e x = " 0 "   f i e l d T y p e = " q u e s t i o n "   f o r m a t E v a l u a t o r T y p e = " f o r m a t S t r i n g "   c o i D o c u m e n t F i e l d = " C l i e n t N a m e "   h i d d e n = " f a l s e " > P e r s o n a l   S h a r e d < / f i e l d >  
                     < f i e l d   i d = " 9 0 1 6 3 5 3 d - 0 a b 3 - 4 5 1 f - 9 8 2 8 - 3 f e e 9 6 c f 6 8 b a "   n a m e = " C o n n e c t e d "   t y p e = " S y s t e m . B o o l e a n ,   m s c o r l i b ,   V e r s i o n = 4 . 0 . 0 . 0 ,   C u l t u r e = n e u t r a l ,   P u b l i c K e y T o k e n = b 7 7 a 5 c 5 6 1 9 3 4 e 0 8 9 "   o r d e r = " 9 9 9 "   e n t i t y I d = " 2 a 5 8 0 5 d b - 2 1 f b - 4 5 7 d - 9 3 0 c - b 3 f 1 0 a a f 7 d b a "   l i n k e d E n t i t y I d = " 0 0 0 0 0 0 0 0 - 0 0 0 0 - 0 0 0 0 - 0 0 0 0 - 0 0 0 0 0 0 0 0 0 0 0 0 "   l i n k e d F i e l d I d = " 0 0 0 0 0 0 0 0 - 0 0 0 0 - 0 0 0 0 - 0 0 0 0 - 0 0 0 0 0 0 0 0 0 0 0 0 "   l i n k e d F i e l d I n d e x = " 0 "   i n d e x = " 0 "   f i e l d T y p e = " q u e s t i o n "   f o r m a t E v a l u a t o r T y p e = " f o r m a t S t r i n g "   h i d d e n = " f a l s e " > T r u e < / f i e l d >  
                     < f i e l d   i d = " 2 4 0 3 d 3 4 2 - 5 3 3 b - 4 5 e 7 - 8 4 b 2 - 6 2 d 6 8 1 2 9 0 4 8 5 "   n a m e = " C r e a t e   n e w   v e r s i o n "   t y p e = " S y s t e m . B o o l e a n ,   m s c o r l i b ,   V e r s i o n = 4 . 0 . 0 . 0 ,   C u l t u r e = n e u t r a l ,   P u b l i c K e y T o k e n = b 7 7 a 5 c 5 6 1 9 3 4 e 0 8 9 "   o r d e r = " 9 9 9 "   e n t i t y I d = " 2 a 5 8 0 5 d b - 2 1 f b - 4 5 7 d - 9 3 0 c - b 3 f 1 0 a a f 7 d b a "   l i n k e d E n t i t y I d = " 0 0 0 0 0 0 0 0 - 0 0 0 0 - 0 0 0 0 - 0 0 0 0 - 0 0 0 0 0 0 0 0 0 0 0 0 "   l i n k e d F i e l d I d = " 0 0 0 0 0 0 0 0 - 0 0 0 0 - 0 0 0 0 - 0 0 0 0 - 0 0 0 0 0 0 0 0 0 0 0 0 "   l i n k e d F i e l d I n d e x = " 0 "   i n d e x = " 0 "   f i e l d T y p e = " q u e s t i o n "   f o r m a t E v a l u a t o r T y p e = " f o r m a t S t r i n g "   h i d d e n = " f a l s e " / >  
                     < f i e l d   i d = " d 8 d 8 a 1 b 7 - 2 9 f 2 - 4 1 8 4 - b 4 b b - 9 4 e 8 6 8 1 1 b 1 d c "   n a m e = " D o c F o l d e r I d "   t y p e = " "   o r d e r = " 9 9 9 "   e n t i t y I d = " 2 a 5 8 0 5 d b - 2 1 f b - 4 5 7 d - 9 3 0 c - b 3 f 1 0 a a f 7 d b a "   l i n k e d E n t i t y I d = " 0 0 0 0 0 0 0 0 - 0 0 0 0 - 0 0 0 0 - 0 0 0 0 - 0 0 0 0 0 0 0 0 0 0 0 0 "   l i n k e d F i e l d I d = " 0 0 0 0 0 0 0 0 - 0 0 0 0 - 0 0 0 0 - 0 0 0 0 - 0 0 0 0 0 0 0 0 0 0 0 0 "   l i n k e d F i e l d I n d e x = " 0 "   i n d e x = " 0 "   f i e l d T y p e = " q u e s t i o n "   f o r m a t E v a l u a t o r T y p e = " f o r m a t S t r i n g "   h i d d e n = " f a l s e " > 1 5 2 6 6 0 6 2 < / f i e l d >  
                     < f i e l d   i d = " 7 2 9 0 4 a 4 7 - 5 7 8 0 - 4 5 9 c - b e 7 a - 4 4 8 f 9 a d 8 d 6 b 4 "   n a m e = " D o c I d F o r m a t "   t y p e = " "   o r d e r = " 9 9 9 "   e n t i t y I d = " 2 a 5 8 0 5 d b - 2 1 f b - 4 5 7 d - 9 3 0 c - b 3 f 1 0 a a f 7 d b a "   l i n k e d E n t i t y I d = " 2 a 5 8 0 5 d b - 2 1 f b - 4 5 7 d - 9 3 0 c - b 3 f 1 0 a a f 7 d b a "   l i n k e d F i e l d I d = " 0 0 0 0 0 0 0 0 - 0 0 0 0 - 0 0 0 0 - 0 0 0 0 - 0 0 0 0 0 0 0 0 0 0 0 0 "   l i n k e d F i e l d I n d e x = " 0 "   i n d e x = " 0 "   f i e l d T y p e = " q u e s t i o n "   f o r m a t = " I F ( F I E L D V A L U E ( & q u o t ; L a b e l s . D M S   D o c I D   S e t t i n g s - & q u o t ;   & a m p ;   & # x A ;   F I R S T N O T E M P T Y ( & # x A ;         S P L I T ( { O f f i c e . S e t t i n g s } , 0 , f a l s e , & q u o t ; , & q u o t ; ) , & # x A ;         S P L I T ( { C o u n t r y . S e t t i n g s } , 0 , f a l s e , & q u o t ; , & q u o t ; ) & # x A ;         ) ) & l t ; & g t ; & q u o t ; & q u o t ; , & # x A ;       F O R M A T T E X T ( F I E L D V A L U E ( & q u o t ; L a b e l s . D M S   D o c I D   S e t t i n g s - & q u o t ;   & a m p ;   & # x A ;           F I R S T N O T E M P T Y ( & # x A ;             S P L I T ( { O f f i c e . S e t t i n g s } , 0 , f a l s e , & q u o t ; , & q u o t ; ) , & # x A ;             S P L I T ( { C o u n t r y . S e t t i n g s } , 0 , f a l s e , & q u o t ; , & q u o t ; ) & # x A ;             ) ) , & # x A ;       { D M S . C l i e n t } , & # x A ;       { D M S . M a t t e r } , & # x A ;       { D M S . C l i e n t N a m e } , & # x A ;       { D M S . M a t t e r N a m e } , & # x A ;       { D M S . D o c N u m b e r } , & # x A ;       { D M S . D o c V e r s i o n } , & # x A ;       { D M S . T y p i s t } , & # x A ;       { D M S . L i b r a r y } , & # x A ;       { D M S . A u t h o r } , & # x A ;       { S y s t e m   F i e l d s . U s e r . L o g i n } , & # x A ;       { L a b e l s . G e n e r a l   -   B a c k s l a s h } , & # x A ;       { L a b e l s . G e n e r a l   -   F o r w a r d S l a s h } , & # x A ;       I F N O T E M P T Y ( { D M S . L i b r a r y } , & q u o t ; - & q u o t ; , & q u o t ; & q u o t ; ) , & # x A ;       I F N O T E M P T Y ( { D M S . L i b r a r y } , & q u o t ; . & q u o t ; , & q u o t ; & q u o t ; ) , & # x A ;       & q u o t ;   & q u o t ; & # x A ;       ) ,     & # x A ;     F O R M A T T E X T ( { L a b e l s . D M S   D o c I D   S e t t i n g s - D e f a u l t } , & # x A ;     { D M S . C l i e n t } , & # x A ;     { D M S . M a t t e r } , & # x A ;     { D M S . C l i e n t N a m e } , & # x A ;     { D M S . M a t t e r N a m e } , & # x A ;     { D M S . D o c N u m b e r } , & # x A ;     { D M S . D o c V e r s i o n } , & # x A ;     { D M S . T y p i s t } , & # x A ;     { D M S . L i b r a r y } , & # x A ;     { D M S . A u t h o r } , & # x A ;     { S y s t e m   F i e l d s . U s e r . L o g i n } , & # x A ;     { L a b e l s . G e n e r a l   -   B a c k s l a s h } , & # x A ;     { L a b e l s . G e n e r a l   -   F o r w a r d S l a s h } , & # x A ;     I F N O T E M P T Y ( { D M S . L i b r a r y } , & q u o t ; - & q u o t ; , & q u o t ; & q u o t ; ) , & # x A ;     I F N O T E M P T Y ( { D M S . L i b r a r y } , & q u o t ; . & q u o t ; , & q u o t ; & q u o t ; ) , & # x A ;     & q u o t ;   & q u o t ; & # x A ;     ) & # x A ; ) "   f o r m a t E v a l u a t o r T y p e = " e x p r e s s i o n "   h i d d e n = " f a l s e " / >  
                     < f i e l d   i d = " a 1 f 2 3 1 e a - a 0 0 f - 4 6 0 6 - 9 f a b - d 2 a c d 8 5 9 d 3 a d "   n a m e = " D o c N u m b e r "   t y p e = " "   o r d e r = " 9 9 9 "   e n t i t y I d = " 2 a 5 8 0 5 d b - 2 1 f b - 4 5 7 d - 9 3 0 c - b 3 f 1 0 a a f 7 d b a "   l i n k e d E n t i t y I d = " 0 0 0 0 0 0 0 0 - 0 0 0 0 - 0 0 0 0 - 0 0 0 0 - 0 0 0 0 0 0 0 0 0 0 0 0 "   l i n k e d F i e l d I d = " 0 0 0 0 0 0 0 0 - 0 0 0 0 - 0 0 0 0 - 0 0 0 0 - 0 0 0 0 0 0 0 0 0 0 0 0 "   l i n k e d F i e l d I n d e x = " 0 "   i n d e x = " 0 "   f i e l d T y p e = " q u e s t i o n "   f o r m a t E v a l u a t o r T y p e = " f o r m a t S t r i n g "   h i d d e n = " f a l s e " > 6 6 8 3 0 6 4 6 1 < / f i e l d >  
                     < f i e l d   i d = " 7 a b e a 0 f 8 - 4 6 b 7 - 4 9 6 8 - b b 1 2 - 0 4 a 8 9 9 f 0 d 7 7 8 "   n a m e = " D o c S u b T y p e "   t y p e = " "   o r d e r = " 9 9 9 "   e n t i t y I d = " 2 a 5 8 0 5 d b - 2 1 f b - 4 5 7 d - 9 3 0 c - b 3 f 1 0 a a f 7 d b a "   l i n k e d E n t i t y I d = " 0 0 0 0 0 0 0 0 - 0 0 0 0 - 0 0 0 0 - 0 0 0 0 - 0 0 0 0 0 0 0 0 0 0 0 0 "   l i n k e d F i e l d I d = " 0 0 0 0 0 0 0 0 - 0 0 0 0 - 0 0 0 0 - 0 0 0 0 - 0 0 0 0 0 0 0 0 0 0 0 0 "   l i n k e d F i e l d I n d e x = " 0 "   i n d e x = " 0 "   f i e l d T y p e = " q u e s t i o n "   f o r m a t E v a l u a t o r T y p e = " f o r m a t S t r i n g "   h i d d e n = " f a l s e " / >  
                     < f i e l d   i d = " 6 4 f f 0 0 3 6 - a 6 a f - 4 b 1 1 - a 4 e a - 4 0 2 a 2 f 2 7 3 e 2 1 "   n a m e = " D o c T y p e "   t y p e = " "   o r d e r = " 9 9 9 "   e n t i t y I d = " 2 a 5 8 0 5 d b - 2 1 f b - 4 5 7 d - 9 3 0 c - b 3 f 1 0 a a f 7 d b a "   l i n k e d E n t i t y I d = " 0 0 0 0 0 0 0 0 - 0 0 0 0 - 0 0 0 0 - 0 0 0 0 - 0 0 0 0 0 0 0 0 0 0 0 0 "   l i n k e d F i e l d I d = " 0 0 0 0 0 0 0 0 - 0 0 0 0 - 0 0 0 0 - 0 0 0 0 - 0 0 0 0 0 0 0 0 0 0 0 0 "   l i n k e d F i e l d I n d e x = " 0 "   i n d e x = " 0 "   f i e l d T y p e = " q u e s t i o n "   f o r m a t E v a l u a t o r T y p e = " f o r m a t S t r i n g "   h i d d e n = " f a l s e " > P R E S < / f i e l d >  
                     < f i e l d   i d = " c 9 0 9 4 b 9 c - 5 2 f d - 4 4 0 3 - b b 8 3 - 9 b b 3 a b 5 3 6 8 a d "   n a m e = " D o c V e r s i o n "   t y p e = " "   o r d e r = " 9 9 9 "   e n t i t y I d = " 2 a 5 8 0 5 d b - 2 1 f b - 4 5 7 d - 9 3 0 c - b 3 f 1 0 a a f 7 d b a "   l i n k e d E n t i t y I d = " 0 0 0 0 0 0 0 0 - 0 0 0 0 - 0 0 0 0 - 0 0 0 0 - 0 0 0 0 0 0 0 0 0 0 0 0 "   l i n k e d F i e l d I d = " 0 0 0 0 0 0 0 0 - 0 0 0 0 - 0 0 0 0 - 0 0 0 0 - 0 0 0 0 0 0 0 0 0 0 0 0 "   l i n k e d F i e l d I n d e x = " 0 "   i n d e x = " 0 "   f i e l d T y p e = " q u e s t i o n "   f o r m a t E v a l u a t o r T y p e = " f o r m a t S t r i n g "   h i d d e n = " f a l s e " > 1 < / f i e l d >  
                     < f i e l d   i d = " 2 f e f 3 f 1 9 - 2 3 2 d - 4 1 4 2 - b 5 2 5 - 1 1 d 8 a 7 6 a 6 e 9 b "   n a m e = " L i b r a r y "   t y p e = " "   o r d e r = " 9 9 9 "   e n t i t y I d = " 2 a 5 8 0 5 d b - 2 1 f b - 4 5 7 d - 9 3 0 c - b 3 f 1 0 a a f 7 d b a "   l i n k e d E n t i t y I d = " 0 0 0 0 0 0 0 0 - 0 0 0 0 - 0 0 0 0 - 0 0 0 0 - 0 0 0 0 0 0 0 0 0 0 0 0 "   l i n k e d F i e l d I d = " 0 0 0 0 0 0 0 0 - 0 0 0 0 - 0 0 0 0 - 0 0 0 0 - 0 0 0 0 0 0 0 0 0 0 0 0 "   l i n k e d F i e l d I n d e x = " 0 "   i n d e x = " 0 "   f i e l d T y p e = " q u e s t i o n "   f o r m a t E v a l u a t o r T y p e = " f o r m a t S t r i n g "   h i d d e n = " f a l s e " > U K < / f i e l d >  
                     < f i e l d   i d = " 3 6 2 d d c e b - 8 f c 2 - 4 e a d - b 5 3 5 - e d 9 e 8 3 5 9 8 3 8 4 "   n a m e = " M a t t e r "   t y p e = " "   o r d e r = " 9 9 9 "   e n t i t y I d = " 2 a 5 8 0 5 d b - 2 1 f b - 4 5 7 d - 9 3 0 c - b 3 f 1 0 a a f 7 d b a "   l i n k e d E n t i t y I d = " 0 0 0 0 0 0 0 0 - 0 0 0 0 - 0 0 0 0 - 0 0 0 0 - 0 0 0 0 0 0 0 0 0 0 0 0 "   l i n k e d F i e l d I d = " 0 0 0 0 0 0 0 0 - 0 0 0 0 - 0 0 0 0 - 0 0 0 0 - 0 0 0 0 0 0 0 0 0 0 0 0 "   l i n k e d F i e l d I n d e x = " 0 "   i n d e x = " 0 "   f i e l d T y p e = " q u e s t i o n "   f o r m a t E v a l u a t o r T y p e = " f o r m a t S t r i n g "   c o i D o c u m e n t F i e l d = " M a t t e r "   h i d d e n = " f a l s e " > C A K Q < / f i e l d >  
                     < f i e l d   i d = " a 3 e e f 5 1 4 - 2 4 7 f - 4 2 8 1 - b 6 a 2 - 3 b 4 d 3 4 b c 6 8 c f "   n a m e = " M a t t e r N a m e "   t y p e = " "   o r d e r = " 9 9 9 "   e n t i t y I d = " 2 a 5 8 0 5 d b - 2 1 f b - 4 5 7 d - 9 3 0 c - b 3 f 1 0 a a f 7 d b a "   l i n k e d E n t i t y I d = " 0 0 0 0 0 0 0 0 - 0 0 0 0 - 0 0 0 0 - 0 0 0 0 - 0 0 0 0 0 0 0 0 0 0 0 0 "   l i n k e d F i e l d I d = " 0 0 0 0 0 0 0 0 - 0 0 0 0 - 0 0 0 0 - 0 0 0 0 - 0 0 0 0 0 0 0 0 0 0 0 0 "   l i n k e d F i e l d I n d e x = " 0 "   i n d e x = " 0 "   f i e l d T y p e = " q u e s t i o n "   f o r m a t E v a l u a t o r T y p e = " f o r m a t S t r i n g "   c o i D o c u m e n t F i e l d = " M a t t e r N a m e "   h i d d e n = " f a l s e " > C h a r l o t t e   K i t c h e n < / f i e l d >  
                     < f i e l d   i d = " 8 e 8 b 5 8 3 6 - 3 9 1 1 - 4 b a 7 - a 8 c b - 6 5 a 2 4 1 a 1 c 8 7 e "   n a m e = " P r o f i l e F i e l d 1 "   t y p e = " "   o r d e r = " 9 9 9 "   e n t i t y I d = " 2 a 5 8 0 5 d b - 2 1 f b - 4 5 7 d - 9 3 0 c - b 3 f 1 0 a a f 7 d b a "   l i n k e d E n t i t y I d = " 0 0 0 0 0 0 0 0 - 0 0 0 0 - 0 0 0 0 - 0 0 0 0 - 0 0 0 0 0 0 0 0 0 0 0 0 "   l i n k e d F i e l d I d = " 0 0 0 0 0 0 0 0 - 0 0 0 0 - 0 0 0 0 - 0 0 0 0 - 0 0 0 0 0 0 0 0 0 0 0 0 "   l i n k e d F i e l d I n d e x = " 0 "   i n d e x = " 0 "   f i e l d T y p e = " q u e s t i o n "   f o r m a t E v a l u a t o r T y p e = " f o r m a t S t r i n g "   h i d d e n = " f a l s e " / >  
                     < f i e l d   i d = " 5 6 3 d b a 8 1 - 2 9 2 6 - 4 7 c 2 - a 4 3 0 - b 4 f 6 2 a 1 e 2 8 1 7 "   n a m e = " P r o f i l e F i e l d 1 D e s c r i p t i o n "   t y p e = " "   o r d e r = " 9 9 9 "   e n t i t y I d = " 2 a 5 8 0 5 d b - 2 1 f b - 4 5 7 d - 9 3 0 c - b 3 f 1 0 a a f 7 d b a "   l i n k e d E n t i t y I d = " 0 0 0 0 0 0 0 0 - 0 0 0 0 - 0 0 0 0 - 0 0 0 0 - 0 0 0 0 0 0 0 0 0 0 0 0 "   l i n k e d F i e l d I d = " 0 0 0 0 0 0 0 0 - 0 0 0 0 - 0 0 0 0 - 0 0 0 0 - 0 0 0 0 0 0 0 0 0 0 0 0 "   l i n k e d F i e l d I n d e x = " 0 "   i n d e x = " 0 "   f i e l d T y p e = " q u e s t i o n "   f o r m a t E v a l u a t o r T y p e = " f o r m a t S t r i n g "   h i d d e n = " f a l s e " / >  
                     < f i e l d   i d = " c c b 4 a b 0 1 - c c f 4 - 4 5 1 3 - 8 b b c - 6 e f 2 1 4 5 b 1 6 a 6 "   n a m e = " P r o f i l e F i e l d 2 "   t y p e = " "   o r d e r = " 9 9 9 "   e n t i t y I d = " 2 a 5 8 0 5 d b - 2 1 f b - 4 5 7 d - 9 3 0 c - b 3 f 1 0 a a f 7 d b a "   l i n k e d E n t i t y I d = " 0 0 0 0 0 0 0 0 - 0 0 0 0 - 0 0 0 0 - 0 0 0 0 - 0 0 0 0 0 0 0 0 0 0 0 0 "   l i n k e d F i e l d I d = " 0 0 0 0 0 0 0 0 - 0 0 0 0 - 0 0 0 0 - 0 0 0 0 - 0 0 0 0 0 0 0 0 0 0 0 0 "   l i n k e d F i e l d I n d e x = " 0 "   i n d e x = " 0 "   f i e l d T y p e = " q u e s t i o n "   f o r m a t E v a l u a t o r T y p e = " f o r m a t S t r i n g "   h i d d e n = " f a l s e " / >  
                     < f i e l d   i d = " c 0 4 7 b 3 6 9 - 4 d f e - 4 4 6 0 - 8 9 6 1 - 5 e d b 5 3 4 4 7 c f f "   n a m e = " P r o f i l e F i e l d 2 D e s c r i p t i o n "   t y p e = " "   o r d e r = " 9 9 9 "   e n t i t y I d = " 2 a 5 8 0 5 d b - 2 1 f b - 4 5 7 d - 9 3 0 c - b 3 f 1 0 a a f 7 d b a "   l i n k e d E n t i t y I d = " 0 0 0 0 0 0 0 0 - 0 0 0 0 - 0 0 0 0 - 0 0 0 0 - 0 0 0 0 0 0 0 0 0 0 0 0 "   l i n k e d F i e l d I d = " 0 0 0 0 0 0 0 0 - 0 0 0 0 - 0 0 0 0 - 0 0 0 0 - 0 0 0 0 0 0 0 0 0 0 0 0 "   l i n k e d F i e l d I n d e x = " 0 "   i n d e x = " 0 "   f i e l d T y p e = " q u e s t i o n "   f o r m a t E v a l u a t o r T y p e = " f o r m a t S t r i n g "   h i d d e n = " f a l s e " / >  
                     < f i e l d   i d = " 0 a c 0 d 9 8 3 - 7 d 0 f - 4 0 b 2 - a e 0 2 - c 4 6 9 a d 3 7 b 7 f e "   n a m e = " R e f r e s h O n P r o f i l e C h a n g e "   t y p e = " "   o r d e r = " 9 9 9 "   e n t i t y I d = " 2 a 5 8 0 5 d b - 2 1 f b - 4 5 7 d - 9 3 0 c - b 3 f 1 0 a a f 7 d b a "   l i n k e d E n t i t y I d = " 0 0 0 0 0 0 0 0 - 0 0 0 0 - 0 0 0 0 - 0 0 0 0 - 0 0 0 0 0 0 0 0 0 0 0 0 "   l i n k e d F i e l d I d = " 0 0 0 0 0 0 0 0 - 0 0 0 0 - 0 0 0 0 - 0 0 0 0 - 0 0 0 0 0 0 0 0 0 0 0 0 "   l i n k e d F i e l d I n d e x = " 0 "   i n d e x = " 0 "   f i e l d T y p e = " q u e s t i o n "   f o r m a t E v a l u a t o r T y p e = " f o r m a t S t r i n g "   h i d d e n = " f a l s e " / >  
                     < f i e l d   i d = " a 0 6 3 5 d f 7 - 3 c 7 1 - 4 e b c - 9 b 8 6 - 0 d d d f e a 3 d 5 3 6 "   n a m e = " R e f r e s h O n S a v e A s "   t y p e = " "   o r d e r = " 9 9 9 "   e n t i t y I d = " 2 a 5 8 0 5 d b - 2 1 f b - 4 5 7 d - 9 3 0 c - b 3 f 1 0 a a f 7 d b a "   l i n k e d E n t i t y I d = " 0 0 0 0 0 0 0 0 - 0 0 0 0 - 0 0 0 0 - 0 0 0 0 - 0 0 0 0 0 0 0 0 0 0 0 0 "   l i n k e d F i e l d I d = " 0 0 0 0 0 0 0 0 - 0 0 0 0 - 0 0 0 0 - 0 0 0 0 - 0 0 0 0 0 0 0 0 0 0 0 0 "   l i n k e d F i e l d I n d e x = " 0 "   i n d e x = " 0 "   f i e l d T y p e = " q u e s t i o n "   f o r m a t E v a l u a t o r T y p e = " f o r m a t S t r i n g "   h i d d e n = " f a l s e " / >  
                     < f i e l d   i d = " 0 1 a 5 9 1 9 e - 9 f 8 0 - 4 7 f 4 - 9 3 c 4 - a 9 7 8 7 8 0 8 8 c 9 c "   n a m e = " S e r v e r "   t y p e = " "   o r d e r = " 9 9 9 "   e n t i t y I d = " 2 a 5 8 0 5 d b - 2 1 f b - 4 5 7 d - 9 3 0 c - b 3 f 1 0 a a f 7 d b a "   l i n k e d E n t i t y I d = " 0 0 0 0 0 0 0 0 - 0 0 0 0 - 0 0 0 0 - 0 0 0 0 - 0 0 0 0 0 0 0 0 0 0 0 0 "   l i n k e d F i e l d I d = " 0 0 0 0 0 0 0 0 - 0 0 0 0 - 0 0 0 0 - 0 0 0 0 - 0 0 0 0 0 0 0 0 0 0 0 0 "   l i n k e d F i e l d I n d e x = " 0 "   i n d e x = " 0 "   f i e l d T y p e = " q u e s t i o n "   f o r m a t E v a l u a t o r T y p e = " f o r m a t S t r i n g "   h i d d e n = " f a l s e " > U K _ D M S < / f i e l d >  
                     < f i e l d   i d = " a 0 0 2 e 7 8 a - 8 e 1 8 - 4 3 7 5 - b e f 7 - 9 f 6 8 7 e 9 3 1 f 6 5 "   n a m e = " T i t l e "   t y p e = " "   o r d e r = " 9 9 9 "   e n t i t y I d = " 2 a 5 8 0 5 d b - 2 1 f b - 4 5 7 d - 9 3 0 c - b 3 f 1 0 a a f 7 d b a "   l i n k e d E n t i t y I d = " 0 0 0 0 0 0 0 0 - 0 0 0 0 - 0 0 0 0 - 0 0 0 0 - 0 0 0 0 0 0 0 0 0 0 0 0 "   l i n k e d F i e l d I d = " 0 0 0 0 0 0 0 0 - 0 0 0 0 - 0 0 0 0 - 0 0 0 0 - 0 0 0 0 0 0 0 0 0 0 0 0 "   l i n k e d F i e l d I n d e x = " 0 "   i n d e x = " 0 "   f i e l d T y p e = " q u e s t i o n "   f o r m a t E v a l u a t o r T y p e = " f o r m a t S t r i n g "   h i d d e n = " f a l s e " > P P T   T e m p l a t e   1 6 : 9 < / f i e l d >  
                     < f i e l d   i d = " 7 5 3 2 7 c a 1 - c 6 c b - 4 7 8 0 - 8 a 2 2 - 2 1 8 1 7 3 d 5 2 c 3 7 "   n a m e = " T y p i s t "   t y p e = " "   o r d e r = " 9 9 9 "   e n t i t y I d = " 2 a 5 8 0 5 d b - 2 1 f b - 4 5 7 d - 9 3 0 c - b 3 f 1 0 a a f 7 d b a "   l i n k e d E n t i t y I d = " 0 0 0 0 0 0 0 0 - 0 0 0 0 - 0 0 0 0 - 0 0 0 0 - 0 0 0 0 0 0 0 0 0 0 0 0 "   l i n k e d F i e l d I d = " 0 0 0 0 0 0 0 0 - 0 0 0 0 - 0 0 0 0 - 0 0 0 0 - 0 0 0 0 0 0 0 0 0 0 0 0 "   l i n k e d F i e l d I n d e x = " 0 "   i n d e x = " 0 "   f i e l d T y p e = " q u e s t i o n "   f o r m a t E v a l u a t o r T y p e = " f o r m a t S t r i n g "   h i d d e n = " f a l s e " > C A K Q < / f i e l d >  
                     < f i e l d   i d = " 3 8 8 a 1 e 1 3 - 9 9 7 8 - 4 5 4 7 - 8 c 3 9 - 2 9 b 8 9 a 1 1 d 7 2 a "   n a m e = " W o r k s p a c e I d "   t y p e = " "   o r d e r = " 9 9 9 "   e n t i t y I d = " 2 a 5 8 0 5 d b - 2 1 f b - 4 5 7 d - 9 3 0 c - b 3 f 1 0 a a f 7 d b a "   l i n k e d E n t i t y I d = " 0 0 0 0 0 0 0 0 - 0 0 0 0 - 0 0 0 0 - 0 0 0 0 - 0 0 0 0 0 0 0 0 0 0 0 0 "   l i n k e d F i e l d I d = " 0 0 0 0 0 0 0 0 - 0 0 0 0 - 0 0 0 0 - 0 0 0 0 - 0 0 0 0 0 0 0 0 0 0 0 0 "   l i n k e d F i e l d I n d e x = " 0 "   i n d e x = " 0 "   f i e l d T y p e = " q u e s t i o n "   f o r m a t E v a l u a t o r T y p e = " f o r m a t S t r i n g "   h i d d e n = " f a l s e " > 1 5 2 6 6 0 6 1 < / f i e l d >  
                     < f i e l d   i d = " a 8 9 2 6 b a 1 - 7 2 1 c - 4 0 c 7 - b 5 1 2 - 8 6 f 2 f 6 e b 9 b 5 5 "   n a m e = " I m a g e P a t h "   t y p e = " "   o r d e r = " 9 9 9 "   e n t i t y I d = " 2 f 4 e 3 e 8 3 - 5 0 8 8 - 4 d b 9 - b 1 f 7 - 6 c 5 0 7 d e d c 7 4 5 "   l i n k e d E n t i t y I d = " 0 0 0 0 0 0 0 0 - 0 0 0 0 - 0 0 0 0 - 0 0 0 0 - 0 0 0 0 0 0 0 0 0 0 0 0 "   l i n k e d F i e l d I d = " 0 0 0 0 0 0 0 0 - 0 0 0 0 - 0 0 0 0 - 0 0 0 0 - 0 0 0 0 0 0 0 0 0 0 0 0 "   l i n k e d F i e l d I n d e x = " 0 "   i n d e x = " 0 "   f i e l d T y p e = " q u e s t i o n "   f o r m a t E v a l u a t o r T y p e = " f o r m a t S t r i n g "   h i d d e n = " f a l s e " > C : \ P r o g r a m D a t a \ I p h e l i o n \ O u t l i n e \ C o r e \ I m a g e s \ T h e m e   I m a g e s \ C M S   T e a l . j p g < / f i e l d >  
                     < f i e l d   i d = " b 7 c e f a 4 1 - f 9 d 1 - 4 f 7 3 - a b f 3 - c e 1 4 0 e 7 a 8 4 9 7 "   n a m e = " D a t e "   t y p e = " S y s t e m . D a t e T i m e ,   m s c o r l i b ,   V e r s i o n = 4 . 0 . 0 . 0 ,   C u l t u r e = n e u t r a l ,   P u b l i c K e y T o k e n = b 7 7 a 5 c 5 6 1 9 3 4 e 0 8 9 "   d a t a F o r m a t = " d   M M M M   y y y y "   o r d e r = " 9 9 9 "   e n t i t y I d = " 4 a 2 e f a 0 0 - b 1 c 8 - 4 3 f c - b 2 f d - e e 3 e c 4 2 f 9 0 7 b "   l i n k e d E n t i t y I d = " 0 0 0 0 0 0 0 0 - 0 0 0 0 - 0 0 0 0 - 0 0 0 0 - 0 0 0 0 0 0 0 0 0 0 0 0 "   l i n k e d F i e l d I d = " 0 0 0 0 0 0 0 0 - 0 0 0 0 - 0 0 0 0 - 0 0 0 0 - 0 0 0 0 0 0 0 0 0 0 0 0 "   l i n k e d F i e l d I n d e x = " 0 "   i n d e x = " 0 "   f i e l d T y p e = " q u e s t i o n "   f o r m a t E v a l u a t o r T y p e = " f o r m a t S t r i n g "   h i d d e n = " f a l s e " > 1 5   J u l y   2 0 2 2 < / f i e l d >  
                     < f i e l d   i d = " 9 0 b 0 3 9 7 8 - e 2 1 7 - 4 e 3 2 - a 4 f e - a 3 2 c b a 5 7 d 1 8 6 "   n a m e = " T e x t "   t y p e = " "   o r d e r = " 9 9 9 "   e n t i t y I d = " a d e 4 a 4 5 4 - e 7 d d - 4 5 b f - a 2 1 9 - 2 b 5 9 a b 9 f 2 4 1 4 "   l i n k e d E n t i t y I d = " 0 0 0 0 0 0 0 0 - 0 0 0 0 - 0 0 0 0 - 0 0 0 0 - 0 0 0 0 0 0 0 0 0 0 0 0 "   l i n k e d F i e l d I d = " 0 0 0 0 0 0 0 0 - 0 0 0 0 - 0 0 0 0 - 0 0 0 0 - 0 0 0 0 0 0 0 0 0 0 0 0 "   l i n k e d F i e l d I n d e x = " 0 "   i n d e x = " 0 "   f i e l d T y p e = " q u e s t i o n "   f o r m a t E v a l u a t o r T y p e = " f o r m a t S t r i n g "   h i d d e n = " f a l s e " / >  
                     < f i e l d   i d = " 4 8 6 8 6 8 f 2 - e 0 4 a - 4 5 5 b - b b 1 5 - 0 d a 9 7 0 d 3 0 5 b 0 "   n a m e = " T e x t   F i e l d "   t y p e = " "   o r d e r = " 9 9 9 "   e n t i t y I d = " e 3 8 1 d 1 9 8 - c d a 9 - 4 0 9 e - b 5 5 7 - 5 9 1 f d a 1 1 a e 2 6 "   l i n k e d E n t i t y I d = " 0 0 0 0 0 0 0 0 - 0 0 0 0 - 0 0 0 0 - 0 0 0 0 - 0 0 0 0 0 0 0 0 0 0 0 0 "   l i n k e d F i e l d I d = " 0 0 0 0 0 0 0 0 - 0 0 0 0 - 0 0 0 0 - 0 0 0 0 - 0 0 0 0 0 0 0 0 0 0 0 0 "   l i n k e d F i e l d I n d e x = " 0 "   i n d e x = " 0 "   f i e l d T y p e = " q u e s t i o n "   f o r m a t E v a l u a t o r T y p e = " f o r m a t S t r i n g "   h i d d e n = " f a l s e " / >  
                     < f i e l d   i d = " 8 1 e 3 e 9 e a - 9 b 6 0 - 4 9 7 8 - a 8 8 a - e 3 d d b 2 6 9 6 2 1 7 "   n a m e = " V a l u e   F i e l d "   t y p e = " S y s t e m . B o o l e a n ,   m s c o r l i b ,   V e r s i o n = 4 . 0 . 0 . 0 ,   C u l t u r e = n e u t r a l ,   P u b l i c K e y T o k e n = b 7 7 a 5 c 5 6 1 9 3 4 e 0 8 9 "   o r d e r = " 9 9 9 "   e n t i t y I d = " e 3 8 1 d 1 9 8 - c d a 9 - 4 0 9 e - b 5 5 7 - 5 9 1 f d a 1 1 a e 2 6 "   l i n k e d E n t i t y I d = " 0 0 0 0 0 0 0 0 - 0 0 0 0 - 0 0 0 0 - 0 0 0 0 - 0 0 0 0 0 0 0 0 0 0 0 0 "   l i n k e d F i e l d I d = " 0 0 0 0 0 0 0 0 - 0 0 0 0 - 0 0 0 0 - 0 0 0 0 - 0 0 0 0 0 0 0 0 0 0 0 0 "   l i n k e d F i e l d I n d e x = " 0 "   i n d e x = " 0 "   f i e l d T y p e = " q u e s t i o n "   f o r m a t E v a l u a t o r T y p e = " f o r m a t S t r i n g "   h i d d e n = " f a l s e " / >  
                     < f i e l d   i d = " 3 a a b c c 2 b - 1 0 4 b - 4 d 5 2 - 8 c b b - 5 4 e e 0 7 d e b 8 b 7 "   n a m e = " O f f i c e   U R L "   t y p e = " "   o r d e r = " 9 9 9 "   e n t i t y I d = " 0 9 4 a 3 b 3 a - 5 2 e f - 4 8 4 8 - 9 6 f 7 - b 0 c e 0 4 b d e 2 e 8 "   l i n k e d E n t i t y I d = " 0 0 0 0 0 0 0 0 - 0 0 0 0 - 0 0 0 0 - 0 0 0 0 - 0 0 0 0 0 0 0 0 0 0 0 0 "   l i n k e d F i e l d I d = " 0 0 0 0 0 0 0 0 - 0 0 0 0 - 0 0 0 0 - 0 0 0 0 - 0 0 0 0 0 0 0 0 0 0 0 0 "   l i n k e d F i e l d I n d e x = " 0 "   i n d e x = " 0 "   f i e l d T y p e = " c o i "   f o r m a t E v a l u a t o r T y p e = " f o r m a t S t r i n g "   h i d d e n = " f a l s e " > c m s . l a w < / f i e l d >  
                     < f i e l d   i d = " 9 6 8 7 a 9 a 0 - c 3 d 9 - 4 b 9 3 - a 9 c 2 - 5 8 9 a 2 8 5 a 8 4 e e "   n a m e = " N a m e "   t y p e = " "   o r d e r = " 9 9 9 "   e n t i t y I d = " 7 c b 9 6 0 b 3 - 2 8 b c - 4 1 e 3 - 8 a d 4 - e 0 5 b 5 8 3 a 6 8 4 b "   l i n k e d E n t i t y I d = " 0 0 0 0 0 0 0 0 - 0 0 0 0 - 0 0 0 0 - 0 0 0 0 - 0 0 0 0 0 0 0 0 0 0 0 0 "   l i n k e d F i e l d I d = " 0 0 0 0 0 0 0 0 - 0 0 0 0 - 0 0 0 0 - 0 0 0 0 - 0 0 0 0 0 0 0 0 0 0 0 0 "   l i n k e d F i e l d I n d e x = " 0 "   i n d e x = " 0 "   f i e l d T y p e = " c o i "   f o r m a t E v a l u a t o r T y p e = " f o r m a t S t r i n g "   h i d d e n = " f a l s e " > U n i t e d   K i n g d o m < / f i e l d >  
                     < f i e l d   i d = " 0 8 3 d 5 a 5 f - 7 a 4 6 - 4 9 2 7 - a d 1 b - 2 e 7 1 0 3 f 3 6 8 b 1 "   n a m e = " L o g i n "   t y p e = " "   o r d e r = " 9 9 9 "   e n t i t y I d = " f 2 9 4 b 1 d 2 - 1 b 4 5 - 4 e 5 f - 9 4 c 4 - 2 9 5 3 e 5 1 5 0 1 3 7 "   l i n k e d E n t i t y I d = " 0 0 0 0 0 0 0 0 - 0 0 0 0 - 0 0 0 0 - 0 0 0 0 - 0 0 0 0 0 0 0 0 0 0 0 0 "   l i n k e d F i e l d I d = " 0 0 0 0 0 0 0 0 - 0 0 0 0 - 0 0 0 0 - 0 0 0 0 - 0 0 0 0 0 0 0 0 0 0 0 0 "   l i n k e d F i e l d I n d e x = " 0 "   i n d e x = " 0 "   f i e l d T y p e = " c o i "   f o r m a t E v a l u a t o r T y p e = " f o r m a t S t r i n g "   h i d d e n = " f a l s e " > C A K Q < / f i e l d >  
                     < f i e l d   i d = " 7 9 5 b 2 1 1 d - 2 c f d - 4 f 8 a - a b 9 0 - 0 4 a 4 8 a c 8 6 1 5 c "   n a m e = " C M S   L o c a t i o n s " 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 C M S   L o c a t i o n s < / f i e l d >  
                     < f i e l d   i d = " c 0 0 1 a 3 5 e - 2 7 4 a - 4 9 f 7 - 9 c c f - a 5 5 9 c 9 3 6 1 b 9 2 "   n a m e = " C o r e - C M S   E E I G   D i s c l a i m e r " 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 C M S   L e g a l   S e r v i c e s   E E I G   ( C M S   E E I G )   i s   a   E u r o p e a n   E c o n o m i c   I n t e r e s t   G r o u p i n g   t h a t   c o o r d i n a t e s   a n   o r g a n i s a t i o n   o f   i n d e p e n d e n t   l a w   f i r m s .   C M S   E E I G   p r o v i d e s   n o   c l i e n t   s e r v i c e s .   S u c h   s e r v i c e s   a r e   s o l e l y   p r o v i d e d   b y   C M S   E E I G  s   m e m b e r   f i r m s   i n   t h e i r   r e s p e c t i v e   j u r i s d i c t i o n s .   C M S   E E I G   a n d   e a c h   o f   i t s   m e m b e r   f i r m s   a r e   s e p a r a t e   a n d   l e g a l l y   d i s t i n c t   e n t i t i e s ,   a n d   n o   s u c h   e n t i t y   h a s   a n y   a u t h o r i t y   t o   b i n d   a n y   o t h e r .   C M S   E E I G   a n d   e a c h   m e m b e r   f i r m   a r e   l i a b l e   o n l y   f o r   t h e i r   o w n   a c t s   o r   o m i s s i o n s   a n d   n o t   t h o s e   o f   e a c h   o t h e r .   T h e   b r a n d   n a m e    C M S    a n d   t h e   t e r m    f i r m    a r e   u s e d   t o   r e f e r   t o   s o m e   o r   a l l   o f   t h e   m e m b e r   f i r m s   o r   t h e i r   o f f i c e s . < / f i e l d >  
                     < f i e l d   i d = " 6 5 8 4 8 4 7 b - d d 2 2 - 4 d 8 f - a e 1 0 - a f b 3 2 2 f f b 6 d 0 "   n a m e = " C o r e - G l o b a l   O f f i c e   L i s t " 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 A b e r d e e n ,   A b u   D h a b i ,   A l g i e r s ,   A m s t e r d a m ,   A n t w e r p ,   B a r c e l o n a ,   B e i j i n g ,   B e l g r a d e ,   B e r g e n ,   B e r l i n ,   B o g o t � ,   B r a t i s l a v a ,   B r i s t o l ,   B r u s s e l s ,   B u c h a r e s t ,   B u d a p e s t ,   C a s a b l a n c a ,   C o l o g n e ,   D u b a i ,   D u e s s e l d o r f ,   E d i n b u r g h ,   F r a n k f u r t ,   F u n c h a l ,   G e n e v a ,   G l a s g o w ,   H a m b u r g ,   H o n g   K o n g ,   I s t a n b u l ,   J o h a n n e s b u r g ,   K y i v ,   L e i p z i g ,   L i m a ,   L i s b o n ,   L i v e r p o o l ,   L j u b l j a n a ,   L o n d o n ,   L u a n d a ,   L u x e m b o u r g ,   L y o n ,   M a d r i d ,   M a n c h e s t e r ,   M e x i c o   C i t y ,   M i l a n ,   M o m b a s a ,   M o n a c o ,   M u n i c h ,   M u s c a t ,   N a i r o b i ,   O s l o ,   P a r i s ,   P o d g o r i c a ,   P o z n a n ,   P r a g u e ,   R e a d i n g ,   R i o   d e   J a n e i r o ,   R o m e ,   S a n t i a g o   d e   C h i l e ,   S a r a j e v o ,   S h a n g h a i ,   S h e f f i e l d ,   S i n g a p o r e ,   S k o p j e ,   S o f i a ,   S t a v a n g e r ,   S t r a s b o u r g ,   S t u t t g a r t ,   T e l   A v i v ,   T i r a n a ,   U t r e c h t ,   V i e n n a ,   W a r s a w ,   Z a g r e b   a n d   Z u r i c h . < / f i e l d >  
                     < f i e l d   i d = " 5 0 a 0 4 f a a - e 7 8 8 - 4 7 2 5 - b 5 f f - 6 8 d 6 5 6 5 2 3 6 0 0 "   n a m e = " P i t c h - B a c k   P a g e - D i s c l a i m e r " 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 T h e   i n f o r m a t i o n   h e l d   i n   t h i s   p u b l i c a t i o n   i s   f o r   g e n e r a l   p u r p o s e s   a n d   g u i d a n c e   o n l y   a n d   d o e s   n o t   p u r p o r t   t o   c o n s t i t u t e   l e g a l   o r   p r o f e s s i o n a l   a d v i c e .   I t   w a s   p r e p a r e d   i n   c o - o p e r a t i o n   w i t h   l o c a l   a t t o r n e y s . < / f i e l d >  
                     < f i e l d   i d = " 6 d 5 4 8 0 6 9 - 7 7 1 1 - 4 d 0 6 - b e f a - d c a 9 e 5 e b 2 4 f 0 "   n a m e = " P i t c h - B a c k   p a g e - L a w N o w   S u b   T e x t " 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 A   s u b s c r i p t i o n   s e r v i c e   f o r   l e g a l   a r t i c l e s   o n   a   v a r i e t y   o f   t o p i c s   d e l i v e r e d   b y   e m a i l .   < / f i e l d >  
                     < f i e l d   i d = " 2 4 0 a 4 e e d - a 0 9 6 - 4 a a f - b 8 1 f - 8 6 b b 4 8 4 d f d a 0 "   n a m e = " P i t c h - B a c k   p a g e - L a w N o w   T e x t " 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 Y o u r   f r e e   o n l i n e   l e g a l   i n f o r m a t i o n   s e r v i c e .   < / f i e l d >  
                     < f i e l d   i d = " 1 2 1 5 8 d 1 8 - 9 9 3 9 - 4 2 5 6 - b b 3 9 - b a 0 0 2 c e 4 6 f e 6 "   n a m e = " P i t c h - B a c k   p a g e - L a w N o w   U R L " 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 c m s - l a w n o w . c o m < / f i e l d >  
                     < f i e l d   i d = " d 4 8 9 b e 4 e - 7 6 f 4 - 4 a 0 0 - 9 c 2 c - 9 e 3 1 4 e e 9 4 3 a c "   n a m e = " L e t t e r h e a d   S e t t i n g s - D e f a u l t " 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 F A O _ O F F , Y o u r R e f _ O F F , C M S L o c a t i o n s _ O N , F I L E N U M _ O F F , A u t h o r N a m e _ O N , D M S _ O N , I n c C o u n t r y _ O N , A u t h o r J o b _ O F F , C o m m a s _ O F F , O u r s R e f _ O N < / f i e l d >  
                     < f i e l d   i d = " b 6 4 0 1 b 6 0 - 6 f 7 5 - 4 6 e d - b 4 d 6 - 5 3 c a 7 4 1 9 5 f 8 8 "   n a m e = " S e t t i n g s "   t y p e = " "   o r d e r = " 9 9 9 "   e n t i t y I d = " 7 c b 9 6 0 b 3 - 2 8 b c - 4 1 e 3 - 8 a d 4 - e 0 5 b 5 8 3 a 6 8 4 b "   l i n k e d E n t i t y I d = " 0 0 0 0 0 0 0 0 - 0 0 0 0 - 0 0 0 0 - 0 0 0 0 - 0 0 0 0 0 0 0 0 0 0 0 0 "   l i n k e d F i e l d I d = " 0 0 0 0 0 0 0 0 - 0 0 0 0 - 0 0 0 0 - 0 0 0 0 - 0 0 0 0 0 0 0 0 0 0 0 0 "   l i n k e d F i e l d I n d e x = " 0 "   i n d e x = " 0 "   f i e l d T y p e = " c o i "   f o r m a t E v a l u a t o r T y p e = " f o r m a t S t r i n g "   h i d d e n = " f a l s e " > C M N O , C M S , D e f a u l t , D e f a u l t , D e f a u l t , D e f a u l t , H E A D 5 , D e f a u l t , D e f a u l t , D e f a u l t < / f i e l d >  
                     < f i e l d   i d = " b 4 c c 1 3 1 9 - 5 4 a 1 - 4 d f 6 - a c e 4 - f 1 4 7 3 0 c 7 c 1 e b "   n a m e = " S e t t i n g s "   t y p e = " "   o r d e r = " 9 9 9 "   e n t i t y I d = " 0 9 4 a 3 b 3 a - 5 2 e f - 4 8 4 8 - 9 6 f 7 - b 0 c e 0 4 b d e 2 e 8 "   l i n k e d E n t i t y I d = " 0 0 0 0 0 0 0 0 - 0 0 0 0 - 0 0 0 0 - 0 0 0 0 - 0 0 0 0 0 0 0 0 0 0 0 0 "   l i n k e d F i e l d I d = " 0 0 0 0 0 0 0 0 - 0 0 0 0 - 0 0 0 0 - 0 0 0 0 - 0 0 0 0 0 0 0 0 0 0 0 0 "   l i n k e d F i e l d I n d e x = " 0 "   i n d e x = " 0 "   f i e l d T y p e = " c o i "   f o r m a t E v a l u a t o r T y p e = " f o r m a t S t r i n g "   h i d d e n = " f a l s e " / >  
                     < f i e l d   i d = " f 6 8 a 9 c f 7 - 6 d 4 5 - 4 4 5 b - 9 1 d c - 1 4 1 5 6 5 f 5 b d 1 b "   n a m e = " F i l e   P a t h s - L o g o s   P P T " 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 C : \ P r o g r a m D a t a \ I p h e l i o n \ O u t l i n e \ C o r e \ I m a g e s \ L o g o s \ P P T \ < / f i e l d >  
                     < f i e l d   i d = " a e e 2 8 f 9 f - 4 9 e d - 4 8 e 4 - b 6 2 7 - a b 7 e a f f 6 b 5 9 c "   n a m e = " L o g o   N a m e - P P T   H e a d e r   D a r k " 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 C M S _ L o g o _ H e a d e r _ P P T _ [ F I R M N A M E ] _ p o s . p n g < / f i e l d >  
                     < f i e l d   i d = " d 6 9 e 8 9 5 b - 2 a d 6 - 4 7 1 8 - b d f f - 0 4 f c a 1 4 a 7 3 9 c "   n a m e = " S e l e c t e d   V a l u e   I t e m s "   t y p e = " S y s t e m . B o o l e a n ,   m s c o r l i b ,   V e r s i o n = 4 . 0 . 0 . 0 ,   C u l t u r e = n e u t r a l ,   P u b l i c K e y T o k e n = b 7 7 a 5 c 5 6 1 9 3 4 e 0 8 9 "   o r d e r = " 9 9 9 "   e n t i t y I d = " 4 b 7 9 4 c 7 d - a 4 f d - 4 4 f c - b e 2 3 - d 3 c 5 9 9 7 e 2 b f 8 "   l i n k e d E n t i t y I d = " 0 0 0 0 0 0 0 0 - 0 0 0 0 - 0 0 0 0 - 0 0 0 0 - 0 0 0 0 0 0 0 0 0 0 0 0 "   l i n k e d F i e l d I d = " 0 0 0 0 0 0 0 0 - 0 0 0 0 - 0 0 0 0 - 0 0 0 0 - 0 0 0 0 0 0 0 0 0 0 0 0 "   l i n k e d F i e l d I n d e x = " 0 "   i n d e x = " 1 "   f i e l d T y p e = " q u e s t i o n "   f o r m a t E v a l u a t o r T y p e = " f o r m a t S t r i n g "   h i d d e n = " f a l s e " / >  
                     < f i e l d   i d = " d 6 9 e 8 9 5 b - 2 a d 6 - 4 7 1 8 - b d f f - 0 4 f c a 1 4 a 7 3 9 c "   n a m e = " S e l e c t e d   V a l u e   I t e m s "   t y p e = " S y s t e m . B o o l e a n ,   m s c o r l i b ,   V e r s i o n = 4 . 0 . 0 . 0 ,   C u l t u r e = n e u t r a l ,   P u b l i c K e y T o k e n = b 7 7 a 5 c 5 6 1 9 3 4 e 0 8 9 "   o r d e r = " 9 9 9 "   e n t i t y I d = " a 4 8 f 5 4 7 9 - 2 3 f d - 4 c f 0 - a 5 a 8 - 8 1 4 f 8 f d 8 a 8 6 5 "   l i n k e d E n t i t y I d = " 0 0 0 0 0 0 0 0 - 0 0 0 0 - 0 0 0 0 - 0 0 0 0 - 0 0 0 0 0 0 0 0 0 0 0 0 "   l i n k e d F i e l d I d = " 0 0 0 0 0 0 0 0 - 0 0 0 0 - 0 0 0 0 - 0 0 0 0 - 0 0 0 0 0 0 0 0 0 0 0 0 "   l i n k e d F i e l d I n d e x = " 0 "   i n d e x = " 1 "   f i e l d T y p e = " q u e s t i o n "   f o r m a t E v a l u a t o r T y p e = " f o r m a t S t r i n g "   h i d d e n = " f a l s e " / >  
                     < f i e l d   i d = " a 8 9 2 6 b a 1 - 7 2 1 c - 4 0 c 7 - b 5 1 2 - 8 6 f 2 f 6 e b 9 b 5 5 "   n a m e = " I m a g e P a t h "   t y p e = " "   o r d e r = " 9 9 9 "   e n t i t y I d = " 0 4 d 7 9 8 8 f - 0 5 1 c - 4 b f 5 - a c 7 4 - 0 4 4 e 4 e 6 5 9 b 8 2 "   l i n k e d E n t i t y I d = " 0 0 0 0 0 0 0 0 - 0 0 0 0 - 0 0 0 0 - 0 0 0 0 - 0 0 0 0 0 0 0 0 0 0 0 0 "   l i n k e d F i e l d I d = " 0 0 0 0 0 0 0 0 - 0 0 0 0 - 0 0 0 0 - 0 0 0 0 - 0 0 0 0 0 0 0 0 0 0 0 0 "   l i n k e d F i e l d I n d e x = " 0 "   i n d e x = " 0 "   f i e l d T y p e = " q u e s t i o n "   f o r m a t E v a l u a t o r T y p e = " f o r m a t S t r i n g "   h i d d e n = " f a l s e " > C : \ P r o g r a m D a t a \ I p h e l i o n \ O u t l i n e \ C o r e \ C o n t e n t \ R e s o u r c e s \ P P T \ P i c t u r e s \ C o v e r P a g e s \ 1 6 _ 9 \ L i f e   S c i e n c e s \ L i f e   S c i e n c e s _ 0 0 0 4 _ 0 0 9 1 0 3 _ ( h i - r e s ) . j p g < / f i e l d >  
                 < / f i e l d s >  
                 < p r i n t C o n f i g u r a t i o n   s u p p o r t C u s t o m P r i n t = " t r u e "   s h o w P r i n t S e t t i n g s = " t r u e "   s h o w P r i n t O p t i o n s = " t r u e "   e n a b l e C o s t R e c o v e r y = " f a l s e "   x m l n s = " h t t p : / / i p h e l i o n . c o m / w o r d / o u t l i n e / " >  
                     < p r o f i l e s / >  
                 < / p r i n t C o n f i g u r a t i o n >  
                 < s t y l e C o n f i g u r a t i o n   x m l n s = " h t t p : / / i p h e l i o n . c o m / w o r d / o u t l i n e / " / >  
             < / t e m p l a t e >  
         < / d o c u m e n t F r a g m e n t >  
     < / d o c u m e n t F r a g m e n t s >  
 < / d o c u m e n t F r a g m e n t D a t 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a5fc0d2-1ea5-4543-b522-85e8e1bdf28d" xsi:nil="true"/>
    <lcf76f155ced4ddcb4097134ff3c332f xmlns="4d4e58f1-6b99-4fc6-b6b2-35ff39fc693d">
      <Terms xmlns="http://schemas.microsoft.com/office/infopath/2007/PartnerControls"/>
    </lcf76f155ced4ddcb4097134ff3c332f>
  </documentManagement>
</p:properties>
</file>

<file path=customXml/item4.xml>��< ? x m l   v e r s i o n = " 1 . 0 "   e n c o d i n g = " u t f - 1 6 " ? > < p r o p e r t i e s   x m l n s = " h t t p : / / w w w . i m a n a g e . c o m / w o r k / x m l s c h e m a " >  
     < d o c u m e n t i d > W A R S A W ! 6 4 0 7 1 2 2 7 2 . 1 < / d o c u m e n t i d >  
     < s e n d e r i d > C A K Q < / s e n d e r i d >  
     < s e n d e r e m a i l > C H A R L O T T E . K I T C H E N @ C M S - C M N O . C O M < / s e n d e r e m a i l >  
     < l a s t m o d i f i e d > 2 0 2 2 - 0 9 - 0 8 T 1 8 : 5 9 : 2 8 . 0 0 0 0 0 0 0 + 0 1 : 0 0 < / l a s t m o d i f i e d >  
     < d a t a b a s e > W A R S A W < / d a t a b a s e >  
 < / p r o p e r t i e s > 
</file>

<file path=customXml/item5.xml><?xml version="1.0" encoding="utf-8"?>
<ct:contentTypeSchema xmlns:ct="http://schemas.microsoft.com/office/2006/metadata/contentType" xmlns:ma="http://schemas.microsoft.com/office/2006/metadata/properties/metaAttributes" ct:_="" ma:_="" ma:contentTypeName="Document" ma:contentTypeID="0x010100343E22CD74546C49BA2D306982B113C7" ma:contentTypeVersion="12" ma:contentTypeDescription="Create a new document." ma:contentTypeScope="" ma:versionID="f2d2b7950fe3889cf7bff00b9071a5d8">
  <xsd:schema xmlns:xsd="http://www.w3.org/2001/XMLSchema" xmlns:xs="http://www.w3.org/2001/XMLSchema" xmlns:p="http://schemas.microsoft.com/office/2006/metadata/properties" xmlns:ns2="4d4e58f1-6b99-4fc6-b6b2-35ff39fc693d" xmlns:ns3="ba5fc0d2-1ea5-4543-b522-85e8e1bdf28d" targetNamespace="http://schemas.microsoft.com/office/2006/metadata/properties" ma:root="true" ma:fieldsID="4cf45d78eb513cbce76d4308dfd70eb1" ns2:_="" ns3:_="">
    <xsd:import namespace="4d4e58f1-6b99-4fc6-b6b2-35ff39fc693d"/>
    <xsd:import namespace="ba5fc0d2-1ea5-4543-b522-85e8e1bdf28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4e58f1-6b99-4fc6-b6b2-35ff39fc69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94c93216-4bd0-48d1-b4cd-48d2a5782ff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a5fc0d2-1ea5-4543-b522-85e8e1bdf28d"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3c426654-177d-42a3-bb39-76696039d923}" ma:internalName="TaxCatchAll" ma:showField="CatchAllData" ma:web="ba5fc0d2-1ea5-4543-b522-85e8e1bdf28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xml>��< ? x m l   v e r s i o n = " 1 . 0 "   e n c o d i n g = " u t f - 1 6 " ? > < t e m p l a t e F r a g m e n t D a t a   x m l n s : x s d = " h t t p : / / w w w . w 3 . o r g / 2 0 0 1 / X M L S c h e m a "   x m l n s : x s i = " h t t p : / / w w w . w 3 . o r g / 2 0 0 1 / X M L S c h e m a - i n s t a n c e "   x m l n s = " h t t p : / / i p h e l i o n . c o m / w o r d / o u t l i n e / t e m p l a t e F r a g m e n t D a t a " >  
     < t e m p l a t e F r a g m e n t s >  
         < t e m p l a t e F r a g m e n t   d i s p l a y N a m e = " T i t l e   S l i d e   w i t h   I m a g e "   t y p e I d = " - 1 " >  
             < t e m p l a t e   i d = " 1 0 e b 1 c 7 9 - 5 2 2 f - 4 b 2 9 - b 4 f d - 4 e 3 9 2 0 b 8 f e 6 9 "   n a m e = " & l t ; ? x m l   v e r s i o n = & q u o t ; 1 . 0 & q u o t ;   e n c o d i n g = & q u o t ; u t f - 1 6 & q u o t ; ? & g t ; & # x A ; & l t ; u i L o c a l i z e d S t r i n g   x m l n s : x s d = & q u o t ; h t t p : / / w w w . w 3 . o r g / 2 0 0 1 / X M L S c h e m a & q u o t ;   x m l n s : x s i = & q u o t ; h t t p : / / w w w . w 3 . o r g / 2 0 0 1 / X M L S c h e m a - i n s t a n c e & q u o t ; & g t ; & # x A ;     & l t ; t y p e & g t ; l a b e l & l t ; / t y p e & g t ; & # x A ;     & l t ; t e x t & g t ; S B   W i z a r d - P P T   T i t l e   s l i d e   w i t h   i m a g e & l t ; / t e x t & g t ; & # x A ; & l t ; / u i L o c a l i z e d S t r i n g & g t ; "   d o c u m e n t I d = " 0 0 0 0 0 0 0 0 - 0 0 0 0 - 0 0 0 0 - 0 0 0 0 - 0 0 0 0 0 0 0 0 0 0 0 0 "   v e r s i o n = " 0 "   s c h e m a V e r s i o n = " 1 "   w o r d V e r s i o n = " "   l a n g u a g e I s o = " "   o f f i c e I d = " 0 0 0 0 0 0 0 0 - 0 0 0 0 - 0 0 0 0 - 0 0 0 0 - 0 0 0 0 0 0 0 0 0 0 0 0 "   h e l p U r l = " & l t ; ? x m l   v e r s i o n = & q u o t ; 1 . 0 & q u o t ;   e n c o d i n g = & q u o t ; u t f - 1 6 & q u o t ; ? & g t ; & # x A ; & l t ; u i L o c a l i z e d S t r i n g   x m l n s : x s d = & q u o t ; h t t p : / / w w w . w 3 . o r g / 2 0 0 1 / X M L S c h e m a & q u o t ;   x m l n s : x s i = & q u o t ; h t t p : / / w w w . w 3 . o r g / 2 0 0 1 / X M L S c h e m a - i n s t a n c e & q u o t ; & g t ; & # x A ;     & l t ; t y p e & g t ; f i x e d & l t ; / t y p e & g t ; & # x A ;     & l t ; t e x t   / & g t ; & # x A ; & l t ; / u i L o c a l i z e d S t r i n g & g t ; "   i m p o r t D a t a = " f a l s e "   w i z a r d H e i g h t = " 0 "   w i z a r d W i d t h = " 9 4 0 "   w i z a r d P a n e l W i d t h = " 0 "   h i d e W i z a r d I f V a l i d = " f a l s e "   h i d e A u t h o r = " f a l s e "   w i z a r d T a b P o s i t i o n = " n o n e " >  
                 < a u t h o r   x s i : n i l = " t r u e "   x m l n s = " h t t p : / / i p h e l i o n . c o m / w o r d / o u t l i n e / " / >  
                 < c o n t e n t C o n t r o l s   x m l n s = " h t t p : / / i p h e l i o n . c o m / w o r d / o u t l i n e / " >  
                     < c o n t e n t C o n t r o l   i d = " c 5 e b d 8 6 a - f 0 b 4 - 4 b f 0 - a 8 3 8 - 3 a 2 b 7 e d 4 2 4 a d "   n a m e = " I m a g e . I m a g e P a t h "   a s s e m b l y = " I p h e l i o n . O u t l i n e . P o w e r P o i n t . d l l "   t y p e = " I p h e l i o n . O u t l i n e . P o w e r P o i n t . R e n d e r e r s . I m a g e R e n d e r e r "   o r d e r = " 3 "   a c t i v e = " t r u e "   e n t i t y I d = " 0 4 d 7 9 8 8 f - 0 5 1 c - 4 b f 5 - a c 7 4 - 0 4 4 e 4 e 6 5 9 b 8 2 "   f i e l d I d = " a 8 9 2 6 b a 1 - 7 2 1 c - 4 0 c 7 - b 5 1 2 - 8 6 f 2 f 6 e b 9 b 5 5 "   p a r e n t I d = " 0 0 0 0 0 0 0 0 - 0 0 0 0 - 0 0 0 0 - 0 0 0 0 - 0 0 0 0 0 0 0 0 0 0 0 0 "   l e v e l O r d e r = " 1 0 0 "   c o n t r o l T y p e = " p l a i n T e x t "   c o n t r o l E d i t T y p e = " i n l i n e "   e n c l o s i n g B o o k m a r k = " f a l s e "   f o r m a t E v a l u a t o r T y p e = " e x p r e s s i o n "   t e x t C a s e = " i g n o r e C a s e "   r e m o v e C o n t r o l = " f a l s e "   i g n o r e F o r m a t I f E m p t y = " f a l s e " >  
                         < p a r a m e t e r s >  
                             < p a r a m e t e r   i d = " 5 f f c 6 9 5 d - 4 5 3 b - 4 7 8 6 - b 1 9 0 - 4 d 1 3 4 3 9 c 3 c e b "   n a m e = " U n i t   t y p e "   t y p e = " I p h e l i o n . O u t l i n e . C o r e . E n t i t i e s . U n i t T y p e ,   I p h e l i o n . O u t l i n e . C o r e ,   V e r s i o n = 1 . 8 . 1 . 1 1 ,   C u l t u r e = n e u t r a l ,   P u b l i c K e y T o k e n = n u l l "   o r d e r = " 1 "   k e y = " u n i t T y p e T y p e "   v a l u e = " C e n t i m e t e r s "   g r o u p = " S i z e "   g r o u p O r d e r = " - 1 "   i s G e n e r a t e d = " f a l s e " / >  
                             < p a r a m e t e r   i d = " e 7 f e 2 a 1 2 - 7 0 d 4 - 4 4 7 5 - 8 6 7 1 - 8 6 7 b b a 4 e 9 3 9 e "   n a m e = " Z   o r d e r "   t y p e = " I p h e l i o n . O u t l i n e . P o w e r P o i n t . R e n d e r e r s . Z O r d e r ,   I p h e l i o n . O u t l i n e . P o w e r P o i n t ,   V e r s i o n = 1 . 8 . 1 . 1 1 ,   C u l t u r e = n e u t r a l ,   P u b l i c K e y T o k e n = n u l l "   o r d e r = " 4 "   k e y = " z O r d e r "   v a l u e = " S e n d T o B a c k "   g r o u p = " P o s i t i o n "   g r o u p O r d e r = " - 1 "   i s G e n e r a t e d = " f a l s e " / >  
                             < p a r a m e t e r   i d = " e 0 5 1 b e 6 b - 4 2 d 9 - 4 4 0 1 - 8 4 a 1 - a 8 1 9 c 4 e 1 f 3 0 4 "   n a m e = " C r o p   t y p e "   t y p e = " I p h e l i o n . O u t l i n e . P o w e r P o i n t . R e n d e r e r s . C r o p T y p e ,   I p h e l i o n . O u t l i n e . P o w e r P o i n t ,   V e r s i o n = 1 . 8 . 1 . 1 1 ,   C u l t u r e = n e u t r a l ,   P u b l i c K e y T o k e n = n u l l "   o r d e r = " 9 9 9 "   k e y = " c r o p T y p e "   v a l u e = " 0 "   g r o u p O r d e r = " - 1 "   i s G e n e r a t e d = " f a l s e " / >  
                             < p a r a m e t e r   i d = " 7 c c 4 7 a b f - 4 4 c c - 4 c 3 9 - 8 f b 2 - b 7 6 e 2 7 7 2 0 3 4 a "   n a m e = " D e l e t e   i f   e m p t y "   t y p e = " S y s t e m . B o o l e a n ,   m s c o r l i b ,   V e r s i o n = 4 . 0 . 0 . 0 ,   C u l t u r e = n e u t r a l ,   P u b l i c K e y T o k e n = b 7 7 a 5 c 5 6 1 9 3 4 e 0 8 9 "   o r d e r = " 9 9 9 "   k e y = " d e l e t e I f E m p t y "   v a l u e = " F a l s e "   g r o u p O r d e r = " - 1 "   i s G e n e r a t e d = " f a l s e " / >  
                             < p a r a m e t e r   i d = " a f 5 4 7 c d 7 - f 2 d 7 - 4 3 a e - 8 f 1 1 - 1 2 d 2 3 1 3 3 0 c 9 c "   n a m e = " F i e l d   i n d e x "   t y p e = " S y s t e m . I n t 3 2 ,   m s c o r l i b ,   V e r s i o n = 4 . 0 . 0 . 0 ,   C u l t u r e = n e u t r a l ,   P u b l i c K e y T o k e n = b 7 7 a 5 c 5 6 1 9 3 4 e 0 8 9 "   o r d e r = " 9 9 9 "   k e y = " i n d e x "   v a l u e = " "   g r o u p O r d e r = " - 1 "   i s G e n e r a t e d = " f a l s e " / >  
                             < p a r a m e t e r   i d = " b 6 b 8 a 2 9 6 - 0 5 8 e - 4 f 5 9 - 9 a 6 f - 1 8 3 6 7 b f a 6 2 7 6 "   n a m e = " H e i g h t "   t y p e = " S y s t e m . S i n g l e ,   m s c o r l i b ,   V e r s i o n = 4 . 0 . 0 . 0 ,   C u l t u r e = n e u t r a l ,   P u b l i c K e y T o k e n = b 7 7 a 5 c 5 6 1 9 3 4 e 0 8 9 "   o r d e r = " 9 9 9 "   k e y = " h e i g h t "   v a l u e = " 1 9 . 0 5 "   g r o u p = " S i z e "   g r o u p O r d e r = " - 1 "   i s G e n e r a t e d = " t r u e " / >  
                             < p a r a m e t e r   i d = " 9 5 d 7 9 0 b f - 4 a a 2 - 4 9 5 4 - b 3 f 9 - 5 2 f c 6 0 7 7 d 6 a c "   n a m e = " L o c k   a s p e c t   r a t i o "   t y p e = " S y s t e m . B o o l e a n ,   m s c o r l i b ,   V e r s i o n = 4 . 0 . 0 . 0 ,   C u l t u r e = n e u t r a l ,   P u b l i c K e y T o k e n = b 7 7 a 5 c 5 6 1 9 3 4 e 0 8 9 "   o r d e r = " 9 9 9 "   k e y = " l o c k A s p e c t R a t i o "   v a l u e = " F a l s e "   g r o u p O r d e r = " - 1 "   i s G e n e r a t e d = " f a l s e " / >  
                             < p a r a m e t e r   i d = " 6 1 5 c 0 d c 3 - 5 5 5 f - 4 0 e 0 - 9 7 3 2 - 6 8 b 8 7 c 8 b 3 2 c 4 "   n a m e = " R e t a i n   s h a p e   s e t t i n g s "   t y p e = " S y s t e m . B o o l e a n ,   m s c o r l i b ,   V e r s i o n = 4 . 0 . 0 . 0 ,   C u l t u r e = n e u t r a l ,   P u b l i c K e y T o k e n = b 7 7 a 5 c 5 6 1 9 3 4 e 0 8 9 "   o r d e r = " 9 9 9 "   k e y = " r e t a i n S h a p e S e t t i n g s "   v a l u e = " T r u e "   g r o u p O r d e r = " - 1 "   i s G e n e r a t e d = " f a l s e " / >  
                             < p a r a m e t e r   i d = " 0 1 f 8 f 0 8 e - 3 5 0 6 - 4 9 5 d - a 2 2 3 - 7 f 4 b 6 0 f 8 4 5 0 1 "   n a m e = " W i d t h "   t y p e = " S y s t e m . S i n g l e ,   m s c o r l i b ,   V e r s i o n = 4 . 0 . 0 . 0 ,   C u l t u r e = n e u t r a l ,   P u b l i c K e y T o k e n = b 7 7 a 5 c 5 6 1 9 3 4 e 0 8 9 "   o r d e r = " 9 9 9 "   k e y = " w i d t h "   v a l u e = " 3 3 . 8 7 "   g r o u p = " S i z e "   g r o u p O r d e r = " - 1 "   i s G e n e r a t e d = " t r u e " / >  
                         < / p a r a m e t e r s >  
                     < / c o n t e n t C o n t r o l >  
                     < c o n t e n t C o n t r o l   i d = " c 5 3 0 5 5 1 f - a 2 d b - 4 9 6 e - a 2 9 a - 1 1 d c 5 c c 4 a 9 e 1 "   n a m e = " T i t l e . T e x t "   a s s e m b l y = " I p h e l i o n . O u t l i n e . P o w e r P o i n t . d l l "   t y p e = " I p h e l i o n . O u t l i n e . P o w e r P o i n t . R e n d e r e r s . X m l F o r m a t t e d T e x t R e n d e r e r "   o r d e r = " 3 "   a c t i v e = " t r u e "   e n t i t y I d = " 0 1 9 b a 9 c 6 - 7 d a a - 4 0 c d - 8 c c 5 - f a d 9 c a 4 1 6 5 3 2 "   f i e l d I d = " 9 0 b 0 3 9 7 8 - e 2 1 7 - 4 e 3 2 - a 4 f e - a 3 2 c b a 5 7 d 1 8 6 "   p a r e n t I d = " 0 0 0 0 0 0 0 0 - 0 0 0 0 - 0 0 0 0 - 0 0 0 0 - 0 0 0 0 0 0 0 0 0 0 0 0 "   l e v e l O r d e r = " 1 0 0 "   c o n t r o l T y p e = " p l a i n T e x t "   c o n t r o l E d i t T y p e = " i n l i n e "   e n c l o s i n g B o o k m a r k = " f a l s e "   f o r m a t = " I F ( { C o v e r   T e x t   L i g h t   o r   D a r k . S e l e c t e d   I t e m s } = { L a b e l s . L i g h t } , & # x A ;   R E P L A C E ( & # x A ;   & q u o t ; & l t ; f o n t   c o l o u r = * 2 5 5 , 2 5 5 , 2 5 5 * & g t ; & q u o t ;   & a m p ;   { T i t l e . T e x t }   & a m p ;     & q u o t ; & l t ; / f o n t & g t ; & q u o t ;   , & # x A ;   & q u o t ; * & q u o t ; , & # x A ;   C H A R ( 3 4 ) , & # x A ;   t r u e ) & # x A ; , { T i t l e . T e x t } ) & # x A ; & # x A ; & # x A ; & # x A ; "   f o r m a t E v a l u a t o r T y p e = " e x p r e s s i o n "   t e x t C a s e = " i g n o r e C a s e "   r e m o v e C o n t r o l = " f a l s e "   i g n o r e F o r m a t I f E m p t y = " f a l s e " >  
                         < p a r a m e t e r s >  
                             < p a r a m e t e r   i d = " 6 6 4 a b a 8 3 - 9 f 4 1 - 4 e 3 0 - 8 a a 3 - f d b a c 8 b 4 f 7 b b "   n a m e = " D e l e t e   i f   e m p t y "   t y p e = " S y s t e m . B o o l e a n ,   m s c o r l i b ,   V e r s i o n = 4 . 0 . 0 . 0 ,   C u l t u r e = n e u t r a l ,   P u b l i c K e y T o k e n = b 7 7 a 5 c 5 6 1 9 3 4 e 0 8 9 "   o r d e r = " 9 9 9 "   k e y = " d e l e t e I f E m p t y "   v a l u e = " F a l s e "   g r o u p O r d e r = " - 1 "   i s G e n e r a t e d = " f a l s e " / >  
                             < p a r a m e t e r   i d = " 1 2 9 f 5 e 3 2 - 0 9 c c - 4 8 e e - 9 b e 3 - d 5 a e 1 c d 5 1 4 8 5 "   n a m e = " F i e l d   i n d e x "   t y p e = " S y s t e m . I n t 3 2 ,   m s c o r l i b ,   V e r s i o n = 4 . 0 . 0 . 0 ,   C u l t u r e = n e u t r a l ,   P u b l i c K e y T o k e n = b 7 7 a 5 c 5 6 1 9 3 4 e 0 8 9 "   o r d e r = " 9 9 9 "   k e y = " i n d e x "   v a l u e = " "   g r o u p O r d e r = " - 1 "   i s G e n e r a t e d = " f a l s e " / >  
                             < p a r a m e t e r   i d = " b f b d 3 2 1 0 - c 1 f e - 4 a 2 e - a 2 c 1 - d 8 7 3 0 e b 2 7 6 2 e "   n a m e = " P a r e n t   f i e l d   i n d e x "   t y p e = " S y s t e m . I n t 3 2 ,   m s c o r l i b ,   V e r s i o n = 4 . 0 . 0 . 0 ,   C u l t u r e = n e u t r a l ,   P u b l i c K e y T o k e n = b 7 7 a 5 c 5 6 1 9 3 4 e 0 8 9 "   o r d e r = " 9 9 9 "   k e y = " p a r e n t I n d e x "   v a l u e = " "   g r o u p O r d e r = " - 1 "   i s G e n e r a t e d = " f a l s e " / >  
                         < / p a r a m e t e r s >  
                     < / c o n t e n t C o n t r o l >  
                     < c o n t e n t C o n t r o l   i d = " 7 a 4 3 e 3 c 4 - e 1 f d - 4 d 6 f - 9 a 3 d - 6 a e 4 9 d d 6 6 c 6 3 "   n a m e = " S u b i t l e . T e x t "   a s s e m b l y = " I p h e l i o n . O u t l i n e . P o w e r P o i n t . d l l "   t y p e = " I p h e l i o n . O u t l i n e . P o w e r P o i n t . R e n d e r e r s . X m l F o r m a t t e d T e x t R e n d e r e r "   o r d e r = " 3 "   a c t i v e = " t r u e "   e n t i t y I d = " 0 e e 6 b c 4 1 - d d 1 6 - 4 a 7 6 - a d 5 a - 5 f 4 4 1 a 6 7 c 0 5 1 "   f i e l d I d = " 9 0 b 0 3 9 7 8 - e 2 1 7 - 4 e 3 2 - a 4 f e - a 3 2 c b a 5 7 d 1 8 6 "   p a r e n t I d = " 0 0 0 0 0 0 0 0 - 0 0 0 0 - 0 0 0 0 - 0 0 0 0 - 0 0 0 0 0 0 0 0 0 0 0 0 "   l e v e l O r d e r = " 1 0 0 "   c o n t r o l T y p e = " p l a i n T e x t "   c o n t r o l E d i t T y p e = " i n l i n e "   e n c l o s i n g B o o k m a r k = " f a l s e "   f o r m a t = " I F ( { C o v e r   T e x t   L i g h t   o r   D a r k . S e l e c t e d   I t e m s } = { L a b e l s . L i g h t } , & # x A ;   R E P L A C E ( & # x A ;   & q u o t ; & l t ; f o n t   c o l o u r = * 2 5 5 , 2 5 5 , 2 5 5 * & g t ; & q u o t ;   & a m p ;   { S u b t i t l e . T e x t }   & a m p ;     & q u o t ; & l t ; / f o n t & g t ; & q u o t ;   , & # x A ;   & q u o t ; * & q u o t ; , & # x A ;   C H A R ( 3 4 ) , & # x A ;   t r u e ) & # x A ; , { S u b t i t l e . T e x t } ) & # x A ; & # x A ; & # x A ; & # x A ; "   f o r m a t E v a l u a t o r T y p e = " e x p r e s s i o n "   t e x t C a s e = " i g n o r e C a s e "   r e m o v e C o n t r o l = " f a l s e "   i g n o r e F o r m a t I f E m p t y = " f a l s e " >  
                         < p a r a m e t e r s >  
                             < p a r a m e t e r   i d = " 5 3 2 c e 9 3 1 - 0 8 1 f - 4 7 2 8 - b b c 1 - 5 6 2 8 6 d a 0 9 6 6 5 "   n a m e = " D e l e t e   i f   e m p t y "   t y p e = " S y s t e m . B o o l e a n ,   m s c o r l i b ,   V e r s i o n = 4 . 0 . 0 . 0 ,   C u l t u r e = n e u t r a l ,   P u b l i c K e y T o k e n = b 7 7 a 5 c 5 6 1 9 3 4 e 0 8 9 "   o r d e r = " 9 9 9 "   k e y = " d e l e t e I f E m p t y "   v a l u e = " F a l s e "   g r o u p O r d e r = " - 1 "   i s G e n e r a t e d = " f a l s e " / >  
                             < p a r a m e t e r   i d = " b e 1 1 c 9 3 e - 2 4 6 d - 4 b f 1 - b 4 c 7 - c 6 e 5 2 f 5 3 f 5 9 2 "   n a m e = " F i e l d   i n d e x "   t y p e = " S y s t e m . I n t 3 2 ,   m s c o r l i b ,   V e r s i o n = 4 . 0 . 0 . 0 ,   C u l t u r e = n e u t r a l ,   P u b l i c K e y T o k e n = b 7 7 a 5 c 5 6 1 9 3 4 e 0 8 9 "   o r d e r = " 9 9 9 "   k e y = " i n d e x "   v a l u e = " "   g r o u p O r d e r = " - 1 "   i s G e n e r a t e d = " f a l s e " / >  
                             < p a r a m e t e r   i d = " d 6 1 a e 4 8 0 - e c f 0 - 4 1 a 7 - 9 4 2 f - 3 1 4 1 5 3 4 7 f 9 0 4 "   n a m e = " P a r e n t   f i e l d   i n d e x "   t y p e = " S y s t e m . I n t 3 2 ,   m s c o r l i b ,   V e r s i o n = 4 . 0 . 0 . 0 ,   C u l t u r e = n e u t r a l ,   P u b l i c K e y T o k e n = b 7 7 a 5 c 5 6 1 9 3 4 e 0 8 9 "   o r d e r = " 9 9 9 "   k e y = " p a r e n t I n d e x "   v a l u e = " "   g r o u p O r d e r = " - 1 "   i s G e n e r a t e d = " f a l s e " / >  
                         < / p a r a m e t e r s >  
                     < / c o n t e n t C o n t r o l >  
                     < c o n t e n t C o n t r o l   i d = " 1 6 c 6 c b b d - 6 1 f 1 - 4 1 1 f - a b 7 e - 2 9 f 0 a b b 2 e 5 6 3 "   n a m e = " F o o t e r   T e x t . T e x t   ( T e m p l a t e ) "   a s s e m b l y = " I p h e l i o n . O u t l i n e . P o w e r P o i n t . d l l "   t y p e = " I p h e l i o n . O u t l i n e . P o w e r P o i n t . R e n d e r e r s . X m l F o r m a t t e d T e x t R e n d e r e r "   o r d e r = " 3 "   a c t i v e = " t r u e "   e n t i t y I d = " a d e 4 a 4 5 4 - e 7 d d - 4 5 b f - a 2 1 9 - 2 b 5 9 a b 9 f 2 4 1 4 "   f i e l d I d = " 9 0 b 0 3 9 7 8 - e 2 1 7 - 4 e 3 2 - a 4 f e - a 3 2 c b a 5 7 d 1 8 6 "   p a r e n t I d = " 0 0 0 0 0 0 0 0 - 0 0 0 0 - 0 0 0 0 - 0 0 0 0 - 0 0 0 0 0 0 0 0 0 0 0 0 "   l e v e l O r d e r = " 1 0 0 "   c o n t r o l T y p e = " p l a i n T e x t "   c o n t r o l E d i t T y p e = " i n l i n e "   e n c l o s i n g B o o k m a r k = " f a l s e "   f o r m a t = " I F ( { C o v e r   T e x t   L i g h t   o r   D a r k . S e l e c t e d   I t e m s } = { L a b e l s . L i g h t } , & # x A ;   R E P L A C E ( & # x A ;   & q u o t ; & l t ; f o n t   c o l o u r = * 2 5 5 , 2 5 5 , 2 5 5 * & g t ; & q u o t ;   & a m p ;   & # x A ;     I F N O T E M P T Y ( { F o o t e r   T e x t . T e x t } , & # x A ;     { F o o t e r   T e x t . T e x t }   & a m p ;   & q u o t ;   |   & q u o t ;   & a m p ;   { D a t e . D a t e } , & # x A ;     { D a t e . D a t e } & # x A ; )   & a m p ;     & q u o t ; & l t ; / f o n t & g t ; & q u o t ;   , & # x A ;   & q u o t ; * & q u o t ; , & # x A ;   C H A R ( 3 4 ) , & # x A ;   t r u e ) & # x A ; , I F N O T E M P T Y ( { F o o t e r   T e x t . T e x t } , & # x A ;   { F o o t e r   T e x t . T e x t }   & a m p ;   & q u o t ;   |   & q u o t ;   & a m p ;   { D a t e . D a t e } , & # x A ;   { D a t e . D a t e } & # x A ; ) ) & # x A ; & # x A ; & # x A ; "   f o r m a t E v a l u a t o r T y p e = " e x p r e s s i o n "   t e x t C a s e = " i g n o r e C a s e "   r e m o v e C o n t r o l = " f a l s e "   i g n o r e F o r m a t I f E m p t y = " f a l s e " >  
                         < p a r a m e t e r s >  
                             < p a r a m e t e r   i d = " b 1 0 4 0 9 4 6 - 1 2 5 9 - 4 f c 7 - 9 2 3 2 - a f 2 b 5 7 e 5 f c e b "   n a m e = " D e l e t e   i f   e m p t y "   t y p e = " S y s t e m . B o o l e a n ,   m s c o r l i b ,   V e r s i o n = 4 . 0 . 0 . 0 ,   C u l t u r e = n e u t r a l ,   P u b l i c K e y T o k e n = b 7 7 a 5 c 5 6 1 9 3 4 e 0 8 9 "   o r d e r = " 9 9 9 "   k e y = " d e l e t e I f E m p t y "   v a l u e = " F a l s e "   g r o u p O r d e r = " - 1 "   i s G e n e r a t e d = " f a l s e " / >  
                             < p a r a m e t e r   i d = " 8 a 5 1 5 9 1 e - 5 3 e d - 4 2 c 6 - 8 0 9 6 - f 5 c 0 5 3 5 3 d f c d "   n a m e = " F i e l d   i n d e x "   t y p e = " S y s t e m . I n t 3 2 ,   m s c o r l i b ,   V e r s i o n = 4 . 0 . 0 . 0 ,   C u l t u r e = n e u t r a l ,   P u b l i c K e y T o k e n = b 7 7 a 5 c 5 6 1 9 3 4 e 0 8 9 "   o r d e r = " 9 9 9 "   k e y = " i n d e x "   v a l u e = " "   g r o u p O r d e r = " - 1 "   i s G e n e r a t e d = " f a l s e " / >  
                             < p a r a m e t e r   i d = " f 7 1 d 9 5 d 5 - a f e b - 4 2 0 2 - 9 3 4 c - 1 0 a e d 2 0 7 7 9 d 0 "   n a m e = " P a r e n t   f i e l d   i n d e x "   t y p e = " S y s t e m . I n t 3 2 ,   m s c o r l i b ,   V e r s i o n = 4 . 0 . 0 . 0 ,   C u l t u r e = n e u t r a l ,   P u b l i c K e y T o k e n = b 7 7 a 5 c 5 6 1 9 3 4 e 0 8 9 "   o r d e r = " 9 9 9 "   k e y = " p a r e n t I n d e x "   v a l u e = " "   g r o u p O r d e r = " - 1 "   i s G e n e r a t e d = " f a l s e " / >  
                         < / p a r a m e t e r s >  
                     < / c o n t e n t C o n t r o l >  
                     < c o n t e n t C o n t r o l   i d = " 8 0 2 8 7 f 2 6 - a e 9 0 - 4 3 7 7 - 8 2 4 6 - d 8 d 2 1 6 b 0 4 8 1 8 "   n a m e = " L o g o "   a s s e m b l y = " I p h e l i o n . O u t l i n e . P o w e r P o i n t . d l l "   t y p e = " I p h e l i o n . O u t l i n e . P o w e r P o i n t . R e n d e r e r s . I m a g e R e n d e r e r "   o r d e r = " 3 "   a c t i v e = " t r u e "   e n t i t y I d = " 3 a b 8 2 f 1 2 - 1 4 2 6 - 4 e 6 5 - a 3 9 d - b 2 0 2 d c 1 7 a c c d "   f i e l d I d = " 8 1 e 3 e 9 e a - 9 b 6 0 - 4 9 7 8 - a 8 8 a - e 3 d d b 2 6 9 6 2 1 7 "   p a r e n t I d = " 0 0 0 0 0 0 0 0 - 0 0 0 0 - 0 0 0 0 - 0 0 0 0 - 0 0 0 0 0 0 0 0 0 0 0 0 "   l e v e l O r d e r = " 1 0 0 "   c o n t r o l T y p e = " p l a i n T e x t "   c o n t r o l E d i t T y p e = " i n l i n e "   e n c l o s i n g B o o k m a r k = " f a l s e "   f o r m a t = " { L a b e l s . F i l e   P a t h s - L o g o s   P P T }   & a m p ;   & q u o t ; P P T _ 1 6 x 9 \ & q u o t ;   & a m p ; & # x A ; & # x A ; I F ( & # x A ;   O R ( { O v e r r i d e   l o g o . V a l u e   F i e l d } =   T r u e ,   & # x A ;     F I R S T N O T E M P T Y ( & # x A ;                   S P L I T ( { O f f i c e . S e t t i n g s } , 4 , f a l s e , & q u o t ; , & q u o t ; ) , & # x A ;                   S P L I T ( { C o u n t r y . S e t t i n g s } , 4 , f a l s e , & q u o t ; , & q u o t ; ) & # x A ;             ) = & q u o t ; S P E C E N T & q u o t ;   ) = T r u e , & # x A ; & # x A ;         I F ( { L o g o   L i g h t   o r   D a r k . S e l e c t e d   I t e m s }   =   { L a b e l s . L i g h t } , & # x A ;         & # x A ;           R E P L A C E ( { L a b e l s . L o g o   N a m e - P P T   H e a d e r   L i g h t } , & q u o t ; [ F I R M N A M E ] & q u o t ; , & # x A ;                 F I R S T N O T E M P T Y ( & # x A ;                     S P L I T ( { O f f i c e . S e t t i n g s } , 0 , f a l s e , & q u o t ; , & q u o t ; ) , & # x A ;                     S P L I T ( { C o u n t r y . S e t t i n g s } , 0 , f a l s e , & q u o t ; , & q u o t ; ) & # x A ;               ) , t r u e & # x A ;             ) , & # x A ;         & # x A ;           R E P L A C E ( { L a b e l s . L o g o   N a m e - P P T   H e a d e r   D a r k } , & q u o t ; [ F I R M N A M E ] & q u o t ; , & # x A ;                 F I R S T N O T E M P T Y ( & # x A ;                     S P L I T ( { O f f i c e . S e t t i n g s } , 0 , f a l s e , & q u o t ; , & q u o t ; ) , & # x A ;                     S P L I T ( { C o u n t r y . S e t t i n g s } , 0 , f a l s e , & q u o t ; , & q u o t ; ) & # x A ;               ) , t r u e & # x A ;             ) & # x A ;         ) , & # x A ;   I F ( { L o g o   L i g h t   o r   D a r k . S e l e c t e d   I t e m s }   =   { L a b e l s . L i g h t } , & # x A ;     R E P L A C E ( F I E L D V A L U E ( & q u o t ; L a b e l s . L o g o   N a m e - P P T   H e a d e r   & q u o t ;   & a m p ;   { L a b e l s . L i g h t }   ) , & q u o t ; [ F I R M N A M E ] & q u o t ; , { L a b e l s . P i t c h   L o g o   C M S } , t r u e ) , & # x A ;     R E P L A C E ( F I E L D V A L U E ( & q u o t ; L a b e l s . L o g o   N a m e - P P T   H e a d e r   & q u o t ;   & a m p ;   { L a b e l s . D a r k }   ) , & q u o t ; [ F I R M N A M E ] & q u o t ; , { L a b e l s . P i t c h   L o g o   C M S } , t r u e ) & # x A ;   )   & # x A ; ) "   f o r m a t E v a l u a t o r T y p e = " e x p r e s s i o n "   t e x t C a s e = " i g n o r e C a s e "   r e m o v e C o n t r o l = " f a l s e "   i g n o r e F o r m a t I f E m p t y = " f a l s e " >  
                         < p a r a m e t e r s >  
                             < p a r a m e t e r   i d = " c e 6 6 3 d 8 4 - 3 6 4 7 - 4 7 7 c - b 8 4 5 - 7 5 c 7 c 7 f 1 e a 9 9 "   n a m e = " U n i t   t y p e "   t y p e = " I p h e l i o n . O u t l i n e . C o r e . E n t i t i e s . U n i t T y p e ,   I p h e l i o n . O u t l i n e . C o r e ,   V e r s i o n = 1 . 8 . 1 . 1 1 ,   C u l t u r e = n e u t r a l ,   P u b l i c K e y T o k e n = n u l l "   o r d e r = " 1 "   k e y = " u n i t T y p e T y p e "   v a l u e = " C e n t i m e t e r s "   g r o u p = " S i z e "   g r o u p O r d e r = " - 1 "   i s G e n e r a t e d = " f a l s e " / >  
                             < p a r a m e t e r   i d = " b 6 4 e 2 5 d 1 - 8 7 f a - 4 e 0 3 - 8 7 6 7 - d 8 1 c 5 0 a 0 2 e 6 7 "   n a m e = " Z   o r d e r "   t y p e = " I p h e l i o n . O u t l i n e . P o w e r P o i n t . R e n d e r e r s . Z O r d e r ,   I p h e l i o n . O u t l i n e . P o w e r P o i n t ,   V e r s i o n = 1 . 8 . 1 . 1 1 ,   C u l t u r e = n e u t r a l ,   P u b l i c K e y T o k e n = n u l l "   o r d e r = " 4 "   k e y = " z O r d e r "   v a l u e = " B r i n g T o F r o n t "   g r o u p = " P o s i t i o n "   g r o u p O r d e r = " - 1 "   i s G e n e r a t e d = " f a l s e " / >  
                             < p a r a m e t e r   i d = " 7 0 8 9 6 a 1 7 - 6 c 2 9 - 4 3 a 6 - 8 9 5 e - 0 e 4 1 2 3 a f 1 3 8 0 "   n a m e = " C r o p   t y p e "   t y p e = " I p h e l i o n . O u t l i n e . P o w e r P o i n t . R e n d e r e r s . C r o p T y p e ,   I p h e l i o n . O u t l i n e . P o w e r P o i n t ,   V e r s i o n = 1 . 8 . 1 . 1 1 ,   C u l t u r e = n e u t r a l ,   P u b l i c K e y T o k e n = n u l l "   o r d e r = " 9 9 9 "   k e y = " c r o p T y p e "   v a l u e = " 0 "   g r o u p O r d e r = " - 1 "   i s G e n e r a t e d = " f a l s e " / >  
                             < p a r a m e t e r   i d = " 5 9 f f a c 1 c - 0 e c f - 4 a 0 0 - 9 6 1 3 - b a f f 3 c c f 0 0 b 7 "   n a m e = " D e l e t e   i f   e m p t y "   t y p e = " S y s t e m . B o o l e a n ,   m s c o r l i b ,   V e r s i o n = 4 . 0 . 0 . 0 ,   C u l t u r e = n e u t r a l ,   P u b l i c K e y T o k e n = b 7 7 a 5 c 5 6 1 9 3 4 e 0 8 9 "   o r d e r = " 9 9 9 "   k e y = " d e l e t e I f E m p t y "   v a l u e = " F a l s e "   g r o u p O r d e r = " - 1 "   i s G e n e r a t e d = " f a l s e " / >  
                             < p a r a m e t e r   i d = " b 3 3 2 2 6 f 0 - 8 3 2 3 - 4 e 2 9 - a a 3 f - b e 3 a 1 b c a 7 5 2 1 "   n a m e = " F i e l d   i n d e x "   t y p e = " S y s t e m . I n t 3 2 ,   m s c o r l i b ,   V e r s i o n = 4 . 0 . 0 . 0 ,   C u l t u r e = n e u t r a l ,   P u b l i c K e y T o k e n = b 7 7 a 5 c 5 6 1 9 3 4 e 0 8 9 "   o r d e r = " 9 9 9 "   k e y = " i n d e x "   v a l u e = " "   g r o u p O r d e r = " - 1 "   i s G e n e r a t e d = " f a l s e " / >  
                             < p a r a m e t e r   i d = " d 8 b 2 1 0 b a - e 5 8 d - 4 e 0 f - 9 8 9 1 - e a 7 0 c b 9 3 3 7 f b "   n a m e = " H e i g h t "   t y p e = " S y s t e m . S i n g l e ,   m s c o r l i b ,   V e r s i o n = 4 . 0 . 0 . 0 ,   C u l t u r e = n e u t r a l ,   P u b l i c K e y T o k e n = b 7 7 a 5 c 5 6 1 9 3 4 e 0 8 9 "   o r d e r = " 9 9 9 "   k e y = " h e i g h t "   v a l u e = " 2 . 8 3 "   g r o u p = " S i z e "   g r o u p O r d e r = " - 1 "   i s G e n e r a t e d = " t r u e " / >  
                             < p a r a m e t e r   i d = " c 0 6 4 0 a 8 a - e 0 4 8 - 4 c d 9 - 9 8 3 7 - 1 5 c 0 0 e 5 f 9 e 7 8 "   n a m e = " L o c k   a s p e c t   r a t i o "   t y p e = " S y s t e m . B o o l e a n ,   m s c o r l i b ,   V e r s i o n = 4 . 0 . 0 . 0 ,   C u l t u r e = n e u t r a l ,   P u b l i c K e y T o k e n = b 7 7 a 5 c 5 6 1 9 3 4 e 0 8 9 "   o r d e r = " 9 9 9 "   k e y = " l o c k A s p e c t R a t i o "   v a l u e = " T r u e "   g r o u p O r d e r = " - 1 "   i s G e n e r a t e d = " f a l s e " / >  
                             < p a r a m e t e r   i d = " f 3 b 3 4 2 a e - 9 1 a 3 - 4 0 1 9 - 8 9 0 0 - 6 1 0 4 d 3 3 5 6 c e 1 "   n a m e = " R e t a i n   s h a p e   s e t t i n g s "   t y p e = " S y s t e m . B o o l e a n ,   m s c o r l i b ,   V e r s i o n = 4 . 0 . 0 . 0 ,   C u l t u r e = n e u t r a l ,   P u b l i c K e y T o k e n = b 7 7 a 5 c 5 6 1 9 3 4 e 0 8 9 "   o r d e r = " 9 9 9 "   k e y = " r e t a i n S h a p e S e t t i n g s "   v a l u e = " F a l s e "   g r o u p O r d e r = " - 1 "   i s G e n e r a t e d = " f a l s e " / >  
                             < p a r a m e t e r   i d = " 1 d 5 4 a f a 9 - a b 6 f - 4 6 e 0 - a a f e - b 1 f a f 7 1 2 e f 7 f "   n a m e = " W i d t h "   t y p e = " S y s t e m . S i n g l e ,   m s c o r l i b ,   V e r s i o n = 4 . 0 . 0 . 0 ,   C u l t u r e = n e u t r a l ,   P u b l i c K e y T o k e n = b 7 7 a 5 c 5 6 1 9 3 4 e 0 8 9 "   o r d e r = " 9 9 9 "   k e y = " w i d t h "   v a l u e = " 3 0 . 4 8 "   g r o u p = " S i z e "   g r o u p O r d e r = " - 1 "   i s G e n e r a t e d = " t r u e " / >  
                         < / p a r a m e t e r s >  
                     < / c o n t e n t C o n t r o l >  
                 < / c o n t e n t C o n t r o l s >  
                 < q u e s t i o n s   x m l n s = " h t t p : / / i p h e l i o n . c o m / w o r d / o u t l i n e / " >  
                     < q u e s t i o n   i d = " 0 4 d 7 9 8 8 f - 0 5 1 c - 4 b f 5 - a c 7 4 - 0 4 4 e 4 e 6 5 9 b 8 2 "   n a m e = " I m a g e "   a s s e m b l y = " I p h e l i o n . O u t l i n e . C o n t r o l s . d l l "   t y p e = " I p h e l i o n . O u t l i n e . C o n t r o l s . Q u e s t i o n C o n t r o l s . V i e w M o d e l s . I m a g e L i s t V i e w M o d e l "   o r d e r = " 0 "   a c t i v e = " t r u e "   g r o u p = " & l t ; D e f a u l t & g t ; "   r e s u l t T y p e = " s i n g l e "   d i s p l a y T y p e = " A l l "   p a g e C o l u m n S p a n = " c o l u m n S p a n 6 "   p a r e n t I d = " 0 0 0 0 0 0 0 0 - 0 0 0 0 - 0 0 0 0 - 0 0 0 0 - 0 0 0 0 0 0 0 0 0 0 0 0 " >  
                         < p a r a m e t e r s >  
                             < p a r a m e t e r   i d = " 1 6 b 7 5 9 7 f - 5 0 0 0 - 4 2 2 a - a b f 3 - 8 9 e 3 c d 6 2 2 b 9 9 "   n a m e = " A l l o w   u n s e l e c t   l a s t   i t e m "   t y p e = " S y s t e m . B o o l e a n ,   m s c o r l i b ,   V e r s i o n = 4 . 0 . 0 . 0 ,   C u l t u r e = n e u t r a l ,   P u b l i c K e y T o k e n = b 7 7 a 5 c 5 6 1 9 3 4 e 0 8 9 "   o r d e r = " 9 9 9 "   k e y = " u n s e l e c t L a s t "   v a l u e = " T r u e "   g r o u p O r d e r = " - 1 "   i s G e n e r a t e d = " f a l s e " / >  
                             < p a r a m e t e r   i d = " 1 3 5 6 8 6 c f - 9 a 5 3 - 4 1 e a - b a 6 e - 8 d e 0 4 6 b 5 b 6 8 6 "   n a m e = " D e f a u l t   z o o m "   t y p e = " S y s t e m . I n t 3 2 ,   m s c o r l i b ,   V e r s i o n = 4 . 0 . 0 . 0 ,   C u l t u r e = n e u t r a l ,   P u b l i c K e y T o k e n = b 7 7 a 5 c 5 6 1 9 3 4 e 0 8 9 "   o r d e r = " 9 9 9 "   k e y = " z o o m "   v a l u e = " "   g r o u p O r d e r = " - 1 "   i s G e n e r a t e d = " f a l s e " / >  
                             < p a r a m e t e r   i d = " e f 3 c 6 4 b 1 - c 0 5 8 - 4 a 5 a - 8 6 6 f - 3 4 7 0 d 1 2 5 6 3 c f "   n a m e = " H e i g h t "   t y p e = " S y s t e m . I n t 3 2 ,   m s c o r l i b ,   V e r s i o n = 4 . 0 . 0 . 0 ,   C u l t u r e = n e u t r a l ,   P u b l i c K e y T o k e n = b 7 7 a 5 c 5 6 1 9 3 4 e 0 8 9 "   o r d e r = " 9 9 9 "   k e y = " h e i g h t "   v a l u e = " 3 8 0 "   g r o u p O r d e r = " - 1 "   i s G e n e r a t e d = " f a l s e " / >  
                             < p a r a m e t e r   i d = " 3 e e e 8 e 2 6 - 1 5 7 6 - 4 6 c b - 8 e 1 1 - a 1 a e 0 4 1 6 5 8 5 c "   n a m e = " H i d e   f i l e   e x t e n s i o n "   t y p e = " S y s t e m . B o o l e a n ,   m s c o r l i b ,   V e r s i o n = 4 . 0 . 0 . 0 ,   C u l t u r e = n e u t r a l ,   P u b l i c K e y T o k e n = b 7 7 a 5 c 5 6 1 9 3 4 e 0 8 9 "   o r d e r = " 9 9 9 "   k e y = " h i d e F i l e E x t "   v a l u e = " F a l s e "   g r o u p O r d e r = " - 1 "   i s G e n e r a t e d = " f a l s e " / >  
                             < p a r a m e t e r   i d = " 1 7 a 4 e 9 0 4 - 3 8 e c - 4 7 d f - a 6 3 b - 7 6 c 9 5 8 3 1 f 1 b b "   n a m e = " I m a g e s   f o l d e r "   t y p e = " S y s t e m . S t r i n g ,   m s c o r l i b ,   V e r s i o n = 4 . 0 . 0 . 0 ,   C u l t u r e = n e u t r a l ,   P u b l i c K e y T o k e n = b 7 7 a 5 c 5 6 1 9 3 4 e 0 8 9 "   o r d e r = " 9 9 9 "   k e y = " i m a g e s F o l d e r "   v a l u e = " & l t ; ? x m l   v e r s i o n = & q u o t ; 1 . 0 & q u o t ;   e n c o d i n g = & q u o t ; u t f - 1 6 & q u o t ; ? & g t ; & # x A ; & l t ; f o r m a t S t r i n g   x m l n s : x s d = & q u o t ; h t t p : / / w w w . w 3 . o r g / 2 0 0 1 / X M L S c h e m a & q u o t ;   x m l n s : x s i = & q u o t ; h t t p : / / w w w . w 3 . o r g / 2 0 0 1 / X M L S c h e m a - i n s t a n c e & q u o t ; & g t ; & # x A ;     & l t ; t y p e & g t ; e x p r e s s i o n & l t ; / t y p e & g t ; & # x A ;     & l t ; t e x t & g t ; { L a b e l s . F i l e   P a t h s - R e s o u r c e s   F o l d e r } & a m p ; a m p ; { L a b e l s . F i l e   P a t h s - C o v e r   I m a g e s   P P T } & a m p ; a m p ; & q u o t ; \ 1 6 _ 9 & q u o t ; & l t ; / t e x t & g t ; & # x A ; & l t ; / f o r m a t S t r i n g & g t ; "   a r g u m e n t = " F o r m a t S t r i n g "   g r o u p O r d e r = " - 1 "   i s G e n e r a t e d = " f a l s e " / >  
                             < p a r a m e t e r   i d = " 1 5 2 8 8 c c d - 4 0 0 1 - 4 2 b 7 - b 3 9 2 - e a 7 a a 9 f f a a 0 a "   n a m e = " M a x   s e l e c t i o n s "   t y p e = " S y s t e m . I n t 3 2 ,   m s c o r l i b ,   V e r s i o n = 4 . 0 . 0 . 0 ,   C u l t u r e = n e u t r a l ,   P u b l i c K e y T o k e n = b 7 7 a 5 c 5 6 1 9 3 4 e 0 8 9 "   o r d e r = " 9 9 9 "   k e y = " m a x S e l e c t e d "   v a l u e = " 1 "   g r o u p O r d e r = " - 1 "   i s G e n e r a t e d = " f a l s e " / >  
                             < p a r a m e t e r   i d = " a 0 9 1 1 b 4 4 - 8 0 4 b - 4 b 0 a - a 2 2 c - 2 9 9 4 d f e a 0 2 a 1 "   n a m e = " M i n   s e l e c t i o n s "   t y p e = " S y s t e m . I n t 3 2 ,   m s c o r l i b ,   V e r s i o n = 4 . 0 . 0 . 0 ,   C u l t u r e = n e u t r a l ,   P u b l i c K e y T o k e n = b 7 7 a 5 c 5 6 1 9 3 4 e 0 8 9 "   o r d e r = " 9 9 9 "   k e y = " m i n S e l e c t e d "   v a l u e = " 0 "   g r o u p O r d e r = " - 1 "   i s G e n e r a t e d = " f a l s e " / >  
                             < p a r a m e t e r   i d = " 8 f 4 1 c 3 7 b - d 8 8 7 - 4 6 c 2 - b 3 f 1 - f 9 8 9 4 7 2 e b b f 1 "   n a m e = " U s e r   p r o m p t "   t y p e = " S y s t e m . S t r i n g ,   m s c o r l i b ,   V e r s i o n = 4 . 0 . 0 . 0 ,   C u l t u r e = n e u t r a l ,   P u b l i c K e y T o k e n = b 7 7 a 5 c 5 6 1 9 3 4 e 0 8 9 "   o r d e r = " 9 9 9 "   k e y = " p r o m p t "   v a l u e = " & l t ; ? x m l   v e r s i o n = & q u o t ; 1 . 0 & q u o t ;   e n c o d i n g = & q u o t ; u t f - 1 6 & q u o t ; ? & g t ; & # x A ; & l t ; u i L o c a l i z e d S t r i n g   x m l n s : x s d = & q u o t ; h t t p : / / w w w . w 3 . o r g / 2 0 0 1 / X M L S c h e m a & q u o t ;   x m l n s : x s i = & q u o t ; h t t p : / / w w w . w 3 . o r g / 2 0 0 1 / X M L S c h e m a - i n s t a n c e & q u o t ; & g t ; & # x A ;     & l t ; t y p e & g t ; f i x e d & l t ; / t y p e & g t ; & # x A ;     & l t ; t e x t & g t ; S e l e c t   a n   i m a g e   i f   y o u   d o   & # x A ; n o t   w a n t   a   p l a i n   c o v e r & l t ; / t e x t & g t ; & # x A ; & l t ; / u i L o c a l i z e d S t r i n g & g t ; "   a r g u m e n t = " U I L o c a l i z e d S t r i n g "   g r o u p O r d e r = " - 1 "   i s G e n e r a t e d = " f a l s e " / >  
                         < / p a r a m e t e r s >  
                     < / q u e s t i o n >  
                     < q u e s t i o n   i d = " 0 1 9 b a 9 c 6 - 7 d a a - 4 0 c d - 8 c c 5 - f a d 9 c a 4 1 6 5 3 2 "   n a m e = " T i t l e "   a s s e m b l y = " I p h e l i o n . O u t l i n e . C o n t r o l s . d l l "   t y p e = " I p h e l i o n . O u t l i n e . C o n t r o l s . Q u e s t i o n C o n t r o l s . V i e w M o d e l s . T e x t B o x V i e w M o d e l "   o r d e r = " 1 "   a c t i v e = " t r u e "   g r o u p = " & l t ; D e f a u l t & g t ; "   r e s u l t T y p e = " s i n g l e "   d i s p l a y T y p e = " A l l "   p a g e C o l u m n S p a n = " c o l u m n S p a n 6 "   p a r e n t I d = " 0 0 0 0 0 0 0 0 - 0 0 0 0 - 0 0 0 0 - 0 0 0 0 - 0 0 0 0 0 0 0 0 0 0 0 0 " >  
                         < p a r a m e t e r s >  
                             < p a r a m e t e r   i d = " 2 4 7 d a c 5 0 - 6 3 4 2 - 4 3 2 8 - 9 8 7 3 - 3 8 4 7 d 9 b 4 3 a c 5 "   n a m e = " A l l o w   r e t u r n "   t y p e = " S y s t e m . B o o l e a n ,   m s c o r l i b ,   V e r s i o n = 4 . 0 . 0 . 0 ,   C u l t u r e = n e u t r a l ,   P u b l i c K e y T o k e n = b 7 7 a 5 c 5 6 1 9 3 4 e 0 8 9 "   o r d e r = " 9 9 9 "   k e y = " m u l t i l i n e "   v a l u e = " F a l s e "   g r o u p O r d e r = " - 1 "   i s G e n e r a t e d = " f a l s e " / >  
                             < p a r a m e t e r   i d = " 5 b 4 6 8 0 7 b - 7 8 0 d - 4 a 2 f - 8 1 b 8 - 0 d b c e 3 f d a 3 6 8 "   n a m e = " H e i g h t "   t y p e = " S y s t e m . I n t 3 2 ,   m s c o r l i b ,   V e r s i o n = 4 . 0 . 0 . 0 ,   C u l t u r e = n e u t r a l ,   P u b l i c K e y T o k e n = b 7 7 a 5 c 5 6 1 9 3 4 e 0 8 9 "   o r d e r = " 9 9 9 "   k e y = " h e i g h t "   v a l u e = " "   g r o u p O r d e r = " - 1 "   i s G e n e r a t e d = " f a l s e " / >  
                             < p a r a m e t e r   i d = " 8 1 2 9 4 4 3 0 - 3 8 f 9 - 4 f b b - b 9 c 8 - 0 3 4 8 6 2 3 4 e 8 2 7 "   n a m e = " M a x   l e n g t h "   t y p e = " S y s t e m . N u l l a b l e ` 1 [ [ S y s t e m . I n t 3 2 ,   m s c o r l i b ,   V e r s i o n = 4 . 0 . 0 . 0 ,   C u l t u r e = n e u t r a l ,   P u b l i c K e y T o k e n = b 7 7 a 5 c 5 6 1 9 3 4 e 0 8 9 ] ] ,   m s c o r l i b ,   V e r s i o n = 4 . 0 . 0 . 0 ,   C u l t u r e = n e u t r a l ,   P u b l i c K e y T o k e n = b 7 7 a 5 c 5 6 1 9 3 4 e 0 8 9 "   o r d e r = " 9 9 9 "   k e y = " m a x L e n g t h "   v a l u e = " "   g r o u p O r d e r = " - 1 "   i s G e n e r a t e d = " f a l s e " / >  
                             < p a r a m e t e r   i d = " d 8 e e 2 5 4 6 - e 6 1 4 - 4 e 7 f - 9 8 3 0 - 8 0 d 1 d a b b 4 5 0 3 "   n a m e = " R e m e m b e r   l a s t   v a l u e "   t y p e = " S y s t e m . B o o l e a n ,   m s c o r l i b ,   V e r s i o n = 4 . 0 . 0 . 0 ,   C u l t u r e = n e u t r a l ,   P u b l i c K e y T o k e n = b 7 7 a 5 c 5 6 1 9 3 4 e 0 8 9 "   o r d e r = " 9 9 9 "   k e y = " r e m e m b e r L a s t V a l u e "   v a l u e = " F a l s e "   g r o u p O r d e r = " - 1 "   i s G e n e r a t e d = " f a l s e " / >  
                             < p a r a m e t e r   i d = " f f f c 4 5 2 c - 6 0 8 a - 4 9 7 e - b b e 0 - 3 b f 1 e 9 b 1 2 a c 0 "   n a m e = " R e q u i r e d   f i e l d "   t y p e = " S y s t e m . B o o l e a n ,   m s c o r l i b ,   V e r s i o n = 4 . 0 . 0 . 0 ,   C u l t u r e = n e u t r a l ,   P u b l i c K e y T o k e n = b 7 7 a 5 c 5 6 1 9 3 4 e 0 8 9 "   o r d e r = " 9 9 9 "   k e y = " r e q u i r e d "   v a l u e = " F a l s e "   g r o u p O r d e r = " - 1 "   i s G e n e r a t e d = " f a l s e " / >  
                             < p a r a m e t e r   i d = " d 5 6 1 6 c 6 b - 4 b 3 4 - 4 0 3 e - 9 2 5 b - 4 1 e 2 c 4 d f a c 2 3 "   n a m e = " S e p a r a t e   l i n e s "   t y p e = " S y s t e m . B o o l e a n ,   m s c o r l i b ,   V e r s i o n = 4 . 0 . 0 . 0 ,   C u l t u r e = n e u t r a l ,   P u b l i c K e y T o k e n = b 7 7 a 5 c 5 6 1 9 3 4 e 0 8 9 "   o r d e r = " 9 9 9 "   k e y = " s p l i t L i n e s "   v a l u e = " F a l s e "   g r o u p O r d e r = " - 1 "   i s G e n e r a t e d = " f a l s e " / >  
                             < p a r a m e t e r   i d = " 4 8 a b 0 1 9 6 - 6 a d 6 - 4 9 8 e - a c 1 6 - f 4 a 2 2 f 3 7 a c 8 6 "   n a m e = " U s e r   p r o m p t "   t y p e = " S y s t e m . S t r i n g ,   m s c o r l i b ,   V e r s i o n = 4 . 0 . 0 . 0 ,   C u l t u r e = n e u t r a l ,   P u b l i c K e y T o k e n = b 7 7 a 5 c 5 6 1 9 3 4 e 0 8 9 "   o r d e r = " 9 9 9 "   k e y = " p r o m p t "   v a l u e = " & l t ; ? x m l   v e r s i o n = & q u o t ; 1 . 0 & q u o t ;   e n c o d i n g = & q u o t ; u t f - 1 6 & q u o t ; ? & g t ; & # x A ; & l t ; u i L o c a l i z e d S t r i n g   x m l n s : x s i = & q u o t ; h t t p : / / w w w . w 3 . o r g / 2 0 0 1 / X M L S c h e m a - i n s t a n c e & q u o t ;   x m l n s : x s d = & q u o t ; h t t p : / / w w w . w 3 . o r g / 2 0 0 1 / X M L S c h e m a & q u o t ; & g t ; & # x A ;     & l t ; t y p e & g t ; l a b e l & l t ; / t y p e & g t ; & # x A ;     & l t ; t e x t & g t ; W i z a r d   C o m m o n - T i t l e & l t ; / t e x t & g t ; & # x A ; & l t ; / u i L o c a l i z e d S t r i n g & g t ; "   a r g u m e n t = " U I L o c a l i z e d S t r i n g "   g r o u p O r d e r = " - 1 "   i s G e n e r a t e d = " f a l s e " / >  
                             < p a r a m e t e r   i d = " 7 d 4 e 3 0 4 a - 0 4 1 4 - 4 5 e 4 - 8 7 0 2 - 0 d 5 d d 2 4 b 3 6 8 f "   n a m e = " W i d t h   t y p e "   t y p e = " I p h e l i o n . O u t l i n e . M o d e l . I n t e r f a c e s . Q u e s t i o n C o n t r o l L a y o u t ,   I p h e l i o n . O u t l i n e . M o d e l ,   V e r s i o n = 1 . 8 . 1 . 1 1 ,   C u l t u r e = n e u t r a l ,   P u b l i c K e y T o k e n = n u l l "   o r d e r = " 9 9 9 "   k e y = " l a y o u t "   v a l u e = " F u l l "   g r o u p O r d e r = " - 1 "   i s G e n e r a t e d = " f a l s e " / >  
                             < p a r a m e t e r   i d = " 5 b c 1 c 4 e 9 - 6 6 0 f - 4 b 9 4 - 8 6 8 b - b f d b 5 1 3 1 f 1 1 a "   n a m e = " W r a p   t e x t "   t y p e = " S y s t e m . B o o l e a n ,   m s c o r l i b ,   V e r s i o n = 4 . 0 . 0 . 0 ,   C u l t u r e = n e u t r a l ,   P u b l i c K e y T o k e n = b 7 7 a 5 c 5 6 1 9 3 4 e 0 8 9 "   o r d e r = " 9 9 9 "   k e y = " w r a p T e x t "   v a l u e = " T r u e "   g r o u p O r d e r = " - 1 "   i s G e n e r a t e d = " f a l s e " / >  
                         < / p a r a m e t e r s >  
                     < / q u e s t i o n >  
                     < q u e s t i o n   i d = " 0 e e 6 b c 4 1 - d d 1 6 - 4 a 7 6 - a d 5 a - 5 f 4 4 1 a 6 7 c 0 5 1 "   n a m e = " S u b t i t l e "   a s s e m b l y = " I p h e l i o n . O u t l i n e . C o n t r o l s . d l l "   t y p e = " I p h e l i o n . O u t l i n e . C o n t r o l s . Q u e s t i o n C o n t r o l s . V i e w M o d e l s . T e x t B o x V i e w M o d e l "   o r d e r = " 2 "   a c t i v e = " t r u e "   g r o u p = " & l t ; D e f a u l t & g t ; "   r e s u l t T y p e = " s i n g l e "   d i s p l a y T y p e = " A l l "   p a g e C o l u m n S p a n = " c o l u m n S p a n 6 "   p a r e n t I d = " 0 0 0 0 0 0 0 0 - 0 0 0 0 - 0 0 0 0 - 0 0 0 0 - 0 0 0 0 0 0 0 0 0 0 0 0 " >  
                         < p a r a m e t e r s >  
                             < p a r a m e t e r   i d = " 8 6 0 6 0 9 9 4 - 1 3 f 9 - 4 6 2 6 - 9 7 a 6 - c 6 c 0 2 3 c e d 6 b 0 "   n a m e = " A l l o w   r e t u r n "   t y p e = " S y s t e m . B o o l e a n ,   m s c o r l i b ,   V e r s i o n = 4 . 0 . 0 . 0 ,   C u l t u r e = n e u t r a l ,   P u b l i c K e y T o k e n = b 7 7 a 5 c 5 6 1 9 3 4 e 0 8 9 "   o r d e r = " 9 9 9 "   k e y = " m u l t i l i n e "   v a l u e = " F a l s e "   g r o u p O r d e r = " - 1 "   i s G e n e r a t e d = " f a l s e " / >  
                             < p a r a m e t e r   i d = " 7 b 3 3 4 9 7 d - a 2 7 f - 4 6 4 4 - b 3 0 7 - 4 d 1 2 f b 5 c 6 6 9 0 "   n a m e = " H e i g h t "   t y p e = " S y s t e m . I n t 3 2 ,   m s c o r l i b ,   V e r s i o n = 4 . 0 . 0 . 0 ,   C u l t u r e = n e u t r a l ,   P u b l i c K e y T o k e n = b 7 7 a 5 c 5 6 1 9 3 4 e 0 8 9 "   o r d e r = " 9 9 9 "   k e y = " h e i g h t "   v a l u e = " "   g r o u p O r d e r = " - 1 "   i s G e n e r a t e d = " f a l s e " / >  
                             < p a r a m e t e r   i d = " 3 0 b 3 f 4 5 c - 7 9 c 5 - 4 f 5 7 - a c 2 9 - 0 9 8 6 5 8 5 3 8 e 5 a "   n a m e = " M a x   l e n g t h "   t y p e = " S y s t e m . N u l l a b l e ` 1 [ [ S y s t e m . I n t 3 2 ,   m s c o r l i b ,   V e r s i o n = 4 . 0 . 0 . 0 ,   C u l t u r e = n e u t r a l ,   P u b l i c K e y T o k e n = b 7 7 a 5 c 5 6 1 9 3 4 e 0 8 9 ] ] ,   m s c o r l i b ,   V e r s i o n = 4 . 0 . 0 . 0 ,   C u l t u r e = n e u t r a l ,   P u b l i c K e y T o k e n = b 7 7 a 5 c 5 6 1 9 3 4 e 0 8 9 "   o r d e r = " 9 9 9 "   k e y = " m a x L e n g t h "   v a l u e = " "   g r o u p O r d e r = " - 1 "   i s G e n e r a t e d = " f a l s e " / >  
                             < p a r a m e t e r   i d = " 1 3 c 2 3 7 1 6 - c b c 1 - 4 1 e d - 9 2 f e - c f 6 8 a 2 a 5 5 3 9 9 "   n a m e = " R e m e m b e r   l a s t   v a l u e "   t y p e = " S y s t e m . B o o l e a n ,   m s c o r l i b ,   V e r s i o n = 4 . 0 . 0 . 0 ,   C u l t u r e = n e u t r a l ,   P u b l i c K e y T o k e n = b 7 7 a 5 c 5 6 1 9 3 4 e 0 8 9 "   o r d e r = " 9 9 9 "   k e y = " r e m e m b e r L a s t V a l u e "   v a l u e = " F a l s e "   g r o u p O r d e r = " - 1 "   i s G e n e r a t e d = " f a l s e " / >  
                             < p a r a m e t e r   i d = " 6 e 5 4 9 8 b 9 - 8 e 3 7 - 4 e 2 8 - a f 6 2 - e 1 8 0 b 4 d 2 5 3 e 4 "   n a m e = " R e q u i r e d   f i e l d "   t y p e = " S y s t e m . B o o l e a n ,   m s c o r l i b ,   V e r s i o n = 4 . 0 . 0 . 0 ,   C u l t u r e = n e u t r a l ,   P u b l i c K e y T o k e n = b 7 7 a 5 c 5 6 1 9 3 4 e 0 8 9 "   o r d e r = " 9 9 9 "   k e y = " r e q u i r e d "   v a l u e = " F a l s e "   g r o u p O r d e r = " - 1 "   i s G e n e r a t e d = " f a l s e " / >  
                             < p a r a m e t e r   i d = " 3 c 6 f 1 b 5 5 - e f c f - 4 d 2 9 - 9 3 3 3 - 6 6 3 1 5 5 9 e 8 2 d b "   n a m e = " S e p a r a t e   l i n e s "   t y p e = " S y s t e m . B o o l e a n ,   m s c o r l i b ,   V e r s i o n = 4 . 0 . 0 . 0 ,   C u l t u r e = n e u t r a l ,   P u b l i c K e y T o k e n = b 7 7 a 5 c 5 6 1 9 3 4 e 0 8 9 "   o r d e r = " 9 9 9 "   k e y = " s p l i t L i n e s "   v a l u e = " F a l s e "   g r o u p O r d e r = " - 1 "   i s G e n e r a t e d = " f a l s e " / >  
                             < p a r a m e t e r   i d = " e 6 2 0 c f f 5 - b 0 9 7 - 4 7 f 9 - b e 7 7 - 3 8 8 c b e 7 c e 5 7 2 "   n a m e = " U s e r   p r o m p t "   t y p e = " S y s t e m . S t r i n g ,   m s c o r l i b ,   V e r s i o n = 4 . 0 . 0 . 0 ,   C u l t u r e = n e u t r a l ,   P u b l i c K e y T o k e n = b 7 7 a 5 c 5 6 1 9 3 4 e 0 8 9 "   o r d e r = " 9 9 9 "   k e y = " p r o m p t "   v a l u e = " & l t ; ? x m l   v e r s i o n = & q u o t ; 1 . 0 & q u o t ;   e n c o d i n g = & q u o t ; u t f - 1 6 & q u o t ; ? & g t ; & # x A ; & l t ; u i L o c a l i z e d S t r i n g   x m l n s : x s i = & q u o t ; h t t p : / / w w w . w 3 . o r g / 2 0 0 1 / X M L S c h e m a - i n s t a n c e & q u o t ;   x m l n s : x s d = & q u o t ; h t t p : / / w w w . w 3 . o r g / 2 0 0 1 / X M L S c h e m a & q u o t ; & g t ; & # x A ;     & l t ; t y p e & g t ; l a b e l & l t ; / t y p e & g t ; & # x A ;     & l t ; t e x t & g t ; W i z a r d   C o m m o n - S u b t i t l e & l t ; / t e x t & g t ; & # x A ; & l t ; / u i L o c a l i z e d S t r i n g & g t ; "   a r g u m e n t = " U I L o c a l i z e d S t r i n g "   g r o u p O r d e r = " - 1 "   i s G e n e r a t e d = " f a l s e " / >  
                             < p a r a m e t e r   i d = " 5 a a 8 3 5 a 8 - 2 5 9 c - 4 5 4 6 - a 7 d 8 - f 4 5 a a 2 f 7 9 9 d f "   n a m e = " W i d t h   t y p e "   t y p e = " I p h e l i o n . O u t l i n e . M o d e l . I n t e r f a c e s . Q u e s t i o n C o n t r o l L a y o u t ,   I p h e l i o n . O u t l i n e . M o d e l ,   V e r s i o n = 1 . 8 . 1 . 1 1 ,   C u l t u r e = n e u t r a l ,   P u b l i c K e y T o k e n = n u l l "   o r d e r = " 9 9 9 "   k e y = " l a y o u t "   v a l u e = " F u l l "   g r o u p O r d e r = " - 1 "   i s G e n e r a t e d = " f a l s e " / >  
                             < p a r a m e t e r   i d = " c c d 9 7 8 b c - 4 e 5 c - 4 1 6 c - b 3 a b - f 6 0 3 0 7 6 7 f d f 1 "   n a m e = " W r a p   t e x t "   t y p e = " S y s t e m . B o o l e a n ,   m s c o r l i b ,   V e r s i o n = 4 . 0 . 0 . 0 ,   C u l t u r e = n e u t r a l ,   P u b l i c K e y T o k e n = b 7 7 a 5 c 5 6 1 9 3 4 e 0 8 9 "   o r d e r = " 9 9 9 "   k e y = " w r a p T e x t "   v a l u e = " T r u e "   g r o u p O r d e r = " - 1 "   i s G e n e r a t e d = " f a l s e " / >  
                         < / p a r a m e t e r s >  
                     < / q u e s t i o n >  
                     < q u e s t i o n   i d = " 4 b 7 9 4 c 7 d - a 4 f d - 4 4 f c - b e 2 3 - d 3 c 5 9 9 7 e 2 b f 8 "   n a m e = " L o g o   L i g h t   o r   D a r k "   a s s e m b l y = " I p h e l i o n . O u t l i n e . C o n t r o l s . d l l "   t y p e = " I p h e l i o n . O u t l i n e . C o n t r o l s . Q u e s t i o n C o n t r o l s . V i e w M o d e l s . S e l e c t i o n L i s t V i e w M o d e l "   o r d e r = " 3 "   a c t i v e = " t r u e "   g r o u p = " & l t ; D e f a u l t & g t ; "   r e s u l t T y p e = " s i n g l e "   d i s p l a y T y p e = " A l l "   p a g e C o l u m n S p a n = " c o l u m n S p a n 3 "   p a r e n t I d = " 0 0 0 0 0 0 0 0 - 0 0 0 0 - 0 0 0 0 - 0 0 0 0 - 0 0 0 0 0 0 0 0 0 0 0 0 " >  
                         < p a r a m e t e r s >  
                             < p a r a m e t e r   i d = " 4 c 5 7 f 5 4 c - 0 f 3 c - 4 9 d 3 - 9 a a c - a 8 2 e 8 7 e 9 3 e 4 5 "   n a m e = " I t e m s   l i s t "   t y p e = " I p h e l i o n . O u t l i n e . M o d e l . E n t i t i e s . I n l i n e P a r a m e t e r E n t i t y C o l l e c t i o n ` 1 [ [ I p h e l i o n . O u t l i n e . M o d e l . E n t i t i e s . L o c a l i z e d K e y V a l u e P a r a m e t e r E n t i t y ,   I p h e l i o n . O u t l i n e . M o d e l ,   V e r s i o n = 1 . 8 . 1 . 1 1 ,   C u l t u r e = n e u t r a l ,   P u b l i c K e y T o k e n = n u l l ] ] ,   I p h e l i o n . O u t l i n e . M o d e l ,   V e r s i o n = 1 . 8 . 1 . 1 1 ,   C u l t u r e = n e u t r a l ,   P u b l i c K e y T o k e n = n u l l "   o r d e r = " 9 9 9 "   k e y = " i t e m L i s t "   v a l u e = " & l t ; ? x m l   v e r s i o n = & q u o t ; 1 . 0 & q u o t ;   e n c o d i n g = & q u o t ; u t f - 1 6 & q u o t ; ? & g t ; & # x A ; & l t ; X m l P a r a m e t e r   x m l n s : x s i = & q u o t ; h t t p : / / w w w . w 3 . o r g / 2 0 0 1 / X M L S c h e m a - i n s t a n c e & q u o t ;   x m l n s : x s d = & q u o t ; h t t p : / / w w w . w 3 . o r g / 2 0 0 1 / X M L S c h e m a & q u o t ; & g t ; & # x A ;     & l t ; p a r a m e t e r E n t i t i e s & g t ; & # x A ;         & l t ; p a r a m e t e r E n t i t y   x s i : t y p e = & q u o t ; L o c a l i z e d K e y V a l u e P a r a m e t e r E n t i t y & q u o t ;   k e y = & q u o t ; & a m p ; l t ; ? x m l   v e r s i o n = & a m p ; q u o t ; 1 . 0 & a m p ; q u o t ;   e n c o d i n g = & a m p ; q u o t ; u t f - 1 6 & a m p ; q u o t ; ? & a m p ; g t ; & a m p ; # x D ; & a m p ; # x A ; & a m p ; l t ; l o c a l i z e d S t r i n g   x m l n s : x s i = & a m p ; q u o t ; h t t p : / / w w w . w 3 . o r g / 2 0 0 1 / X M L S c h e m a - i n s t a n c e & a m p ; q u o t ;   x m l n s : x s d = & a m p ; q u o t ; h t t p : / / w w w . w 3 . o r g / 2 0 0 1 / X M L S c h e m a & a m p ; q u o t ; & a m p ; g t ; & a m p ; # x D ; & a m p ; # x A ;     & a m p ; l t ; t y p e & a m p ; g t ; l a b e l & a m p ; l t ; / t y p e & a m p ; g t ; & a m p ; # x D ; & a m p ; # x A ;     & a m p ; l t ; t e x t & a m p ; g t ; L i g h t & a m p ; l t ; / t e x t & a m p ; g t ; & a m p ; # x D ; & a m p ; # x A ; & a m p ; l t ; / l o c a l i z e d S t r i n g & a m p ; g t ; & q u o t ;   v a l u e = & q u o t ; & a m p ; l t ; ? x m l   v e r s i o n = & a m p ; q u o t ; 1 . 0 & a m p ; q u o t ;   e n c o d i n g = & a m p ; q u o t ; u t f - 1 6 & a m p ; q u o t ; ? & a m p ; g t ; & a m p ; # x D ; & a m p ; # x A ; & a m p ; l t ; l o c a l i z e d S t r i n g   x m l n s : x s i = & a m p ; q u o t ; h t t p : / / w w w . w 3 . o r g / 2 0 0 1 / X M L S c h e m a - i n s t a n c e & a m p ; q u o t ;   x m l n s : x s d = & a m p ; q u o t ; h t t p : / / w w w . w 3 . o r g / 2 0 0 1 / X M L S c h e m a & a m p ; q u o t ; & a m p ; g t ; & a m p ; # x D ; & a m p ; # x A ;     & a m p ; l t ; t y p e & a m p ; g t ; l a b e l & a m p ; l t ; / t y p e & a m p ; g t ; & a m p ; # x D ; & a m p ; # x A ;     & a m p ; l t ; t e x t & a m p ; g t ; L i g h t & a m p ; l t ; / t e x t & a m p ; g t ; & a m p ; # x D ; & a m p ; # x A ; & a m p ; l t ; / l o c a l i z e d S t r i n g & a m p ; g t ; & q u o t ;   i s S e l e c t e d = & q u o t ; t r u e & q u o t ;   i n v e r t F i e l d V a l u e = & q u o t ; f a l s e & q u o t ;   / & g t ; & # x A ;         & l t ; p a r a m e t e r E n t i t y   x s i : t y p e = & q u o t ; L o c a l i z e d K e y V a l u e P a r a m e t e r E n t i t y & q u o t ;   k e y = & q u o t ; & a m p ; l t ; ? x m l   v e r s i o n = & a m p ; q u o t ; 1 . 0 & a m p ; q u o t ;   e n c o d i n g = & a m p ; q u o t ; u t f - 1 6 & a m p ; q u o t ; ? & a m p ; g t ; & a m p ; # x D ; & a m p ; # x A ; & a m p ; l t ; l o c a l i z e d S t r i n g   x m l n s : x s i = & a m p ; q u o t ; h t t p : / / w w w . w 3 . o r g / 2 0 0 1 / X M L S c h e m a - i n s t a n c e & a m p ; q u o t ;   x m l n s : x s d = & a m p ; q u o t ; h t t p : / / w w w . w 3 . o r g / 2 0 0 1 / X M L S c h e m a & a m p ; q u o t ; & a m p ; g t ; & a m p ; # x D ; & a m p ; # x A ;     & a m p ; l t ; t y p e & a m p ; g t ; l a b e l & a m p ; l t ; / t y p e & a m p ; g t ; & a m p ; # x D ; & a m p ; # x A ;     & a m p ; l t ; t e x t & a m p ; g t ; D a r k & a m p ; l t ; / t e x t & a m p ; g t ; & a m p ; # x D ; & a m p ; # x A ; & a m p ; l t ; / l o c a l i z e d S t r i n g & a m p ; g t ; & q u o t ;   v a l u e = & q u o t ; & a m p ; l t ; ? x m l   v e r s i o n = & a m p ; q u o t ; 1 . 0 & a m p ; q u o t ;   e n c o d i n g = & a m p ; q u o t ; u t f - 1 6 & a m p ; q u o t ; ? & a m p ; g t ; & a m p ; # x D ; & a m p ; # x A ; & a m p ; l t ; l o c a l i z e d S t r i n g   x m l n s : x s i = & a m p ; q u o t ; h t t p : / / w w w . w 3 . o r g / 2 0 0 1 / X M L S c h e m a - i n s t a n c e & a m p ; q u o t ;   x m l n s : x s d = & a m p ; q u o t ; h t t p : / / w w w . w 3 . o r g / 2 0 0 1 / X M L S c h e m a & a m p ; q u o t ; & a m p ; g t ; & a m p ; # x D ; & a m p ; # x A ;     & a m p ; l t ; t y p e & a m p ; g t ; l a b e l & a m p ; l t ; / t y p e & a m p ; g t ; & a m p ; # x D ; & a m p ; # x A ;     & a m p ; l t ; t e x t & a m p ; g t ; D a r k & a m p ; l t ; / t e x t & a m p ; g t ; & a m p ; # x D ; & a m p ; # x A ; & a m p ; l t ; / l o c a l i z e d S t r i n g & a m p ; g t ; & q u o t ;   i s S e l e c t e d = & q u o t ; f a l s e & q u o t ;   i n v e r t F i e l d V a l u e = & q u o t ; f a l s e & q u o t ;   / & g t ; & # x A ;     & l t ; / p a r a m e t e r E n t i t i e s & g t ; & # x A ; & l t ; / X m l P a r a m e t e r & g t ; "   g r o u p O r d e r = " - 1 "   i s G e n e r a t e d = " f a l s e " / >  
                             < p a r a m e t e r   i d = " e 4 0 4 2 3 5 3 - 4 e 1 7 - 4 9 b 3 - 9 2 2 9 - 4 5 7 8 c b a 1 4 0 7 3 "   n a m e = " M a x   s e l e c t i o n s "   t y p e = " S y s t e m . I n t 3 2 ,   m s c o r l i b ,   V e r s i o n = 4 . 0 . 0 . 0 ,   C u l t u r e = n e u t r a l ,   P u b l i c K e y T o k e n = b 7 7 a 5 c 5 6 1 9 3 4 e 0 8 9 "   o r d e r = " 9 9 9 "   k e y = " m a x S e l e c t e d "   v a l u e = " 0 "   g r o u p O r d e r = " - 1 "   i s G e n e r a t e d = " f a l s e " / >  
                             < p a r a m e t e r   i d = " 0 e a 7 d d 2 b - e f e d - 4 5 a 6 - 8 6 0 3 - 5 1 6 4 2 9 8 5 f 9 c 6 "   n a m e = " M i n   s e l e c t i o n s "   t y p e = " S y s t e m . I n t 3 2 ,   m s c o r l i b ,   V e r s i o n = 4 . 0 . 0 . 0 ,   C u l t u r e = n e u t r a l ,   P u b l i c K e y T o k e n = b 7 7 a 5 c 5 6 1 9 3 4 e 0 8 9 "   o r d e r = " 9 9 9 "   k e y = " m i n S e l e c t e d "   v a l u e = " 0 "   g r o u p O r d e r = " - 1 "   i s G e n e r a t e d = " f a l s e " / >  
                             < p a r a m e t e r   i d = " f a c e 8 b 1 9 - 0 8 b 0 - 4 a 8 d - b 3 5 c - 0 2 4 4 a 9 1 6 a b 9 5 "   n a m e = " N u m b e r   o f   c o l u m n s "   t y p e = " I p h e l i o n . O u t l i n e . C o n t r o l s . Q u e s t i o n C o n t r o l s . V i e w M o d e l s . Q u e s t i o n C o l u m n s ,   I p h e l i o n . O u t l i n e . C o n t r o l s ,   V e r s i o n = 1 . 8 . 1 . 1 1 ,   C u l t u r e = n e u t r a l ,   P u b l i c K e y T o k e n = n u l l "   o r d e r = " 9 9 9 "   k e y = " n u m b e r O f C o l u m n s "   v a l u e = " T w o C o l u m n "   g r o u p O r d e r = " - 1 "   i s G e n e r a t e d = " f a l s e " / >  
                             < p a r a m e t e r   i d = " e 1 2 0 e 9 d f - 4 3 d 2 - 4 3 2 3 - 9 3 b 9 - b 4 4 8 e 5 5 8 2 4 3 9 "   n a m e = " R e m e m b e r   l a s t   v a l u e s "   t y p e = " S y s t e m . B o o l e a n ,   m s c o r l i b ,   V e r s i o n = 4 . 0 . 0 . 0 ,   C u l t u r e = n e u t r a l ,   P u b l i c K e y T o k e n = b 7 7 a 5 c 5 6 1 9 3 4 e 0 8 9 "   o r d e r = " 9 9 9 "   k e y = " r e m e m b e r L a s t V a l u e "   v a l u e = " F a l s e "   g r o u p O r d e r = " - 1 "   i s G e n e r a t e d = " f a l s e " / >  
                             < p a r a m e t e r   i d = " d 3 c 3 d 9 4 8 - 0 d 0 0 - 4 c 5 5 - a 5 f 9 - 7 4 6 0 1 e e 5 4 7 a 5 "   n a m e = " S e l e c t i o n   m o d e "   t y p e = " I p h e l i o n . O u t l i n e . C o n t r o l s . Q u e s t i o n C o n t r o l s . V i e w M o d e l s . Q u e s t i o n S e l e c t i o n M o d e ,   I p h e l i o n . O u t l i n e . C o n t r o l s ,   V e r s i o n = 1 . 8 . 1 . 1 1 ,   C u l t u r e = n e u t r a l ,   P u b l i c K e y T o k e n = n u l l "   o r d e r = " 9 9 9 "   k e y = " s e l e c t i o n M o d e "   v a l u e = " S i n g l e "   g r o u p O r d e r = " - 1 "   i s G e n e r a t e d = " f a l s e " / >  
                             < p a r a m e t e r   i d = " 8 3 c 3 4 f 3 f - a 4 c 5 - 4 5 4 b - 9 9 8 5 - e 9 3 6 7 5 b 3 4 9 0 3 "   n a m e = " U s e r   p r o m p t "   t y p e = " S y s t e m . S t r i n g ,   m s c o r l i b ,   V e r s i o n = 4 . 0 . 0 . 0 ,   C u l t u r e = n e u t r a l ,   P u b l i c K e y T o k e n = b 7 7 a 5 c 5 6 1 9 3 4 e 0 8 9 "   o r d e r = " 9 9 9 "   k e y = " p r o m p t "   v a l u e = " & l t ; ? x m l   v e r s i o n = & q u o t ; 1 . 0 & q u o t ;   e n c o d i n g = & q u o t ; u t f - 1 6 & q u o t ; ? & g t ; & # x A ; & l t ; u i L o c a l i z e d S t r i n g   x m l n s : x s d = & q u o t ; h t t p : / / w w w . w 3 . o r g / 2 0 0 1 / X M L S c h e m a & q u o t ;   x m l n s : x s i = & q u o t ; h t t p : / / w w w . w 3 . o r g / 2 0 0 1 / X M L S c h e m a - i n s t a n c e & q u o t ; & g t ; & # x A ;     & l t ; t y p e & g t ; l a b e l & l t ; / t y p e & g t ; & # x A ;     & l t ; t e x t & g t ; W i z a r d   C o m m o n - L o g o   D a r k   o r   L i g h t & l t ; / t e x t & g t ; & # x A ; & l t ; / u i L o c a l i z e d S t r i n g & g t ; "   a r g u m e n t = " U I L o c a l i z e d S t r i n g "   g r o u p O r d e r = " - 1 "   i s G e n e r a t e d = " f a l s e " / >  
                             < p a r a m e t e r   i d = " 8 0 e 4 2 6 6 6 - b 7 7 8 - 4 d 9 6 - 9 6 c 1 - a 1 7 2 4 7 9 c d 3 8 5 "   n a m e = " W i d t h   t y p e "   t y p e = " I p h e l i o n . O u t l i n e . M o d e l . I n t e r f a c e s . Q u e s t i o n C o n t r o l L a y o u t ,   I p h e l i o n . O u t l i n e . M o d e l ,   V e r s i o n = 1 . 8 . 1 . 1 1 ,   C u l t u r e = n e u t r a l ,   P u b l i c K e y T o k e n = n u l l "   o r d e r = " 9 9 9 "   k e y = " l a y o u t "   v a l u e = " H a l f "   g r o u p O r d e r = " - 1 "   i s G e n e r a t e d = " f a l s e " / >  
                         < / p a r a m e t e r s >  
                     < / q u e s t i o n >  
                     < q u e s t i o n   i d = " a 4 8 f 5 4 7 9 - 2 3 f d - 4 c f 0 - a 5 a 8 - 8 1 4 f 8 f d 8 a 8 6 5 "   n a m e = " C o v e r   T e x t   L i g h t   o r   D a r k "   a s s e m b l y = " I p h e l i o n . O u t l i n e . C o n t r o l s . d l l "   t y p e = " I p h e l i o n . O u t l i n e . C o n t r o l s . Q u e s t i o n C o n t r o l s . V i e w M o d e l s . S e l e c t i o n L i s t V i e w M o d e l "   o r d e r = " 4 "   a c t i v e = " t r u e "   g r o u p = " & l t ; D e f a u l t & g t ; "   r e s u l t T y p e = " s i n g l e "   d i s p l a y T y p e = " A l l "   p a g e C o l u m n S p a n = " c o l u m n S p a n 3 "   p a r e n t I d = " 0 0 0 0 0 0 0 0 - 0 0 0 0 - 0 0 0 0 - 0 0 0 0 - 0 0 0 0 0 0 0 0 0 0 0 0 " >  
                         < p a r a m e t e r s >  
                             < p a r a m e t e r   i d = " c 5 b e c d 9 c - 1 1 8 b - 4 9 8 a - 8 1 9 d - 7 a 5 b 9 1 3 5 3 b 8 a "   n a m e = " I t e m s   l i s t "   t y p e = " I p h e l i o n . O u t l i n e . M o d e l . E n t i t i e s . I n l i n e P a r a m e t e r E n t i t y C o l l e c t i o n ` 1 [ [ I p h e l i o n . O u t l i n e . M o d e l . E n t i t i e s . L o c a l i z e d K e y V a l u e P a r a m e t e r E n t i t y ,   I p h e l i o n . O u t l i n e . M o d e l ,   V e r s i o n = 1 . 8 . 1 . 1 1 ,   C u l t u r e = n e u t r a l ,   P u b l i c K e y T o k e n = n u l l ] ] ,   I p h e l i o n . O u t l i n e . M o d e l ,   V e r s i o n = 1 . 8 . 1 . 1 1 ,   C u l t u r e = n e u t r a l ,   P u b l i c K e y T o k e n = n u l l "   o r d e r = " 9 9 9 "   k e y = " i t e m L i s t "   v a l u e = " & l t ; ? x m l   v e r s i o n = & q u o t ; 1 . 0 & q u o t ;   e n c o d i n g = & q u o t ; u t f - 1 6 & q u o t ; ? & g t ; & # x A ; & l t ; X m l P a r a m e t e r   x m l n s : x s i = & q u o t ; h t t p : / / w w w . w 3 . o r g / 2 0 0 1 / X M L S c h e m a - i n s t a n c e & q u o t ;   x m l n s : x s d = & q u o t ; h t t p : / / w w w . w 3 . o r g / 2 0 0 1 / X M L S c h e m a & q u o t ; & g t ; & # x A ;     & l t ; p a r a m e t e r E n t i t i e s & g t ; & # x A ;         & l t ; p a r a m e t e r E n t i t y   x s i : t y p e = & q u o t ; L o c a l i z e d K e y V a l u e P a r a m e t e r E n t i t y & q u o t ;   k e y = & q u o t ; & a m p ; l t ; ? x m l   v e r s i o n = & a m p ; q u o t ; 1 . 0 & a m p ; q u o t ;   e n c o d i n g = & a m p ; q u o t ; u t f - 1 6 & a m p ; q u o t ; ? & a m p ; g t ; & a m p ; # x D ; & a m p ; # x A ; & a m p ; l t ; l o c a l i z e d S t r i n g   x m l n s : x s i = & a m p ; q u o t ; h t t p : / / w w w . w 3 . o r g / 2 0 0 1 / X M L S c h e m a - i n s t a n c e & a m p ; q u o t ;   x m l n s : x s d = & a m p ; q u o t ; h t t p : / / w w w . w 3 . o r g / 2 0 0 1 / X M L S c h e m a & a m p ; q u o t ; & a m p ; g t ; & a m p ; # x D ; & a m p ; # x A ;     & a m p ; l t ; t y p e & a m p ; g t ; l a b e l & a m p ; l t ; / t y p e & a m p ; g t ; & a m p ; # x D ; & a m p ; # x A ;     & a m p ; l t ; t e x t & a m p ; g t ; L i g h t & a m p ; l t ; / t e x t & a m p ; g t ; & a m p ; # x D ; & a m p ; # x A ; & a m p ; l t ; / l o c a l i z e d S t r i n g & a m p ; g t ; & q u o t ;   v a l u e = & q u o t ; & a m p ; l t ; ? x m l   v e r s i o n = & a m p ; q u o t ; 1 . 0 & a m p ; q u o t ;   e n c o d i n g = & a m p ; q u o t ; u t f - 1 6 & a m p ; q u o t ; ? & a m p ; g t ; & a m p ; # x D ; & a m p ; # x A ; & a m p ; l t ; l o c a l i z e d S t r i n g   x m l n s : x s i = & a m p ; q u o t ; h t t p : / / w w w . w 3 . o r g / 2 0 0 1 / X M L S c h e m a - i n s t a n c e & a m p ; q u o t ;   x m l n s : x s d = & a m p ; q u o t ; h t t p : / / w w w . w 3 . o r g / 2 0 0 1 / X M L S c h e m a & a m p ; q u o t ; & a m p ; g t ; & a m p ; # x D ; & a m p ; # x A ;     & a m p ; l t ; t y p e & a m p ; g t ; l a b e l & a m p ; l t ; / t y p e & a m p ; g t ; & a m p ; # x D ; & a m p ; # x A ;     & a m p ; l t ; t e x t & a m p ; g t ; L i g h t & a m p ; l t ; / t e x t & a m p ; g t ; & a m p ; # x D ; & a m p ; # x A ; & a m p ; l t ; / l o c a l i z e d S t r i n g & a m p ; g t ; & q u o t ;   i s S e l e c t e d = & q u o t ; t r u e & q u o t ;   i n v e r t F i e l d V a l u e = & q u o t ; f a l s e & q u o t ;   / & g t ; & # x A ;         & l t ; p a r a m e t e r E n t i t y   x s i : t y p e = & q u o t ; L o c a l i z e d K e y V a l u e P a r a m e t e r E n t i t y & q u o t ;   k e y = & q u o t ; & a m p ; l t ; ? x m l   v e r s i o n = & a m p ; q u o t ; 1 . 0 & a m p ; q u o t ;   e n c o d i n g = & a m p ; q u o t ; u t f - 1 6 & a m p ; q u o t ; ? & a m p ; g t ; & a m p ; # x D ; & a m p ; # x A ; & a m p ; l t ; l o c a l i z e d S t r i n g   x m l n s : x s i = & a m p ; q u o t ; h t t p : / / w w w . w 3 . o r g / 2 0 0 1 / X M L S c h e m a - i n s t a n c e & a m p ; q u o t ;   x m l n s : x s d = & a m p ; q u o t ; h t t p : / / w w w . w 3 . o r g / 2 0 0 1 / X M L S c h e m a & a m p ; q u o t ; & a m p ; g t ; & a m p ; # x D ; & a m p ; # x A ;     & a m p ; l t ; t y p e & a m p ; g t ; l a b e l & a m p ; l t ; / t y p e & a m p ; g t ; & a m p ; # x D ; & a m p ; # x A ;     & a m p ; l t ; t e x t & a m p ; g t ; D a r k & a m p ; l t ; / t e x t & a m p ; g t ; & a m p ; # x D ; & a m p ; # x A ; & a m p ; l t ; / l o c a l i z e d S t r i n g & a m p ; g t ; & q u o t ;   v a l u e = & q u o t ; & a m p ; l t ; ? x m l   v e r s i o n = & a m p ; q u o t ; 1 . 0 & a m p ; q u o t ;   e n c o d i n g = & a m p ; q u o t ; u t f - 1 6 & a m p ; q u o t ; ? & a m p ; g t ; & a m p ; # x D ; & a m p ; # x A ; & a m p ; l t ; l o c a l i z e d S t r i n g   x m l n s : x s i = & a m p ; q u o t ; h t t p : / / w w w . w 3 . o r g / 2 0 0 1 / X M L S c h e m a - i n s t a n c e & a m p ; q u o t ;   x m l n s : x s d = & a m p ; q u o t ; h t t p : / / w w w . w 3 . o r g / 2 0 0 1 / X M L S c h e m a & a m p ; q u o t ; & a m p ; g t ; & a m p ; # x D ; & a m p ; # x A ;     & a m p ; l t ; t y p e & a m p ; g t ; l a b e l & a m p ; l t ; / t y p e & a m p ; g t ; & a m p ; # x D ; & a m p ; # x A ;     & a m p ; l t ; t e x t & a m p ; g t ; D a r k & a m p ; l t ; / t e x t & a m p ; g t ; & a m p ; # x D ; & a m p ; # x A ; & a m p ; l t ; / l o c a l i z e d S t r i n g & a m p ; g t ; & q u o t ;   i s S e l e c t e d = & q u o t ; f a l s e & q u o t ;   i n v e r t F i e l d V a l u e = & q u o t ; f a l s e & q u o t ;   / & g t ; & # x A ;     & l t ; / p a r a m e t e r E n t i t i e s & g t ; & # x A ; & l t ; / X m l P a r a m e t e r & g t ; "   g r o u p O r d e r = " - 1 "   i s G e n e r a t e d = " f a l s e " / >  
                             < p a r a m e t e r   i d = " a 3 7 d 9 2 d 1 - 9 c d c - 4 3 4 0 - b f 9 2 - 6 c a 7 0 f 9 8 d e 4 f "   n a m e = " M a x   s e l e c t i o n s "   t y p e = " S y s t e m . I n t 3 2 ,   m s c o r l i b ,   V e r s i o n = 4 . 0 . 0 . 0 ,   C u l t u r e = n e u t r a l ,   P u b l i c K e y T o k e n = b 7 7 a 5 c 5 6 1 9 3 4 e 0 8 9 "   o r d e r = " 9 9 9 "   k e y = " m a x S e l e c t e d "   v a l u e = " 0 "   g r o u p O r d e r = " - 1 "   i s G e n e r a t e d = " f a l s e " / >  
                             < p a r a m e t e r   i d = " 3 4 7 0 c 5 6 e - 7 5 7 a - 4 8 6 c - 8 1 b 1 - 7 4 7 1 1 c 8 2 4 a 7 7 "   n a m e = " M i n   s e l e c t i o n s "   t y p e = " S y s t e m . I n t 3 2 ,   m s c o r l i b ,   V e r s i o n = 4 . 0 . 0 . 0 ,   C u l t u r e = n e u t r a l ,   P u b l i c K e y T o k e n = b 7 7 a 5 c 5 6 1 9 3 4 e 0 8 9 "   o r d e r = " 9 9 9 "   k e y = " m i n S e l e c t e d "   v a l u e = " 0 "   g r o u p O r d e r = " - 1 "   i s G e n e r a t e d = " f a l s e " / >  
                             < p a r a m e t e r   i d = " f c 5 b 0 a b 2 - d 8 8 f - 4 9 6 3 - b 1 5 a - 2 5 2 d c 8 2 2 d a 9 0 "   n a m e = " N u m b e r   o f   c o l u m n s "   t y p e = " I p h e l i o n . O u t l i n e . C o n t r o l s . Q u e s t i o n C o n t r o l s . V i e w M o d e l s . Q u e s t i o n C o l u m n s ,   I p h e l i o n . O u t l i n e . C o n t r o l s ,   V e r s i o n = 1 . 8 . 1 . 1 1 ,   C u l t u r e = n e u t r a l ,   P u b l i c K e y T o k e n = n u l l "   o r d e r = " 9 9 9 "   k e y = " n u m b e r O f C o l u m n s "   v a l u e = " T w o C o l u m n "   g r o u p O r d e r = " - 1 "   i s G e n e r a t e d = " f a l s e " / >  
                             < p a r a m e t e r   i d = " 8 6 1 b 7 7 7 b - 8 9 0 5 - 4 7 9 d - b d 5 5 - 9 0 6 0 d f 7 8 f 3 2 b "   n a m e = " R e m e m b e r   l a s t   v a l u e s "   t y p e = " S y s t e m . B o o l e a n ,   m s c o r l i b ,   V e r s i o n = 4 . 0 . 0 . 0 ,   C u l t u r e = n e u t r a l ,   P u b l i c K e y T o k e n = b 7 7 a 5 c 5 6 1 9 3 4 e 0 8 9 "   o r d e r = " 9 9 9 "   k e y = " r e m e m b e r L a s t V a l u e "   v a l u e = " F a l s e "   g r o u p O r d e r = " - 1 "   i s G e n e r a t e d = " f a l s e " / >  
                             < p a r a m e t e r   i d = " 0 6 b 8 7 8 1 4 - 1 5 4 e - 4 f 9 8 - 9 8 a b - d 8 6 3 7 0 a 6 2 7 7 b "   n a m e = " S e l e c t i o n   m o d e "   t y p e = " I p h e l i o n . O u t l i n e . C o n t r o l s . Q u e s t i o n C o n t r o l s . V i e w M o d e l s . Q u e s t i o n S e l e c t i o n M o d e ,   I p h e l i o n . O u t l i n e . C o n t r o l s ,   V e r s i o n = 1 . 8 . 1 . 1 1 ,   C u l t u r e = n e u t r a l ,   P u b l i c K e y T o k e n = n u l l "   o r d e r = " 9 9 9 "   k e y = " s e l e c t i o n M o d e "   v a l u e = " S i n g l e "   g r o u p O r d e r = " - 1 "   i s G e n e r a t e d = " f a l s e " / >  
                             < p a r a m e t e r   i d = " e b 0 a 6 d c 8 - f 6 9 1 - 4 8 5 b - b 5 e f - 0 4 f 6 7 1 6 a 8 0 a d "   n a m e = " U s e r   p r o m p t "   t y p e = " S y s t e m . S t r i n g ,   m s c o r l i b ,   V e r s i o n = 4 . 0 . 0 . 0 ,   C u l t u r e = n e u t r a l ,   P u b l i c K e y T o k e n = b 7 7 a 5 c 5 6 1 9 3 4 e 0 8 9 "   o r d e r = " 9 9 9 "   k e y = " p r o m p t "   v a l u e = " & l t ; ? x m l   v e r s i o n = & q u o t ; 1 . 0 & q u o t ;   e n c o d i n g = & q u o t ; u t f - 1 6 & q u o t ; ? & g t ; & # x A ; & l t ; u i L o c a l i z e d S t r i n g   x m l n s : x s d = & q u o t ; h t t p : / / w w w . w 3 . o r g / 2 0 0 1 / X M L S c h e m a & q u o t ;   x m l n s : x s i = & q u o t ; h t t p : / / w w w . w 3 . o r g / 2 0 0 1 / X M L S c h e m a - i n s t a n c e & q u o t ; & g t ; & # x A ;     & l t ; t y p e & g t ; l a b e l & l t ; / t y p e & g t ; & # x A ;     & l t ; t e x t & g t ; W i z a r d   C o m m o n - C o v e r   T e x t & l t ; / t e x t & g t ; & # x A ; & l t ; / u i L o c a l i z e d S t r i n g & g t ; "   a r g u m e n t = " U I L o c a l i z e d S t r i n g "   g r o u p O r d e r = " - 1 "   i s G e n e r a t e d = " f a l s e " / >  
                             < p a r a m e t e r   i d = " 2 0 0 8 0 3 6 d - 3 8 c e - 4 1 d 2 - a f f d - f 4 3 4 e a 6 4 a 3 1 d "   n a m e = " W i d t h   t y p e "   t y p e = " I p h e l i o n . O u t l i n e . M o d e l . I n t e r f a c e s . Q u e s t i o n C o n t r o l L a y o u t ,   I p h e l i o n . O u t l i n e . M o d e l ,   V e r s i o n = 1 . 8 . 1 . 1 1 ,   C u l t u r e = n e u t r a l ,   P u b l i c K e y T o k e n = n u l l "   o r d e r = " 9 9 9 "   k e y = " l a y o u t "   v a l u e = " H a l f "   g r o u p O r d e r = " - 1 "   i s G e n e r a t e d = " f a l s e " / >  
                         < / p a r a m e t e r s >  
                     < / q u e s t i o n >  
                     < q u e s t i o n   i d = " 3 a b 8 2 f 1 2 - 1 4 2 6 - 4 e 6 5 - a 3 9 d - b 2 0 2 d c 1 7 a c c d "   n a m e = " O v e r r i d e   l o g o "   a s s e m b l y = " I p h e l i o n . O u t l i n e . C o n t r o l s . d l l "   t y p e = " I p h e l i o n . O u t l i n e . C o n t r o l s . Q u e s t i o n C o n t r o l s . V i e w M o d e l s . C h e c k B o x V i e w M o d e l "   o r d e r = " 5 "   a c t i v e = " t r u e "   g r o u p = " & l t ; D e f a u l t & g t ; "   r e s u l t T y p e = " s i n g l e "   d i s p l a y T y p e = " A l l "   p a g e C o l u m n S p a n = " c o l u m n S p a n 6 "   p a r e n t I d = " 0 0 0 0 0 0 0 0 - 0 0 0 0 - 0 0 0 0 - 0 0 0 0 - 0 0 0 0 0 0 0 0 0 0 0 0 " >  
                         < p a r a m e t e r s >  
                             < p a r a m e t e r   i d = " 6 9 d 3 1 d 7 9 - 1 7 2 8 - 4 3 a 7 - a 5 f e - f 6 3 2 5 b 6 f a b b a "   n a m e = " D i s p l a y   c o n t e n t   v a l u e "   t y p e = " S y s t e m . B o o l e a n ,   m s c o r l i b ,   V e r s i o n = 4 . 0 . 0 . 0 ,   C u l t u r e = n e u t r a l ,   P u b l i c K e y T o k e n = b 7 7 a 5 c 5 6 1 9 3 4 e 0 8 9 "   o r d e r = " 9 9 9 "   k e y = " d i s p l a y C o n t e n t "   v a l u e = " F a l s e "   g r o u p O r d e r = " - 1 "   i s G e n e r a t e d = " f a l s e " / >  
                             < p a r a m e t e r   i d = " 7 5 a 5 b 6 b d - e 1 3 3 - 4 3 9 9 - a 4 c b - 8 6 8 a 8 8 1 d 7 b 6 b "   n a m e = " D o c u m e n t   t e x t   ( c h e c k e d ) "   t y p e = " S y s t e m . S t r i n g ,   m s c o r l i b ,   V e r s i o n = 4 . 0 . 0 . 0 ,   C u l t u r e = n e u t r a l ,   P u b l i c K e y T o k e n = b 7 7 a 5 c 5 6 1 9 3 4 e 0 8 9 "   o r d e r = " 9 9 9 "   k e y = " d o c u m e n t T e x t "   v a l u e = " & l t ; ? x m l   v e r s i o n = & q u o t ; 1 . 0 & q u o t ;   e n c o d i n g = & q u o t ; u t f - 1 6 & q u o t ; ? & g t ; & # x A ; & l t ; l o c a l i z e d S t r i n g   x m l n s : x s i = & q u o t ; h t t p : / / w w w . w 3 . o r g / 2 0 0 1 / X M L S c h e m a - i n s t a n c e & q u o t ;   x m l n s : x s d = & q u o t ; h t t p : / / w w w . w 3 . o r g / 2 0 0 1 / X M L S c h e m a & q u o t ; & g t ; & # x A ;     & l t ; t y p e & g t ; f i x e d & l t ; / t y p e & g t ; & # x A ;     & l t ; t e x t   / & g t ; & # x A ; & l t ; / l o c a l i z e d S t r i n g & g t ; "   a r g u m e n t = " E x p r e s s i o n L o c a l i z e d S t r i n g "   g r o u p O r d e r = " - 1 "   i s G e n e r a t e d = " f a l s e " / >  
                             < p a r a m e t e r   i d = " 4 1 3 f 8 8 e 6 - 6 7 5 3 - 4 9 b f - a 8 b b - e a 5 d 0 a f 6 c b 3 1 "   n a m e = " D o c u m e n t   t e x t   ( u n c h e c k e d ) "   t y p e = " S y s t e m . S t r i n g ,   m s c o r l i b ,   V e r s i o n = 4 . 0 . 0 . 0 ,   C u l t u r e = n e u t r a l ,   P u b l i c K e y T o k e n = b 7 7 a 5 c 5 6 1 9 3 4 e 0 8 9 "   o r d e r = " 9 9 9 "   k e y = " d o c u m e n t T e x t U n c h e c k e d "   v a l u e = " & l t ; ? x m l   v e r s i o n = & q u o t ; 1 . 0 & q u o t ;   e n c o d i n g = & q u o t ; u t f - 1 6 & q u o t ; ? & g t ; & # x A ; & l t ; l o c a l i z e d S t r i n g   x m l n s : x s i = & q u o t ; h t t p : / / w w w . w 3 . o r g / 2 0 0 1 / X M L S c h e m a - i n s t a n c e & q u o t ;   x m l n s : x s d = & q u o t ; h t t p : / / w w w . w 3 . o r g / 2 0 0 1 / X M L S c h e m a & q u o t ; & g t ; & # x A ;     & l t ; t y p e & g t ; f i x e d & l t ; / t y p e & g t ; & # x A ;     & l t ; t e x t   / & g t ; & # x A ; & l t ; / l o c a l i z e d S t r i n g & g t ; "   a r g u m e n t = " E x p r e s s i o n L o c a l i z e d S t r i n g "   g r o u p O r d e r = " - 1 "   i s G e n e r a t e d = " f a l s e " / >  
                             < p a r a m e t e r   i d = " c e 8 c 9 8 6 4 - 2 a d e - 4 c 5 8 - b 1 e 0 - f a 1 f 1 7 3 6 c 5 7 f "   n a m e = " R e m e m b e r   l a s t   v a l u e s "   t y p e = " S y s t e m . B o o l e a n ,   m s c o r l i b ,   V e r s i o n = 4 . 0 . 0 . 0 ,   C u l t u r e = n e u t r a l ,   P u b l i c K e y T o k e n = b 7 7 a 5 c 5 6 1 9 3 4 e 0 8 9 "   o r d e r = " 9 9 9 "   k e y = " r e m e m b e r L a s t V a l u e "   v a l u e = " F a l s e "   g r o u p O r d e r = " - 1 "   i s G e n e r a t e d = " f a l s e " / >  
                             < p a r a m e t e r   i d = " 7 f f 7 a 7 b 7 - c a a 3 - 4 5 1 2 - 8 8 8 5 - 2 4 0 4 4 0 a 0 e 6 5 5 "   n a m e = " U p d a t e   f r o m "   t y p e = " S y s t e m . S t r i n g ,   m s c o r l i b ,   V e r s i o n = 4 . 0 . 0 . 0 ,   C u l t u r e = n e u t r a l ,   P u b l i c K e y T o k e n = b 7 7 a 5 c 5 6 1 9 3 4 e 0 8 9 "   o r d e r = " 9 9 9 "   k e y = " u p d a t e F i e l d "   v a l u e = " "   a r g u m e n t = " F o r m a t S t r i n g "   g r o u p O r d e r = " - 1 "   i s G e n e r a t e d = " f a l s e " / >  
                             < p a r a m e t e r   i d = " a 7 4 9 4 8 c a - 6 f 4 e - 4 0 7 a - 8 9 7 9 - 1 8 4 6 6 9 6 9 4 2 9 a "   n a m e = " U s e r   p r o m p t "   t y p e = " S y s t e m . S t r i n g ,   m s c o r l i b ,   V e r s i o n = 4 . 0 . 0 . 0 ,   C u l t u r e = n e u t r a l ,   P u b l i c K e y T o k e n = b 7 7 a 5 c 5 6 1 9 3 4 e 0 8 9 "   o r d e r = " 9 9 9 "   k e y = " p r o m p t "   v a l u e = " & l t ; ? x m l   v e r s i o n = & q u o t ; 1 . 0 & q u o t ;   e n c o d i n g = & q u o t ; u t f - 1 6 & q u o t ; ? & g t ; & # x A ; & l t ; u i L o c a l i z e d S t r i n g   x m l n s : x s i = & q u o t ; h t t p : / / w w w . w 3 . o r g / 2 0 0 1 / X M L S c h e m a - i n s t a n c e & q u o t ;   x m l n s : x s d = & q u o t ; h t t p : / / w w w . w 3 . o r g / 2 0 0 1 / X M L S c h e m a & q u o t ; & g t ; & # x A ;     & l t ; t y p e & g t ; l a b e l & l t ; / t y p e & g t ; & # x A ;     & l t ; t e x t & g t ; W i z a r d   C o m m o n - L o g o   O v e r r i d e & l t ; / t e x t & g t ; & # x A ; & l t ; / u i L o c a l i z e d S t r i n g & g t ; "   a r g u m e n t = " U I L o c a l i z e d S t r i n g "   g r o u p O r d e r = " - 1 "   i s G e n e r a t e d = " f a l s e " / >  
                         < / p a r a m e t e r s >  
                     < / q u e s t i o n >  
                 < / q u e s t i o n s >  
                 < c o m m a n d s   x m l n s = " h t t p : / / i p h e l i o n . c o m / w o r d / o u t l i n e / " >  
                     < c o m m a n d   i d = " 7 7 5 b 5 a 8 5 - d 6 c 1 - 4 6 4 a - 8 a 1 e - 1 e 0 6 2 7 5 0 b b 9 3 "   n a m e = " Q V I S   S h o w   L o c a l   L o g o "   a s s e m b l y = " I p h e l i o n . O u t l i n e . M o d e l . d l l "   t y p e = " I p h e l i o n . O u t l i n e . M o d e l . C o m m a n d s . Q u e s t i o n V i s i b i l i t y C o m m a n d "   o r d e r = " 0 "   a c t i v e = " t r u e "   c o m m a n d T y p e = " f r a g m e n t " >  
                         < p a r a m e t e r s >  
                             < p a r a m e t e r   i d = " 3 b 9 0 3 1 0 0 - 0 4 e 1 - 4 6 4 b - 8 8 8 d - 6 7 4 b 5 2 6 9 e 3 7 7 "   n a m e = " M a t c h   c r i t e r i a "   t y p e = " S y s t e m . S t r i n g ,   m s c o r l i b ,   V e r s i o n = 4 . 0 . 0 . 0 ,   C u l t u r e = n e u t r a l ,   P u b l i c K e y T o k e n = b 7 7 a 5 c 5 6 1 9 3 4 e 0 8 9 "   o r d e r = " 1 "   k e y = " m a t c h "   v a l u e = " & l t ; ? x m l   v e r s i o n = & q u o t ; 1 . 0 & q u o t ;   e n c o d i n g = & q u o t ; u t f - 1 6 & q u o t ; ? & g t ; & # x A ; & l t ; f o r m a t S t r i n g   x m l n s : x s i = & q u o t ; h t t p : / / w w w . w 3 . o r g / 2 0 0 1 / X M L S c h e m a - i n s t a n c e & q u o t ;   x m l n s : x s d = & q u o t ; h t t p : / / w w w . w 3 . o r g / 2 0 0 1 / X M L S c h e m a & q u o t ; & g t ; & # x A ;     & l t ; t y p e & g t ; e x p r e s s i o n & l t ; / t y p e & g t ; & # x A ;     & l t ; t e x t & g t ; I F ( & # x A ;   F I R S T N O T E M P T Y ( & # x A ;       & # x A ;       S P L I T ( I F N O T E M P T Y ( { O f f i c e . S e t t i n g s } , { O f f i c e . S e t t i n g s } , & q u o t ; , , , , & q u o t ; ) , 4 , f a l s e , & q u o t ; , & q u o t ; ) , & # x A ;       S P L I T ( I F N O T E M P T Y ( { C o u n t r y . S e t t i n g s } , { C o u n t r y . S e t t i n g s } , & q u o t ; , , , , & q u o t ; ) , 4 , f a l s e , & q u o t ; , & q u o t ; ) & # x A ;   ) = & q u o t ; S P E C E N T & q u o t ; , & # x A ;   F a l s e ,   & # x A ;     F I L E E X I S T S ( { L a b e l s . F i l e   P a t h s - L o g o s   P P T }   & a m p ; a m p ;   & # x A ;               R E P L A C E ( { L a b e l s . L o g o   N a m e - P P T   H e a d e r   D a r k } , & q u o t ; [ F I R M N A M E ] & q u o t ; , & # x A ;               & # x A ;       F I R S T N O T E M P T Y ( & # x A ;     & # x A ;     S P L I T ( { O f f i c e . S e t t i n g s } , 0 , f a l s e , & q u o t ; , & q u o t ; ) , & # x A ;     S P L I T ( { C o u n t r y . S e t t i n g s } , 0 , f a l s e , & q u o t ; , & q u o t ; ) & # x A ;   ) , t r u e ) & # x A ;       )   & # x A ; ) & # x A ; & l t ; / t e x t & g t ; & # x A ; & l t ; / f o r m a t S t r i n g & g t ; "   a r g u m e n t = " F o r m a t S t r i n g "   g r o u p O r d e r = " - 1 "   i s G e n e r a t e d = " f a l s e " / >  
                             < p a r a m e t e r   i d = " 6 0 f b 9 b 3 7 - 0 8 d f - 4 5 7 1 - 8 1 2 6 - 7 4 e 6 d 3 5 5 c d d 7 "   n a m e = " S h o w   v a l u e s "   t y p e = " S y s t e m . S t r i n g ,   m s c o r l i b ,   V e r s i o n = 4 . 0 . 0 . 0 ,   C u l t u r e = n e u t r a l ,   P u b l i c K e y T o k e n = b 7 7 a 5 c 5 6 1 9 3 4 e 0 8 9 "   o r d e r = " 2 "   k e y = " f i e l d V a l u e s "   v a l u e = " "   a r g u m e n t = " I t e m L i s t C o n t r o l "   g r o u p O r d e r = " - 1 "   i s G e n e r a t e d = " f a l s e " / >  
                             < p a r a m e t e r   i d = " 5 4 c a 2 9 d f - 3 e 5 3 - 4 f 1 1 - b d b 3 - 6 7 0 6 3 3 8 0 3 e 4 0 "   n a m e = " C h e c k   f i e l d ( s ) "   t y p e = " I p h e l i o n . O u t l i n e . M o d e l . E n t i t i e s . P a r a m e t e r F i e l d D e s c r i p t o r ,   I p h e l i o n . O u t l i n e . M o d e l ,   V e r s i o n = 1 . 8 . 1 . 1 1 ,   C u l t u r e = n e u t r a l ,   P u b l i c K e y T o k e n = n u l l "   o r d e r = " 9 9 9 "   k e y = " c h e c k F i e l d "   v a l u e = " "   a r g u m e n t = " M u l t i p l e C o n t r o l "   g r o u p O r d e r = " - 1 "   i s G e n e r a t e d = " f a l s e " / >  
                             < p a r a m e t e r   i d = " c 5 2 b 2 5 2 3 - 1 7 7 a - 4 3 7 2 - 9 2 d e - 3 0 5 c d 7 a 2 f 1 3 f "   n a m e = " L i n k e d   c o m m a n d s "   t y p e = " S y s t e m . G u i d ,   m s c o r l i b ,   V e r s i o n = 4 . 0 . 0 . 0 ,   C u l t u r e = n e u t r a l ,   P u b l i c K e y T o k e n = b 7 7 a 5 c 5 6 1 9 3 4 e 0 8 9 "   o r d e r = " 9 9 9 "   k e y = " l i n k e d C o m m a n d "   v a l u e = " "   a r g u m e n t = " M u l t i p l e C o m m a n d C h o o s e r "   g r o u p O r d e r = " - 1 "   i s G e n e r a t e d = " f a l s e " / >  
                             < p a r a m e t e r   i d = " f 0 7 b e 3 9 b - 0 a 4 2 - 4 c f f - b 6 1 d - d 4 7 d 0 a 0 e 8 f 0 4 "   n a m e = " L i n k e d   q u e s t i o n s "   t y p e = " S y s t e m . G u i d ,   m s c o r l i b ,   V e r s i o n = 4 . 0 . 0 . 0 ,   C u l t u r e = n e u t r a l ,   P u b l i c K e y T o k e n = b 7 7 a 5 c 5 6 1 9 3 4 e 0 8 9 "   o r d e r = " 9 9 9 "   k e y = " l i n k e d Q u e s t i o n "   v a l u e = " 3 a b 8 2 f 1 2 - 1 4 2 6 - 4 e 6 5 - a 3 9 d - b 2 0 2 d c 1 7 a c c d "   a r g u m e n t = " M u l t i p l e C o n t r o l "   g r o u p O r d e r = " - 1 "   i s G e n e r a t e d = " f a l s e " / >  
                             < p a r a m e t e r   i d = " b 1 8 b 3 e b 8 - 1 4 3 9 - 4 2 7 e - b e 6 b - 7 8 7 4 9 c f 0 a e 6 1 "   n a m e = " R e p l a c e   v a l u e s   w i t h   l a b e l s "   t y p e = " S y s t e m . B o o l e a n ,   m s c o r l i b ,   V e r s i o n = 4 . 0 . 0 . 0 ,   C u l t u r e = n e u t r a l ,   P u b l i c K e y T o k e n = b 7 7 a 5 c 5 6 1 9 3 4 e 0 8 9 "   o r d e r = " 9 9 9 "   k e y = " u s e L a b e l s "   v a l u e = " T r u e "   g r o u p O r d e r = " - 1 "   i s G e n e r a t e d = " f a l s e " / >  
                         < / p a r a m e t e r s >  
                     < / c o m m a n d >  
                     < c o m m a n d   i d = " c d 0 7 c 5 c 6 - 2 f c 1 - 4 a 8 f - 8 8 9 5 - 6 c d d 3 7 f 3 0 7 f f "   n a m e = " S h o w   q u e s t i o n   f o r m "   a s s e m b l y = " I p h e l i o n . O u t l i n e . M o d e l . d l l "   t y p e = " I p h e l i o n . O u t l i n e . M o d e l . C o m m a n d s . S h o w F o r m C o m m a n d "   o r d e r = " 1 "   a c t i v e = " t r u e "   c o m m a n d T y p e = " f r a g m e n t " >  
                         < p a r a m e t e r s >  
                             < p a r a m e t e r   i d = " b e e 7 5 9 5 4 - a a 1 c - 4 0 5 a - b 1 a f - f 0 4 2 b 2 a a a 5 d d "   n a m e = " D i s p l a y   t y p e "   t y p e = " I p h e l i o n . O u t l i n e . M o d e l . C o m m a n d s . F o r m T y p e ,   I p h e l i o n . O u t l i n e . M o d e l ,   V e r s i o n = 1 . 8 . 1 . 1 1 ,   C u l t u r e = n e u t r a l ,   P u b l i c K e y T o k e n = n u l l "   o r d e r = " 0 "   k e y = " f o r m T y p e "   v a l u e = " D i a l o g "   g r o u p O r d e r = " - 1 "   i s G e n e r a t e d = " f a l s e " / >  
                             < p a r a m e t e r   i d = " 5 a d b 1 d c a - b 5 2 e - 4 7 0 3 - b 7 d 0 - d c b b 9 a 8 8 5 f b 2 "   n a m e = " A s s e m b l y   n a m e "   t y p e = " S y s t e m . S t r i n g ,   m s c o r l i b ,   V e r s i o n = 4 . 0 . 0 . 0 ,   C u l t u r e = n e u t r a l ,   P u b l i c K e y T o k e n = b 7 7 a 5 c 5 6 1 9 3 4 e 0 8 9 "   o r d e r = " 1 "   k e y = " a s s e m b l y "   v a l u e = " I p h e l i o n . O u t l i n e . C o n t r o l s . d l l "   g r o u p O r d e r = " - 1 "   i s G e n e r a t e d = " f a l s e " / >  
                             < p a r a m e t e r   i d = " 4 d 1 7 5 c a a - 6 5 8 9 - 4 8 5 4 - 9 0 2 8 - 8 c a a 0 6 9 9 1 0 d b "   n a m e = " T y p e   n a m e "   t y p e = " S y s t e m . S t r i n g ,   m s c o r l i b ,   V e r s i o n = 4 . 0 . 0 . 0 ,   C u l t u r e = n e u t r a l ,   P u b l i c K e y T o k e n = b 7 7 a 5 c 5 6 1 9 3 4 e 0 8 9 "   o r d e r = " 2 "   k e y = " t y p e "   v a l u e = " I p h e l i o n . O u t l i n e . C o n t r o l s . Q u e s t i o n F o r m "   g r o u p O r d e r = " - 1 "   i s G e n e r a t e d = " f a l s e " / >  
                             < p a r a m e t e r   i d = " 6 3 8 0 8 b f f - b 9 c a - 4 c 5 e - 9 2 a f - 9 f 7 0 f 6 6 5 9 e 0 7 "   n a m e = " H i d e   q u i c k   f i l l "   t y p e = " S y s t e m . B o o l e a n ,   m s c o r l i b ,   V e r s i o n = 4 . 0 . 0 . 0 ,   C u l t u r e = n e u t r a l ,   P u b l i c K e y T o k e n = b 7 7 a 5 c 5 6 1 9 3 4 e 0 8 9 "   o r d e r = " 3 "   k e y = " h i d e Q u i c k F i l l "   v a l u e = " F a l s e "   g r o u p O r d e r = " - 1 "   i s G e n e r a t e d = " f a l s e " / >  
                         < / p a r a m e t e r s >  
                     < / c o m m a n d >  
                     < c o m m a n d   i d = " 8 1 0 2 d a 5 6 - 1 7 5 6 - 4 a c a - a f 5 3 - b 4 e a 4 8 6 f 6 7 d f "   n a m e = " R e n d e r   S m a r t   B l o c k   f i e l d s "   a s s e m b l y = " I p h e l i o n . O u t l i n e . M o d e l . d l l "   t y p e = " I p h e l i o n . O u t l i n e . M o d e l . C o m m a n d s . R e n d e r F r a g m e n t C o m m a n d "   o r d e r = " 2 "   a c t i v e = " t r u e "   c o m m a n d T y p e = " f r a g m e n t " >  
                         < p a r a m e t e r s / >  
                     < / c o m m a n d >  
                     < c o m m a n d   i d = " 8 1 8 c 5 4 4 9 - f 0 1 8 - 4 d 9 7 - a 1 1 3 - a 4 3 9 0 e c c 8 b b 9 "   n a m e = " D e l e t e   r a n g e   o n   c a n c e l "   a s s e m b l y = " I p h e l i o n . O u t l i n e . P o w e r P o i n t . d l l "   t y p e = " I p h e l i o n . O u t l i n e . P o w e r P o i n t . C o m m a n d s . D e l e t e S l i d e C o m m a n d "   o r d e r = " 3 "   a c t i v e = " t r u e "   c o m m a n d T y p e = " f r a g m e n t " >  
                         < p a r a m e t e r s / >  
                     < / c o m m a n d >  
                 < / c o m m a n d s >  
                 < f i e l d s   x m l n s = " h t t p : / / i p h e l i o n . c o m / w o r d / o u t l i n e / " >  
                     < f i e l d   i d = " 9 0 b 0 3 9 7 8 - e 2 1 7 - 4 e 3 2 - a 4 f e - a 3 2 c b a 5 7 d 1 8 6 "   n a m e = " T e x t "   t y p e = " "   o r d e r = " 9 9 9 "   e n t i t y I d = " 0 1 9 b a 9 c 6 - 7 d a a - 4 0 c d - 8 c c 5 - f a d 9 c a 4 1 6 5 3 2 "   l i n k e d E n t i t y I d = " 0 0 0 0 0 0 0 0 - 0 0 0 0 - 0 0 0 0 - 0 0 0 0 - 0 0 0 0 0 0 0 0 0 0 0 0 "   l i n k e d F i e l d I d = " 0 0 0 0 0 0 0 0 - 0 0 0 0 - 0 0 0 0 - 0 0 0 0 - 0 0 0 0 0 0 0 0 0 0 0 0 "   l i n k e d F i e l d I n d e x = " 0 "   i n d e x = " 0 "   f i e l d T y p e = " q u e s t i o n "   f o r m a t E v a l u a t o r T y p e = " f o r m a t S t r i n g "   h i d d e n = " f a l s e " / >  
                     < f i e l d   i d = " a 8 9 2 6 b a 1 - 7 2 1 c - 4 0 c 7 - b 5 1 2 - 8 6 f 2 f 6 e b 9 b 5 5 "   n a m e = " I m a g e P a t h "   t y p e = " "   o r d e r = " 9 9 9 "   e n t i t y I d = " 0 4 d 7 9 8 8 f - 0 5 1 c - 4 b f 5 - a c 7 4 - 0 4 4 e 4 e 6 5 9 b 8 2 "   l i n k e d E n t i t y I d = " 0 0 0 0 0 0 0 0 - 0 0 0 0 - 0 0 0 0 - 0 0 0 0 - 0 0 0 0 0 0 0 0 0 0 0 0 "   l i n k e d F i e l d I d = " 0 0 0 0 0 0 0 0 - 0 0 0 0 - 0 0 0 0 - 0 0 0 0 - 0 0 0 0 0 0 0 0 0 0 0 0 "   l i n k e d F i e l d I n d e x = " 0 "   i n d e x = " 0 "   f i e l d T y p e = " q u e s t i o n "   f o r m a t E v a l u a t o r T y p e = " f o r m a t S t r i n g "   h i d d e n = " f a l s e " / >  
                     < f i e l d   i d = " 6 0 1 2 4 0 4 c - d 3 6 8 - 4 5 b 8 - a 6 6 e - 7 a d 6 8 8 0 d 9 e 4 6 "   n a m e = " L o c a t i o n "   t y p e = " "   o r d e r = " 9 9 9 "   e n t i t y I d = " 0 9 4 a 3 b 3 a - 5 2 e f - 4 8 4 8 - 9 6 f 7 - b 0 c e 0 4 b d e 2 e 8 "   l i n k e d E n t i t y I d = " 0 0 0 0 0 0 0 0 - 0 0 0 0 - 0 0 0 0 - 0 0 0 0 - 0 0 0 0 0 0 0 0 0 0 0 0 "   l i n k e d F i e l d I d = " 0 0 0 0 0 0 0 0 - 0 0 0 0 - 0 0 0 0 - 0 0 0 0 - 0 0 0 0 0 0 0 0 0 0 0 0 "   l i n k e d F i e l d I n d e x = " 0 "   i n d e x = " 0 "   f i e l d T y p e = " c o i "   f o r m a t E v a l u a t o r T y p e = " f o r m a t S t r i n g "   h i d d e n = " f a l s e " / >  
                     < f i e l d   i d = " 9 0 b 0 3 9 7 8 - e 2 1 7 - 4 e 3 2 - a 4 f e - a 3 2 c b a 5 7 d 1 8 6 "   n a m e = " T e x t "   t y p e = " "   o r d e r = " 9 9 9 "   e n t i t y I d = " 0 e e 6 b c 4 1 - d d 1 6 - 4 a 7 6 - a d 5 a - 5 f 4 4 1 a 6 7 c 0 5 1 "   l i n k e d E n t i t y I d = " 0 0 0 0 0 0 0 0 - 0 0 0 0 - 0 0 0 0 - 0 0 0 0 - 0 0 0 0 0 0 0 0 0 0 0 0 "   l i n k e d F i e l d I d = " 0 0 0 0 0 0 0 0 - 0 0 0 0 - 0 0 0 0 - 0 0 0 0 - 0 0 0 0 0 0 0 0 0 0 0 0 "   l i n k e d F i e l d I n d e x = " 0 "   i n d e x = " 0 "   f i e l d T y p e = " q u e s t i o n "   f o r m a t E v a l u a t o r T y p e = " f o r m a t S t r i n g "   h i d d e n = " f a l s e " / >  
                     < f i e l d   i d = " 4 8 6 8 6 8 f 2 - e 0 4 a - 4 5 5 b - b b 1 5 - 0 d a 9 7 0 d 3 0 5 b 0 "   n a m e = " T e x t   F i e l d "   t y p e = " "   o r d e r = " 9 9 9 "   e n t i t y I d = " 3 a b 8 2 f 1 2 - 1 4 2 6 - 4 e 6 5 - a 3 9 d - b 2 0 2 d c 1 7 a c c d "   l i n k e d E n t i t y I d = " 0 0 0 0 0 0 0 0 - 0 0 0 0 - 0 0 0 0 - 0 0 0 0 - 0 0 0 0 0 0 0 0 0 0 0 0 "   l i n k e d F i e l d I d = " 0 0 0 0 0 0 0 0 - 0 0 0 0 - 0 0 0 0 - 0 0 0 0 - 0 0 0 0 0 0 0 0 0 0 0 0 "   l i n k e d F i e l d I n d e x = " 0 "   i n d e x = " 0 "   f i e l d T y p e = " q u e s t i o n "   f o r m a t E v a l u a t o r T y p e = " f o r m a t S t r i n g "   h i d d e n = " f a l s e " / >  
                     < f i e l d   i d = " 8 1 e 3 e 9 e a - 9 b 6 0 - 4 9 7 8 - a 8 8 a - e 3 d d b 2 6 9 6 2 1 7 "   n a m e = " V a l u e   F i e l d "   t y p e = " S y s t e m . B o o l e a n ,   m s c o r l i b ,   V e r s i o n = 4 . 0 . 0 . 0 ,   C u l t u r e = n e u t r a l ,   P u b l i c K e y T o k e n = b 7 7 a 5 c 5 6 1 9 3 4 e 0 8 9 "   o r d e r = " 9 9 9 "   e n t i t y I d = " 3 a b 8 2 f 1 2 - 1 4 2 6 - 4 e 6 5 - a 3 9 d - b 2 0 2 d c 1 7 a c c d "   l i n k e d E n t i t y I d = " 0 0 0 0 0 0 0 0 - 0 0 0 0 - 0 0 0 0 - 0 0 0 0 - 0 0 0 0 0 0 0 0 0 0 0 0 "   l i n k e d F i e l d I d = " 0 0 0 0 0 0 0 0 - 0 0 0 0 - 0 0 0 0 - 0 0 0 0 - 0 0 0 0 0 0 0 0 0 0 0 0 "   l i n k e d F i e l d I n d e x = " 0 "   i n d e x = " 0 "   f i e l d T y p e = " q u e s t i o n "   f o r m a t E v a l u a t o r T y p e = " f o r m a t S t r i n g "   h i d d e n = " f a l s e " / >  
                     < f i e l d   i d = " 1 8 4 5 7 3 0 2 - b e 9 7 - 4 2 4 d - 8 7 3 5 - 2 1 2 b c d 9 6 e 2 a 2 "   n a m e = " S e l e c t e d   I t e m s "   t y p e = " "   o r d e r = " 9 9 9 "   e n t i t y I d = " 4 b 7 9 4 c 7 d - a 4 f d - 4 4 f c - b e 2 3 - d 3 c 5 9 9 7 e 2 b f 8 "   l i n k e d E n t i t y I d = " 0 0 0 0 0 0 0 0 - 0 0 0 0 - 0 0 0 0 - 0 0 0 0 - 0 0 0 0 0 0 0 0 0 0 0 0 "   l i n k e d F i e l d I d = " 0 0 0 0 0 0 0 0 - 0 0 0 0 - 0 0 0 0 - 0 0 0 0 - 0 0 0 0 0 0 0 0 0 0 0 0 "   l i n k e d F i e l d I n d e x = " 0 "   i n d e x = " 0 "   f i e l d T y p e = " q u e s t i o n "   f o r m a t E v a l u a t o r T y p e = " f o r m a t S t r i n g "   h i d d e n = " f a l s e " / >  
                     < f i e l d   i d = " 3 3 7 c d 5 c 0 - 5 d 4 e - 4 2 3 e - 9 3 0 d - a f e d 7 d f b 9 7 e 9 "   n a m e = " S e l e c t e d   T e x t "   t y p e = " S y s t e m . S t r i n g ,   m s c o r l i b ,   V e r s i o n = 4 . 0 . 0 . 0 ,   C u l t u r e = n e u t r a l ,   P u b l i c K e y T o k e n = b 7 7 a 5 c 5 6 1 9 3 4 e 0 8 9 "   o r d e r = " 9 9 9 "   e n t i t y I d = " 4 b 7 9 4 c 7 d - a 4 f d - 4 4 f c - b e 2 3 - d 3 c 5 9 9 7 e 2 b f 8 "   l i n k e d E n t i t y I d = " 0 0 0 0 0 0 0 0 - 0 0 0 0 - 0 0 0 0 - 0 0 0 0 - 0 0 0 0 0 0 0 0 0 0 0 0 "   l i n k e d F i e l d I d = " 0 0 0 0 0 0 0 0 - 0 0 0 0 - 0 0 0 0 - 0 0 0 0 - 0 0 0 0 0 0 0 0 0 0 0 0 "   l i n k e d F i e l d I n d e x = " 0 "   i n d e x = " 0 "   f i e l d T y p e = " q u e s t i o n "   f o r m a t E v a l u a t o r T y p e = " f o r m a t S t r i n g "   h i d d e n = " f a l s e " / >  
                     < f i e l d   i d = " d 6 9 e 8 9 5 b - 2 a d 6 - 4 7 1 8 - b d f f - 0 4 f c a 1 4 a 7 3 9 c "   n a m e = " S e l e c t e d   V a l u e   I t e m s "   t y p e = " S y s t e m . B o o l e a n ,   m s c o r l i b ,   V e r s i o n = 4 . 0 . 0 . 0 ,   C u l t u r e = n e u t r a l ,   P u b l i c K e y T o k e n = b 7 7 a 5 c 5 6 1 9 3 4 e 0 8 9 "   o r d e r = " 9 9 9 "   e n t i t y I d = " 4 b 7 9 4 c 7 d - a 4 f d - 4 4 f c - b e 2 3 - d 3 c 5 9 9 7 e 2 b f 8 "   l i n k e d E n t i t y I d = " 0 0 0 0 0 0 0 0 - 0 0 0 0 - 0 0 0 0 - 0 0 0 0 - 0 0 0 0 0 0 0 0 0 0 0 0 "   l i n k e d F i e l d I d = " 0 0 0 0 0 0 0 0 - 0 0 0 0 - 0 0 0 0 - 0 0 0 0 - 0 0 0 0 0 0 0 0 0 0 0 0 "   l i n k e d F i e l d I n d e x = " 0 "   i n d e x = " 0 "   f i e l d T y p e = " q u e s t i o n "   f o r m a t E v a l u a t o r T y p e = " f o r m a t S t r i n g "   h i d d e n = " f a l s e " / >  
                     < f i e l d   i d = " a e 9 c a 6 1 7 - 6 d b b - 4 f 8 3 - 8 c a 9 - 3 9 f e 5 a 2 e 2 b d 5 "   n a m e = " S e l e c t e d   V a l u e s "   t y p e = " S y s t e m . B o o l e a n ,   m s c o r l i b ,   V e r s i o n = 4 . 0 . 0 . 0 ,   C u l t u r e = n e u t r a l ,   P u b l i c K e y T o k e n = b 7 7 a 5 c 5 6 1 9 3 4 e 0 8 9 "   o r d e r = " 9 9 9 "   e n t i t y I d = " 4 b 7 9 4 c 7 d - a 4 f d - 4 4 f c - b e 2 3 - d 3 c 5 9 9 7 e 2 b f 8 "   l i n k e d E n t i t y I d = " 0 0 0 0 0 0 0 0 - 0 0 0 0 - 0 0 0 0 - 0 0 0 0 - 0 0 0 0 0 0 0 0 0 0 0 0 "   l i n k e d F i e l d I d = " 0 0 0 0 0 0 0 0 - 0 0 0 0 - 0 0 0 0 - 0 0 0 0 - 0 0 0 0 0 0 0 0 0 0 0 0 "   l i n k e d F i e l d I n d e x = " 0 "   i n d e x = " 0 "   f i e l d T y p e = " q u e s t i o n "   f o r m a t E v a l u a t o r T y p e = " f o r m a t S t r i n g "   h i d d e n = " f a l s e " / >  
                     < f i e l d   i d = " 1 8 4 5 7 3 0 2 - b e 9 7 - 4 2 4 d - 8 7 3 5 - 2 1 2 b c d 9 6 e 2 a 2 "   n a m e = " S e l e c t e d   I t e m s "   t y p e = " "   o r d e r = " 9 9 9 "   e n t i t y I d = " a 4 8 f 5 4 7 9 - 2 3 f d - 4 c f 0 - a 5 a 8 - 8 1 4 f 8 f d 8 a 8 6 5 "   l i n k e d E n t i t y I d = " 0 0 0 0 0 0 0 0 - 0 0 0 0 - 0 0 0 0 - 0 0 0 0 - 0 0 0 0 0 0 0 0 0 0 0 0 "   l i n k e d F i e l d I d = " 0 0 0 0 0 0 0 0 - 0 0 0 0 - 0 0 0 0 - 0 0 0 0 - 0 0 0 0 0 0 0 0 0 0 0 0 "   l i n k e d F i e l d I n d e x = " 0 "   i n d e x = " 0 "   f i e l d T y p e = " q u e s t i o n "   f o r m a t E v a l u a t o r T y p e = " f o r m a t S t r i n g "   h i d d e n = " f a l s e " / >  
                     < f i e l d   i d = " 3 3 7 c d 5 c 0 - 5 d 4 e - 4 2 3 e - 9 3 0 d - a f e d 7 d f b 9 7 e 9 "   n a m e = " S e l e c t e d   T e x t "   t y p e = " S y s t e m . S t r i n g ,   m s c o r l i b ,   V e r s i o n = 4 . 0 . 0 . 0 ,   C u l t u r e = n e u t r a l ,   P u b l i c K e y T o k e n = b 7 7 a 5 c 5 6 1 9 3 4 e 0 8 9 "   o r d e r = " 9 9 9 "   e n t i t y I d = " a 4 8 f 5 4 7 9 - 2 3 f d - 4 c f 0 - a 5 a 8 - 8 1 4 f 8 f d 8 a 8 6 5 "   l i n k e d E n t i t y I d = " 0 0 0 0 0 0 0 0 - 0 0 0 0 - 0 0 0 0 - 0 0 0 0 - 0 0 0 0 0 0 0 0 0 0 0 0 "   l i n k e d F i e l d I d = " 0 0 0 0 0 0 0 0 - 0 0 0 0 - 0 0 0 0 - 0 0 0 0 - 0 0 0 0 0 0 0 0 0 0 0 0 "   l i n k e d F i e l d I n d e x = " 0 "   i n d e x = " 0 "   f i e l d T y p e = " q u e s t i o n "   f o r m a t E v a l u a t o r T y p e = " f o r m a t S t r i n g "   h i d d e n = " f a l s e " / >  
                     < f i e l d   i d = " d 6 9 e 8 9 5 b - 2 a d 6 - 4 7 1 8 - b d f f - 0 4 f c a 1 4 a 7 3 9 c "   n a m e = " S e l e c t e d   V a l u e   I t e m s "   t y p e = " S y s t e m . B o o l e a n ,   m s c o r l i b ,   V e r s i o n = 4 . 0 . 0 . 0 ,   C u l t u r e = n e u t r a l ,   P u b l i c K e y T o k e n = b 7 7 a 5 c 5 6 1 9 3 4 e 0 8 9 "   o r d e r = " 9 9 9 "   e n t i t y I d = " a 4 8 f 5 4 7 9 - 2 3 f d - 4 c f 0 - a 5 a 8 - 8 1 4 f 8 f d 8 a 8 6 5 "   l i n k e d E n t i t y I d = " 0 0 0 0 0 0 0 0 - 0 0 0 0 - 0 0 0 0 - 0 0 0 0 - 0 0 0 0 0 0 0 0 0 0 0 0 "   l i n k e d F i e l d I d = " 0 0 0 0 0 0 0 0 - 0 0 0 0 - 0 0 0 0 - 0 0 0 0 - 0 0 0 0 0 0 0 0 0 0 0 0 "   l i n k e d F i e l d I n d e x = " 0 "   i n d e x = " 0 "   f i e l d T y p e = " q u e s t i o n "   f o r m a t E v a l u a t o r T y p e = " f o r m a t S t r i n g "   h i d d e n = " f a l s e " / >  
                     < f i e l d   i d = " a e 9 c a 6 1 7 - 6 d b b - 4 f 8 3 - 8 c a 9 - 3 9 f e 5 a 2 e 2 b d 5 "   n a m e = " S e l e c t e d   V a l u e s "   t y p e = " S y s t e m . B o o l e a n ,   m s c o r l i b ,   V e r s i o n = 4 . 0 . 0 . 0 ,   C u l t u r e = n e u t r a l ,   P u b l i c K e y T o k e n = b 7 7 a 5 c 5 6 1 9 3 4 e 0 8 9 "   o r d e r = " 9 9 9 "   e n t i t y I d = " a 4 8 f 5 4 7 9 - 2 3 f d - 4 c f 0 - a 5 a 8 - 8 1 4 f 8 f d 8 a 8 6 5 "   l i n k e d E n t i t y I d = " 0 0 0 0 0 0 0 0 - 0 0 0 0 - 0 0 0 0 - 0 0 0 0 - 0 0 0 0 0 0 0 0 0 0 0 0 "   l i n k e d F i e l d I d = " 0 0 0 0 0 0 0 0 - 0 0 0 0 - 0 0 0 0 - 0 0 0 0 - 0 0 0 0 0 0 0 0 0 0 0 0 "   l i n k e d F i e l d I n d e x = " 0 "   i n d e x = " 0 "   f i e l d T y p e = " q u e s t i o n "   f o r m a t E v a l u a t o r T y p e = " f o r m a t S t r i n g "   h i d d e n = " f a l s e " / >  
                 < / f i e l d s >  
                 < p r i n t C o n f i g u r a t i o n   s u p p o r t C u s t o m P r i n t = " t r u e "   s h o w P r i n t S e t t i n g s = " t r u e "   s h o w P r i n t O p t i o n s = " t r u e "   e n a b l e C o s t R e c o v e r y = " f a l s e "   x m l n s = " h t t p : / / i p h e l i o n . c o m / w o r d / o u t l i n e / " >  
                     < p r o f i l e s / >  
                 < / p r i n t C o n f i g u r a t i o n >  
                 < s t y l e C o n f i g u r a t i o n   x m l n s = " h t t p : / / i p h e l i o n . c o m / w o r d / o u t l i n e / " / >  
             < / t e m p l a t e >  
             < l i n k e d C o n t e n t I t e m s >  
                 < l i n k e d C o n t e n t I t e m   d i s p l a y N a m e = " & l t ; ? x m l   v e r s i o n = & q u o t ; 1 . 0 & q u o t ;   e n c o d i n g = & q u o t ; u t f - 1 6 & q u o t ; ? & g t ; & # x A ; & l t ; u i L o c a l i z e d S t r i n g   x m l n s : x s d = & q u o t ; h t t p : / / w w w . w 3 . o r g / 2 0 0 1 / X M L S c h e m a & q u o t ;   x m l n s : x s i = & q u o t ; h t t p : / / w w w . w 3 . o r g / 2 0 0 1 / X M L S c h e m a - i n s t a n c e & q u o t ; & g t ; & # x A ;     & l t ; t y p e & g t ; f i x e d & l t ; / t y p e & g t ; & # x A ; & l t ; / u i L o c a l i z e d S t r i n g & g t ; "   n a m e = " c o v e r _ w i t h _ i m a g e "   c a t e g o r y = " c o v e r "   t y p e I d = " 0 " / >  
                 < l i n k e d C o n t e n t I t e m   d i s p l a y N a m e = " & l t ; ? x m l   v e r s i o n = & q u o t ; 1 . 0 & q u o t ;   e n c o d i n g = & q u o t ; u t f - 1 6 & q u o t ; ? & g t ; & # x A ; & l t ; u i L o c a l i z e d S t r i n g   x m l n s : x s d = & q u o t ; h t t p : / / w w w . w 3 . o r g / 2 0 0 1 / X M L S c h e m a & q u o t ;   x m l n s : x s i = & q u o t ; h t t p : / / w w w . w 3 . o r g / 2 0 0 1 / X M L S c h e m a - i n s t a n c e & q u o t ; & g t ; & # x A ;     & l t ; t y p e & g t ; f i x e d & l t ; / t y p e & g t ; & # x A ; & l t ; / u i L o c a l i z e d S t r i n g & g t ; "   n a m e = " c o v e r _ w i t h _ i m a g e _ c o l o u r _ s u p e r g r a p h i c "   c a t e g o r y = " c o v e r "   t y p e I d = " 0 " / >  
                 < l i n k e d C o n t e n t I t e m   d i s p l a y N a m e = " & l t ; ? x m l   v e r s i o n = & q u o t ; 1 . 0 & q u o t ;   e n c o d i n g = & q u o t ; u t f - 1 6 & q u o t ; ? & g t ; & # x A ; & l t ; u i L o c a l i z e d S t r i n g   x m l n s : x s d = & q u o t ; h t t p : / / w w w . w 3 . o r g / 2 0 0 1 / X M L S c h e m a & q u o t ;   x m l n s : x s i = & q u o t ; h t t p : / / w w w . w 3 . o r g / 2 0 0 1 / X M L S c h e m a - i n s t a n c e & q u o t ; & g t ; & # x A ;     & l t ; t y p e & g t ; f i x e d & l t ; / t y p e & g t ; & # x A ; & l t ; / u i L o c a l i z e d S t r i n g & g t ; "   n a m e = " c o v e r _ w i t h _ i m a g e _ w h i t e _ p a t t e r n "   c a t e g o r y = " c o v e r "   t y p e I d = " 0 " / >  
                 < l i n k e d C o n t e n t I t e m   d i s p l a y N a m e = " & l t ; ? x m l   v e r s i o n = & q u o t ; 1 . 0 & q u o t ;   e n c o d i n g = & q u o t ; u t f - 1 6 & q u o t ; ? & g t ; & # x A ; & l t ; u i L o c a l i z e d S t r i n g   x m l n s : x s d = & q u o t ; h t t p : / / w w w . w 3 . o r g / 2 0 0 1 / X M L S c h e m a & q u o t ;   x m l n s : x s i = & q u o t ; h t t p : / / w w w . w 3 . o r g / 2 0 0 1 / X M L S c h e m a - i n s t a n c e & q u o t ; & g t ; & # x A ;     & l t ; t y p e & g t ; f i x e d & l t ; / t y p e & g t ; & # x A ; & l t ; / u i L o c a l i z e d S t r i n g & g t ; "   n a m e = " c o v e r _ w i t h _ i m a g e _ w h i t e _ s u p e r g r a p h i c "   c a t e g o r y = " c o v e r "   t y p e I d = " 0 " / >  
             < / l i n k e d C o n t e n t I t e m s >  
         < / t e m p l a t e F r a g m e n t >  
         < t e m p l a t e F r a g m e n t   d i s p l a y N a m e = " I n t e r m e d i a r y   p a g e   w i t h   i m a g e "   t y p e I d = " - 1 " >  
             < t e m p l a t e   i d = " 9 f 4 1 0 0 3 e - 4 3 a 4 - 4 3 c 7 - b 7 4 7 - 1 3 8 d b 8 2 d 0 6 8 a "   n a m e = " & l t ; ? x m l   v e r s i o n = & q u o t ; 1 . 0 & q u o t ;   e n c o d i n g = & q u o t ; u t f - 1 6 & q u o t ; ? & g t ; & # x A ; & l t ; u i L o c a l i z e d S t r i n g   x m l n s : x s d = & q u o t ; h t t p : / / w w w . w 3 . o r g / 2 0 0 1 / X M L S c h e m a & q u o t ;   x m l n s : x s i = & q u o t ; h t t p : / / w w w . w 3 . o r g / 2 0 0 1 / X M L S c h e m a - i n s t a n c e & q u o t ; & g t ; & # x A ;     & l t ; t y p e & g t ; l a b e l & l t ; / t y p e & g t ; & # x A ;     & l t ; t e x t & g t ; S B   W i z a r d - P P T   I n t e r m e d i a r y   p a g e   w i t h   i m a g e & l t ; / t e x t & g t ; & # x A ; & l t ; / u i L o c a l i z e d S t r i n g & g t ; "   d o c u m e n t I d = " 0 0 0 0 0 0 0 0 - 0 0 0 0 - 0 0 0 0 - 0 0 0 0 - 0 0 0 0 0 0 0 0 0 0 0 0 "   v e r s i o n = " 0 "   s c h e m a V e r s i o n = " 1 "   w o r d V e r s i o n = " "   l a n g u a g e I s o = " "   o f f i c e I d = " 0 0 0 0 0 0 0 0 - 0 0 0 0 - 0 0 0 0 - 0 0 0 0 - 0 0 0 0 0 0 0 0 0 0 0 0 "   h e l p U r l = " & l t ; ? x m l   v e r s i o n = & q u o t ; 1 . 0 & q u o t ;   e n c o d i n g = & q u o t ; u t f - 1 6 & q u o t ; ? & g t ; & # x A ; & l t ; u i L o c a l i z e d S t r i n g   x m l n s : x s d = & q u o t ; h t t p : / / w w w . w 3 . o r g / 2 0 0 1 / X M L S c h e m a & q u o t ;   x m l n s : x s i = & q u o t ; h t t p : / / w w w . w 3 . o r g / 2 0 0 1 / X M L S c h e m a - i n s t a n c e & q u o t ; & g t ; & # x A ;     & l t ; t y p e & g t ; f i x e d & l t ; / t y p e & g t ; & # x A ;     & l t ; t e x t   / & g t ; & # x A ; & l t ; / u i L o c a l i z e d S t r i n g & g t ; "   i m p o r t D a t a = " f a l s e "   w i z a r d H e i g h t = " 0 "   w i z a r d W i d t h = " 0 "   w i z a r d P a n e l W i d t h = " 0 "   h i d e W i z a r d I f V a l i d = " f a l s e "   h i d e A u t h o r = " f a l s e "   w i z a r d T a b P o s i t i o n = " n o n e " >  
                 < a u t h o r   x s i : n i l = " t r u e "   x m l n s = " h t t p : / / i p h e l i o n . c o m / w o r d / o u t l i n e / " / >  
                 < c o n t e n t C o n t r o l s   x m l n s = " h t t p : / / i p h e l i o n . c o m / w o r d / o u t l i n e / " >  
                     < c o n t e n t C o n t r o l   i d = " d 4 d 6 3 a e 2 - 3 6 6 b - 4 d 7 6 - 9 a 9 7 - e 3 4 c 6 0 e b f d 7 c "   n a m e = " T i t l e . T e x t "   a s s e m b l y = " I p h e l i o n . O u t l i n e . P o w e r P o i n t . d l l "   t y p e = " I p h e l i o n . O u t l i n e . P o w e r P o i n t . R e n d e r e r s . T e x t R e n d e r e r "   o r d e r = " 3 "   a c t i v e = " t r u e "   e n t i t y I d = " 7 f 4 c 7 b 6 1 - 2 6 5 2 - 4 3 7 b - 9 0 2 c - 4 3 6 4 4 6 c 0 6 0 0 b "   f i e l d I d = " 9 0 b 0 3 9 7 8 - e 2 1 7 - 4 e 3 2 - a 4 f e - a 3 2 c b a 5 7 d 1 8 6 "   p a r e n t I d = " 0 0 0 0 0 0 0 0 - 0 0 0 0 - 0 0 0 0 - 0 0 0 0 - 0 0 0 0 0 0 0 0 0 0 0 0 "   l e v e l O r d e r = " 1 0 0 "   c o n t r o l T y p e = " p l a i n T e x t "   c o n t r o l E d i t T y p e = " i n l i n e "   e n c l o s i n g B o o k m a r k = " f a l s e "   f o r m a t E v a l u a t o r T y p e = " e x p r e s s i o n "   t e x t C a s e = " i g n o r e C a s e "   r e m o v e C o n t r o l = " f a l s e "   i g n o r e F o r m a t I f E m p t y = " f a l s e " >  
                         < p a r a m e t e r s >  
                             < p a r a m e t e r   i d = " 7 6 d 6 d 4 f 4 - e 5 2 e - 4 9 c f - b f 4 2 - 9 3 8 2 a d d 7 e a 2 5 "   n a m e = " D e l e t e   i f   e m p t y "   t y p e = " S y s t e m . B o o l e a n ,   m s c o r l i b ,   V e r s i o n = 4 . 0 . 0 . 0 ,   C u l t u r e = n e u t r a l ,   P u b l i c K e y T o k e n = b 7 7 a 5 c 5 6 1 9 3 4 e 0 8 9 "   o r d e r = " 9 9 9 "   k e y = " d e l e t e I f E m p t y "   v a l u e = " F a l s e "   g r o u p O r d e r = " - 1 "   i s G e n e r a t e d = " f a l s e " / >  
                             < p a r a m e t e r   i d = " 4 c 4 2 e 2 2 f - 2 a b f - 4 d 5 2 - a 2 6 a - d 6 c a 2 a 9 4 8 1 c 2 "   n a m e = " F i e l d   i n d e x "   t y p e = " S y s t e m . I n t 3 2 ,   m s c o r l i b ,   V e r s i o n = 4 . 0 . 0 . 0 ,   C u l t u r e = n e u t r a l ,   P u b l i c K e y T o k e n = b 7 7 a 5 c 5 6 1 9 3 4 e 0 8 9 "   o r d e r = " 9 9 9 "   k e y = " i n d e x "   v a l u e = " "   g r o u p O r d e r = " - 1 "   i s G e n e r a t e d = " f a l s e " / >  
                             < p a r a m e t e r   i d = " 6 a 4 9 9 8 8 a - c 9 8 e - 4 2 3 f - 8 6 0 e - 4 0 4 1 6 6 0 a a 5 2 e "   n a m e = " F o r m a t   X M L   c o n t e n t "   t y p e = " S y s t e m . B o o l e a n ,   m s c o r l i b ,   V e r s i o n = 4 . 0 . 0 . 0 ,   C u l t u r e = n e u t r a l ,   P u b l i c K e y T o k e n = b 7 7 a 5 c 5 6 1 9 3 4 e 0 8 9 "   o r d e r = " 9 9 9 "   k e y = " f o r m a t X m l C o n t e n t "   v a l u e = " F a l s e "   g r o u p O r d e r = " - 1 "   i s G e n e r a t e d = " f a l s e " / >  
                             < p a r a m e t e r   i d = " b 5 4 1 8 b 9 3 - 7 6 c 5 - 4 9 e 1 - b 0 c 7 - 3 1 8 e 4 9 7 5 f 4 7 e "   n a m e = " P a r a g r a p h   v a l u e s "   t y p e = " I p h e l i o n . O u t l i n e . M o d e l . E n t i t i e s . I n l i n e P a r a m e t e r E n t i t y C o l l e c t i o n ` 1 [ [ I p h e l i o n . O u t l i n e . P o w e r P o i n t . R e n d e r e r s . P a r a g r a p h V a l u e P a r a m e t e r E n t i t y ,   I p h e l i o n . O u t l i n e . P o w e r P o i n t ,   V e r s i o n = 1 . 8 . 1 . 1 1 ,   C u l t u r e = n e u t r a l ,   P u b l i c K e y T o k e n = n u l l ] ] ,   I p h e l i o n . O u t l i n e . M o d e l ,   V e r s i o n = 1 . 8 . 1 . 1 1 ,   C u l t u r e = n e u t r a l ,   P u b l i c K e y T o k e n = n u l l "   o r d e r = " 9 9 9 "   k e y = " p a r a g r a p h V a l u e s "   v a l u e = " "   g r o u p O r d e r = " - 1 "   i s G e n e r a t e d = " f a l s e " / >  
                             < p a r a m e t e r   i d = " 1 7 d 0 c 3 1 b - 8 0 5 8 - 4 3 5 5 - 8 6 0 a - c c 7 d 4 7 1 c 2 4 d 2 "   n a m e = " P a r e n t   f i e l d   i n d e x "   t y p e = " S y s t e m . I n t 3 2 ,   m s c o r l i b ,   V e r s i o n = 4 . 0 . 0 . 0 ,   C u l t u r e = n e u t r a l ,   P u b l i c K e y T o k e n = b 7 7 a 5 c 5 6 1 9 3 4 e 0 8 9 "   o r d e r = " 9 9 9 "   k e y = " p a r e n t I n d e x "   v a l u e = " "   g r o u p O r d e r = " - 1 "   i s G e n e r a t e d = " f a l s e " / >  
                         < / p a r a m e t e r s >  
                     < / c o n t e n t C o n t r o l >  
                     < c o n t e n t C o n t r o l   i d = " d 8 5 e 9 8 9 8 - a f 5 4 - 4 1 a 6 - 8 5 5 7 - 8 b 9 3 6 2 0 d b 3 7 e "   n a m e = " S u b t i t l e . T e x t "   a s s e m b l y = " I p h e l i o n . O u t l i n e . P o w e r P o i n t . d l l "   t y p e = " I p h e l i o n . O u t l i n e . P o w e r P o i n t . R e n d e r e r s . T e x t R e n d e r e r "   o r d e r = " 3 "   a c t i v e = " t r u e "   e n t i t y I d = " 3 c 4 e 2 7 2 9 - a 2 f c - 4 a 5 9 - a d 1 e - b 7 0 a 9 4 8 d 3 b b 6 "   f i e l d I d = " 9 0 b 0 3 9 7 8 - e 2 1 7 - 4 e 3 2 - a 4 f e - a 3 2 c b a 5 7 d 1 8 6 "   p a r e n t I d = " 0 0 0 0 0 0 0 0 - 0 0 0 0 - 0 0 0 0 - 0 0 0 0 - 0 0 0 0 0 0 0 0 0 0 0 0 "   l e v e l O r d e r = " 1 0 0 "   c o n t r o l T y p e = " p l a i n T e x t "   c o n t r o l E d i t T y p e = " i n l i n e "   e n c l o s i n g B o o k m a r k = " f a l s e "   f o r m a t E v a l u a t o r T y p e = " e x p r e s s i o n "   t e x t C a s e = " i g n o r e C a s e "   r e m o v e C o n t r o l = " f a l s e "   i g n o r e F o r m a t I f E m p t y = " f a l s e " >  
                         < p a r a m e t e r s >  
                             < p a r a m e t e r   i d = " 9 9 2 3 5 0 d 8 - e 2 8 f - 4 8 9 d - a 9 7 7 - 2 d 9 7 5 b 3 9 3 c 7 7 "   n a m e = " D e l e t e   i f   e m p t y "   t y p e = " S y s t e m . B o o l e a n ,   m s c o r l i b ,   V e r s i o n = 4 . 0 . 0 . 0 ,   C u l t u r e = n e u t r a l ,   P u b l i c K e y T o k e n = b 7 7 a 5 c 5 6 1 9 3 4 e 0 8 9 "   o r d e r = " 9 9 9 "   k e y = " d e l e t e I f E m p t y "   v a l u e = " F a l s e "   g r o u p O r d e r = " - 1 "   i s G e n e r a t e d = " f a l s e " / >  
                             < p a r a m e t e r   i d = " 0 d 6 e 8 9 1 2 - 8 5 a b - 4 3 7 6 - a 5 9 b - d 1 d 8 c 6 3 3 c c d 8 "   n a m e = " F i e l d   i n d e x "   t y p e = " S y s t e m . I n t 3 2 ,   m s c o r l i b ,   V e r s i o n = 4 . 0 . 0 . 0 ,   C u l t u r e = n e u t r a l ,   P u b l i c K e y T o k e n = b 7 7 a 5 c 5 6 1 9 3 4 e 0 8 9 "   o r d e r = " 9 9 9 "   k e y = " i n d e x "   v a l u e = " "   g r o u p O r d e r = " - 1 "   i s G e n e r a t e d = " f a l s e " / >  
                             < p a r a m e t e r   i d = " 2 4 b d 3 1 9 4 - a 1 8 7 - 4 1 b f - 9 e e 0 - b b 4 b 9 7 4 8 7 c 3 f "   n a m e = " F o r m a t   X M L   c o n t e n t "   t y p e = " S y s t e m . B o o l e a n ,   m s c o r l i b ,   V e r s i o n = 4 . 0 . 0 . 0 ,   C u l t u r e = n e u t r a l ,   P u b l i c K e y T o k e n = b 7 7 a 5 c 5 6 1 9 3 4 e 0 8 9 "   o r d e r = " 9 9 9 "   k e y = " f o r m a t X m l C o n t e n t "   v a l u e = " F a l s e "   g r o u p O r d e r = " - 1 "   i s G e n e r a t e d = " f a l s e " / >  
                             < p a r a m e t e r   i d = " d 9 2 3 7 7 b 0 - 2 5 3 0 - 4 b e 4 - 8 e 3 2 - 3 7 d 4 5 2 e 3 d 3 0 2 "   n a m e = " P a r a g r a p h   v a l u e s "   t y p e = " I p h e l i o n . O u t l i n e . M o d e l . E n t i t i e s . I n l i n e P a r a m e t e r E n t i t y C o l l e c t i o n ` 1 [ [ I p h e l i o n . O u t l i n e . P o w e r P o i n t . R e n d e r e r s . P a r a g r a p h V a l u e P a r a m e t e r E n t i t y ,   I p h e l i o n . O u t l i n e . P o w e r P o i n t ,   V e r s i o n = 1 . 8 . 1 . 1 1 ,   C u l t u r e = n e u t r a l ,   P u b l i c K e y T o k e n = n u l l ] ] ,   I p h e l i o n . O u t l i n e . M o d e l ,   V e r s i o n = 1 . 8 . 1 . 1 1 ,   C u l t u r e = n e u t r a l ,   P u b l i c K e y T o k e n = n u l l "   o r d e r = " 9 9 9 "   k e y = " p a r a g r a p h V a l u e s "   v a l u e = " "   g r o u p O r d e r = " - 1 "   i s G e n e r a t e d = " f a l s e " / >  
                             < p a r a m e t e r   i d = " 3 c c 6 b 1 7 c - b d a 0 - 4 9 5 e - 9 1 d a - c 8 3 c 4 c 8 e 1 1 f 0 "   n a m e = " P a r e n t   f i e l d   i n d e x "   t y p e = " S y s t e m . I n t 3 2 ,   m s c o r l i b ,   V e r s i o n = 4 . 0 . 0 . 0 ,   C u l t u r e = n e u t r a l ,   P u b l i c K e y T o k e n = b 7 7 a 5 c 5 6 1 9 3 4 e 0 8 9 "   o r d e r = " 9 9 9 "   k e y = " p a r e n t I n d e x "   v a l u e = " "   g r o u p O r d e r = " - 1 "   i s G e n e r a t e d = " f a l s e " / >  
                         < / p a r a m e t e r s >  
                     < / c o n t e n t C o n t r o l >  
                     < c o n t e n t C o n t r o l   i d = " c 5 d 2 2 0 d a - f 7 4 3 - 4 b 7 7 - a 4 3 c - 1 3 b 3 2 4 b 4 e a 9 5 "   n a m e = " L o g o "   a s s e m b l y = " I p h e l i o n . O u t l i n e . P o w e r P o i n t . d l l "   t y p e = " I p h e l i o n . O u t l i n e . P o w e r P o i n t . R e n d e r e r s . I m a g e R e n d e r e r "   o r d e r = " 3 "   a c t i v e = " t r u e "   e n t i t y I d = " 9 3 b 5 5 5 6 8 - 0 3 7 2 - 4 f f 9 - b e f f - 8 e a 7 7 d 3 0 2 e 4 b "   f i e l d I d = " 8 1 e 3 e 9 e a - 9 b 6 0 - 4 9 7 8 - a 8 8 a - e 3 d d b 2 6 9 6 2 1 7 "   p a r e n t I d = " 0 0 0 0 0 0 0 0 - 0 0 0 0 - 0 0 0 0 - 0 0 0 0 - 0 0 0 0 0 0 0 0 0 0 0 0 "   l e v e l O r d e r = " 1 0 0 "   c o n t r o l T y p e = " p l a i n T e x t "   c o n t r o l E d i t T y p e = " i n l i n e "   e n c l o s i n g B o o k m a r k = " f a l s e "   f o r m a t = " { L a b e l s . F i l e   P a t h s - L o g o s   P P T }   & a m p ;   & q u o t ; P P T _ 1 6 x 9 \ & q u o t ;   & a m p ; & # x A ; & # x A ; I F ( & # x A ;   O R ( { O v e r r i d e   l o g o . V a l u e   F i e l d } =   T r u e ,   & # x A ;     F I R S T N O T E M P T Y ( & # x A ;                   S P L I T ( { O f f i c e . S e t t i n g s } , 4 , f a l s e , & q u o t ; , & q u o t ; ) , & # x A ;                   S P L I T ( { C o u n t r y . S e t t i n g s } , 4 , f a l s e , & q u o t ; , & q u o t ; ) & # x A ;             ) = & q u o t ; S P E C E N T & q u o t ;   ) = T r u e , & # x A ; & # x A ;         I F ( { L o g o   L i g h t   o r   D a r k . S e l e c t e d   I t e m s }   =   { L a b e l s . L i g h t } , & # x A ;         & # x A ;           R E P L A C E ( { L a b e l s . L o g o   N a m e - P P T   H e a d e r   L i g h t } , & q u o t ; [ F I R M N A M E ] & q u o t ; , & # x A ;                 F I R S T N O T E M P T Y ( & # x A ;                     S P L I T ( { O f f i c e . S e t t i n g s } , 0 , f a l s e , & q u o t ; , & q u o t ; ) , & # x A ;                     S P L I T ( { C o u n t r y . S e t t i n g s } , 0 , f a l s e , & q u o t ; , & q u o t ; ) & # x A ;               ) , t r u e & # x A ;             ) , & # x A ;         & # x A ;           R E P L A C E ( { L a b e l s . L o g o   N a m e - P P T   H e a d e r   D a r k } , & q u o t ; [ F I R M N A M E ] & q u o t ; , & # x A ;                 F I R S T N O T E M P T Y ( & # x A ;                     S P L I T ( { O f f i c e . S e t t i n g s } , 0 , f a l s e , & q u o t ; , & q u o t ; ) , & # x A ;                     S P L I T ( { C o u n t r y . S e t t i n g s } , 0 , f a l s e , & q u o t ; , & q u o t ; ) & # x A ;               ) , t r u e & # x A ;             ) & # x A ;         ) , & # x A ;   I F ( { L o g o   L i g h t   o r   D a r k . S e l e c t e d   I t e m s }   =   { L a b e l s . L i g h t } , & # x A ;     R E P L A C E ( F I E L D V A L U E ( & q u o t ; L a b e l s . L o g o   N a m e - P P T   H e a d e r   & q u o t ;   & a m p ;   { L a b e l s . L i g h t }   ) , & q u o t ; [ F I R M N A M E ] & q u o t ; , { L a b e l s . P i t c h   L o g o   C M S } , t r u e ) , & # x A ;     R E P L A C E ( F I E L D V A L U E ( & q u o t ; L a b e l s . L o g o   N a m e - P P T   H e a d e r   & q u o t ;   & a m p ;   { L a b e l s . D a r k }   ) , & q u o t ; [ F I R M N A M E ] & q u o t ; , { L a b e l s . P i t c h   L o g o   C M S } , t r u e ) & # x A ;   )   & # x A ; ) "   f o r m a t E v a l u a t o r T y p e = " e x p r e s s i o n "   t e x t C a s e = " i g n o r e C a s e "   r e m o v e C o n t r o l = " f a l s e "   i g n o r e F o r m a t I f E m p t y = " f a l s e " >  
                         < p a r a m e t e r s >  
                             < p a r a m e t e r   i d = " e 2 3 9 7 5 f 1 - f e 0 3 - 4 4 3 6 - b 2 7 5 - 4 e b d 1 7 f 7 2 e 1 0 "   n a m e = " U n i t   t y p e "   t y p e = " I p h e l i o n . O u t l i n e . C o r e . E n t i t i e s . U n i t T y p e ,   I p h e l i o n . O u t l i n e . C o r e ,   V e r s i o n = 1 . 8 . 1 . 1 1 ,   C u l t u r e = n e u t r a l ,   P u b l i c K e y T o k e n = n u l l "   o r d e r = " 1 "   k e y = " u n i t T y p e T y p e "   v a l u e = " C e n t i m e t e r s "   g r o u p = " S i z e "   g r o u p O r d e r = " - 1 "   i s G e n e r a t e d = " f a l s e " / >  
                             < p a r a m e t e r   i d = " a 6 8 b 8 7 7 7 - 8 b 8 4 - 4 4 3 e - a d 5 5 - d 1 6 6 5 8 b 1 f 7 b b "   n a m e = " Z   o r d e r "   t y p e = " I p h e l i o n . O u t l i n e . P o w e r P o i n t . R e n d e r e r s . Z O r d e r ,   I p h e l i o n . O u t l i n e . P o w e r P o i n t ,   V e r s i o n = 1 . 8 . 1 . 1 1 ,   C u l t u r e = n e u t r a l ,   P u b l i c K e y T o k e n = n u l l "   o r d e r = " 4 "   k e y = " z O r d e r "   v a l u e = " B r i n g T o F r o n t "   g r o u p = " P o s i t i o n "   g r o u p O r d e r = " - 1 "   i s G e n e r a t e d = " f a l s e " / >  
                             < p a r a m e t e r   i d = " 2 6 3 9 3 e 8 4 - 0 a c 6 - 4 d 3 b - a a b 8 - f 4 a 1 e a 0 6 f b e b "   n a m e = " C r o p   t y p e "   t y p e = " I p h e l i o n . O u t l i n e . P o w e r P o i n t . R e n d e r e r s . C r o p T y p e ,   I p h e l i o n . O u t l i n e . P o w e r P o i n t ,   V e r s i o n = 1 . 8 . 1 . 1 1 ,   C u l t u r e = n e u t r a l ,   P u b l i c K e y T o k e n = n u l l "   o r d e r = " 9 9 9 "   k e y = " c r o p T y p e "   v a l u e = " N o n e "   g r o u p O r d e r = " - 1 "   i s G e n e r a t e d = " f a l s e " / >  
                             < p a r a m e t e r   i d = " 4 8 4 f 0 5 7 5 - 4 d 6 f - 4 7 7 4 - 8 e a d - f d 2 c f 8 5 b 0 e a f "   n a m e = " D e l e t e   i f   e m p t y "   t y p e = " S y s t e m . B o o l e a n ,   m s c o r l i b ,   V e r s i o n = 4 . 0 . 0 . 0 ,   C u l t u r e = n e u t r a l ,   P u b l i c K e y T o k e n = b 7 7 a 5 c 5 6 1 9 3 4 e 0 8 9 "   o r d e r = " 9 9 9 "   k e y = " d e l e t e I f E m p t y "   v a l u e = " F a l s e "   g r o u p O r d e r = " - 1 "   i s G e n e r a t e d = " f a l s e " / >  
                             < p a r a m e t e r   i d = " d a c 1 7 f 7 1 - 8 8 1 c - 4 d 7 b - 9 4 2 d - 0 0 8 e 9 5 f 8 b 1 2 d "   n a m e = " F i e l d   i n d e x "   t y p e = " S y s t e m . I n t 3 2 ,   m s c o r l i b ,   V e r s i o n = 4 . 0 . 0 . 0 ,   C u l t u r e = n e u t r a l ,   P u b l i c K e y T o k e n = b 7 7 a 5 c 5 6 1 9 3 4 e 0 8 9 "   o r d e r = " 9 9 9 "   k e y = " i n d e x "   v a l u e = " "   g r o u p O r d e r = " - 1 "   i s G e n e r a t e d = " f a l s e " / >  
                             < p a r a m e t e r   i d = " 1 e 6 8 e d a 7 - 9 4 f a - 4 b 2 2 - a 4 e 3 - c c e c e b 4 3 4 7 2 6 "   n a m e = " H e i g h t "   t y p e = " S y s t e m . S i n g l e ,   m s c o r l i b ,   V e r s i o n = 4 . 0 . 0 . 0 ,   C u l t u r e = n e u t r a l ,   P u b l i c K e y T o k e n = b 7 7 a 5 c 5 6 1 9 3 4 e 0 8 9 "   o r d e r = " 9 9 9 "   k e y = " h e i g h t "   v a l u e = " 2 . 8 3 "   g r o u p = " S i z e "   g r o u p O r d e r = " - 1 "   i s G e n e r a t e d = " t r u e " / >  
                             < p a r a m e t e r   i d = " 3 7 3 9 8 3 c d - 8 e c 3 - 4 6 5 9 - 8 2 a 5 - e 5 d e 2 b c c 8 c 0 5 "   n a m e = " L o c k   a s p e c t   r a t i o "   t y p e = " S y s t e m . B o o l e a n ,   m s c o r l i b ,   V e r s i o n = 4 . 0 . 0 . 0 ,   C u l t u r e = n e u t r a l ,   P u b l i c K e y T o k e n = b 7 7 a 5 c 5 6 1 9 3 4 e 0 8 9 "   o r d e r = " 9 9 9 "   k e y = " l o c k A s p e c t R a t i o "   v a l u e = " T r u e "   g r o u p O r d e r = " - 1 "   i s G e n e r a t e d = " f a l s e " / >  
                             < p a r a m e t e r   i d = " a 2 2 0 9 5 6 b - 8 d b f - 4 7 5 c - 9 7 b c - 4 d 2 8 f 2 f b c 6 8 8 "   n a m e = " R e t a i n   s h a p e   s e t t i n g s "   t y p e = " S y s t e m . B o o l e a n ,   m s c o r l i b ,   V e r s i o n = 4 . 0 . 0 . 0 ,   C u l t u r e = n e u t r a l ,   P u b l i c K e y T o k e n = b 7 7 a 5 c 5 6 1 9 3 4 e 0 8 9 "   o r d e r = " 9 9 9 "   k e y = " r e t a i n S h a p e S e t t i n g s "   v a l u e = " F a l s e "   g r o u p O r d e r = " - 1 "   i s G e n e r a t e d = " f a l s e " / >  
                             < p a r a m e t e r   i d = " 6 2 1 a 7 f 0 3 - b d 3 6 - 4 b 5 8 - b 0 e 6 - c c 3 3 4 b d 8 4 f a 0 "   n a m e = " W i d t h "   t y p e = " S y s t e m . S i n g l e ,   m s c o r l i b ,   V e r s i o n = 4 . 0 . 0 . 0 ,   C u l t u r e = n e u t r a l ,   P u b l i c K e y T o k e n = b 7 7 a 5 c 5 6 1 9 3 4 e 0 8 9 "   o r d e r = " 9 9 9 "   k e y = " w i d t h "   v a l u e = " 3 0 . 4 8 "   g r o u p = " S i z e "   g r o u p O r d e r = " - 1 "   i s G e n e r a t e d = " t r u e " / >  
                         < / p a r a m e t e r s >  
                     < / c o n t e n t C o n t r o l >  
                     < c o n t e n t C o n t r o l   i d = " c b 8 2 a c 3 3 - 1 6 9 e - 4 8 c c - a 8 e e - 2 2 8 2 f c b 3 5 4 c 9 "   n a m e = " I m a g e . I m a g e P a t h "   a s s e m b l y = " I p h e l i o n . O u t l i n e . P o w e r P o i n t . d l l "   t y p e = " I p h e l i o n . O u t l i n e . P o w e r P o i n t . R e n d e r e r s . I m a g e R e n d e r e r "   o r d e r = " 3 "   a c t i v e = " t r u e "   e n t i t y I d = " 0 5 d 2 f e 2 d - 7 f 0 0 - 4 3 f 6 - b 7 9 4 - 3 4 b 5 3 7 5 d e 4 8 3 "   f i e l d I d = " a 8 9 2 6 b a 1 - 7 2 1 c - 4 0 c 7 - b 5 1 2 - 8 6 f 2 f 6 e b 9 b 5 5 "   p a r e n t I d = " 0 0 0 0 0 0 0 0 - 0 0 0 0 - 0 0 0 0 - 0 0 0 0 - 0 0 0 0 0 0 0 0 0 0 0 0 "   l e v e l O r d e r = " 1 0 0 "   c o n t r o l T y p e = " p l a i n T e x t "   c o n t r o l E d i t T y p e = " i n l i n e "   e n c l o s i n g B o o k m a r k = " f a l s e "   f o r m a t E v a l u a t o r T y p e = " e x p r e s s i o n "   t e x t C a s e = " i g n o r e C a s e "   r e m o v e C o n t r o l = " f a l s e "   i g n o r e F o r m a t I f E m p t y = " f a l s e " >  
                         < p a r a m e t e r s >  
                             < p a r a m e t e r   i d = " 6 2 2 d a 8 9 8 - e 4 a b - 4 8 5 1 - 8 6 a 3 - 8 0 6 7 2 c 1 2 d 2 c 9 "   n a m e = " U n i t   t y p e "   t y p e = " I p h e l i o n . O u t l i n e . C o r e . E n t i t i e s . U n i t T y p e ,   I p h e l i o n . O u t l i n e . C o r e ,   V e r s i o n = 1 . 8 . 1 . 1 1 ,   C u l t u r e = n e u t r a l ,   P u b l i c K e y T o k e n = n u l l "   o r d e r = " 1 "   k e y = " u n i t T y p e T y p e "   v a l u e = " C e n t i m e t e r s "   g r o u p = " S i z e "   g r o u p O r d e r = " - 1 "   i s G e n e r a t e d = " f a l s e " / >  
                             < p a r a m e t e r   i d = " 4 a 6 3 2 2 d a - 2 7 4 8 - 4 e d c - 8 f 4 8 - 2 2 1 0 3 e 2 6 d e 1 0 "   n a m e = " Z   o r d e r "   t y p e = " I p h e l i o n . O u t l i n e . P o w e r P o i n t . R e n d e r e r s . Z O r d e r ,   I p h e l i o n . O u t l i n e . P o w e r P o i n t ,   V e r s i o n = 1 . 8 . 1 . 1 1 ,   C u l t u r e = n e u t r a l ,   P u b l i c K e y T o k e n = n u l l "   o r d e r = " 4 "   k e y = " z O r d e r "   v a l u e = " N o n e "   g r o u p = " P o s i t i o n "   g r o u p O r d e r = " - 1 "   i s G e n e r a t e d = " f a l s e " / >  
                             < p a r a m e t e r   i d = " b d e e e a a 6 - 6 f a 2 - 4 9 6 9 - 9 b f a - 6 0 c f f 2 a 3 b e 5 9 "   n a m e = " C r o p   t y p e "   t y p e = " I p h e l i o n . O u t l i n e . P o w e r P o i n t . R e n d e r e r s . C r o p T y p e ,   I p h e l i o n . O u t l i n e . P o w e r P o i n t ,   V e r s i o n = 1 . 8 . 1 . 1 1 ,   C u l t u r e = n e u t r a l ,   P u b l i c K e y T o k e n = n u l l "   o r d e r = " 9 9 9 "   k e y = " c r o p T y p e "   v a l u e = " 0 "   g r o u p O r d e r = " - 1 "   i s G e n e r a t e d = " f a l s e " / >  
                             < p a r a m e t e r   i d = " 5 5 2 1 e 7 e 7 - 3 d f 7 - 4 2 b b - b 5 b e - d 8 f e 5 6 2 0 4 f 1 d "   n a m e = " D e l e t e   i f   e m p t y "   t y p e = " S y s t e m . B o o l e a n ,   m s c o r l i b ,   V e r s i o n = 4 . 0 . 0 . 0 ,   C u l t u r e = n e u t r a l ,   P u b l i c K e y T o k e n = b 7 7 a 5 c 5 6 1 9 3 4 e 0 8 9 "   o r d e r = " 9 9 9 "   k e y = " d e l e t e I f E m p t y "   v a l u e = " F a l s e "   g r o u p O r d e r = " - 1 "   i s G e n e r a t e d = " f a l s e " / >  
                             < p a r a m e t e r   i d = " c 2 1 b 2 d 3 8 - 3 1 c f - 4 0 e 6 - 9 f d 7 - 8 3 c b 6 5 4 0 b c 4 a "   n a m e = " F i e l d   i n d e x "   t y p e = " S y s t e m . I n t 3 2 ,   m s c o r l i b ,   V e r s i o n = 4 . 0 . 0 . 0 ,   C u l t u r e = n e u t r a l ,   P u b l i c K e y T o k e n = b 7 7 a 5 c 5 6 1 9 3 4 e 0 8 9 "   o r d e r = " 9 9 9 "   k e y = " i n d e x "   v a l u e = " "   g r o u p O r d e r = " - 1 "   i s G e n e r a t e d = " f a l s e " / >  
                             < p a r a m e t e r   i d = " c a 6 8 2 f d 2 - a e 8 9 - 4 9 c 5 - a 5 8 9 - f 6 3 0 e 4 a 9 9 2 0 f "   n a m e = " H e i g h t "   t y p e = " S y s t e m . S i n g l e ,   m s c o r l i b ,   V e r s i o n = 4 . 0 . 0 . 0 ,   C u l t u r e = n e u t r a l ,   P u b l i c K e y T o k e n = b 7 7 a 5 c 5 6 1 9 3 4 e 0 8 9 "   o r d e r = " 9 9 9 "   k e y = " h e i g h t "   v a l u e = " 1 0 . 2 "   g r o u p = " S i z e "   g r o u p O r d e r = " - 1 "   i s G e n e r a t e d = " t r u e " / >  
                             < p a r a m e t e r   i d = " 5 f 1 2 5 5 2 c - f 3 8 e - 4 c 6 0 - 9 9 1 b - 9 1 c 9 7 e 6 1 3 b 7 7 "   n a m e = " L o c k   a s p e c t   r a t i o "   t y p e = " S y s t e m . B o o l e a n ,   m s c o r l i b ,   V e r s i o n = 4 . 0 . 0 . 0 ,   C u l t u r e = n e u t r a l ,   P u b l i c K e y T o k e n = b 7 7 a 5 c 5 6 1 9 3 4 e 0 8 9 "   o r d e r = " 9 9 9 "   k e y = " l o c k A s p e c t R a t i o "   v a l u e = " F a l s e "   g r o u p O r d e r = " - 1 "   i s G e n e r a t e d = " f a l s e " / >  
                             < p a r a m e t e r   i d = " 7 d 7 8 4 1 7 e - e 1 8 3 - 4 9 e b - b e 0 7 - 7 7 6 4 e 0 f 8 b 5 a 0 "   n a m e = " R e t a i n   s h a p e   s e t t i n g s "   t y p e = " S y s t e m . B o o l e a n ,   m s c o r l i b ,   V e r s i o n = 4 . 0 . 0 . 0 ,   C u l t u r e = n e u t r a l ,   P u b l i c K e y T o k e n = b 7 7 a 5 c 5 6 1 9 3 4 e 0 8 9 "   o r d e r = " 9 9 9 "   k e y = " r e t a i n S h a p e S e t t i n g s "   v a l u e = " T r u e "   g r o u p O r d e r = " - 1 "   i s G e n e r a t e d = " f a l s e " / >  
                             < p a r a m e t e r   i d = " 9 7 2 9 0 d 7 6 - e a 7 5 - 4 6 d 9 - 9 e e 9 - d 4 4 5 c e d f b 2 9 2 "   n a m e = " W i d t h "   t y p e = " S y s t e m . S i n g l e ,   m s c o r l i b ,   V e r s i o n = 4 . 0 . 0 . 0 ,   C u l t u r e = n e u t r a l ,   P u b l i c K e y T o k e n = b 7 7 a 5 c 5 6 1 9 3 4 e 0 8 9 "   o r d e r = " 9 9 9 "   k e y = " w i d t h "   v a l u e = " 3 3 . 8 7 "   g r o u p = " S i z e "   g r o u p O r d e r = " - 1 "   i s G e n e r a t e d = " t r u e " / >  
                         < / p a r a m e t e r s >  
                     < / c o n t e n t C o n t r o l >  
                     < c o n t e n t C o n t r o l   i d = " d 6 a 9 a 4 c 5 - 8 6 8 b - 4 4 7 1 - 8 e d 4 - 3 0 5 a a 2 4 5 2 c 6 f "   n a m e = " F o o t e r   T e x t . T e x t   ( T e m p l a t e ) "   a s s e m b l y = " I p h e l i o n . O u t l i n e . P o w e r P o i n t . d l l "   t y p e = " I p h e l i o n . O u t l i n e . P o w e r P o i n t . R e n d e r e r s . T e x t R e n d e r e r "   o r d e r = " 3 "   a c t i v e = " t r u e "   e n t i t y I d = " a d e 4 a 4 5 4 - e 7 d d - 4 5 b f - a 2 1 9 - 2 b 5 9 a b 9 f 2 4 1 4 "   f i e l d I d = " 9 0 b 0 3 9 7 8 - e 2 1 7 - 4 e 3 2 - a 4 f e - a 3 2 c b a 5 7 d 1 8 6 "   p a r e n t I d = " 0 0 0 0 0 0 0 0 - 0 0 0 0 - 0 0 0 0 - 0 0 0 0 - 0 0 0 0 0 0 0 0 0 0 0 0 "   l e v e l O r d e r = " 1 0 0 "   c o n t r o l T y p e = " p l a i n T e x t "   c o n t r o l E d i t T y p e = " i n l i n e "   e n c l o s i n g B o o k m a r k = " f a l s e "   f o r m a t = " I F N O T E M P T Y ( { F o o t e r   T e x t . T e x t } , & # x A ;   { F o o t e r   T e x t . T e x t }   & a m p ;   & q u o t ;   |   & q u o t ;   & a m p ;   { D a t e . D a t e } , & # x A ;   { D a t e . D a t e } & # x A ; ) "   f o r m a t E v a l u a t o r T y p e = " e x p r e s s i o n "   t e x t C a s e = " i g n o r e C a s e "   r e m o v e C o n t r o l = " f a l s e "   i g n o r e F o r m a t I f E m p t y = " f a l s e " >  
                         < p a r a m e t e r s >  
                             < p a r a m e t e r   i d = " 6 c 1 f c c 9 4 - e 3 d a - 4 7 e e - b 4 3 8 - f e 0 2 2 0 9 f 3 6 c a "   n a m e = " D e l e t e   i f   e m p t y "   t y p e = " S y s t e m . B o o l e a n ,   m s c o r l i b ,   V e r s i o n = 4 . 0 . 0 . 0 ,   C u l t u r e = n e u t r a l ,   P u b l i c K e y T o k e n = b 7 7 a 5 c 5 6 1 9 3 4 e 0 8 9 "   o r d e r = " 9 9 9 "   k e y = " d e l e t e I f E m p t y "   v a l u e = " F a l s e "   g r o u p O r d e r = " - 1 "   i s G e n e r a t e d = " f a l s e " / >  
                             < p a r a m e t e r   i d = " 5 e a c e d 8 d - d 1 a 5 - 4 d 7 6 - b 7 c 9 - 6 3 3 a 4 e 0 1 6 d 5 2 "   n a m e = " F i e l d   i n d e x "   t y p e = " S y s t e m . I n t 3 2 ,   m s c o r l i b ,   V e r s i o n = 4 . 0 . 0 . 0 ,   C u l t u r e = n e u t r a l ,   P u b l i c K e y T o k e n = b 7 7 a 5 c 5 6 1 9 3 4 e 0 8 9 "   o r d e r = " 9 9 9 "   k e y = " i n d e x "   v a l u e = " "   g r o u p O r d e r = " - 1 "   i s G e n e r a t e d = " f a l s e " / >  
                             < p a r a m e t e r   i d = " b a c c 0 0 5 4 - e c 9 d - 4 5 1 f - a e 1 1 - 8 f 5 5 8 b 6 8 2 d 5 c "   n a m e = " F o r m a t   X M L   c o n t e n t "   t y p e = " S y s t e m . B o o l e a n ,   m s c o r l i b ,   V e r s i o n = 4 . 0 . 0 . 0 ,   C u l t u r e = n e u t r a l ,   P u b l i c K e y T o k e n = b 7 7 a 5 c 5 6 1 9 3 4 e 0 8 9 "   o r d e r = " 9 9 9 "   k e y = " f o r m a t X m l C o n t e n t "   v a l u e = " F a l s e "   g r o u p O r d e r = " - 1 "   i s G e n e r a t e d = " f a l s e " / >  
                             < p a r a m e t e r   i d = " 7 2 9 7 7 a 8 3 - 6 5 f 0 - 4 b 5 2 - b 8 8 e - 8 6 9 8 f b 8 5 b a 9 1 "   n a m e = " P a r a g r a p h   v a l u e s "   t y p e = " I p h e l i o n . O u t l i n e . M o d e l . E n t i t i e s . I n l i n e P a r a m e t e r E n t i t y C o l l e c t i o n ` 1 [ [ I p h e l i o n . O u t l i n e . P o w e r P o i n t . R e n d e r e r s . P a r a g r a p h V a l u e P a r a m e t e r E n t i t y ,   I p h e l i o n . O u t l i n e . P o w e r P o i n t ,   V e r s i o n = 1 . 8 . 1 . 1 1 ,   C u l t u r e = n e u t r a l ,   P u b l i c K e y T o k e n = n u l l ] ] ,   I p h e l i o n . O u t l i n e . M o d e l ,   V e r s i o n = 1 . 8 . 1 . 1 1 ,   C u l t u r e = n e u t r a l ,   P u b l i c K e y T o k e n = n u l l "   o r d e r = " 9 9 9 "   k e y = " p a r a g r a p h V a l u e s "   v a l u e = " "   g r o u p O r d e r = " - 1 "   i s G e n e r a t e d = " f a l s e " / >  
                             < p a r a m e t e r   i d = " 8 3 6 5 1 8 f 9 - 0 0 f 0 - 4 7 a 0 - a 8 8 f - 4 6 9 d 9 e 0 a c 5 9 e "   n a m e = " P a r e n t   f i e l d   i n d e x "   t y p e = " S y s t e m . I n t 3 2 ,   m s c o r l i b ,   V e r s i o n = 4 . 0 . 0 . 0 ,   C u l t u r e = n e u t r a l ,   P u b l i c K e y T o k e n = b 7 7 a 5 c 5 6 1 9 3 4 e 0 8 9 "   o r d e r = " 9 9 9 "   k e y = " p a r e n t I n d e x "   v a l u e = " "   g r o u p O r d e r = " - 1 "   i s G e n e r a t e d = " f a l s e " / >  
                         < / p a r a m e t e r s >  
                     < / c o n t e n t C o n t r o l >  
                     < c o n t e n t C o n t r o l   i d = " e 7 8 b 5 b 4 4 - 2 5 1 0 - 4 2 8 f - a 7 0 a - 7 3 a 9 9 f 0 8 4 5 e 7 "   n a m e = " E n t i t y   N a m e   1 "   a s s e m b l y = " I p h e l i o n . O u t l i n e . P o w e r P o i n t . d l l "   t y p e = " I p h e l i o n . O u t l i n e . P o w e r P o i n t . R e n d e r e r s . T e x t R e n d e r e r "   o r d e r = " 3 "   a c t i v e = " t r u e "   e n t i t y I d = " 8 9 2 2 f c e c - 7 e d 9 - 4 3 8 2 - 9 a 6 4 - 4 1 4 e 8 0 4 c 5 d 2 d "   f i e l d I d = " f 5 8 d d c f 2 - c 6 0 e - 4 b 4 4 - a e a d - 9 d 3 a 3 d a 4 d 7 e c "   p a r e n t I d = " 0 0 0 0 0 0 0 0 - 0 0 0 0 - 0 0 0 0 - 0 0 0 0 - 0 0 0 0 0 0 0 0 0 0 0 0 "   l e v e l O r d e r = " 1 0 0 "   c o n t r o l T y p e = " p l a i n T e x t "   c o n t r o l E d i t T y p e = " i n l i n e "   e n c l o s i n g B o o k m a r k = " f a l s e "   f o r m a t = " "   f o r m a t E v a l u a t o r T y p e = " e x p r e s s i o n "   t e x t C a s e = " i g n o r e C a s e "   r e m o v e C o n t r o l = " f a l s e "   i g n o r e F o r m a t I f E m p t y = " f a l s e " >  
                         < p a r a m e t e r s >  
                             < p a r a m e t e r   i d = " e 8 e e 9 2 1 2 - 3 f e 4 - 4 f e 0 - 9 5 c 4 - 4 3 0 a 1 4 1 5 8 5 d 0 "   n a m e = " D e l e t e   i f   e m p t y "   t y p e = " S y s t e m . B o o l e a n ,   m s c o r l i b ,   V e r s i o n = 4 . 0 . 0 . 0 ,   C u l t u r e = n e u t r a l ,   P u b l i c K e y T o k e n = b 7 7 a 5 c 5 6 1 9 3 4 e 0 8 9 "   o r d e r = " 9 9 9 "   k e y = " d e l e t e I f E m p t y "   v a l u e = " F a l s e "   g r o u p O r d e r = " - 1 "   i s G e n e r a t e d = " f a l s e " / >  
                             < p a r a m e t e r   i d = " 1 5 0 3 b 4 6 8 - 1 c f f - 4 f 9 5 - 9 5 7 1 - 7 2 9 c 8 1 a 8 2 9 8 e "   n a m e = " F i e l d   i n d e x "   t y p e = " S y s t e m . I n t 3 2 ,   m s c o r l i b ,   V e r s i o n = 4 . 0 . 0 . 0 ,   C u l t u r e = n e u t r a l ,   P u b l i c K e y T o k e n = b 7 7 a 5 c 5 6 1 9 3 4 e 0 8 9 "   o r d e r = " 9 9 9 "   k e y = " i n d e x "   v a l u e = " "   g r o u p O r d e r = " - 1 "   i s G e n e r a t e d = " f a l s e " / >  
                             < p a r a m e t e r   i d = " 3 4 5 2 6 7 f c - 9 9 c c - 4 9 2 9 - 9 6 b 6 - a 8 7 1 8 7 1 7 a a 2 8 "   n a m e = " F o r m a t   X M L   c o n t e n t "   t y p e = " S y s t e m . B o o l e a n ,   m s c o r l i b ,   V e r s i o n = 4 . 0 . 0 . 0 ,   C u l t u r e = n e u t r a l ,   P u b l i c K e y T o k e n = b 7 7 a 5 c 5 6 1 9 3 4 e 0 8 9 "   o r d e r = " 9 9 9 "   k e y = " f o r m a t X m l C o n t e n t "   v a l u e = " F a l s e "   g r o u p O r d e r = " - 1 "   i s G e n e r a t e d = " f a l s e " / >  
                             < p a r a m e t e r   i d = " 6 4 5 1 1 5 9 b - 5 e 2 8 - 4 3 7 4 - 8 6 8 d - 2 2 5 1 c c 9 c 4 6 4 0 "   n a m e = " P a r a g r a p h   v a l u e s "   t y p e = " I p h e l i o n . O u t l i n e . M o d e l . E n t i t i e s . I n l i n e P a r a m e t e r E n t i t y C o l l e c t i o n ` 1 [ [ I p h e l i o n . O u t l i n e . P o w e r P o i n t . R e n d e r e r s . P a r a g r a p h V a l u e P a r a m e t e r E n t i t y ,   I p h e l i o n . O u t l i n e . P o w e r P o i n t ,   V e r s i o n = 1 . 8 . 1 . 1 1 ,   C u l t u r e = n e u t r a l ,   P u b l i c K e y T o k e n = n u l l ] ] ,   I p h e l i o n . O u t l i n e . M o d e l ,   V e r s i o n = 1 . 8 . 1 . 1 1 ,   C u l t u r e = n e u t r a l ,   P u b l i c K e y T o k e n = n u l l "   o r d e r = " 9 9 9 "   k e y = " p a r a g r a p h V a l u e s "   v a l u e = " "   g r o u p O r d e r = " - 1 "   i s G e n e r a t e d = " f a l s e " / >  
                             < p a r a m e t e r   i d = " 5 5 b 4 d c 2 0 - 0 8 d a - 4 a 7 0 - 9 8 e 7 - e f d a b 4 3 b f e 0 b "   n a m e = " P a r e n t   f i e l d   i n d e x "   t y p e = " S y s t e m . I n t 3 2 ,   m s c o r l i b ,   V e r s i o n = 4 . 0 . 0 . 0 ,   C u l t u r e = n e u t r a l ,   P u b l i c K e y T o k e n = b 7 7 a 5 c 5 6 1 9 3 4 e 0 8 9 "   o r d e r = " 9 9 9 "   k e y = " p a r e n t I n d e x "   v a l u e = " "   g r o u p O r d e r = " - 1 "   i s G e n e r a t e d = " f a l s e " / >  
                         < / p a r a m e t e r s >  
                     < / c o n t e n t C o n t r o l >  
                 < / c o n t e n t C o n t r o l s >  
                 < q u e s t i o n s   x m l n s = " h t t p : / / i p h e l i o n . c o m / w o r d / o u t l i n e / " >  
                     < q u e s t i o n   i d = " 0 5 d 2 f e 2 d - 7 f 0 0 - 4 3 f 6 - b 7 9 4 - 3 4 b 5 3 7 5 d e 4 8 3 "   n a m e = " I m a g e "   a s s e m b l y = " I p h e l i o n . O u t l i n e . C o n t r o l s . d l l "   t y p e = " I p h e l i o n . O u t l i n e . C o n t r o l s . Q u e s t i o n C o n t r o l s . V i e w M o d e l s . I m a g e L i s t V i e w M o d e l "   o r d e r = " 0 "   a c t i v e = " t r u e "   g r o u p = " & l t ; D e f a u l t & g t ; "   r e s u l t T y p e = " s i n g l e "   d i s p l a y T y p e = " A l l "   p a g e C o l u m n S p a n = " c o l u m n S p a n 6 "   p a r e n t I d = " 0 0 0 0 0 0 0 0 - 0 0 0 0 - 0 0 0 0 - 0 0 0 0 - 0 0 0 0 0 0 0 0 0 0 0 0 " >  
                         < p a r a m e t e r s >  
                             < p a r a m e t e r   i d = " 5 3 5 9 0 4 e 9 - 8 5 0 3 - 4 b 3 8 - b 2 c a - 7 1 7 6 5 3 0 4 1 4 d 0 "   n a m e = " A l l o w   u n s e l e c t   l a s t   i t e m "   t y p e = " S y s t e m . B o o l e a n ,   m s c o r l i b ,   V e r s i o n = 4 . 0 . 0 . 0 ,   C u l t u r e = n e u t r a l ,   P u b l i c K e y T o k e n = b 7 7 a 5 c 5 6 1 9 3 4 e 0 8 9 "   o r d e r = " 9 9 9 "   k e y = " u n s e l e c t L a s t "   v a l u e = " T r u e "   g r o u p O r d e r = " - 1 "   i s G e n e r a t e d = " f a l s e " / >  
                             < p a r a m e t e r   i d = " 4 b 4 4 d 1 a d - c b 6 c - 4 3 b 4 - 8 9 6 e - 1 b 8 0 3 0 7 b d 1 5 f "   n a m e = " D e f a u l t   z o o m "   t y p e = " S y s t e m . I n t 3 2 ,   m s c o r l i b ,   V e r s i o n = 4 . 0 . 0 . 0 ,   C u l t u r e = n e u t r a l ,   P u b l i c K e y T o k e n = b 7 7 a 5 c 5 6 1 9 3 4 e 0 8 9 "   o r d e r = " 9 9 9 "   k e y = " z o o m "   v a l u e = " "   g r o u p O r d e r = " - 1 "   i s G e n e r a t e d = " f a l s e " / >  
                             < p a r a m e t e r   i d = " d 6 b 1 b 4 c a - 0 a a 9 - 4 3 6 f - 8 a 9 d - c 2 8 8 a b a 4 f 0 d c "   n a m e = " H e i g h t "   t y p e = " S y s t e m . I n t 3 2 ,   m s c o r l i b ,   V e r s i o n = 4 . 0 . 0 . 0 ,   C u l t u r e = n e u t r a l ,   P u b l i c K e y T o k e n = b 7 7 a 5 c 5 6 1 9 3 4 e 0 8 9 "   o r d e r = " 9 9 9 "   k e y = " h e i g h t "   v a l u e = " 3 8 0 "   g r o u p O r d e r = " - 1 "   i s G e n e r a t e d = " f a l s e " / >  
                             < p a r a m e t e r   i d = " 1 7 c 0 e d 0 9 - f e e 6 - 4 f f 8 - a 1 d 2 - 6 2 9 0 4 e b 0 1 6 3 3 "   n a m e = " H i d e   f i l e   e x t e n s i o n "   t y p e = " S y s t e m . B o o l e a n ,   m s c o r l i b ,   V e r s i o n = 4 . 0 . 0 . 0 ,   C u l t u r e = n e u t r a l ,   P u b l i c K e y T o k e n = b 7 7 a 5 c 5 6 1 9 3 4 e 0 8 9 "   o r d e r = " 9 9 9 "   k e y = " h i d e F i l e E x t "   v a l u e = " T r u e "   g r o u p O r d e r = " - 1 "   i s G e n e r a t e d = " f a l s e " / >  
                             < p a r a m e t e r   i d = " 8 2 f 5 6 0 2 8 - 6 c 7 4 - 4 1 8 a - 9 b 8 5 - 7 3 0 3 c 0 e f 4 d 4 d "   n a m e = " I m a g e s   f o l d e r "   t y p e = " S y s t e m . S t r i n g ,   m s c o r l i b ,   V e r s i o n = 4 . 0 . 0 . 0 ,   C u l t u r e = n e u t r a l ,   P u b l i c K e y T o k e n = b 7 7 a 5 c 5 6 1 9 3 4 e 0 8 9 "   o r d e r = " 9 9 9 "   k e y = " i m a g e s F o l d e r "   v a l u e = " & l t ; ? x m l   v e r s i o n = & q u o t ; 1 . 0 & q u o t ;   e n c o d i n g = & q u o t ; u t f - 1 6 & q u o t ; ? & g t ; & # x A ; & l t ; f o r m a t S t r i n g   x m l n s : x s i = & q u o t ; h t t p : / / w w w . w 3 . o r g / 2 0 0 1 / X M L S c h e m a - i n s t a n c e & q u o t ;   x m l n s : x s d = & q u o t ; h t t p : / / w w w . w 3 . o r g / 2 0 0 1 / X M L S c h e m a & q u o t ; & g t ; & # x A ;     & l t ; t y p e & g t ; e x p r e s s i o n & l t ; / t y p e & g t ; & # x A ;     & l t ; t e x t & g t ; { L a b e l s . F i l e   P a t h s - R e s o u r c e s   F o l d e r }   & a m p ; a m p ;   { L a b e l s . F i l e   P a t h s - I m a g e s   I n t e r m e d i a r y   P P T } & l t ; / t e x t & g t ; & # x A ; & l t ; / f o r m a t S t r i n g & g t ; "   a r g u m e n t = " F o r m a t S t r i n g "   g r o u p O r d e r = " - 1 "   i s G e n e r a t e d = " f a l s e " / >  
                             < p a r a m e t e r   i d = " 3 4 6 c a b 0 1 - 1 f 7 5 - 4 8 e d - b e 9 2 - 6 8 1 e d d 4 d b a b c "   n a m e = " M a x   s e l e c t i o n s "   t y p e = " S y s t e m . I n t 3 2 ,   m s c o r l i b ,   V e r s i o n = 4 . 0 . 0 . 0 ,   C u l t u r e = n e u t r a l ,   P u b l i c K e y T o k e n = b 7 7 a 5 c 5 6 1 9 3 4 e 0 8 9 "   o r d e r = " 9 9 9 "   k e y = " m a x S e l e c t e d "   v a l u e = " 1 "   g r o u p O r d e r = " - 1 "   i s G e n e r a t e d = " f a l s e " / >  
                             < p a r a m e t e r   i d = " 2 2 c 9 d d e f - 7 f 8 c - 4 d 9 d - a b 7 0 - 8 7 9 b 3 0 9 f 5 d 9 2 "   n a m e = " M i n   s e l e c t i o n s "   t y p e = " S y s t e m . I n t 3 2 ,   m s c o r l i b ,   V e r s i o n = 4 . 0 . 0 . 0 ,   C u l t u r e = n e u t r a l ,   P u b l i c K e y T o k e n = b 7 7 a 5 c 5 6 1 9 3 4 e 0 8 9 "   o r d e r = " 9 9 9 "   k e y = " m i n S e l e c t e d "   v a l u e = " 1 "   g r o u p O r d e r = " - 1 "   i s G e n e r a t e d = " f a l s e " / >  
                             < p a r a m e t e r   i d = " a 6 8 d f 4 1 0 - 4 b b f - 4 c a 0 - 9 e b 1 - d 3 6 a e 8 f a a d 6 5 "   n a m e = " U s e r   p r o m p t "   t y p e = " S y s t e m . S t r i n g ,   m s c o r l i b ,   V e r s i o n = 4 . 0 . 0 . 0 ,   C u l t u r e = n e u t r a l ,   P u b l i c K e y T o k e n = b 7 7 a 5 c 5 6 1 9 3 4 e 0 8 9 "   o r d e r = " 9 9 9 "   k e y = " p r o m p t "   v a l u e = " & l t ; ? x m l   v e r s i o n = & q u o t ; 1 . 0 & q u o t ;   e n c o d i n g = & q u o t ; u t f - 1 6 & q u o t ; ? & g t ; & # x A ; & l t ; u i L o c a l i z e d S t r i n g   x m l n s : x s d = & q u o t ; h t t p : / / w w w . w 3 . o r g / 2 0 0 1 / X M L S c h e m a & q u o t ;   x m l n s : x s i = & q u o t ; h t t p : / / w w w . w 3 . o r g / 2 0 0 1 / X M L S c h e m a - i n s t a n c e & q u o t ; & g t ; & # x A ;     & l t ; t y p e & g t ; f i x e d & l t ; / t y p e & g t ; & # x A ;     & l t ; t e x t   / & g t ; & # x A ; & l t ; / u i L o c a l i z e d S t r i n g & g t ; "   a r g u m e n t = " U I L o c a l i z e d S t r i n g "   g r o u p O r d e r = " - 1 "   i s G e n e r a t e d = " f a l s e " / >  
                         < / p a r a m e t e r s >  
                     < / q u e s t i o n >  
                     < q u e s t i o n   i d = " 7 f 4 c 7 b 6 1 - 2 6 5 2 - 4 3 7 b - 9 0 2 c - 4 3 6 4 4 6 c 0 6 0 0 b "   n a m e = " T i t l e "   a s s e m b l y = " I p h e l i o n . O u t l i n e . C o n t r o l s . d l l "   t y p e = " I p h e l i o n . O u t l i n e . C o n t r o l s . Q u e s t i o n C o n t r o l s . V i e w M o d e l s . T e x t B o x V i e w M o d e l "   o r d e r = " 1 "   a c t i v e = " t r u e "   g r o u p = " & l t ; D e f a u l t & g t ; "   r e s u l t T y p e = " s i n g l e "   d i s p l a y T y p e = " A l l "   p a g e C o l u m n S p a n = " c o l u m n S p a n 6 "   p a r e n t I d = " 0 0 0 0 0 0 0 0 - 0 0 0 0 - 0 0 0 0 - 0 0 0 0 - 0 0 0 0 0 0 0 0 0 0 0 0 " >  
                         < p a r a m e t e r s >  
                             < p a r a m e t e r   i d = " b 7 a 0 d 0 f 1 - b 2 8 8 - 4 1 3 c - a a 5 1 - 1 4 d 0 7 a 6 b 4 d e e "   n a m e = " A l l o w   r e t u r n "   t y p e = " S y s t e m . B o o l e a n ,   m s c o r l i b ,   V e r s i o n = 4 . 0 . 0 . 0 ,   C u l t u r e = n e u t r a l ,   P u b l i c K e y T o k e n = b 7 7 a 5 c 5 6 1 9 3 4 e 0 8 9 "   o r d e r = " 9 9 9 "   k e y = " m u l t i l i n e "   v a l u e = " F a l s e "   g r o u p O r d e r = " - 1 "   i s G e n e r a t e d = " f a l s e " / >  
                             < p a r a m e t e r   i d = " d 1 8 4 6 b 5 f - 8 9 c 3 - 4 c a 2 - 9 7 6 b - f 4 2 5 7 3 6 f c c 7 6 "   n a m e = " H e i g h t "   t y p e = " S y s t e m . I n t 3 2 ,   m s c o r l i b ,   V e r s i o n = 4 . 0 . 0 . 0 ,   C u l t u r e = n e u t r a l ,   P u b l i c K e y T o k e n = b 7 7 a 5 c 5 6 1 9 3 4 e 0 8 9 "   o r d e r = " 9 9 9 "   k e y = " h e i g h t "   v a l u e = " "   g r o u p O r d e r = " - 1 "   i s G e n e r a t e d = " f a l s e " / >  
                             < p a r a m e t e r   i d = " 5 5 1 c 6 d e e - f 3 1 6 - 4 6 a 3 - 9 1 b e - 3 5 d d 1 8 2 e 1 9 c 1 "   n a m e = " M a x   l e n g t h "   t y p e = " S y s t e m . N u l l a b l e ` 1 [ [ S y s t e m . I n t 3 2 ,   m s c o r l i b ,   V e r s i o n = 4 . 0 . 0 . 0 ,   C u l t u r e = n e u t r a l ,   P u b l i c K e y T o k e n = b 7 7 a 5 c 5 6 1 9 3 4 e 0 8 9 ] ] ,   m s c o r l i b ,   V e r s i o n = 4 . 0 . 0 . 0 ,   C u l t u r e = n e u t r a l ,   P u b l i c K e y T o k e n = b 7 7 a 5 c 5 6 1 9 3 4 e 0 8 9 "   o r d e r = " 9 9 9 "   k e y = " m a x L e n g t h "   v a l u e = " "   g r o u p O r d e r = " - 1 "   i s G e n e r a t e d = " f a l s e " / >  
                             < p a r a m e t e r   i d = " 2 3 9 f e 9 6 a - 0 d 6 0 - 4 a d b - b 8 b b - e 0 0 6 e 9 2 8 f e 5 c "   n a m e = " R e m e m b e r   l a s t   v a l u e "   t y p e = " S y s t e m . B o o l e a n ,   m s c o r l i b ,   V e r s i o n = 4 . 0 . 0 . 0 ,   C u l t u r e = n e u t r a l ,   P u b l i c K e y T o k e n = b 7 7 a 5 c 5 6 1 9 3 4 e 0 8 9 "   o r d e r = " 9 9 9 "   k e y = " r e m e m b e r L a s t V a l u e "   v a l u e = " F a l s e "   g r o u p O r d e r = " - 1 "   i s G e n e r a t e d = " f a l s e " / >  
                             < p a r a m e t e r   i d = " b c d 7 a a b 3 - 9 8 9 c - 4 7 1 7 - a a e 8 - 3 6 4 2 2 1 8 f 1 9 2 4 "   n a m e = " R e q u i r e d   f i e l d "   t y p e = " S y s t e m . B o o l e a n ,   m s c o r l i b ,   V e r s i o n = 4 . 0 . 0 . 0 ,   C u l t u r e = n e u t r a l ,   P u b l i c K e y T o k e n = b 7 7 a 5 c 5 6 1 9 3 4 e 0 8 9 "   o r d e r = " 9 9 9 "   k e y = " r e q u i r e d "   v a l u e = " F a l s e "   g r o u p O r d e r = " - 1 "   i s G e n e r a t e d = " f a l s e " / >  
                             < p a r a m e t e r   i d = " 5 4 d e 2 a 9 9 - c 5 c f - 4 3 6 c - a a 3 3 - b 3 e 3 5 b a a 8 8 8 d "   n a m e = " S e p a r a t e   l i n e s "   t y p e = " S y s t e m . B o o l e a n ,   m s c o r l i b ,   V e r s i o n = 4 . 0 . 0 . 0 ,   C u l t u r e = n e u t r a l ,   P u b l i c K e y T o k e n = b 7 7 a 5 c 5 6 1 9 3 4 e 0 8 9 "   o r d e r = " 9 9 9 "   k e y = " s p l i t L i n e s "   v a l u e = " F a l s e "   g r o u p O r d e r = " - 1 "   i s G e n e r a t e d = " f a l s e " / >  
                             < p a r a m e t e r   i d = " 9 9 a 6 f 5 1 a - e 0 9 7 - 4 4 7 0 - 9 9 d c - d a d 5 1 3 8 c f 9 7 f "   n a m e = " U s e r   p r o m p t "   t y p e = " S y s t e m . S t r i n g ,   m s c o r l i b ,   V e r s i o n = 4 . 0 . 0 . 0 ,   C u l t u r e = n e u t r a l ,   P u b l i c K e y T o k e n = b 7 7 a 5 c 5 6 1 9 3 4 e 0 8 9 "   o r d e r = " 9 9 9 "   k e y = " p r o m p t "   v a l u e = " & l t ; ? x m l   v e r s i o n = & q u o t ; 1 . 0 & q u o t ;   e n c o d i n g = & q u o t ; u t f - 1 6 & q u o t ; ? & g t ; & # x A ; & l t ; u i L o c a l i z e d S t r i n g   x m l n s : x s i = & q u o t ; h t t p : / / w w w . w 3 . o r g / 2 0 0 1 / X M L S c h e m a - i n s t a n c e & q u o t ;   x m l n s : x s d = & q u o t ; h t t p : / / w w w . w 3 . o r g / 2 0 0 1 / X M L S c h e m a & q u o t ; & g t ; & # x A ;     & l t ; t y p e & g t ; l a b e l & l t ; / t y p e & g t ; & # x A ;     & l t ; t e x t & g t ; W i z a r d   C o m m o n - T i t l e & l t ; / t e x t & g t ; & # x A ; & l t ; / u i L o c a l i z e d S t r i n g & g t ; "   a r g u m e n t = " U I L o c a l i z e d S t r i n g "   g r o u p O r d e r = " - 1 "   i s G e n e r a t e d = " f a l s e " / >  
                             < p a r a m e t e r   i d = " d 1 1 e f 5 f 2 - d f a e - 4 3 a 5 - a b 2 4 - 2 e 8 d b 7 0 5 d 0 5 0 "   n a m e = " W i d t h   t y p e "   t y p e = " I p h e l i o n . O u t l i n e . M o d e l . I n t e r f a c e s . Q u e s t i o n C o n t r o l L a y o u t ,   I p h e l i o n . O u t l i n e . M o d e l ,   V e r s i o n = 1 . 8 . 1 . 1 1 ,   C u l t u r e = n e u t r a l ,   P u b l i c K e y T o k e n = n u l l "   o r d e r = " 9 9 9 "   k e y = " l a y o u t "   v a l u e = " F u l l "   g r o u p O r d e r = " - 1 "   i s G e n e r a t e d = " f a l s e " / >  
                             < p a r a m e t e r   i d = " 5 5 7 c b a 8 1 - b f 6 e - 4 8 8 4 - 9 5 f 0 - 4 d 8 6 7 0 6 a e 9 2 7 "   n a m e = " W r a p   t e x t "   t y p e = " S y s t e m . B o o l e a n ,   m s c o r l i b ,   V e r s i o n = 4 . 0 . 0 . 0 ,   C u l t u r e = n e u t r a l ,   P u b l i c K e y T o k e n = b 7 7 a 5 c 5 6 1 9 3 4 e 0 8 9 "   o r d e r = " 9 9 9 "   k e y = " w r a p T e x t "   v a l u e = " T r u e "   g r o u p O r d e r = " - 1 "   i s G e n e r a t e d = " f a l s e " / >  
                         < / p a r a m e t e r s >  
                     < / q u e s t i o n >  
                     < q u e s t i o n   i d = " 3 c 4 e 2 7 2 9 - a 2 f c - 4 a 5 9 - a d 1 e - b 7 0 a 9 4 8 d 3 b b 6 "   n a m e = " S u b t i t l e "   a s s e m b l y = " I p h e l i o n . O u t l i n e . C o n t r o l s . d l l "   t y p e = " I p h e l i o n . O u t l i n e . C o n t r o l s . Q u e s t i o n C o n t r o l s . V i e w M o d e l s . T e x t B o x V i e w M o d e l "   o r d e r = " 2 "   a c t i v e = " t r u e "   g r o u p = " & l t ; D e f a u l t & g t ; "   r e s u l t T y p e = " s i n g l e "   d i s p l a y T y p e = " A l l "   p a g e C o l u m n S p a n = " c o l u m n S p a n 6 "   p a r e n t I d = " 0 0 0 0 0 0 0 0 - 0 0 0 0 - 0 0 0 0 - 0 0 0 0 - 0 0 0 0 0 0 0 0 0 0 0 0 " >  
                         < p a r a m e t e r s >  
                             < p a r a m e t e r   i d = " 8 c e 8 6 9 b a - 6 5 2 d - 4 f 0 e - 9 6 e 1 - 9 b e b c 5 b 1 8 b 5 2 "   n a m e = " A l l o w   r e t u r n "   t y p e = " S y s t e m . B o o l e a n ,   m s c o r l i b ,   V e r s i o n = 4 . 0 . 0 . 0 ,   C u l t u r e = n e u t r a l ,   P u b l i c K e y T o k e n = b 7 7 a 5 c 5 6 1 9 3 4 e 0 8 9 "   o r d e r = " 9 9 9 "   k e y = " m u l t i l i n e "   v a l u e = " F a l s e "   g r o u p O r d e r = " - 1 "   i s G e n e r a t e d = " f a l s e " / >  
                             < p a r a m e t e r   i d = " b d 7 2 2 2 0 6 - c 2 7 c - 4 3 a 2 - 9 d e a - 8 a 2 d d 6 d c 6 f 7 a "   n a m e = " H e i g h t "   t y p e = " S y s t e m . I n t 3 2 ,   m s c o r l i b ,   V e r s i o n = 4 . 0 . 0 . 0 ,   C u l t u r e = n e u t r a l ,   P u b l i c K e y T o k e n = b 7 7 a 5 c 5 6 1 9 3 4 e 0 8 9 "   o r d e r = " 9 9 9 "   k e y = " h e i g h t "   v a l u e = " "   g r o u p O r d e r = " - 1 "   i s G e n e r a t e d = " f a l s e " / >  
                             < p a r a m e t e r   i d = " a d 2 3 7 4 b 6 - 4 2 a a - 4 0 a 0 - a 1 7 1 - 5 9 a 2 c 0 9 b a 4 f 5 "   n a m e = " M a x   l e n g t h "   t y p e = " S y s t e m . N u l l a b l e ` 1 [ [ S y s t e m . I n t 3 2 ,   m s c o r l i b ,   V e r s i o n = 4 . 0 . 0 . 0 ,   C u l t u r e = n e u t r a l ,   P u b l i c K e y T o k e n = b 7 7 a 5 c 5 6 1 9 3 4 e 0 8 9 ] ] ,   m s c o r l i b ,   V e r s i o n = 4 . 0 . 0 . 0 ,   C u l t u r e = n e u t r a l ,   P u b l i c K e y T o k e n = b 7 7 a 5 c 5 6 1 9 3 4 e 0 8 9 "   o r d e r = " 9 9 9 "   k e y = " m a x L e n g t h "   v a l u e = " "   g r o u p O r d e r = " - 1 "   i s G e n e r a t e d = " f a l s e " / >  
                             < p a r a m e t e r   i d = " 8 6 7 8 1 d 5 7 - 6 0 f b - 4 5 5 c - b 3 1 5 - 4 b f a 4 3 7 9 9 7 f 6 "   n a m e = " R e m e m b e r   l a s t   v a l u e "   t y p e = " S y s t e m . B o o l e a n ,   m s c o r l i b ,   V e r s i o n = 4 . 0 . 0 . 0 ,   C u l t u r e = n e u t r a l ,   P u b l i c K e y T o k e n = b 7 7 a 5 c 5 6 1 9 3 4 e 0 8 9 "   o r d e r = " 9 9 9 "   k e y = " r e m e m b e r L a s t V a l u e "   v a l u e = " F a l s e "   g r o u p O r d e r = " - 1 "   i s G e n e r a t e d = " f a l s e " / >  
                             < p a r a m e t e r   i d = " 0 6 d b c 0 d 2 - 0 c 7 9 - 4 3 8 e - b 0 7 b - 7 c f 5 f c b 1 d 3 2 c "   n a m e = " R e q u i r e d   f i e l d "   t y p e = " S y s t e m . B o o l e a n ,   m s c o r l i b ,   V e r s i o n = 4 . 0 . 0 . 0 ,   C u l t u r e = n e u t r a l ,   P u b l i c K e y T o k e n = b 7 7 a 5 c 5 6 1 9 3 4 e 0 8 9 "   o r d e r = " 9 9 9 "   k e y = " r e q u i r e d "   v a l u e = " F a l s e "   g r o u p O r d e r = " - 1 "   i s G e n e r a t e d = " f a l s e " / >  
                             < p a r a m e t e r   i d = " 3 8 3 5 7 0 f 3 - 1 2 6 0 - 4 5 0 b - b 3 f 5 - f 0 a d 6 d e c f 4 7 5 "   n a m e = " S e p a r a t e   l i n e s "   t y p e = " S y s t e m . B o o l e a n ,   m s c o r l i b ,   V e r s i o n = 4 . 0 . 0 . 0 ,   C u l t u r e = n e u t r a l ,   P u b l i c K e y T o k e n = b 7 7 a 5 c 5 6 1 9 3 4 e 0 8 9 "   o r d e r = " 9 9 9 "   k e y = " s p l i t L i n e s "   v a l u e = " F a l s e "   g r o u p O r d e r = " - 1 "   i s G e n e r a t e d = " f a l s e " / >  
                             < p a r a m e t e r   i d = " a 7 0 7 0 f 8 6 - c 8 f 3 - 4 7 b b - b 2 c 4 - 5 b 0 c 8 9 f b e 9 0 8 "   n a m e = " U s e r   p r o m p t "   t y p e = " S y s t e m . S t r i n g ,   m s c o r l i b ,   V e r s i o n = 4 . 0 . 0 . 0 ,   C u l t u r e = n e u t r a l ,   P u b l i c K e y T o k e n = b 7 7 a 5 c 5 6 1 9 3 4 e 0 8 9 "   o r d e r = " 9 9 9 "   k e y = " p r o m p t "   v a l u e = " & l t ; ? x m l   v e r s i o n = & q u o t ; 1 . 0 & q u o t ;   e n c o d i n g = & q u o t ; u t f - 1 6 & q u o t ; ? & g t ; & # x A ; & l t ; u i L o c a l i z e d S t r i n g   x m l n s : x s i = & q u o t ; h t t p : / / w w w . w 3 . o r g / 2 0 0 1 / X M L S c h e m a - i n s t a n c e & q u o t ;   x m l n s : x s d = & q u o t ; h t t p : / / w w w . w 3 . o r g / 2 0 0 1 / X M L S c h e m a & q u o t ; & g t ; & # x A ;     & l t ; t y p e & g t ; l a b e l & l t ; / t y p e & g t ; & # x A ;     & l t ; t e x t & g t ; W i z a r d   C o m m o n - S u b t i t l e & l t ; / t e x t & g t ; & # x A ; & l t ; / u i L o c a l i z e d S t r i n g & g t ; "   a r g u m e n t = " U I L o c a l i z e d S t r i n g "   g r o u p O r d e r = " - 1 "   i s G e n e r a t e d = " f a l s e " / >  
                             < p a r a m e t e r   i d = " f f 6 d e d 5 0 - b 2 0 5 - 4 8 1 9 - 8 9 e 3 - 3 c 6 a e d 0 9 2 4 7 6 "   n a m e = " W i d t h   t y p e "   t y p e = " I p h e l i o n . O u t l i n e . M o d e l . I n t e r f a c e s . Q u e s t i o n C o n t r o l L a y o u t ,   I p h e l i o n . O u t l i n e . M o d e l ,   V e r s i o n = 1 . 8 . 1 . 1 1 ,   C u l t u r e = n e u t r a l ,   P u b l i c K e y T o k e n = n u l l "   o r d e r = " 9 9 9 "   k e y = " l a y o u t "   v a l u e = " F u l l "   g r o u p O r d e r = " - 1 "   i s G e n e r a t e d = " f a l s e " / >  
                             < p a r a m e t e r   i d = " f 8 f b 2 1 8 a - 1 9 9 f - 4 2 2 d - b a 7 5 - c 8 0 b e 4 a 9 c 7 6 f "   n a m e = " W r a p   t e x t "   t y p e = " S y s t e m . B o o l e a n ,   m s c o r l i b ,   V e r s i o n = 4 . 0 . 0 . 0 ,   C u l t u r e = n e u t r a l ,   P u b l i c K e y T o k e n = b 7 7 a 5 c 5 6 1 9 3 4 e 0 8 9 "   o r d e r = " 9 9 9 "   k e y = " w r a p T e x t "   v a l u e = " T r u e "   g r o u p O r d e r = " - 1 "   i s G e n e r a t e d = " f a l s e " / >  
                         < / p a r a m e t e r s >  
                     < / q u e s t i o n >  
                     < q u e s t i o n   i d = " f 9 9 5 b d f 4 - e 1 2 0 - 4 9 8 a - 9 7 9 8 - f 0 c 3 2 9 d c f d c 4 "   n a m e = " L o g o   L i g h t   o r   D a r k "   a s s e m b l y = " I p h e l i o n . O u t l i n e . C o n t r o l s . d l l "   t y p e = " I p h e l i o n . O u t l i n e . C o n t r o l s . Q u e s t i o n C o n t r o l s . V i e w M o d e l s . S e l e c t i o n L i s t V i e w M o d e l "   o r d e r = " 3 "   a c t i v e = " t r u e "   g r o u p = " & l t ; D e f a u l t & g t ; "   r e s u l t T y p e = " s i n g l e "   d i s p l a y T y p e = " A l l "   p a g e C o l u m n S p a n = " c o l u m n S p a n 6 "   p a r e n t I d = " 0 0 0 0 0 0 0 0 - 0 0 0 0 - 0 0 0 0 - 0 0 0 0 - 0 0 0 0 0 0 0 0 0 0 0 0 " >  
                         < p a r a m e t e r s >  
                             < p a r a m e t e r   i d = " 9 4 6 6 5 e 7 5 - 4 8 1 4 - 4 4 a d - a 8 2 b - e f 5 6 3 6 4 d 8 b 7 f "   n a m e = " I t e m s   l i s t "   t y p e = " I p h e l i o n . O u t l i n e . M o d e l . E n t i t i e s . I n l i n e P a r a m e t e r E n t i t y C o l l e c t i o n ` 1 [ [ I p h e l i o n . O u t l i n e . M o d e l . E n t i t i e s . L o c a l i z e d K e y V a l u e P a r a m e t e r E n t i t y ,   I p h e l i o n . O u t l i n e . M o d e l ,   V e r s i o n = 1 . 8 . 1 . 1 1 ,   C u l t u r e = n e u t r a l ,   P u b l i c K e y T o k e n = n u l l ] ] ,   I p h e l i o n . O u t l i n e . M o d e l ,   V e r s i o n = 1 . 8 . 1 . 1 1 ,   C u l t u r e = n e u t r a l ,   P u b l i c K e y T o k e n = n u l l "   o r d e r = " 9 9 9 "   k e y = " i t e m L i s t "   v a l u e = " & l t ; ? x m l   v e r s i o n = & q u o t ; 1 . 0 & q u o t ;   e n c o d i n g = & q u o t ; u t f - 1 6 & q u o t ; ? & g t ; & # x A ; & l t ; X m l P a r a m e t e r   x m l n s : x s i = & q u o t ; h t t p : / / w w w . w 3 . o r g / 2 0 0 1 / X M L S c h e m a - i n s t a n c e & q u o t ;   x m l n s : x s d = & q u o t ; h t t p : / / w w w . w 3 . o r g / 2 0 0 1 / X M L S c h e m a & q u o t ; & g t ; & # x A ;     & l t ; p a r a m e t e r E n t i t i e s & g t ; & # x A ;         & l t ; p a r a m e t e r E n t i t y   x s i : t y p e = & q u o t ; L o c a l i z e d K e y V a l u e P a r a m e t e r E n t i t y & q u o t ;   k e y = & q u o t ; & a m p ; l t ; ? x m l   v e r s i o n = & a m p ; q u o t ; 1 . 0 & a m p ; q u o t ;   e n c o d i n g = & a m p ; q u o t ; u t f - 1 6 & a m p ; q u o t ; ? & a m p ; g t ; & a m p ; # x D ; & a m p ; # x A ; & a m p ; l t ; l o c a l i z e d S t r i n g   x m l n s : x s i = & a m p ; q u o t ; h t t p : / / w w w . w 3 . o r g / 2 0 0 1 / X M L S c h e m a - i n s t a n c e & a m p ; q u o t ;   x m l n s : x s d = & a m p ; q u o t ; h t t p : / / w w w . w 3 . o r g / 2 0 0 1 / X M L S c h e m a & a m p ; q u o t ; & a m p ; g t ; & a m p ; # x D ; & a m p ; # x A ;     & a m p ; l t ; t y p e & a m p ; g t ; l a b e l & a m p ; l t ; / t y p e & a m p ; g t ; & a m p ; # x D ; & a m p ; # x A ;     & a m p ; l t ; t e x t & a m p ; g t ; L i g h t & a m p ; l t ; / t e x t & a m p ; g t ; & a m p ; # x D ; & a m p ; # x A ; & a m p ; l t ; / l o c a l i z e d S t r i n g & a m p ; g t ; & q u o t ;   v a l u e = & q u o t ; & a m p ; l t ; ? x m l   v e r s i o n = & a m p ; q u o t ; 1 . 0 & a m p ; q u o t ;   e n c o d i n g = & a m p ; q u o t ; u t f - 1 6 & a m p ; q u o t ; ? & a m p ; g t ; & a m p ; # x D ; & a m p ; # x A ; & a m p ; l t ; l o c a l i z e d S t r i n g   x m l n s : x s i = & a m p ; q u o t ; h t t p : / / w w w . w 3 . o r g / 2 0 0 1 / X M L S c h e m a - i n s t a n c e & a m p ; q u o t ;   x m l n s : x s d = & a m p ; q u o t ; h t t p : / / w w w . w 3 . o r g / 2 0 0 1 / X M L S c h e m a & a m p ; q u o t ; & a m p ; g t ; & a m p ; # x D ; & a m p ; # x A ;     & a m p ; l t ; t y p e & a m p ; g t ; l a b e l & a m p ; l t ; / t y p e & a m p ; g t ; & a m p ; # x D ; & a m p ; # x A ;     & a m p ; l t ; t e x t & a m p ; g t ; L i g h t & a m p ; l t ; / t e x t & a m p ; g t ; & a m p ; # x D ; & a m p ; # x A ; & a m p ; l t ; / l o c a l i z e d S t r i n g & a m p ; g t ; & q u o t ;   i s S e l e c t e d = & q u o t ; t r u e & q u o t ;   i n v e r t F i e l d V a l u e = & q u o t ; f a l s e & q u o t ;   / & g t ; & # x A ;         & l t ; p a r a m e t e r E n t i t y   x s i : t y p e = & q u o t ; L o c a l i z e d K e y V a l u e P a r a m e t e r E n t i t y & q u o t ;   k e y = & q u o t ; & a m p ; l t ; ? x m l   v e r s i o n = & a m p ; q u o t ; 1 . 0 & a m p ; q u o t ;   e n c o d i n g = & a m p ; q u o t ; u t f - 1 6 & a m p ; q u o t ; ? & a m p ; g t ; & a m p ; # x D ; & a m p ; # x A ; & a m p ; l t ; l o c a l i z e d S t r i n g   x m l n s : x s i = & a m p ; q u o t ; h t t p : / / w w w . w 3 . o r g / 2 0 0 1 / X M L S c h e m a - i n s t a n c e & a m p ; q u o t ;   x m l n s : x s d = & a m p ; q u o t ; h t t p : / / w w w . w 3 . o r g / 2 0 0 1 / X M L S c h e m a & a m p ; q u o t ; & a m p ; g t ; & a m p ; # x D ; & a m p ; # x A ;     & a m p ; l t ; t y p e & a m p ; g t ; l a b e l & a m p ; l t ; / t y p e & a m p ; g t ; & a m p ; # x D ; & a m p ; # x A ;     & a m p ; l t ; t e x t & a m p ; g t ; D a r k & a m p ; l t ; / t e x t & a m p ; g t ; & a m p ; # x D ; & a m p ; # x A ; & a m p ; l t ; / l o c a l i z e d S t r i n g & a m p ; g t ; & q u o t ;   v a l u e = & q u o t ; & a m p ; l t ; ? x m l   v e r s i o n = & a m p ; q u o t ; 1 . 0 & a m p ; q u o t ;   e n c o d i n g = & a m p ; q u o t ; u t f - 1 6 & a m p ; q u o t ; ? & a m p ; g t ; & a m p ; # x D ; & a m p ; # x A ; & a m p ; l t ; l o c a l i z e d S t r i n g   x m l n s : x s i = & a m p ; q u o t ; h t t p : / / w w w . w 3 . o r g / 2 0 0 1 / X M L S c h e m a - i n s t a n c e & a m p ; q u o t ;   x m l n s : x s d = & a m p ; q u o t ; h t t p : / / w w w . w 3 . o r g / 2 0 0 1 / X M L S c h e m a & a m p ; q u o t ; & a m p ; g t ; & a m p ; # x D ; & a m p ; # x A ;     & a m p ; l t ; t y p e & a m p ; g t ; l a b e l & a m p ; l t ; / t y p e & a m p ; g t ; & a m p ; # x D ; & a m p ; # x A ;     & a m p ; l t ; t e x t & a m p ; g t ; D a r k & a m p ; l t ; / t e x t & a m p ; g t ; & a m p ; # x D ; & a m p ; # x A ; & a m p ; l t ; / l o c a l i z e d S t r i n g & a m p ; g t ; & q u o t ;   i s S e l e c t e d = & q u o t ; f a l s e & q u o t ;   i n v e r t F i e l d V a l u e = & q u o t ; f a l s e & q u o t ;   / & g t ; & # x A ;     & l t ; / p a r a m e t e r E n t i t i e s & g t ; & # x A ; & l t ; / X m l P a r a m e t e r & g t ; "   g r o u p O r d e r = " - 1 "   i s G e n e r a t e d = " f a l s e " / >  
                             < p a r a m e t e r   i d = " 5 3 d 8 f 0 a 8 - 3 a 8 a - 4 c 3 6 - a b 9 0 - 5 e 1 2 0 1 9 a 7 3 e 4 "   n a m e = " M a x   s e l e c t i o n s "   t y p e = " S y s t e m . I n t 3 2 ,   m s c o r l i b ,   V e r s i o n = 4 . 0 . 0 . 0 ,   C u l t u r e = n e u t r a l ,   P u b l i c K e y T o k e n = b 7 7 a 5 c 5 6 1 9 3 4 e 0 8 9 "   o r d e r = " 9 9 9 "   k e y = " m a x S e l e c t e d "   v a l u e = " 0 "   g r o u p O r d e r = " - 1 "   i s G e n e r a t e d = " f a l s e " / >  
                             < p a r a m e t e r   i d = " b e 3 d 6 4 4 8 - 7 d 8 4 - 4 c 7 2 - a 7 d b - 0 b e 0 f e a b d f 3 5 "   n a m e = " M i n   s e l e c t i o n s "   t y p e = " S y s t e m . I n t 3 2 ,   m s c o r l i b ,   V e r s i o n = 4 . 0 . 0 . 0 ,   C u l t u r e = n e u t r a l ,   P u b l i c K e y T o k e n = b 7 7 a 5 c 5 6 1 9 3 4 e 0 8 9 "   o r d e r = " 9 9 9 "   k e y = " m i n S e l e c t e d "   v a l u e = " 0 "   g r o u p O r d e r = " - 1 "   i s G e n e r a t e d = " f a l s e " / >  
                             < p a r a m e t e r   i d = " 2 d 9 5 8 6 4 0 - 3 6 5 f - 4 4 6 1 - a d f 1 - 2 b 1 3 8 d 8 f 8 b 5 a "   n a m e = " N u m b e r   o f   c o l u m n s "   t y p e = " I p h e l i o n . O u t l i n e . C o n t r o l s . Q u e s t i o n C o n t r o l s . V i e w M o d e l s . Q u e s t i o n C o l u m n s ,   I p h e l i o n . O u t l i n e . C o n t r o l s ,   V e r s i o n = 1 . 8 . 1 . 1 1 ,   C u l t u r e = n e u t r a l ,   P u b l i c K e y T o k e n = n u l l "   o r d e r = " 9 9 9 "   k e y = " n u m b e r O f C o l u m n s "   v a l u e = " T w o C o l u m n "   g r o u p O r d e r = " - 1 "   i s G e n e r a t e d = " f a l s e " / >  
                             < p a r a m e t e r   i d = " 2 c 2 f 2 6 9 c - 3 2 b 5 - 4 0 2 d - 8 5 9 5 - 3 b 8 e 6 4 7 0 b c d 3 "   n a m e = " R e m e m b e r   l a s t   v a l u e s "   t y p e = " S y s t e m . B o o l e a n ,   m s c o r l i b ,   V e r s i o n = 4 . 0 . 0 . 0 ,   C u l t u r e = n e u t r a l ,   P u b l i c K e y T o k e n = b 7 7 a 5 c 5 6 1 9 3 4 e 0 8 9 "   o r d e r = " 9 9 9 "   k e y = " r e m e m b e r L a s t V a l u e "   v a l u e = " F a l s e "   g r o u p O r d e r = " - 1 "   i s G e n e r a t e d = " f a l s e " / >  
                             < p a r a m e t e r   i d = " 3 3 a 8 b 1 0 3 - c 0 7 4 - 4 c a f - 8 c d f - 4 3 a e 8 a 5 6 d 3 f 1 "   n a m e = " S e l e c t i o n   m o d e "   t y p e = " I p h e l i o n . O u t l i n e . C o n t r o l s . Q u e s t i o n C o n t r o l s . V i e w M o d e l s . Q u e s t i o n S e l e c t i o n M o d e ,   I p h e l i o n . O u t l i n e . C o n t r o l s ,   V e r s i o n = 1 . 8 . 1 . 1 1 ,   C u l t u r e = n e u t r a l ,   P u b l i c K e y T o k e n = n u l l "   o r d e r = " 9 9 9 "   k e y = " s e l e c t i o n M o d e "   v a l u e = " S i n g l e "   g r o u p O r d e r = " - 1 "   i s G e n e r a t e d = " f a l s e " / >  
                             < p a r a m e t e r   i d = " d 8 3 3 d 4 0 1 - f 6 2 1 - 4 f 0 8 - 9 3 f 1 - e 6 4 c f 1 2 7 d a a e "   n a m e = " U s e r   p r o m p t "   t y p e = " S y s t e m . S t r i n g ,   m s c o r l i b ,   V e r s i o n = 4 . 0 . 0 . 0 ,   C u l t u r e = n e u t r a l ,   P u b l i c K e y T o k e n = b 7 7 a 5 c 5 6 1 9 3 4 e 0 8 9 "   o r d e r = " 9 9 9 "   k e y = " p r o m p t "   v a l u e = " & l t ; ? x m l   v e r s i o n = & q u o t ; 1 . 0 & q u o t ;   e n c o d i n g = & q u o t ; u t f - 1 6 & q u o t ; ? & g t ; & # x A ; & l t ; u i L o c a l i z e d S t r i n g   x m l n s : x s i = & q u o t ; h t t p : / / w w w . w 3 . o r g / 2 0 0 1 / X M L S c h e m a - i n s t a n c e & q u o t ;   x m l n s : x s d = & q u o t ; h t t p : / / w w w . w 3 . o r g / 2 0 0 1 / X M L S c h e m a & q u o t ; & g t ; & # x A ;     & l t ; t y p e & g t ; l a b e l & l t ; / t y p e & g t ; & # x A ;     & l t ; t e x t & g t ; W i z a r d   C o m m o n - L o g o   D a r k   o r   L i g h t & l t ; / t e x t & g t ; & # x A ; & l t ; / u i L o c a l i z e d S t r i n g & g t ; "   a r g u m e n t = " U I L o c a l i z e d S t r i n g "   g r o u p O r d e r = " - 1 "   i s G e n e r a t e d = " f a l s e " / >  
                             < p a r a m e t e r   i d = " b 1 0 e 1 8 d e - a 8 4 b - 4 7 1 e - a d 9 8 - d e a 0 d 2 7 d a 3 2 9 "   n a m e = " W i d t h   t y p e "   t y p e = " I p h e l i o n . O u t l i n e . M o d e l . I n t e r f a c e s . Q u e s t i o n C o n t r o l L a y o u t ,   I p h e l i o n . O u t l i n e . M o d e l ,   V e r s i o n = 1 . 8 . 1 . 1 1 ,   C u l t u r e = n e u t r a l ,   P u b l i c K e y T o k e n = n u l l "   o r d e r = " 9 9 9 "   k e y = " l a y o u t "   v a l u e = " H a l f "   g r o u p O r d e r = " - 1 "   i s G e n e r a t e d = " f a l s e " / >  
                         < / p a r a m e t e r s >  
                     < / q u e s t i o n >  
                     < q u e s t i o n   i d = " 9 3 b 5 5 5 6 8 - 0 3 7 2 - 4 f f 9 - b e f f - 8 e a 7 7 d 3 0 2 e 4 b "   n a m e = " O v e r r i d e   l o g o "   a s s e m b l y = " I p h e l i o n . O u t l i n e . C o n t r o l s . d l l "   t y p e = " I p h e l i o n . O u t l i n e . C o n t r o l s . Q u e s t i o n C o n t r o l s . V i e w M o d e l s . C h e c k B o x V i e w M o d e l "   o r d e r = " 4 "   a c t i v e = " t r u e "   g r o u p = " & l t ; D e f a u l t & g t ; "   r e s u l t T y p e = " s i n g l e "   d i s p l a y T y p e = " A l l "   p a g e C o l u m n S p a n = " c o l u m n S p a n 6 "   p a r e n t I d = " 0 0 0 0 0 0 0 0 - 0 0 0 0 - 0 0 0 0 - 0 0 0 0 - 0 0 0 0 0 0 0 0 0 0 0 0 " >  
                         < p a r a m e t e r s >  
                             < p a r a m e t e r   i d = " 5 5 b d 4 0 f e - 1 8 1 b - 4 1 a d - 9 c 1 3 - 8 9 a c d d 8 c f d 5 f "   n a m e = " D i s p l a y   c o n t e n t   v a l u e "   t y p e = " S y s t e m . B o o l e a n ,   m s c o r l i b ,   V e r s i o n = 4 . 0 . 0 . 0 ,   C u l t u r e = n e u t r a l ,   P u b l i c K e y T o k e n = b 7 7 a 5 c 5 6 1 9 3 4 e 0 8 9 "   o r d e r = " 9 9 9 "   k e y = " d i s p l a y C o n t e n t "   v a l u e = " F a l s e "   g r o u p O r d e r = " - 1 "   i s G e n e r a t e d = " f a l s e " / >  
                             < p a r a m e t e r   i d = " a b f 9 1 f 6 a - 1 f 4 e - 4 c 6 0 - b d b a - 1 8 d 4 0 5 c 5 e 4 1 9 "   n a m e = " D o c u m e n t   t e x t   ( c h e c k e d ) "   t y p e = " S y s t e m . S t r i n g ,   m s c o r l i b ,   V e r s i o n = 4 . 0 . 0 . 0 ,   C u l t u r e = n e u t r a l ,   P u b l i c K e y T o k e n = b 7 7 a 5 c 5 6 1 9 3 4 e 0 8 9 "   o r d e r = " 9 9 9 "   k e y = " d o c u m e n t T e x t "   v a l u e = " & l t ; ? x m l   v e r s i o n = & q u o t ; 1 . 0 & q u o t ;   e n c o d i n g = & q u o t ; u t f - 1 6 & q u o t ; ? & g t ; & # x A ; & l t ; l o c a l i z e d S t r i n g   x m l n s : x s i = & q u o t ; h t t p : / / w w w . w 3 . o r g / 2 0 0 1 / X M L S c h e m a - i n s t a n c e & q u o t ;   x m l n s : x s d = & q u o t ; h t t p : / / w w w . w 3 . o r g / 2 0 0 1 / X M L S c h e m a & q u o t ; & g t ; & # x A ;     & l t ; t y p e & g t ; f i x e d & l t ; / t y p e & g t ; & # x A ;     & l t ; t e x t   / & g t ; & # x A ; & l t ; / l o c a l i z e d S t r i n g & g t ; "   a r g u m e n t = " E x p r e s s i o n L o c a l i z e d S t r i n g "   g r o u p O r d e r = " - 1 "   i s G e n e r a t e d = " f a l s e " / >  
                             < p a r a m e t e r   i d = " b f d 7 9 5 d 5 - 7 7 6 8 - 4 2 8 b - a 6 f 2 - 6 0 0 0 5 c 0 c 1 d e d "   n a m e = " D o c u m e n t   t e x t   ( u n c h e c k e d ) "   t y p e = " S y s t e m . S t r i n g ,   m s c o r l i b ,   V e r s i o n = 4 . 0 . 0 . 0 ,   C u l t u r e = n e u t r a l ,   P u b l i c K e y T o k e n = b 7 7 a 5 c 5 6 1 9 3 4 e 0 8 9 "   o r d e r = " 9 9 9 "   k e y = " d o c u m e n t T e x t U n c h e c k e d "   v a l u e = " & l t ; ? x m l   v e r s i o n = & q u o t ; 1 . 0 & q u o t ;   e n c o d i n g = & q u o t ; u t f - 1 6 & q u o t ; ? & g t ; & # x A ; & l t ; l o c a l i z e d S t r i n g   x m l n s : x s i = & q u o t ; h t t p : / / w w w . w 3 . o r g / 2 0 0 1 / X M L S c h e m a - i n s t a n c e & q u o t ;   x m l n s : x s d = & q u o t ; h t t p : / / w w w . w 3 . o r g / 2 0 0 1 / X M L S c h e m a & q u o t ; & g t ; & # x A ;     & l t ; t y p e & g t ; f i x e d & l t ; / t y p e & g t ; & # x A ;     & l t ; t e x t   / & g t ; & # x A ; & l t ; / l o c a l i z e d S t r i n g & g t ; "   a r g u m e n t = " E x p r e s s i o n L o c a l i z e d S t r i n g "   g r o u p O r d e r = " - 1 "   i s G e n e r a t e d = " f a l s e " / >  
                             < p a r a m e t e r   i d = " 3 5 d c 5 a f 7 - a 9 9 1 - 4 9 7 d - 9 0 3 9 - f 6 f c c 9 f 4 3 0 7 3 "   n a m e = " R e m e m b e r   l a s t   v a l u e s "   t y p e = " S y s t e m . B o o l e a n ,   m s c o r l i b ,   V e r s i o n = 4 . 0 . 0 . 0 ,   C u l t u r e = n e u t r a l ,   P u b l i c K e y T o k e n = b 7 7 a 5 c 5 6 1 9 3 4 e 0 8 9 "   o r d e r = " 9 9 9 "   k e y = " r e m e m b e r L a s t V a l u e "   v a l u e = " F a l s e "   g r o u p O r d e r = " - 1 "   i s G e n e r a t e d = " f a l s e " / >  
                             < p a r a m e t e r   i d = " 6 2 2 4 7 3 6 1 - a 7 9 e - 4 6 b b - a 7 4 2 - 6 8 5 4 0 f b 7 c e 3 a "   n a m e = " U p d a t e   f r o m "   t y p e = " S y s t e m . S t r i n g ,   m s c o r l i b ,   V e r s i o n = 4 . 0 . 0 . 0 ,   C u l t u r e = n e u t r a l ,   P u b l i c K e y T o k e n = b 7 7 a 5 c 5 6 1 9 3 4 e 0 8 9 "   o r d e r = " 9 9 9 "   k e y = " u p d a t e F i e l d "   v a l u e = " "   a r g u m e n t = " F o r m a t S t r i n g "   g r o u p O r d e r = " - 1 "   i s G e n e r a t e d = " f a l s e " / >  
                             < p a r a m e t e r   i d = " a 3 9 4 0 2 6 c - 6 a 9 7 - 4 5 c 8 - 8 5 b 0 - f 1 7 b 9 2 7 8 b f 3 9 "   n a m e = " U s e r   p r o m p t "   t y p e = " S y s t e m . S t r i n g ,   m s c o r l i b ,   V e r s i o n = 4 . 0 . 0 . 0 ,   C u l t u r e = n e u t r a l ,   P u b l i c K e y T o k e n = b 7 7 a 5 c 5 6 1 9 3 4 e 0 8 9 "   o r d e r = " 9 9 9 "   k e y = " p r o m p t "   v a l u e = " & l t ; ? x m l   v e r s i o n = & q u o t ; 1 . 0 & q u o t ;   e n c o d i n g = & q u o t ; u t f - 1 6 & q u o t ; ? & g t ; & # x A ; & l t ; u i L o c a l i z e d S t r i n g   x m l n s : x s i = & q u o t ; h t t p : / / w w w . w 3 . o r g / 2 0 0 1 / X M L S c h e m a - i n s t a n c e & q u o t ;   x m l n s : x s d = & q u o t ; h t t p : / / w w w . w 3 . o r g / 2 0 0 1 / X M L S c h e m a & q u o t ; & g t ; & # x A ;     & l t ; t y p e & g t ; l a b e l & l t ; / t y p e & g t ; & # x A ;     & l t ; t e x t & g t ; W i z a r d   C o m m o n - L o g o   O v e r r i d e & l t ; / t e x t & g t ; & # x A ; & l t ; / u i L o c a l i z e d S t r i n g & g t ; "   a r g u m e n t = " U I L o c a l i z e d S t r i n g "   g r o u p O r d e r = " - 1 "   i s G e n e r a t e d = " f a l s e " / >  
                         < / p a r a m e t e r s >  
                     < / q u e s t i o n >  
                 < / q u e s t i o n s >  
                 < c o m m a n d s   x m l n s = " h t t p : / / i p h e l i o n . c o m / w o r d / o u t l i n e / " >  
                     < c o m m a n d   i d = " a a d d f f b 0 - a 2 7 a - 4 0 6 8 - b 0 d 9 - b 2 7 1 e 6 1 9 4 0 7 2 "   n a m e = " Q V I S   S h o w   L o c a l   l o g o "   a s s e m b l y = " I p h e l i o n . O u t l i n e . M o d e l . d l l "   t y p e = " I p h e l i o n . O u t l i n e . M o d e l . C o m m a n d s . Q u e s t i o n V i s i b i l i t y C o m m a n d "   o r d e r = " 0 "   a c t i v e = " t r u e "   c o m m a n d T y p e = " f r a g m e n t " >  
                         < p a r a m e t e r s >  
                             < p a r a m e t e r   i d = " 4 7 6 6 e 3 8 7 - 5 8 8 e - 4 e 2 9 - 8 a f b - 0 9 7 f 3 d 4 e a 5 d e "   n a m e = " M a t c h   c r i t e r i a "   t y p e = " S y s t e m . S t r i n g ,   m s c o r l i b ,   V e r s i o n = 4 . 0 . 0 . 0 ,   C u l t u r e = n e u t r a l ,   P u b l i c K e y T o k e n = b 7 7 a 5 c 5 6 1 9 3 4 e 0 8 9 "   o r d e r = " 1 "   k e y = " m a t c h "   v a l u e = " & l t ; ? x m l   v e r s i o n = & q u o t ; 1 . 0 & q u o t ;   e n c o d i n g = & q u o t ; u t f - 1 6 & q u o t ; ? & g t ; & # x A ; & l t ; f o r m a t S t r i n g   x m l n s : x s i = & q u o t ; h t t p : / / w w w . w 3 . o r g / 2 0 0 1 / X M L S c h e m a - i n s t a n c e & q u o t ;   x m l n s : x s d = & q u o t ; h t t p : / / w w w . w 3 . o r g / 2 0 0 1 / X M L S c h e m a & q u o t ; & g t ; & # x A ;     & l t ; t y p e & g t ; e x p r e s s i o n & l t ; / t y p e & g t ; & # x A ;     & l t ; t e x t & g t ; I F ( & # x A ;   F I R S T N O T E M P T Y ( & # x A ;       & # x A ;       S P L I T ( I F N O T E M P T Y ( { O f f i c e . S e t t i n g s } , { O f f i c e . S e t t i n g s } , & q u o t ; , , , , & q u o t ; ) , 4 , f a l s e , & q u o t ; , & q u o t ; ) , & # x A ;       S P L I T ( I F N O T E M P T Y ( { C o u n t r y . S e t t i n g s } , { C o u n t r y . S e t t i n g s } , & q u o t ; , , , , & q u o t ; ) , 4 , f a l s e , & q u o t ; , & q u o t ; ) & # x A ;   ) = & q u o t ; S P E C E N T & q u o t ; , & # x A ;   F a l s e ,   & # x A ;     F I L E E X I S T S ( { L a b e l s . F i l e   P a t h s - L o g o s   P P T }   & a m p ; a m p ;   & # x A ;               R E P L A C E ( { L a b e l s . L o g o   N a m e - P P T   H e a d e r   D a r k } , & q u o t ; [ F I R M N A M E ] & q u o t ; , & # x A ;               & # x A ;       F I R S T N O T E M P T Y ( & # x A ;     & # x A ;     S P L I T ( { O f f i c e . S e t t i n g s } , 0 , f a l s e , & q u o t ; , & q u o t ; ) , & # x A ;     S P L I T ( { C o u n t r y . S e t t i n g s } , 0 , f a l s e , & q u o t ; , & q u o t ; ) & # x A ;   ) , t r u e ) & # x A ;       )   & # x A ; ) & l t ; / t e x t & g t ; & # x A ; & l t ; / f o r m a t S t r i n g & g t ; "   a r g u m e n t = " F o r m a t S t r i n g "   g r o u p O r d e r = " - 1 "   i s G e n e r a t e d = " f a l s e " / >  
                             < p a r a m e t e r   i d = " d a 9 3 a c 3 7 - c 8 a 2 - 4 7 9 2 - b 5 c 6 - d 2 7 2 d a 6 c f 6 4 c "   n a m e = " S h o w   v a l u e s "   t y p e = " S y s t e m . S t r i n g ,   m s c o r l i b ,   V e r s i o n = 4 . 0 . 0 . 0 ,   C u l t u r e = n e u t r a l ,   P u b l i c K e y T o k e n = b 7 7 a 5 c 5 6 1 9 3 4 e 0 8 9 "   o r d e r = " 2 "   k e y = " f i e l d V a l u e s "   v a l u e = " "   a r g u m e n t = " I t e m L i s t C o n t r o l "   g r o u p O r d e r = " - 1 "   i s G e n e r a t e d = " f a l s e " / >  
                             < p a r a m e t e r   i d = " 7 d 5 a 7 a 1 3 - 7 9 6 a - 4 7 8 5 - 8 6 c 1 - 8 3 b 8 e 7 9 c 6 f a a "   n a m e = " C h e c k   f i e l d ( s ) "   t y p e = " I p h e l i o n . O u t l i n e . M o d e l . E n t i t i e s . P a r a m e t e r F i e l d D e s c r i p t o r ,   I p h e l i o n . O u t l i n e . M o d e l ,   V e r s i o n = 1 . 8 . 1 . 1 1 ,   C u l t u r e = n e u t r a l ,   P u b l i c K e y T o k e n = n u l l "   o r d e r = " 9 9 9 "   k e y = " c h e c k F i e l d "   v a l u e = " "   a r g u m e n t = " M u l t i p l e C o n t r o l "   g r o u p O r d e r = " - 1 "   i s G e n e r a t e d = " f a l s e " / >  
                             < p a r a m e t e r   i d = " 9 4 a 2 7 2 d 0 - b 5 9 f - 4 a 2 1 - b 9 3 9 - 4 7 c a 7 c 5 0 1 7 2 8 "   n a m e = " L i n k e d   c o m m a n d s "   t y p e = " S y s t e m . G u i d ,   m s c o r l i b ,   V e r s i o n = 4 . 0 . 0 . 0 ,   C u l t u r e = n e u t r a l ,   P u b l i c K e y T o k e n = b 7 7 a 5 c 5 6 1 9 3 4 e 0 8 9 "   o r d e r = " 9 9 9 "   k e y = " l i n k e d C o m m a n d "   v a l u e = " "   a r g u m e n t = " M u l t i p l e C o m m a n d C h o o s e r "   g r o u p O r d e r = " - 1 "   i s G e n e r a t e d = " f a l s e " / >  
                             < p a r a m e t e r   i d = " 8 9 0 2 f b 8 0 - d a 0 e - 4 d f 4 - a 7 0 1 - 5 0 a 4 d c f 8 3 3 f 0 "   n a m e = " L i n k e d   q u e s t i o n s "   t y p e = " S y s t e m . G u i d ,   m s c o r l i b ,   V e r s i o n = 4 . 0 . 0 . 0 ,   C u l t u r e = n e u t r a l ,   P u b l i c K e y T o k e n = b 7 7 a 5 c 5 6 1 9 3 4 e 0 8 9 "   o r d e r = " 9 9 9 "   k e y = " l i n k e d Q u e s t i o n "   v a l u e = " 9 3 b 5 5 5 6 8 - 0 3 7 2 - 4 f f 9 - b e f f - 8 e a 7 7 d 3 0 2 e 4 b "   a r g u m e n t = " M u l t i p l e C o n t r o l "   g r o u p O r d e r = " - 1 "   i s G e n e r a t e d = " f a l s e " / >  
                             < p a r a m e t e r   i d = " 6 5 5 8 f b a b - 2 a f 7 - 4 f 9 7 - 9 b 4 e - 6 c d 9 a c 9 5 f f 4 b "   n a m e = " R e p l a c e   v a l u e s   w i t h   l a b e l s "   t y p e = " S y s t e m . B o o l e a n ,   m s c o r l i b ,   V e r s i o n = 4 . 0 . 0 . 0 ,   C u l t u r e = n e u t r a l ,   P u b l i c K e y T o k e n = b 7 7 a 5 c 5 6 1 9 3 4 e 0 8 9 "   o r d e r = " 9 9 9 "   k e y = " u s e L a b e l s "   v a l u e = " T r u e "   g r o u p O r d e r = " - 1 "   i s G e n e r a t e d = " f a l s e " / >  
                         < / p a r a m e t e r s >  
                     < / c o m m a n d >  
                     < c o m m a n d   i d = " c d 0 7 c 5 c 6 - 2 f c 1 - 4 a 8 f - 8 8 9 5 - 6 c d d 3 7 f 3 0 7 f f "   n a m e = " S h o w   q u e s t i o n   f o r m "   a s s e m b l y = " I p h e l i o n . O u t l i n e . M o d e l . d l l "   t y p e = " I p h e l i o n . O u t l i n e . M o d e l . C o m m a n d s . S h o w F o r m C o m m a n d "   o r d e r = " 1 "   a c t i v e = " t r u e "   c o m m a n d T y p e = " f r a g m e n t " >  
                         < p a r a m e t e r s >  
                             < p a r a m e t e r   i d = " b e e 7 5 9 5 4 - a a 1 c - 4 0 5 a - b 1 a f - f 0 4 2 b 2 a a a 5 d d "   n a m e = " D i s p l a y   t y p e "   t y p e = " I p h e l i o n . O u t l i n e . M o d e l . C o m m a n d s . F o r m T y p e ,   I p h e l i o n . O u t l i n e . M o d e l ,   V e r s i o n = 1 . 8 . 1 . 1 1 ,   C u l t u r e = n e u t r a l ,   P u b l i c K e y T o k e n = n u l l "   o r d e r = " 0 "   k e y = " f o r m T y p e "   v a l u e = " D i a l o g "   g r o u p O r d e r = " - 1 "   i s G e n e r a t e d = " f a l s e " / >  
                             < p a r a m e t e r   i d = " 5 a d b 1 d c a - b 5 2 e - 4 7 0 3 - b 7 d 0 - d c b b 9 a 8 8 5 f b 2 "   n a m e = " A s s e m b l y   n a m e "   t y p e = " S y s t e m . S t r i n g ,   m s c o r l i b ,   V e r s i o n = 4 . 0 . 0 . 0 ,   C u l t u r e = n e u t r a l ,   P u b l i c K e y T o k e n = b 7 7 a 5 c 5 6 1 9 3 4 e 0 8 9 "   o r d e r = " 1 "   k e y = " a s s e m b l y "   v a l u e = " I p h e l i o n . O u t l i n e . C o n t r o l s . d l l "   g r o u p O r d e r = " - 1 "   i s G e n e r a t e d = " f a l s e " / >  
                             < p a r a m e t e r   i d = " 4 d 1 7 5 c a a - 6 5 8 9 - 4 8 5 4 - 9 0 2 8 - 8 c a a 0 6 9 9 1 0 d b "   n a m e = " T y p e   n a m e "   t y p e = " S y s t e m . S t r i n g ,   m s c o r l i b ,   V e r s i o n = 4 . 0 . 0 . 0 ,   C u l t u r e = n e u t r a l ,   P u b l i c K e y T o k e n = b 7 7 a 5 c 5 6 1 9 3 4 e 0 8 9 "   o r d e r = " 2 "   k e y = " t y p e "   v a l u e = " I p h e l i o n . O u t l i n e . C o n t r o l s . Q u e s t i o n F o r m "   g r o u p O r d e r = " - 1 "   i s G e n e r a t e d = " f a l s e " / >  
                             < p a r a m e t e r   i d = " 6 3 8 0 8 b f f - b 9 c a - 4 c 5 e - 9 2 a f - 9 f 7 0 f 6 6 5 9 e 0 7 "   n a m e = " H i d e   q u i c k   f i l l "   t y p e = " S y s t e m . B o o l e a n ,   m s c o r l i b ,   V e r s i o n = 4 . 0 . 0 . 0 ,   C u l t u r e = n e u t r a l ,   P u b l i c K e y T o k e n = b 7 7 a 5 c 5 6 1 9 3 4 e 0 8 9 "   o r d e r = " 3 "   k e y = " h i d e Q u i c k F i l l "   v a l u e = " F a l s e "   g r o u p O r d e r = " - 1 "   i s G e n e r a t e d = " f a l s e " / >  
                         < / p a r a m e t e r s >  
                     < / c o m m a n d >  
                     < c o m m a n d   i d = " 8 1 8 c 5 4 4 9 - f 0 1 8 - 4 d 9 7 - a 1 1 3 - a 4 3 9 0 e c c 8 b b 9 "   n a m e = " D e l e t e   r a n g e   o n   c a n c e l "   a s s e m b l y = " I p h e l i o n . O u t l i n e . P o w e r P o i n t . d l l "   t y p e = " I p h e l i o n . O u t l i n e . P o w e r P o i n t . C o m m a n d s . D e l e t e S l i d e C o m m a n d "   o r d e r = " 2 "   a c t i v e = " t r u e "   c o m m a n d T y p e = " f r a g m e n t " >  
                         < p a r a m e t e r s / >  
                     < / c o m m a n d >  
                     < c o m m a n d   i d = " 8 1 0 2 d a 5 6 - 1 7 5 6 - 4 a c a - a f 5 3 - b 4 e a 4 8 6 f 6 7 d f "   n a m e = " R e n d e r   S m a r t   B l o c k   f i e l d s "   a s s e m b l y = " I p h e l i o n . O u t l i n e . M o d e l . d l l "   t y p e = " I p h e l i o n . O u t l i n e . M o d e l . C o m m a n d s . R e n d e r F r a g m e n t C o m m a n d "   o r d e r = " 3 "   a c t i v e = " t r u e "   c o m m a n d T y p e = " f r a g m e n t " >  
                         < p a r a m e t e r s / >  
                     < / c o m m a n d >  
                 < / c o m m a n d s >  
                 < f i e l d s   x m l n s = " h t t p : / / i p h e l i o n . c o m / w o r d / o u t l i n e / " >  
                     < f i e l d   i d = " a 8 9 2 6 b a 1 - 7 2 1 c - 4 0 c 7 - b 5 1 2 - 8 6 f 2 f 6 e b 9 b 5 5 "   n a m e = " I m a g e P a t h "   t y p e = " "   o r d e r = " 9 9 9 "   e n t i t y I d = " 0 5 d 2 f e 2 d - 7 f 0 0 - 4 3 f 6 - b 7 9 4 - 3 4 b 5 3 7 5 d e 4 8 3 "   l i n k e d E n t i t y I d = " 0 0 0 0 0 0 0 0 - 0 0 0 0 - 0 0 0 0 - 0 0 0 0 - 0 0 0 0 0 0 0 0 0 0 0 0 "   l i n k e d F i e l d I d = " 0 0 0 0 0 0 0 0 - 0 0 0 0 - 0 0 0 0 - 0 0 0 0 - 0 0 0 0 0 0 0 0 0 0 0 0 "   l i n k e d F i e l d I n d e x = " 0 "   i n d e x = " 0 "   f i e l d T y p e = " q u e s t i o n "   f o r m a t E v a l u a t o r T y p e = " f o r m a t S t r i n g "   h i d d e n = " f a l s e " / >  
                     < f i e l d   i d = " 6 0 1 2 4 0 4 c - d 3 6 8 - 4 5 b 8 - a 6 6 e - 7 a d 6 8 8 0 d 9 e 4 6 "   n a m e = " L o c a t i o n "   t y p e = " "   o r d e r = " 9 9 9 "   e n t i t y I d = " 0 9 4 a 3 b 3 a - 5 2 e f - 4 8 4 8 - 9 6 f 7 - b 0 c e 0 4 b d e 2 e 8 "   l i n k e d E n t i t y I d = " 0 0 0 0 0 0 0 0 - 0 0 0 0 - 0 0 0 0 - 0 0 0 0 - 0 0 0 0 0 0 0 0 0 0 0 0 "   l i n k e d F i e l d I d = " 0 0 0 0 0 0 0 0 - 0 0 0 0 - 0 0 0 0 - 0 0 0 0 - 0 0 0 0 0 0 0 0 0 0 0 0 "   l i n k e d F i e l d I n d e x = " 0 "   i n d e x = " 0 "   f i e l d T y p e = " c o i "   f o r m a t E v a l u a t o r T y p e = " f o r m a t S t r i n g "   h i d d e n = " f a l s e " / >  
                     < f i e l d   i d = " 9 0 b 0 3 9 7 8 - e 2 1 7 - 4 e 3 2 - a 4 f e - a 3 2 c b a 5 7 d 1 8 6 "   n a m e = " T e x t "   t y p e = " "   o r d e r = " 9 9 9 "   e n t i t y I d = " 3 c 4 e 2 7 2 9 - a 2 f c - 4 a 5 9 - a d 1 e - b 7 0 a 9 4 8 d 3 b b 6 "   l i n k e d E n t i t y I d = " 0 0 0 0 0 0 0 0 - 0 0 0 0 - 0 0 0 0 - 0 0 0 0 - 0 0 0 0 0 0 0 0 0 0 0 0 "   l i n k e d F i e l d I d = " 0 0 0 0 0 0 0 0 - 0 0 0 0 - 0 0 0 0 - 0 0 0 0 - 0 0 0 0 0 0 0 0 0 0 0 0 "   l i n k e d F i e l d I n d e x = " 0 "   i n d e x = " 0 "   f i e l d T y p e = " q u e s t i o n "   f o r m a t E v a l u a t o r T y p e = " f o r m a t S t r i n g "   h i d d e n = " f a l s e " / >  
                     < f i e l d   i d = " 9 6 8 7 a 9 a 0 - c 3 d 9 - 4 b 9 3 - a 9 c 2 - 5 8 9 a 2 8 5 a 8 4 e e "   n a m e = " N a m e "   t y p e = " "   o r d e r = " 9 9 9 "   e n t i t y I d = " 7 c b 9 6 0 b 3 - 2 8 b c - 4 1 e 3 - 8 a d 4 - e 0 5 b 5 8 3 a 6 8 4 b "   l i n k e d E n t i t y I d = " 0 0 0 0 0 0 0 0 - 0 0 0 0 - 0 0 0 0 - 0 0 0 0 - 0 0 0 0 0 0 0 0 0 0 0 0 "   l i n k e d F i e l d I d = " 0 0 0 0 0 0 0 0 - 0 0 0 0 - 0 0 0 0 - 0 0 0 0 - 0 0 0 0 0 0 0 0 0 0 0 0 "   l i n k e d F i e l d I n d e x = " 0 "   i n d e x = " 0 "   f i e l d T y p e = " c o i "   f o r m a t E v a l u a t o r T y p e = " f o r m a t S t r i n g "   h i d d e n = " f a l s e " / >  
                     < f i e l d   i d = " 9 0 b 0 3 9 7 8 - e 2 1 7 - 4 e 3 2 - a 4 f e - a 3 2 c b a 5 7 d 1 8 6 "   n a m e = " T e x t "   t y p e = " "   o r d e r = " 9 9 9 "   e n t i t y I d = " 7 f 4 c 7 b 6 1 - 2 6 5 2 - 4 3 7 b - 9 0 2 c - 4 3 6 4 4 6 c 0 6 0 0 b "   l i n k e d E n t i t y I d = " 0 0 0 0 0 0 0 0 - 0 0 0 0 - 0 0 0 0 - 0 0 0 0 - 0 0 0 0 0 0 0 0 0 0 0 0 "   l i n k e d F i e l d I d = " 0 0 0 0 0 0 0 0 - 0 0 0 0 - 0 0 0 0 - 0 0 0 0 - 0 0 0 0 0 0 0 0 0 0 0 0 "   l i n k e d F i e l d I n d e x = " 0 "   i n d e x = " 0 "   f i e l d T y p e = " q u e s t i o n "   f o r m a t E v a l u a t o r T y p e = " f o r m a t S t r i n g "   h i d d e n = " f a l s e " / >  
                     < f i e l d   i d = " 4 8 6 8 6 8 f 2 - e 0 4 a - 4 5 5 b - b b 1 5 - 0 d a 9 7 0 d 3 0 5 b 0 "   n a m e = " T e x t   F i e l d "   t y p e = " "   o r d e r = " 9 9 9 "   e n t i t y I d = " 9 3 b 5 5 5 6 8 - 0 3 7 2 - 4 f f 9 - b e f f - 8 e a 7 7 d 3 0 2 e 4 b "   l i n k e d E n t i t y I d = " 0 0 0 0 0 0 0 0 - 0 0 0 0 - 0 0 0 0 - 0 0 0 0 - 0 0 0 0 0 0 0 0 0 0 0 0 "   l i n k e d F i e l d I d = " 0 0 0 0 0 0 0 0 - 0 0 0 0 - 0 0 0 0 - 0 0 0 0 - 0 0 0 0 0 0 0 0 0 0 0 0 "   l i n k e d F i e l d I n d e x = " 0 "   i n d e x = " 0 "   f i e l d T y p e = " q u e s t i o n "   f o r m a t E v a l u a t o r T y p e = " f o r m a t S t r i n g "   h i d d e n = " f a l s e " / >  
                     < f i e l d   i d = " 8 1 e 3 e 9 e a - 9 b 6 0 - 4 9 7 8 - a 8 8 a - e 3 d d b 2 6 9 6 2 1 7 "   n a m e = " V a l u e   F i e l d "   t y p e = " S y s t e m . B o o l e a n ,   m s c o r l i b ,   V e r s i o n = 4 . 0 . 0 . 0 ,   C u l t u r e = n e u t r a l ,   P u b l i c K e y T o k e n = b 7 7 a 5 c 5 6 1 9 3 4 e 0 8 9 "   o r d e r = " 9 9 9 "   e n t i t y I d = " 9 3 b 5 5 5 6 8 - 0 3 7 2 - 4 f f 9 - b e f f - 8 e a 7 7 d 3 0 2 e 4 b "   l i n k e d E n t i t y I d = " 0 0 0 0 0 0 0 0 - 0 0 0 0 - 0 0 0 0 - 0 0 0 0 - 0 0 0 0 0 0 0 0 0 0 0 0 "   l i n k e d F i e l d I d = " 0 0 0 0 0 0 0 0 - 0 0 0 0 - 0 0 0 0 - 0 0 0 0 - 0 0 0 0 0 0 0 0 0 0 0 0 "   l i n k e d F i e l d I n d e x = " 0 "   i n d e x = " 0 "   f i e l d T y p e = " q u e s t i o n "   f o r m a t E v a l u a t o r T y p e = " f o r m a t S t r i n g "   h i d d e n = " f a l s e " / >  
                     < f i e l d   i d = " 1 8 4 5 7 3 0 2 - b e 9 7 - 4 2 4 d - 8 7 3 5 - 2 1 2 b c d 9 6 e 2 a 2 "   n a m e = " S e l e c t e d   I t e m s "   t y p e = " "   o r d e r = " 9 9 9 "   e n t i t y I d = " f 9 9 5 b d f 4 - e 1 2 0 - 4 9 8 a - 9 7 9 8 - f 0 c 3 2 9 d c f d c 4 "   l i n k e d E n t i t y I d = " 0 0 0 0 0 0 0 0 - 0 0 0 0 - 0 0 0 0 - 0 0 0 0 - 0 0 0 0 0 0 0 0 0 0 0 0 "   l i n k e d F i e l d I d = " 0 0 0 0 0 0 0 0 - 0 0 0 0 - 0 0 0 0 - 0 0 0 0 - 0 0 0 0 0 0 0 0 0 0 0 0 "   l i n k e d F i e l d I n d e x = " 0 "   i n d e x = " 0 "   f i e l d T y p e = " q u e s t i o n "   f o r m a t E v a l u a t o r T y p e = " f o r m a t S t r i n g "   h i d d e n = " f a l s e " / >  
                     < f i e l d   i d = " 3 3 7 c d 5 c 0 - 5 d 4 e - 4 2 3 e - 9 3 0 d - a f e d 7 d f b 9 7 e 9 "   n a m e = " S e l e c t e d   T e x t "   t y p e = " S y s t e m . S t r i n g ,   m s c o r l i b ,   V e r s i o n = 4 . 0 . 0 . 0 ,   C u l t u r e = n e u t r a l ,   P u b l i c K e y T o k e n = b 7 7 a 5 c 5 6 1 9 3 4 e 0 8 9 "   o r d e r = " 9 9 9 "   e n t i t y I d = " f 9 9 5 b d f 4 - e 1 2 0 - 4 9 8 a - 9 7 9 8 - f 0 c 3 2 9 d c f d c 4 "   l i n k e d E n t i t y I d = " 0 0 0 0 0 0 0 0 - 0 0 0 0 - 0 0 0 0 - 0 0 0 0 - 0 0 0 0 0 0 0 0 0 0 0 0 "   l i n k e d F i e l d I d = " 0 0 0 0 0 0 0 0 - 0 0 0 0 - 0 0 0 0 - 0 0 0 0 - 0 0 0 0 0 0 0 0 0 0 0 0 "   l i n k e d F i e l d I n d e x = " 0 "   i n d e x = " 0 "   f i e l d T y p e = " q u e s t i o n "   f o r m a t E v a l u a t o r T y p e = " f o r m a t S t r i n g "   h i d d e n = " f a l s e " / >  
                     < f i e l d   i d = " d 6 9 e 8 9 5 b - 2 a d 6 - 4 7 1 8 - b d f f - 0 4 f c a 1 4 a 7 3 9 c "   n a m e = " S e l e c t e d   V a l u e   I t e m s "   t y p e = " S y s t e m . B o o l e a n ,   m s c o r l i b ,   V e r s i o n = 4 . 0 . 0 . 0 ,   C u l t u r e = n e u t r a l ,   P u b l i c K e y T o k e n = b 7 7 a 5 c 5 6 1 9 3 4 e 0 8 9 "   o r d e r = " 9 9 9 "   e n t i t y I d = " f 9 9 5 b d f 4 - e 1 2 0 - 4 9 8 a - 9 7 9 8 - f 0 c 3 2 9 d c f d c 4 "   l i n k e d E n t i t y I d = " 0 0 0 0 0 0 0 0 - 0 0 0 0 - 0 0 0 0 - 0 0 0 0 - 0 0 0 0 0 0 0 0 0 0 0 0 "   l i n k e d F i e l d I d = " 0 0 0 0 0 0 0 0 - 0 0 0 0 - 0 0 0 0 - 0 0 0 0 - 0 0 0 0 0 0 0 0 0 0 0 0 "   l i n k e d F i e l d I n d e x = " 0 "   i n d e x = " 0 "   f i e l d T y p e = " q u e s t i o n "   f o r m a t E v a l u a t o r T y p e = " f o r m a t S t r i n g "   h i d d e n = " f a l s e " / >  
                     < f i e l d   i d = " a e 9 c a 6 1 7 - 6 d b b - 4 f 8 3 - 8 c a 9 - 3 9 f e 5 a 2 e 2 b d 5 "   n a m e = " S e l e c t e d   V a l u e s "   t y p e = " S y s t e m . B o o l e a n ,   m s c o r l i b ,   V e r s i o n = 4 . 0 . 0 . 0 ,   C u l t u r e = n e u t r a l ,   P u b l i c K e y T o k e n = b 7 7 a 5 c 5 6 1 9 3 4 e 0 8 9 "   o r d e r = " 9 9 9 "   e n t i t y I d = " f 9 9 5 b d f 4 - e 1 2 0 - 4 9 8 a - 9 7 9 8 - f 0 c 3 2 9 d c f d c 4 "   l i n k e d E n t i t y I d = " 0 0 0 0 0 0 0 0 - 0 0 0 0 - 0 0 0 0 - 0 0 0 0 - 0 0 0 0 0 0 0 0 0 0 0 0 "   l i n k e d F i e l d I d = " 0 0 0 0 0 0 0 0 - 0 0 0 0 - 0 0 0 0 - 0 0 0 0 - 0 0 0 0 0 0 0 0 0 0 0 0 "   l i n k e d F i e l d I n d e x = " 0 "   i n d e x = " 0 "   f i e l d T y p e = " q u e s t i o n "   f o r m a t E v a l u a t o r T y p e = " f o r m a t S t r i n g "   h i d d e n = " f a l s e " / >  
                 < / f i e l d s >  
                 < p r i n t C o n f i g u r a t i o n   s u p p o r t C u s t o m P r i n t = " t r u e "   s h o w P r i n t S e t t i n g s = " t r u e "   s h o w P r i n t O p t i o n s = " t r u e "   e n a b l e C o s t R e c o v e r y = " f a l s e "   x m l n s = " h t t p : / / i p h e l i o n . c o m / w o r d / o u t l i n e / " >  
                     < p r o f i l e s / >  
                 < / p r i n t C o n f i g u r a t i o n >  
                 < s t y l e C o n f i g u r a t i o n   x m l n s = " h t t p : / / i p h e l i o n . c o m / w o r d / o u t l i n e / " / >  
             < / t e m p l a t e >  
             < l i n k e d C o n t e n t I t e m s >  
                 < l i n k e d C o n t e n t I t e m   d i s p l a y N a m e = " & l t ; ? x m l   v e r s i o n = & q u o t ; 1 . 0 & q u o t ;   e n c o d i n g = & q u o t ; u t f - 1 6 & q u o t ; ? & g t ; & # x A ; & l t ; u i L o c a l i z e d S t r i n g   x m l n s : x s d = & q u o t ; h t t p : / / w w w . w 3 . o r g / 2 0 0 1 / X M L S c h e m a & q u o t ;   x m l n s : x s i = & q u o t ; h t t p : / / w w w . w 3 . o r g / 2 0 0 1 / X M L S c h e m a - i n s t a n c e & q u o t ; & g t ; & # x A ;     & l t ; t y p e & g t ; f i x e d & l t ; / t y p e & g t ; & # x A ; & l t ; / u i L o c a l i z e d S t r i n g & g t ; "   n a m e = " i n t e r m e d i a t e _ c o v e r _ w i t h _ b a n n e r "   c a t e g o r y = " i n t e r m e d i a t e "   t y p e I d = " 0 " / >  
             < / l i n k e d C o n t e n t I t e m s >  
         < / t e m p l a t e F r a g m e n t >  
         < t e m p l a t e F r a g m e n t   d i s p l a y N a m e = " I n t e r m e d i a r y   p a g e   w i t h   c o l o u r   b g "   t y p e I d = " - 1 " >  
             < t e m p l a t e   i d = " 8 a 5 5 8 5 f 0 - b 1 f 1 - 4 2 c 8 - 8 f 1 5 - 7 a 4 0 a f 0 9 9 1 f 8 "   n a m e = " & l t ; ? x m l   v e r s i o n = & q u o t ; 1 . 0 & q u o t ;   e n c o d i n g = & q u o t ; u t f - 1 6 & q u o t ; ? & g t ; & # x A ; & l t ; u i L o c a l i z e d S t r i n g   x m l n s : x s d = & q u o t ; h t t p : / / w w w . w 3 . o r g / 2 0 0 1 / X M L S c h e m a & q u o t ;   x m l n s : x s i = & q u o t ; h t t p : / / w w w . w 3 . o r g / 2 0 0 1 / X M L S c h e m a - i n s t a n c e & q u o t ; & g t ; & # x A ;     & l t ; t y p e & g t ; l a b e l & l t ; / t y p e & g t ; & # x A ;     & l t ; t e x t & g t ; S B   W i z a r d - P P T   I n t e r m e d i a r y   p a g e   w i t h   c o l o u r   b a c k g r o u n d & l t ; / t e x t & g t ; & # x A ; & l t ; / u i L o c a l i z e d S t r i n g & g t ; "   d o c u m e n t I d = " 0 0 0 0 0 0 0 0 - 0 0 0 0 - 0 0 0 0 - 0 0 0 0 - 0 0 0 0 0 0 0 0 0 0 0 0 "   v e r s i o n = " 0 "   s c h e m a V e r s i o n = " 1 "   w o r d V e r s i o n = " "   l a n g u a g e I s o = " "   o f f i c e I d = " 0 0 0 0 0 0 0 0 - 0 0 0 0 - 0 0 0 0 - 0 0 0 0 - 0 0 0 0 0 0 0 0 0 0 0 0 "   h e l p U r l = " & l t ; ? x m l   v e r s i o n = & q u o t ; 1 . 0 & q u o t ;   e n c o d i n g = & q u o t ; u t f - 1 6 & q u o t ; ? & g t ; & # x A ; & l t ; u i L o c a l i z e d S t r i n g   x m l n s : x s d = & q u o t ; h t t p : / / w w w . w 3 . o r g / 2 0 0 1 / X M L S c h e m a & q u o t ;   x m l n s : x s i = & q u o t ; h t t p : / / w w w . w 3 . o r g / 2 0 0 1 / X M L S c h e m a - i n s t a n c e & q u o t ; & g t ; & # x A ;     & l t ; t y p e & g t ; f i x e d & l t ; / t y p e & g t ; & # x A ;     & l t ; t e x t   / & g t ; & # x A ; & l t ; / u i L o c a l i z e d S t r i n g & g t ; "   i m p o r t D a t a = " f a l s e "   w i z a r d H e i g h t = " 0 "   w i z a r d W i d t h = " 0 "   w i z a r d P a n e l W i d t h = " 0 "   h i d e W i z a r d I f V a l i d = " f a l s e "   h i d e A u t h o r = " f a l s e "   w i z a r d T a b P o s i t i o n = " n o n e " >  
                 < a u t h o r   x s i : n i l = " t r u e "   x m l n s = " h t t p : / / i p h e l i o n . c o m / w o r d / o u t l i n e / " / >  
                 < c o n t e n t C o n t r o l s   x m l n s = " h t t p : / / i p h e l i o n . c o m / w o r d / o u t l i n e / " >  
                     < c o n t e n t C o n t r o l   i d = " 1 9 f 1 9 f c 1 - 9 d 6 d - 4 9 1 8 - b f 2 b - 5 9 f b d 3 8 d d c e 9 "   n a m e = " T i t l e . T e x t "   a s s e m b l y = " I p h e l i o n . O u t l i n e . P o w e r P o i n t . d l l "   t y p e = " I p h e l i o n . O u t l i n e . P o w e r P o i n t . R e n d e r e r s . T e x t R e n d e r e r "   o r d e r = " 3 "   a c t i v e = " t r u e "   e n t i t y I d = " 7 3 2 0 9 6 a 0 - 4 3 3 1 - 4 e 8 5 - 9 3 f e - 5 5 9 8 5 f 1 d 3 5 7 d "   f i e l d I d = " 9 0 b 0 3 9 7 8 - e 2 1 7 - 4 e 3 2 - a 4 f e - a 3 2 c b a 5 7 d 1 8 6 "   p a r e n t I d = " 0 0 0 0 0 0 0 0 - 0 0 0 0 - 0 0 0 0 - 0 0 0 0 - 0 0 0 0 0 0 0 0 0 0 0 0 "   l e v e l O r d e r = " 1 0 0 "   c o n t r o l T y p e = " p l a i n T e x t "   c o n t r o l E d i t T y p e = " i n l i n e "   e n c l o s i n g B o o k m a r k = " f a l s e "   f o r m a t E v a l u a t o r T y p e = " e x p r e s s i o n "   t e x t C a s e = " i g n o r e C a s e "   r e m o v e C o n t r o l = " f a l s e "   i g n o r e F o r m a t I f E m p t y = " f a l s e " >  
                         < p a r a m e t e r s >  
                             < p a r a m e t e r   i d = " 0 b 9 f b c 6 f - b 8 4 7 - 4 4 0 8 - b 7 7 4 - d b 5 e e 4 c 6 2 c 3 5 "   n a m e = " D e l e t e   i f   e m p t y "   t y p e = " S y s t e m . B o o l e a n ,   m s c o r l i b ,   V e r s i o n = 4 . 0 . 0 . 0 ,   C u l t u r e = n e u t r a l ,   P u b l i c K e y T o k e n = b 7 7 a 5 c 5 6 1 9 3 4 e 0 8 9 "   o r d e r = " 9 9 9 "   k e y = " d e l e t e I f E m p t y "   v a l u e = " F a l s e "   g r o u p O r d e r = " - 1 "   i s G e n e r a t e d = " f a l s e " / >  
                             < p a r a m e t e r   i d = " a 0 7 8 8 6 d 8 - 8 c d 3 - 4 0 2 e - 9 f 1 e - 1 4 6 f 8 b 6 e 0 5 4 6 "   n a m e = " F i e l d   i n d e x "   t y p e = " S y s t e m . I n t 3 2 ,   m s c o r l i b ,   V e r s i o n = 4 . 0 . 0 . 0 ,   C u l t u r e = n e u t r a l ,   P u b l i c K e y T o k e n = b 7 7 a 5 c 5 6 1 9 3 4 e 0 8 9 "   o r d e r = " 9 9 9 "   k e y = " i n d e x "   v a l u e = " "   g r o u p O r d e r = " - 1 "   i s G e n e r a t e d = " f a l s e " / >  
                             < p a r a m e t e r   i d = " a 8 0 6 0 c c 7 - f 1 b c - 4 7 5 9 - b 1 b c - 2 8 9 c 5 1 3 c a 1 f f "   n a m e = " F o r m a t   X M L   c o n t e n t "   t y p e = " S y s t e m . B o o l e a n ,   m s c o r l i b ,   V e r s i o n = 4 . 0 . 0 . 0 ,   C u l t u r e = n e u t r a l ,   P u b l i c K e y T o k e n = b 7 7 a 5 c 5 6 1 9 3 4 e 0 8 9 "   o r d e r = " 9 9 9 "   k e y = " f o r m a t X m l C o n t e n t "   v a l u e = " F a l s e "   g r o u p O r d e r = " - 1 "   i s G e n e r a t e d = " f a l s e " / >  
                             < p a r a m e t e r   i d = " 7 3 0 0 3 5 3 d - 2 3 f 7 - 4 9 1 c - b 5 1 0 - 7 d 1 9 c d 1 3 6 5 c 1 "   n a m e = " P a r a g r a p h   v a l u e s "   t y p e = " I p h e l i o n . O u t l i n e . M o d e l . E n t i t i e s . I n l i n e P a r a m e t e r E n t i t y C o l l e c t i o n ` 1 [ [ I p h e l i o n . O u t l i n e . P o w e r P o i n t . R e n d e r e r s . P a r a g r a p h V a l u e P a r a m e t e r E n t i t y ,   I p h e l i o n . O u t l i n e . P o w e r P o i n t ,   V e r s i o n = 1 . 8 . 1 . 1 1 ,   C u l t u r e = n e u t r a l ,   P u b l i c K e y T o k e n = n u l l ] ] ,   I p h e l i o n . O u t l i n e . M o d e l ,   V e r s i o n = 1 . 8 . 1 . 1 1 ,   C u l t u r e = n e u t r a l ,   P u b l i c K e y T o k e n = n u l l "   o r d e r = " 9 9 9 "   k e y = " p a r a g r a p h V a l u e s "   v a l u e = " "   g r o u p O r d e r = " - 1 "   i s G e n e r a t e d = " f a l s e " / >  
                             < p a r a m e t e r   i d = " 7 5 d 7 7 b b 1 - d 5 3 2 - 4 5 7 4 - 8 a 1 0 - 1 6 4 5 e 5 1 0 e d 1 8 "   n a m e = " P a r e n t   f i e l d   i n d e x "   t y p e = " S y s t e m . I n t 3 2 ,   m s c o r l i b ,   V e r s i o n = 4 . 0 . 0 . 0 ,   C u l t u r e = n e u t r a l ,   P u b l i c K e y T o k e n = b 7 7 a 5 c 5 6 1 9 3 4 e 0 8 9 "   o r d e r = " 9 9 9 "   k e y = " p a r e n t I n d e x "   v a l u e = " "   g r o u p O r d e r = " - 1 "   i s G e n e r a t e d = " f a l s e " / >  
                         < / p a r a m e t e r s >  
                     < / c o n t e n t C o n t r o l >  
                     < c o n t e n t C o n t r o l   i d = " 2 4 7 2 d 2 8 c - c f 1 a - 4 2 9 c - a 8 d 1 - 6 2 5 4 4 b f 2 2 4 3 c "   n a m e = " S u b t i t l e . T e x t "   a s s e m b l y = " I p h e l i o n . O u t l i n e . P o w e r P o i n t . d l l "   t y p e = " I p h e l i o n . O u t l i n e . P o w e r P o i n t . R e n d e r e r s . T e x t R e n d e r e r "   o r d e r = " 3 "   a c t i v e = " t r u e "   e n t i t y I d = " 2 4 d c 0 4 1 f - d 5 3 f - 4 b 9 a - b c 9 6 - 9 2 3 b 2 8 1 c 7 3 6 f "   f i e l d I d = " 9 0 b 0 3 9 7 8 - e 2 1 7 - 4 e 3 2 - a 4 f e - a 3 2 c b a 5 7 d 1 8 6 "   p a r e n t I d = " 0 0 0 0 0 0 0 0 - 0 0 0 0 - 0 0 0 0 - 0 0 0 0 - 0 0 0 0 0 0 0 0 0 0 0 0 "   l e v e l O r d e r = " 1 0 0 "   c o n t r o l T y p e = " p l a i n T e x t "   c o n t r o l E d i t T y p e = " i n l i n e "   e n c l o s i n g B o o k m a r k = " f a l s e "   f o r m a t E v a l u a t o r T y p e = " e x p r e s s i o n "   t e x t C a s e = " i g n o r e C a s e "   r e m o v e C o n t r o l = " f a l s e "   i g n o r e F o r m a t I f E m p t y = " f a l s e " >  
                         < p a r a m e t e r s >  
                             < p a r a m e t e r   i d = " f f c 7 8 f f 6 - 5 4 3 c - 4 d 4 7 - b 4 9 8 - 4 b 0 2 3 d 0 e d a 9 d "   n a m e = " D e l e t e   i f   e m p t y "   t y p e = " S y s t e m . B o o l e a n ,   m s c o r l i b ,   V e r s i o n = 4 . 0 . 0 . 0 ,   C u l t u r e = n e u t r a l ,   P u b l i c K e y T o k e n = b 7 7 a 5 c 5 6 1 9 3 4 e 0 8 9 "   o r d e r = " 9 9 9 "   k e y = " d e l e t e I f E m p t y "   v a l u e = " F a l s e "   g r o u p O r d e r = " - 1 "   i s G e n e r a t e d = " f a l s e " / >  
                             < p a r a m e t e r   i d = " 5 a 3 7 7 7 7 1 - a 9 5 0 - 4 6 0 6 - a f 0 a - 8 2 6 1 f d 1 6 e 2 4 0 "   n a m e = " F i e l d   i n d e x "   t y p e = " S y s t e m . I n t 3 2 ,   m s c o r l i b ,   V e r s i o n = 4 . 0 . 0 . 0 ,   C u l t u r e = n e u t r a l ,   P u b l i c K e y T o k e n = b 7 7 a 5 c 5 6 1 9 3 4 e 0 8 9 "   o r d e r = " 9 9 9 "   k e y = " i n d e x "   v a l u e = " "   g r o u p O r d e r = " - 1 "   i s G e n e r a t e d = " f a l s e " / >  
                             < p a r a m e t e r   i d = " 5 0 c 2 4 f e 2 - 3 2 9 2 - 4 f c 4 - a 5 8 2 - 6 a e 1 8 a 9 8 f f 0 e "   n a m e = " F o r m a t   X M L   c o n t e n t "   t y p e = " S y s t e m . B o o l e a n ,   m s c o r l i b ,   V e r s i o n = 4 . 0 . 0 . 0 ,   C u l t u r e = n e u t r a l ,   P u b l i c K e y T o k e n = b 7 7 a 5 c 5 6 1 9 3 4 e 0 8 9 "   o r d e r = " 9 9 9 "   k e y = " f o r m a t X m l C o n t e n t "   v a l u e = " F a l s e "   g r o u p O r d e r = " - 1 "   i s G e n e r a t e d = " f a l s e " / >  
                             < p a r a m e t e r   i d = " 5 3 7 3 2 4 7 0 - a 0 7 1 - 4 1 f d - 8 0 0 c - b 6 3 8 2 8 8 c 8 2 8 2 "   n a m e = " P a r a g r a p h   v a l u e s "   t y p e = " I p h e l i o n . O u t l i n e . M o d e l . E n t i t i e s . I n l i n e P a r a m e t e r E n t i t y C o l l e c t i o n ` 1 [ [ I p h e l i o n . O u t l i n e . P o w e r P o i n t . R e n d e r e r s . P a r a g r a p h V a l u e P a r a m e t e r E n t i t y ,   I p h e l i o n . O u t l i n e . P o w e r P o i n t ,   V e r s i o n = 1 . 8 . 1 . 1 1 ,   C u l t u r e = n e u t r a l ,   P u b l i c K e y T o k e n = n u l l ] ] ,   I p h e l i o n . O u t l i n e . M o d e l ,   V e r s i o n = 1 . 8 . 1 . 1 1 ,   C u l t u r e = n e u t r a l ,   P u b l i c K e y T o k e n = n u l l "   o r d e r = " 9 9 9 "   k e y = " p a r a g r a p h V a l u e s "   v a l u e = " "   g r o u p O r d e r = " - 1 "   i s G e n e r a t e d = " f a l s e " / >  
                             < p a r a m e t e r   i d = " a c 2 b e f 3 e - a c 7 2 - 4 9 f b - 9 c 7 7 - 1 1 9 f 8 f b c 3 c 8 c "   n a m e = " P a r e n t   f i e l d   i n d e x "   t y p e = " S y s t e m . I n t 3 2 ,   m s c o r l i b ,   V e r s i o n = 4 . 0 . 0 . 0 ,   C u l t u r e = n e u t r a l ,   P u b l i c K e y T o k e n = b 7 7 a 5 c 5 6 1 9 3 4 e 0 8 9 "   o r d e r = " 9 9 9 "   k e y = " p a r e n t I n d e x "   v a l u e = " "   g r o u p O r d e r = " - 1 "   i s G e n e r a t e d = " f a l s e " / >  
                         < / p a r a m e t e r s >  
                     < / c o n t e n t C o n t r o l >  
                     < c o n t e n t C o n t r o l   i d = " 2 2 7 4 6 1 1 3 - c 1 b 7 - 4 9 a 6 - 8 c a 5 - 0 4 1 4 b 4 4 f e 4 2 d "   n a m e = " E n t i t y   N a m e   1 "   a s s e m b l y = " I p h e l i o n . O u t l i n e . P o w e r P o i n t . d l l "   t y p e = " I p h e l i o n . O u t l i n e . P o w e r P o i n t . R e n d e r e r s . T e x t R e n d e r e r "   o r d e r = " 3 "   a c t i v e = " t r u e "   e n t i t y I d = " 8 9 2 2 f c e c - 7 e d 9 - 4 3 8 2 - 9 a 6 4 - 4 1 4 e 8 0 4 c 5 d 2 d "   f i e l d I d = " f 5 8 d d c f 2 - c 6 0 e - 4 b 4 4 - a e a d - 9 d 3 a 3 d a 4 d 7 e c "   p a r e n t I d = " 0 0 0 0 0 0 0 0 - 0 0 0 0 - 0 0 0 0 - 0 0 0 0 - 0 0 0 0 0 0 0 0 0 0 0 0 "   l e v e l O r d e r = " 1 0 0 "   c o n t r o l T y p e = " p l a i n T e x t "   c o n t r o l E d i t T y p e = " i n l i n e "   e n c l o s i n g B o o k m a r k = " f a l s e "   f o r m a t = " "   f o r m a t E v a l u a t o r T y p e = " e x p r e s s i o n "   t e x t C a s e = " i g n o r e C a s e "   r e m o v e C o n t r o l = " f a l s e "   i g n o r e F o r m a t I f E m p t y = " f a l s e " >  
                         < p a r a m e t e r s >  
                             < p a r a m e t e r   i d = " 8 9 1 5 0 3 8 3 - 4 5 9 4 - 4 a 0 f - 8 a c 4 - 5 7 e 0 6 3 4 2 4 7 d f "   n a m e = " D e l e t e   i f   e m p t y "   t y p e = " S y s t e m . B o o l e a n ,   m s c o r l i b ,   V e r s i o n = 4 . 0 . 0 . 0 ,   C u l t u r e = n e u t r a l ,   P u b l i c K e y T o k e n = b 7 7 a 5 c 5 6 1 9 3 4 e 0 8 9 "   o r d e r = " 9 9 9 "   k e y = " d e l e t e I f E m p t y "   v a l u e = " F a l s e "   g r o u p O r d e r = " - 1 "   i s G e n e r a t e d = " f a l s e " / >  
                             < p a r a m e t e r   i d = " c b 5 f 2 5 6 c - 1 5 a a - 4 f a a - b 3 d 5 - a c 8 6 d a 8 5 4 0 f d "   n a m e = " F i e l d   i n d e x "   t y p e = " S y s t e m . I n t 3 2 ,   m s c o r l i b ,   V e r s i o n = 4 . 0 . 0 . 0 ,   C u l t u r e = n e u t r a l ,   P u b l i c K e y T o k e n = b 7 7 a 5 c 5 6 1 9 3 4 e 0 8 9 "   o r d e r = " 9 9 9 "   k e y = " i n d e x "   v a l u e = " "   g r o u p O r d e r = " - 1 "   i s G e n e r a t e d = " f a l s e " / >  
                             < p a r a m e t e r   i d = " 3 f 5 c 1 8 b c - 4 b d 7 - 4 f 4 7 - a e c 6 - 7 e 6 2 6 0 7 8 d 4 c c "   n a m e = " F o r m a t   X M L   c o n t e n t "   t y p e = " S y s t e m . B o o l e a n ,   m s c o r l i b ,   V e r s i o n = 4 . 0 . 0 . 0 ,   C u l t u r e = n e u t r a l ,   P u b l i c K e y T o k e n = b 7 7 a 5 c 5 6 1 9 3 4 e 0 8 9 "   o r d e r = " 9 9 9 "   k e y = " f o r m a t X m l C o n t e n t "   v a l u e = " F a l s e "   g r o u p O r d e r = " - 1 "   i s G e n e r a t e d = " f a l s e " / >  
                             < p a r a m e t e r   i d = " 5 6 0 7 a f 4 3 - 9 a 5 6 - 4 d f 8 - b 6 e 7 - 9 d 7 8 a 0 a 7 e 8 e 7 "   n a m e = " P a r a g r a p h   v a l u e s "   t y p e = " I p h e l i o n . O u t l i n e . M o d e l . E n t i t i e s . I n l i n e P a r a m e t e r E n t i t y C o l l e c t i o n ` 1 [ [ I p h e l i o n . O u t l i n e . P o w e r P o i n t . R e n d e r e r s . P a r a g r a p h V a l u e P a r a m e t e r E n t i t y ,   I p h e l i o n . O u t l i n e . P o w e r P o i n t ,   V e r s i o n = 1 . 8 . 1 . 1 1 ,   C u l t u r e = n e u t r a l ,   P u b l i c K e y T o k e n = n u l l ] ] ,   I p h e l i o n . O u t l i n e . M o d e l ,   V e r s i o n = 1 . 8 . 1 . 1 1 ,   C u l t u r e = n e u t r a l ,   P u b l i c K e y T o k e n = n u l l "   o r d e r = " 9 9 9 "   k e y = " p a r a g r a p h V a l u e s "   v a l u e = " "   g r o u p O r d e r = " - 1 "   i s G e n e r a t e d = " f a l s e " / >  
                             < p a r a m e t e r   i d = " 3 1 f 6 f 1 4 e - d 8 f 7 - 4 9 8 7 - a 4 0 1 - 0 9 f 2 e 5 0 c c 5 c c "   n a m e = " P a r e n t   f i e l d   i n d e x "   t y p e = " S y s t e m . I n t 3 2 ,   m s c o r l i b ,   V e r s i o n = 4 . 0 . 0 . 0 ,   C u l t u r e = n e u t r a l ,   P u b l i c K e y T o k e n = b 7 7 a 5 c 5 6 1 9 3 4 e 0 8 9 "   o r d e r = " 9 9 9 "   k e y = " p a r e n t I n d e x "   v a l u e = " "   g r o u p O r d e r = " - 1 "   i s G e n e r a t e d = " f a l s e " / >  
                         < / p a r a m e t e r s >  
                     < / c o n t e n t C o n t r o l >  
                     < c o n t e n t C o n t r o l   i d = " 2 e 8 6 c d 4 b - 1 6 0 1 - 4 0 b 5 - b 4 0 0 - 3 2 7 0 5 8 3 e c 3 7 3 "   n a m e = " F o o t e r   T e x t . T e x t   ( T e m p l a t e ) "   a s s e m b l y = " I p h e l i o n . O u t l i n e . P o w e r P o i n t . d l l "   t y p e = " I p h e l i o n . O u t l i n e . P o w e r P o i n t . R e n d e r e r s . T e x t R e n d e r e r "   o r d e r = " 3 "   a c t i v e = " t r u e "   e n t i t y I d = " a d e 4 a 4 5 4 - e 7 d d - 4 5 b f - a 2 1 9 - 2 b 5 9 a b 9 f 2 4 1 4 "   f i e l d I d = " 9 0 b 0 3 9 7 8 - e 2 1 7 - 4 e 3 2 - a 4 f e - a 3 2 c b a 5 7 d 1 8 6 "   p a r e n t I d = " 0 0 0 0 0 0 0 0 - 0 0 0 0 - 0 0 0 0 - 0 0 0 0 - 0 0 0 0 0 0 0 0 0 0 0 0 "   l e v e l O r d e r = " 1 0 0 "   c o n t r o l T y p e = " p l a i n T e x t "   c o n t r o l E d i t T y p e = " i n l i n e "   e n c l o s i n g B o o k m a r k = " f a l s e "   f o r m a t = " I F N O T E M P T Y ( { F o o t e r   T e x t . T e x t } , & # x A ;   { F o o t e r   T e x t . T e x t }   & a m p ;   & q u o t ;   |   & q u o t ;   & a m p ;   { D a t e . D a t e } , & # x A ;   { D a t e . D a t e } & # x A ; ) "   f o r m a t E v a l u a t o r T y p e = " e x p r e s s i o n "   t e x t C a s e = " i g n o r e C a s e "   r e m o v e C o n t r o l = " f a l s e "   i g n o r e F o r m a t I f E m p t y = " f a l s e " >  
                         < p a r a m e t e r s >  
                             < p a r a m e t e r   i d = " 0 0 6 e 0 5 7 e - 0 7 e 3 - 4 f 7 e - 9 7 a d - b 2 3 7 c 8 1 2 b d c 3 "   n a m e = " D e l e t e   i f   e m p t y "   t y p e = " S y s t e m . B o o l e a n ,   m s c o r l i b ,   V e r s i o n = 4 . 0 . 0 . 0 ,   C u l t u r e = n e u t r a l ,   P u b l i c K e y T o k e n = b 7 7 a 5 c 5 6 1 9 3 4 e 0 8 9 "   o r d e r = " 9 9 9 "   k e y = " d e l e t e I f E m p t y "   v a l u e = " F a l s e "   g r o u p O r d e r = " - 1 "   i s G e n e r a t e d = " f a l s e " / >  
                             < p a r a m e t e r   i d = " c 1 f 4 d 0 1 9 - d d f 7 - 4 4 d d - a 5 5 a - a 2 2 d 0 0 6 2 0 4 b 1 "   n a m e = " F i e l d   i n d e x "   t y p e = " S y s t e m . I n t 3 2 ,   m s c o r l i b ,   V e r s i o n = 4 . 0 . 0 . 0 ,   C u l t u r e = n e u t r a l ,   P u b l i c K e y T o k e n = b 7 7 a 5 c 5 6 1 9 3 4 e 0 8 9 "   o r d e r = " 9 9 9 "   k e y = " i n d e x "   v a l u e = " "   g r o u p O r d e r = " - 1 "   i s G e n e r a t e d = " f a l s e " / >  
                             < p a r a m e t e r   i d = " d a a 3 b 9 4 7 - a d e 9 - 4 c f 6 - 9 3 5 e - b 3 d 4 3 e c 4 1 5 4 d "   n a m e = " F o r m a t   X M L   c o n t e n t "   t y p e = " S y s t e m . B o o l e a n ,   m s c o r l i b ,   V e r s i o n = 4 . 0 . 0 . 0 ,   C u l t u r e = n e u t r a l ,   P u b l i c K e y T o k e n = b 7 7 a 5 c 5 6 1 9 3 4 e 0 8 9 "   o r d e r = " 9 9 9 "   k e y = " f o r m a t X m l C o n t e n t "   v a l u e = " F a l s e "   g r o u p O r d e r = " - 1 "   i s G e n e r a t e d = " f a l s e " / >  
                             < p a r a m e t e r   i d = " e 9 2 9 4 3 f c - c b b 7 - 4 a 9 1 - b 2 1 2 - 8 7 4 d 3 4 8 8 e 3 d d "   n a m e = " P a r a g r a p h   v a l u e s "   t y p e = " I p h e l i o n . O u t l i n e . M o d e l . E n t i t i e s . I n l i n e P a r a m e t e r E n t i t y C o l l e c t i o n ` 1 [ [ I p h e l i o n . O u t l i n e . P o w e r P o i n t . R e n d e r e r s . P a r a g r a p h V a l u e P a r a m e t e r E n t i t y ,   I p h e l i o n . O u t l i n e . P o w e r P o i n t ,   V e r s i o n = 1 . 8 . 1 . 1 1 ,   C u l t u r e = n e u t r a l ,   P u b l i c K e y T o k e n = n u l l ] ] ,   I p h e l i o n . O u t l i n e . M o d e l ,   V e r s i o n = 1 . 8 . 1 . 1 1 ,   C u l t u r e = n e u t r a l ,   P u b l i c K e y T o k e n = n u l l "   o r d e r = " 9 9 9 "   k e y = " p a r a g r a p h V a l u e s "   v a l u e = " "   g r o u p O r d e r = " - 1 "   i s G e n e r a t e d = " f a l s e " / >  
                             < p a r a m e t e r   i d = " 5 8 8 8 6 3 4 b - a 4 8 e - 4 7 1 b - 8 b 4 e - 8 0 f d f 2 9 8 2 3 8 4 "   n a m e = " P a r e n t   f i e l d   i n d e x "   t y p e = " S y s t e m . I n t 3 2 ,   m s c o r l i b ,   V e r s i o n = 4 . 0 . 0 . 0 ,   C u l t u r e = n e u t r a l ,   P u b l i c K e y T o k e n = b 7 7 a 5 c 5 6 1 9 3 4 e 0 8 9 "   o r d e r = " 9 9 9 "   k e y = " p a r e n t I n d e x "   v a l u e = " "   g r o u p O r d e r = " - 1 "   i s G e n e r a t e d = " f a l s e " / >  
                         < / p a r a m e t e r s >  
                     < / c o n t e n t C o n t r o l >  
                     < c o n t e n t C o n t r o l   i d = " c 0 a 3 2 f b 6 - 7 2 b 4 - 4 5 3 1 - 9 7 9 7 - 3 3 e 9 1 f 4 f 5 3 c 6 "   n a m e = " L o g o "   a s s e m b l y = " I p h e l i o n . O u t l i n e . P o w e r P o i n t . d l l "   t y p e = " I p h e l i o n . O u t l i n e . P o w e r P o i n t . R e n d e r e r s . I m a g e R e n d e r e r "   o r d e r = " 3 "   a c t i v e = " t r u e "   e n t i t y I d = " d 1 a 7 8 d 2 7 - c 9 1 c - 4 b 2 a - 8 6 5 7 - d d d a f b 5 8 0 c 0 1 "   f i e l d I d = " 8 1 e 3 e 9 e a - 9 b 6 0 - 4 9 7 8 - a 8 8 a - e 3 d d b 2 6 9 6 2 1 7 "   p a r e n t I d = " 0 0 0 0 0 0 0 0 - 0 0 0 0 - 0 0 0 0 - 0 0 0 0 - 0 0 0 0 0 0 0 0 0 0 0 0 "   l e v e l O r d e r = " 1 0 0 "   c o n t r o l T y p e = " p l a i n T e x t "   c o n t r o l E d i t T y p e = " i n l i n e "   e n c l o s i n g B o o k m a r k = " f a l s e "   f o r m a t = " { L a b e l s . F i l e   P a t h s - L o g o s   P P T }   & a m p ;   & q u o t ; P P T _ 1 6 x 9 \ & q u o t ;   & a m p ;   & # x A ; & # x A ; I F ( & # x A ;   O R ( { O v e r r i d e   l o g o . V a l u e   F i e l d } =   T r u e ,   & # x A ;     F I R S T N O T E M P T Y ( & # x A ;                   S P L I T ( { O f f i c e . S e t t i n g s } , 4 , f a l s e , & q u o t ; , & q u o t ; ) , & # x A ;                   S P L I T ( { C o u n t r y . S e t t i n g s } , 4 , f a l s e , & q u o t ; , & q u o t ; ) & # x A ;             ) = & q u o t ; S P E C E N T & q u o t ;   ) = T r u e , & # x A ;     & # x A ;         R E P L A C E ( { L a b e l s . L o g o   N a m e - P P T   H e a d e r   L i g h t } , & q u o t ; [ F I R M N A M E ] & q u o t ; , & # x A ;             F I R S T N O T E M P T Y (   & # x A ;             & # x A ;             S P L I T ( { O f f i c e . S e t t i n g s } , 0 , f a l s e , & q u o t ; , & q u o t ; ) , & # x A ;             S P L I T ( { C o u n t r y . S e t t i n g s } , 0 , f a l s e , & q u o t ; , & q u o t ; ) & # x A ;           ) , t r u e & # x A ;         ) , & # x A ;         R E P L A C E ( F I E L D V A L U E ( & q u o t ; L a b e l s . L o g o   N a m e - P P T   H e a d e r   & q u o t ;   & a m p ;   { L a b e l s . L i g h t }   ) , & q u o t ; [ F I R M N A M E ] & q u o t ; , { L a b e l s . P i t c h   L o g o   C M S } , t r u e ) & # x A ;     ) & # x A ; & # x A ; & # x A ; & # x A ; & # x A ; & # x A ; "   f o r m a t E v a l u a t o r T y p e = " e x p r e s s i o n "   t e x t C a s e = " i g n o r e C a s e "   r e m o v e C o n t r o l = " f a l s e "   i g n o r e F o r m a t I f E m p t y = " f a l s e " >  
                         < p a r a m e t e r s >  
                             < p a r a m e t e r   i d = " 3 e 5 1 8 2 1 d - a 7 f 7 - 4 7 a a - a 4 5 9 - 2 6 e f 4 f 4 3 b 2 3 f "   n a m e = " U n i t   t y p e "   t y p e = " I p h e l i o n . O u t l i n e . C o r e . E n t i t i e s . U n i t T y p e ,   I p h e l i o n . O u t l i n e . C o r e ,   V e r s i o n = 1 . 8 . 1 . 1 1 ,   C u l t u r e = n e u t r a l ,   P u b l i c K e y T o k e n = n u l l "   o r d e r = " 1 "   k e y = " u n i t T y p e T y p e "   v a l u e = " C e n t i m e t e r s "   g r o u p = " S i z e "   g r o u p O r d e r = " - 1 "   i s G e n e r a t e d = " f a l s e " / >  
                             < p a r a m e t e r   i d = " 8 1 2 e 9 c a 1 - 8 0 f a - 4 7 3 7 - b e 4 1 - 3 b b 8 1 f b 1 9 5 1 8 "   n a m e = " Z   o r d e r "   t y p e = " I p h e l i o n . O u t l i n e . P o w e r P o i n t . R e n d e r e r s . Z O r d e r ,   I p h e l i o n . O u t l i n e . P o w e r P o i n t ,   V e r s i o n = 1 . 8 . 1 . 1 1 ,   C u l t u r e = n e u t r a l ,   P u b l i c K e y T o k e n = n u l l "   o r d e r = " 4 "   k e y = " z O r d e r "   v a l u e = " B r i n g T o F r o n t "   g r o u p = " P o s i t i o n "   g r o u p O r d e r = " - 1 "   i s G e n e r a t e d = " f a l s e " / >  
                             < p a r a m e t e r   i d = " 9 9 6 f 6 4 4 b - 2 9 1 2 - 4 4 4 8 - 9 b 1 0 - 8 a f b 3 a 0 b a 1 6 f "   n a m e = " C r o p   t y p e "   t y p e = " I p h e l i o n . O u t l i n e . P o w e r P o i n t . R e n d e r e r s . C r o p T y p e ,   I p h e l i o n . O u t l i n e . P o w e r P o i n t ,   V e r s i o n = 1 . 8 . 1 . 1 1 ,   C u l t u r e = n e u t r a l ,   P u b l i c K e y T o k e n = n u l l "   o r d e r = " 9 9 9 "   k e y = " c r o p T y p e "   v a l u e = " 0 "   g r o u p O r d e r = " - 1 "   i s G e n e r a t e d = " f a l s e " / >  
                             < p a r a m e t e r   i d = " 2 4 c e 0 3 4 9 - e 7 c 0 - 4 a b 5 - 9 e d 1 - 9 1 a 4 b e d c 5 6 0 2 "   n a m e = " D e l e t e   i f   e m p t y "   t y p e = " S y s t e m . B o o l e a n ,   m s c o r l i b ,   V e r s i o n = 4 . 0 . 0 . 0 ,   C u l t u r e = n e u t r a l ,   P u b l i c K e y T o k e n = b 7 7 a 5 c 5 6 1 9 3 4 e 0 8 9 "   o r d e r = " 9 9 9 "   k e y = " d e l e t e I f E m p t y "   v a l u e = " F a l s e "   g r o u p O r d e r = " - 1 "   i s G e n e r a t e d = " f a l s e " / >  
                             < p a r a m e t e r   i d = " 3 3 1 f 6 f c 5 - 0 8 e 3 - 4 d 9 e - 9 4 e 5 - f d 6 c 0 7 a 5 0 3 5 f "   n a m e = " F i e l d   i n d e x "   t y p e = " S y s t e m . I n t 3 2 ,   m s c o r l i b ,   V e r s i o n = 4 . 0 . 0 . 0 ,   C u l t u r e = n e u t r a l ,   P u b l i c K e y T o k e n = b 7 7 a 5 c 5 6 1 9 3 4 e 0 8 9 "   o r d e r = " 9 9 9 "   k e y = " i n d e x "   v a l u e = " "   g r o u p O r d e r = " - 1 "   i s G e n e r a t e d = " f a l s e " / >  
                             < p a r a m e t e r   i d = " a 0 1 b 8 a 1 0 - 4 d 9 3 - 4 3 d 1 - 8 e 4 9 - 5 c 3 c 9 c 2 2 6 e d f "   n a m e = " H e i g h t "   t y p e = " S y s t e m . S i n g l e ,   m s c o r l i b ,   V e r s i o n = 4 . 0 . 0 . 0 ,   C u l t u r e = n e u t r a l ,   P u b l i c K e y T o k e n = b 7 7 a 5 c 5 6 1 9 3 4 e 0 8 9 "   o r d e r = " 9 9 9 "   k e y = " h e i g h t "   v a l u e = " 2 . 8 3 "   g r o u p = " S i z e "   g r o u p O r d e r = " - 1 "   i s G e n e r a t e d = " t r u e " / >  
                             < p a r a m e t e r   i d = " 7 4 6 6 a d e 2 - b 4 5 d - 4 7 c 8 - 8 6 d 4 - 6 6 2 1 d 6 4 7 f 7 1 e "   n a m e = " L o c k   a s p e c t   r a t i o "   t y p e = " S y s t e m . B o o l e a n ,   m s c o r l i b ,   V e r s i o n = 4 . 0 . 0 . 0 ,   C u l t u r e = n e u t r a l ,   P u b l i c K e y T o k e n = b 7 7 a 5 c 5 6 1 9 3 4 e 0 8 9 "   o r d e r = " 9 9 9 "   k e y = " l o c k A s p e c t R a t i o "   v a l u e = " T r u e "   g r o u p O r d e r = " - 1 "   i s G e n e r a t e d = " f a l s e " / >  
                             < p a r a m e t e r   i d = " d 1 b 6 2 7 6 4 - 9 f d b - 4 b 3 9 - 8 e c 1 - e 7 0 5 4 d 3 0 7 0 5 3 "   n a m e = " R e t a i n   s h a p e   s e t t i n g s "   t y p e = " S y s t e m . B o o l e a n ,   m s c o r l i b ,   V e r s i o n = 4 . 0 . 0 . 0 ,   C u l t u r e = n e u t r a l ,   P u b l i c K e y T o k e n = b 7 7 a 5 c 5 6 1 9 3 4 e 0 8 9 "   o r d e r = " 9 9 9 "   k e y = " r e t a i n S h a p e S e t t i n g s "   v a l u e = " F a l s e "   g r o u p O r d e r = " - 1 "   i s G e n e r a t e d = " f a l s e " / >  
                             < p a r a m e t e r   i d = " e b c 7 f b 6 4 - 7 0 1 2 - 4 d b b - b e 9 3 - 0 5 3 8 c e 2 9 3 1 9 b "   n a m e = " W i d t h "   t y p e = " S y s t e m . S i n g l e ,   m s c o r l i b ,   V e r s i o n = 4 . 0 . 0 . 0 ,   C u l t u r e = n e u t r a l ,   P u b l i c K e y T o k e n = b 7 7 a 5 c 5 6 1 9 3 4 e 0 8 9 "   o r d e r = " 9 9 9 "   k e y = " w i d t h "   v a l u e = " 3 0 . 4 8 "   g r o u p = " S i z e "   g r o u p O r d e r = " - 1 "   i s G e n e r a t e d = " t r u e " / >  
                         < / p a r a m e t e r s >  
                     < / c o n t e n t C o n t r o l >  
                 < / c o n t e n t C o n t r o l s >  
                 < q u e s t i o n s   x m l n s = " h t t p : / / i p h e l i o n . c o m / w o r d / o u t l i n e / " >  
                     < q u e s t i o n   i d = " 7 3 2 0 9 6 a 0 - 4 3 3 1 - 4 e 8 5 - 9 3 f e - 5 5 9 8 5 f 1 d 3 5 7 d "   n a m e = " T i t l e "   a s s e m b l y = " I p h e l i o n . O u t l i n e . C o n t r o l s . d l l "   t y p e = " I p h e l i o n . O u t l i n e . C o n t r o l s . Q u e s t i o n C o n t r o l s . V i e w M o d e l s . T e x t B o x V i e w M o d e l "   o r d e r = " 0 "   a c t i v e = " t r u e "   g r o u p = " & l t ; D e f a u l t & g t ; "   r e s u l t T y p e = " s i n g l e "   d i s p l a y T y p e = " A l l "   p a g e C o l u m n S p a n = " c o l u m n S p a n 6 "   p a r e n t I d = " 0 0 0 0 0 0 0 0 - 0 0 0 0 - 0 0 0 0 - 0 0 0 0 - 0 0 0 0 0 0 0 0 0 0 0 0 " >  
                         < p a r a m e t e r s >  
                             < p a r a m e t e r   i d = " 3 2 f 9 2 b 3 d - b 3 1 2 - 4 c 5 1 - a d 1 a - 3 9 8 f 7 a 1 d 0 e c 5 "   n a m e = " A l l o w   r e t u r n "   t y p e = " S y s t e m . B o o l e a n ,   m s c o r l i b ,   V e r s i o n = 4 . 0 . 0 . 0 ,   C u l t u r e = n e u t r a l ,   P u b l i c K e y T o k e n = b 7 7 a 5 c 5 6 1 9 3 4 e 0 8 9 "   o r d e r = " 9 9 9 "   k e y = " m u l t i l i n e "   v a l u e = " F a l s e "   g r o u p O r d e r = " - 1 "   i s G e n e r a t e d = " f a l s e " / >  
                             < p a r a m e t e r   i d = " 3 5 2 c 9 1 e e - 4 c 3 8 - 4 1 b 2 - a b 3 b - b b 4 9 9 b b 5 c 3 5 5 "   n a m e = " H e i g h t "   t y p e = " S y s t e m . I n t 3 2 ,   m s c o r l i b ,   V e r s i o n = 4 . 0 . 0 . 0 ,   C u l t u r e = n e u t r a l ,   P u b l i c K e y T o k e n = b 7 7 a 5 c 5 6 1 9 3 4 e 0 8 9 "   o r d e r = " 9 9 9 "   k e y = " h e i g h t "   v a l u e = " "   g r o u p O r d e r = " - 1 "   i s G e n e r a t e d = " f a l s e " / >  
                             < p a r a m e t e r   i d = " 1 e 0 9 c a 2 9 - 9 2 e 1 - 4 4 b 5 - 9 7 1 4 - 5 7 3 4 6 f c 9 3 a 2 f "   n a m e = " M a x   l e n g t h "   t y p e = " S y s t e m . N u l l a b l e ` 1 [ [ S y s t e m . I n t 3 2 ,   m s c o r l i b ,   V e r s i o n = 4 . 0 . 0 . 0 ,   C u l t u r e = n e u t r a l ,   P u b l i c K e y T o k e n = b 7 7 a 5 c 5 6 1 9 3 4 e 0 8 9 ] ] ,   m s c o r l i b ,   V e r s i o n = 4 . 0 . 0 . 0 ,   C u l t u r e = n e u t r a l ,   P u b l i c K e y T o k e n = b 7 7 a 5 c 5 6 1 9 3 4 e 0 8 9 "   o r d e r = " 9 9 9 "   k e y = " m a x L e n g t h "   v a l u e = " "   g r o u p O r d e r = " - 1 "   i s G e n e r a t e d = " f a l s e " / >  
                             < p a r a m e t e r   i d = " e f 7 7 5 d f 8 - 0 f f 5 - 4 4 5 a - a 8 8 9 - a 9 e f 0 8 f 0 9 0 a e "   n a m e = " R e m e m b e r   l a s t   v a l u e "   t y p e = " S y s t e m . B o o l e a n ,   m s c o r l i b ,   V e r s i o n = 4 . 0 . 0 . 0 ,   C u l t u r e = n e u t r a l ,   P u b l i c K e y T o k e n = b 7 7 a 5 c 5 6 1 9 3 4 e 0 8 9 "   o r d e r = " 9 9 9 "   k e y = " r e m e m b e r L a s t V a l u e "   v a l u e = " F a l s e "   g r o u p O r d e r = " - 1 "   i s G e n e r a t e d = " f a l s e " / >  
                             < p a r a m e t e r   i d = " 2 f 4 9 c 4 0 b - b 2 6 d - 4 d 9 a - 9 f e b - b 9 2 7 3 6 d 6 4 8 6 0 "   n a m e = " R e q u i r e d   f i e l d "   t y p e = " S y s t e m . B o o l e a n ,   m s c o r l i b ,   V e r s i o n = 4 . 0 . 0 . 0 ,   C u l t u r e = n e u t r a l ,   P u b l i c K e y T o k e n = b 7 7 a 5 c 5 6 1 9 3 4 e 0 8 9 "   o r d e r = " 9 9 9 "   k e y = " r e q u i r e d "   v a l u e = " F a l s e "   g r o u p O r d e r = " - 1 "   i s G e n e r a t e d = " f a l s e " / >  
                             < p a r a m e t e r   i d = " 2 7 e a 5 8 2 2 - 7 3 6 8 - 4 1 6 8 - 9 7 8 2 - 6 0 5 9 7 0 b 8 9 1 a b "   n a m e = " S e p a r a t e   l i n e s "   t y p e = " S y s t e m . B o o l e a n ,   m s c o r l i b ,   V e r s i o n = 4 . 0 . 0 . 0 ,   C u l t u r e = n e u t r a l ,   P u b l i c K e y T o k e n = b 7 7 a 5 c 5 6 1 9 3 4 e 0 8 9 "   o r d e r = " 9 9 9 "   k e y = " s p l i t L i n e s "   v a l u e = " F a l s e "   g r o u p O r d e r = " - 1 "   i s G e n e r a t e d = " f a l s e " / >  
                             < p a r a m e t e r   i d = " 5 e 5 6 1 4 d 5 - c b e 4 - 4 3 5 a - 8 8 1 3 - 4 4 d 6 6 e d 9 1 6 c 0 "   n a m e = " U s e r   p r o m p t "   t y p e = " S y s t e m . S t r i n g ,   m s c o r l i b ,   V e r s i o n = 4 . 0 . 0 . 0 ,   C u l t u r e = n e u t r a l ,   P u b l i c K e y T o k e n = b 7 7 a 5 c 5 6 1 9 3 4 e 0 8 9 "   o r d e r = " 9 9 9 "   k e y = " p r o m p t "   v a l u e = " & l t ; ? x m l   v e r s i o n = & q u o t ; 1 . 0 & q u o t ;   e n c o d i n g = & q u o t ; u t f - 1 6 & q u o t ; ? & g t ; & # x A ; & l t ; u i L o c a l i z e d S t r i n g   x m l n s : x s i = & q u o t ; h t t p : / / w w w . w 3 . o r g / 2 0 0 1 / X M L S c h e m a - i n s t a n c e & q u o t ;   x m l n s : x s d = & q u o t ; h t t p : / / w w w . w 3 . o r g / 2 0 0 1 / X M L S c h e m a & q u o t ; & g t ; & # x A ;     & l t ; t y p e & g t ; l a b e l & l t ; / t y p e & g t ; & # x A ;     & l t ; t e x t & g t ; W i z a r d   C o m m o n - T i t l e & l t ; / t e x t & g t ; & # x A ; & l t ; / u i L o c a l i z e d S t r i n g & g t ; "   a r g u m e n t = " U I L o c a l i z e d S t r i n g "   g r o u p O r d e r = " - 1 "   i s G e n e r a t e d = " f a l s e " / >  
                             < p a r a m e t e r   i d = " e a 1 6 e 4 5 8 - a 4 3 c - 4 f e 4 - b e e 4 - c 3 6 7 8 4 a b 6 8 1 3 "   n a m e = " W i d t h   t y p e "   t y p e = " I p h e l i o n . O u t l i n e . M o d e l . I n t e r f a c e s . Q u e s t i o n C o n t r o l L a y o u t ,   I p h e l i o n . O u t l i n e . M o d e l ,   V e r s i o n = 1 . 8 . 1 . 1 1 ,   C u l t u r e = n e u t r a l ,   P u b l i c K e y T o k e n = n u l l "   o r d e r = " 9 9 9 "   k e y = " l a y o u t "   v a l u e = " F u l l "   g r o u p O r d e r = " - 1 "   i s G e n e r a t e d = " f a l s e " / >  
                             < p a r a m e t e r   i d = " a 9 f 8 e c 3 6 - 2 7 2 b - 4 c a 1 - 8 5 c 2 - d 1 d 4 f 6 f 5 1 1 7 3 "   n a m e = " W r a p   t e x t "   t y p e = " S y s t e m . B o o l e a n ,   m s c o r l i b ,   V e r s i o n = 4 . 0 . 0 . 0 ,   C u l t u r e = n e u t r a l ,   P u b l i c K e y T o k e n = b 7 7 a 5 c 5 6 1 9 3 4 e 0 8 9 "   o r d e r = " 9 9 9 "   k e y = " w r a p T e x t "   v a l u e = " T r u e "   g r o u p O r d e r = " - 1 "   i s G e n e r a t e d = " f a l s e " / >  
                         < / p a r a m e t e r s >  
                     < / q u e s t i o n >  
                     < q u e s t i o n   i d = " 2 4 d c 0 4 1 f - d 5 3 f - 4 b 9 a - b c 9 6 - 9 2 3 b 2 8 1 c 7 3 6 f "   n a m e = " S u b t i t l e "   a s s e m b l y = " I p h e l i o n . O u t l i n e . C o n t r o l s . d l l "   t y p e = " I p h e l i o n . O u t l i n e . C o n t r o l s . Q u e s t i o n C o n t r o l s . V i e w M o d e l s . T e x t B o x V i e w M o d e l "   o r d e r = " 1 "   a c t i v e = " t r u e "   g r o u p = " & l t ; D e f a u l t & g t ; "   r e s u l t T y p e = " s i n g l e "   d i s p l a y T y p e = " A l l "   p a g e C o l u m n S p a n = " c o l u m n S p a n 6 "   p a r e n t I d = " 0 0 0 0 0 0 0 0 - 0 0 0 0 - 0 0 0 0 - 0 0 0 0 - 0 0 0 0 0 0 0 0 0 0 0 0 " >  
                         < p a r a m e t e r s >  
                             < p a r a m e t e r   i d = " 7 8 0 d c 8 9 a - d 3 e 2 - 4 6 a 8 - a 0 a 0 - 1 a 8 9 4 4 2 c 7 2 8 3 "   n a m e = " A l l o w   r e t u r n "   t y p e = " S y s t e m . B o o l e a n ,   m s c o r l i b ,   V e r s i o n = 4 . 0 . 0 . 0 ,   C u l t u r e = n e u t r a l ,   P u b l i c K e y T o k e n = b 7 7 a 5 c 5 6 1 9 3 4 e 0 8 9 "   o r d e r = " 9 9 9 "   k e y = " m u l t i l i n e "   v a l u e = " F a l s e "   g r o u p O r d e r = " - 1 "   i s G e n e r a t e d = " f a l s e " / >  
                             < p a r a m e t e r   i d = " 0 f 6 6 8 3 1 4 - c b 1 2 - 4 3 f 5 - 8 6 8 b - d 7 6 1 4 d 2 b 4 0 a e "   n a m e = " H e i g h t "   t y p e = " S y s t e m . I n t 3 2 ,   m s c o r l i b ,   V e r s i o n = 4 . 0 . 0 . 0 ,   C u l t u r e = n e u t r a l ,   P u b l i c K e y T o k e n = b 7 7 a 5 c 5 6 1 9 3 4 e 0 8 9 "   o r d e r = " 9 9 9 "   k e y = " h e i g h t "   v a l u e = " "   g r o u p O r d e r = " - 1 "   i s G e n e r a t e d = " f a l s e " / >  
                             < p a r a m e t e r   i d = " e a d a 4 4 d a - b 0 1 1 - 4 d 9 d - a 8 6 5 - d b a d 9 4 4 1 a 0 f a "   n a m e = " M a x   l e n g t h "   t y p e = " S y s t e m . N u l l a b l e ` 1 [ [ S y s t e m . I n t 3 2 ,   m s c o r l i b ,   V e r s i o n = 4 . 0 . 0 . 0 ,   C u l t u r e = n e u t r a l ,   P u b l i c K e y T o k e n = b 7 7 a 5 c 5 6 1 9 3 4 e 0 8 9 ] ] ,   m s c o r l i b ,   V e r s i o n = 4 . 0 . 0 . 0 ,   C u l t u r e = n e u t r a l ,   P u b l i c K e y T o k e n = b 7 7 a 5 c 5 6 1 9 3 4 e 0 8 9 "   o r d e r = " 9 9 9 "   k e y = " m a x L e n g t h "   v a l u e = " "   g r o u p O r d e r = " - 1 "   i s G e n e r a t e d = " f a l s e " / >  
                             < p a r a m e t e r   i d = " c a e 9 7 e 1 f - 3 3 d 2 - 4 d b 2 - b 0 2 9 - 4 c 0 4 2 1 4 8 6 a 4 e "   n a m e = " R e m e m b e r   l a s t   v a l u e "   t y p e = " S y s t e m . B o o l e a n ,   m s c o r l i b ,   V e r s i o n = 4 . 0 . 0 . 0 ,   C u l t u r e = n e u t r a l ,   P u b l i c K e y T o k e n = b 7 7 a 5 c 5 6 1 9 3 4 e 0 8 9 "   o r d e r = " 9 9 9 "   k e y = " r e m e m b e r L a s t V a l u e "   v a l u e = " F a l s e "   g r o u p O r d e r = " - 1 "   i s G e n e r a t e d = " f a l s e " / >  
                             < p a r a m e t e r   i d = " 0 a 9 b f f 3 3 - 7 d 3 c - 4 1 e 1 - 8 e 1 7 - a 5 4 4 6 5 f f 0 f 6 9 "   n a m e = " R e q u i r e d   f i e l d "   t y p e = " S y s t e m . B o o l e a n ,   m s c o r l i b ,   V e r s i o n = 4 . 0 . 0 . 0 ,   C u l t u r e = n e u t r a l ,   P u b l i c K e y T o k e n = b 7 7 a 5 c 5 6 1 9 3 4 e 0 8 9 "   o r d e r = " 9 9 9 "   k e y = " r e q u i r e d "   v a l u e = " F a l s e "   g r o u p O r d e r = " - 1 "   i s G e n e r a t e d = " f a l s e " / >  
                             < p a r a m e t e r   i d = " b 4 1 a d 2 c 2 - 8 6 b a - 4 7 0 9 - 8 1 5 2 - 9 1 b 5 1 3 f 9 3 5 8 e "   n a m e = " S e p a r a t e   l i n e s "   t y p e = " S y s t e m . B o o l e a n ,   m s c o r l i b ,   V e r s i o n = 4 . 0 . 0 . 0 ,   C u l t u r e = n e u t r a l ,   P u b l i c K e y T o k e n = b 7 7 a 5 c 5 6 1 9 3 4 e 0 8 9 "   o r d e r = " 9 9 9 "   k e y = " s p l i t L i n e s "   v a l u e = " F a l s e "   g r o u p O r d e r = " - 1 "   i s G e n e r a t e d = " f a l s e " / >  
                             < p a r a m e t e r   i d = " e 7 e 6 e 5 6 3 - 4 3 e 2 - 4 0 c 7 - 9 0 9 1 - e 4 5 0 4 c 6 3 a f 4 9 "   n a m e = " U s e r   p r o m p t "   t y p e = " S y s t e m . S t r i n g ,   m s c o r l i b ,   V e r s i o n = 4 . 0 . 0 . 0 ,   C u l t u r e = n e u t r a l ,   P u b l i c K e y T o k e n = b 7 7 a 5 c 5 6 1 9 3 4 e 0 8 9 "   o r d e r = " 9 9 9 "   k e y = " p r o m p t "   v a l u e = " & l t ; ? x m l   v e r s i o n = & q u o t ; 1 . 0 & q u o t ;   e n c o d i n g = & q u o t ; u t f - 1 6 & q u o t ; ? & g t ; & # x A ; & l t ; u i L o c a l i z e d S t r i n g   x m l n s : x s i = & q u o t ; h t t p : / / w w w . w 3 . o r g / 2 0 0 1 / X M L S c h e m a - i n s t a n c e & q u o t ;   x m l n s : x s d = & q u o t ; h t t p : / / w w w . w 3 . o r g / 2 0 0 1 / X M L S c h e m a & q u o t ; & g t ; & # x A ;     & l t ; t y p e & g t ; l a b e l & l t ; / t y p e & g t ; & # x A ;     & l t ; t e x t & g t ; W i z a r d   C o m m o n - S u b t i t l e & l t ; / t e x t & g t ; & # x A ; & l t ; / u i L o c a l i z e d S t r i n g & g t ; "   a r g u m e n t = " U I L o c a l i z e d S t r i n g "   g r o u p O r d e r = " - 1 "   i s G e n e r a t e d = " f a l s e " / >  
                             < p a r a m e t e r   i d = " d 6 8 6 9 7 e 8 - b b 6 f - 4 2 1 5 - b 2 f 0 - c 6 4 9 d 2 6 b 2 4 f 6 "   n a m e = " W i d t h   t y p e "   t y p e = " I p h e l i o n . O u t l i n e . M o d e l . I n t e r f a c e s . Q u e s t i o n C o n t r o l L a y o u t ,   I p h e l i o n . O u t l i n e . M o d e l ,   V e r s i o n = 1 . 8 . 1 . 1 1 ,   C u l t u r e = n e u t r a l ,   P u b l i c K e y T o k e n = n u l l "   o r d e r = " 9 9 9 "   k e y = " l a y o u t "   v a l u e = " F u l l "   g r o u p O r d e r = " - 1 "   i s G e n e r a t e d = " f a l s e " / >  
                             < p a r a m e t e r   i d = " d 4 6 1 e 8 3 6 - 9 c 4 9 - 4 8 3 6 - 9 a 7 2 - 8 4 e 6 3 2 1 7 3 4 5 8 "   n a m e = " W r a p   t e x t "   t y p e = " S y s t e m . B o o l e a n ,   m s c o r l i b ,   V e r s i o n = 4 . 0 . 0 . 0 ,   C u l t u r e = n e u t r a l ,   P u b l i c K e y T o k e n = b 7 7 a 5 c 5 6 1 9 3 4 e 0 8 9 "   o r d e r = " 9 9 9 "   k e y = " w r a p T e x t "   v a l u e = " T r u e "   g r o u p O r d e r = " - 1 "   i s G e n e r a t e d = " f a l s e " / >  
                         < / p a r a m e t e r s >  
                     < / q u e s t i o n >  
                     < q u e s t i o n   i d = " d a 7 4 3 d d 7 - 9 2 3 2 - 4 1 e 3 - 9 2 0 2 - 6 1 a d 8 c 1 c d a 7 c "   n a m e = " L o g o   L i g h t   o r   D a r k "   a s s e m b l y = " I p h e l i o n . O u t l i n e . C o n t r o l s . d l l "   t y p e = " I p h e l i o n . O u t l i n e . C o n t r o l s . Q u e s t i o n C o n t r o l s . V i e w M o d e l s . S e l e c t i o n L i s t V i e w M o d e l "   o r d e r = " 2 "   a c t i v e = " f a l s e "   g r o u p = " & l t ; D e f a u l t & g t ; "   r e s u l t T y p e = " s i n g l e "   d i s p l a y T y p e = " A l l "   p a g e C o l u m n S p a n = " c o l u m n S p a n 6 "   p a r e n t I d = " 0 0 0 0 0 0 0 0 - 0 0 0 0 - 0 0 0 0 - 0 0 0 0 - 0 0 0 0 0 0 0 0 0 0 0 0 " >  
                         < p a r a m e t e r s >  
                             < p a r a m e t e r   i d = " 3 4 4 e 8 2 4 5 - 7 e 4 c - 4 1 2 d - b 5 e e - 6 3 d 0 d e 3 3 4 d 0 5 "   n a m e = " I t e m s   l i s t "   t y p e = " I p h e l i o n . O u t l i n e . M o d e l . E n t i t i e s . I n l i n e P a r a m e t e r E n t i t y C o l l e c t i o n ` 1 [ [ I p h e l i o n . O u t l i n e . M o d e l . E n t i t i e s . L o c a l i z e d K e y V a l u e P a r a m e t e r E n t i t y ,   I p h e l i o n . O u t l i n e . M o d e l ,   V e r s i o n = 1 . 8 . 1 . 1 1 ,   C u l t u r e = n e u t r a l ,   P u b l i c K e y T o k e n = n u l l ] ] ,   I p h e l i o n . O u t l i n e . M o d e l ,   V e r s i o n = 1 . 8 . 1 . 1 1 ,   C u l t u r e = n e u t r a l ,   P u b l i c K e y T o k e n = n u l l "   o r d e r = " 9 9 9 "   k e y = " i t e m L i s t "   v a l u e = " & l t ; ? x m l   v e r s i o n = & q u o t ; 1 . 0 & q u o t ;   e n c o d i n g = & q u o t ; u t f - 1 6 & q u o t ; ? & g t ; & # x A ; & l t ; X m l P a r a m e t e r   x m l n s : x s i = & q u o t ; h t t p : / / w w w . w 3 . o r g / 2 0 0 1 / X M L S c h e m a - i n s t a n c e & q u o t ;   x m l n s : x s d = & q u o t ; h t t p : / / w w w . w 3 . o r g / 2 0 0 1 / X M L S c h e m a & q u o t ; & g t ; & # x A ;     & l t ; p a r a m e t e r E n t i t i e s & g t ; & # x A ;         & l t ; p a r a m e t e r E n t i t y   x s i : t y p e = & q u o t ; L o c a l i z e d K e y V a l u e P a r a m e t e r E n t i t y & q u o t ;   k e y = & q u o t ; & a m p ; l t ; ? x m l   v e r s i o n = & a m p ; q u o t ; 1 . 0 & a m p ; q u o t ;   e n c o d i n g = & a m p ; q u o t ; u t f - 1 6 & a m p ; q u o t ; ? & a m p ; g t ; & a m p ; # x D ; & a m p ; # x A ; & a m p ; l t ; l o c a l i z e d S t r i n g   x m l n s : x s i = & a m p ; q u o t ; h t t p : / / w w w . w 3 . o r g / 2 0 0 1 / X M L S c h e m a - i n s t a n c e & a m p ; q u o t ;   x m l n s : x s d = & a m p ; q u o t ; h t t p : / / w w w . w 3 . o r g / 2 0 0 1 / X M L S c h e m a & a m p ; q u o t ; & a m p ; g t ; & a m p ; # x D ; & a m p ; # x A ;     & a m p ; l t ; t y p e & a m p ; g t ; l a b e l & a m p ; l t ; / t y p e & a m p ; g t ; & a m p ; # x D ; & a m p ; # x A ;     & a m p ; l t ; t e x t & a m p ; g t ; L i g h t & a m p ; l t ; / t e x t & a m p ; g t ; & a m p ; # x D ; & a m p ; # x A ; & a m p ; l t ; / l o c a l i z e d S t r i n g & a m p ; g t ; & q u o t ;   v a l u e = & q u o t ; & a m p ; l t ; ? x m l   v e r s i o n = & a m p ; q u o t ; 1 . 0 & a m p ; q u o t ;   e n c o d i n g = & a m p ; q u o t ; u t f - 1 6 & a m p ; q u o t ; ? & a m p ; g t ; & a m p ; # x D ; & a m p ; # x A ; & a m p ; l t ; l o c a l i z e d S t r i n g   x m l n s : x s i = & a m p ; q u o t ; h t t p : / / w w w . w 3 . o r g / 2 0 0 1 / X M L S c h e m a - i n s t a n c e & a m p ; q u o t ;   x m l n s : x s d = & a m p ; q u o t ; h t t p : / / w w w . w 3 . o r g / 2 0 0 1 / X M L S c h e m a & a m p ; q u o t ; & a m p ; g t ; & a m p ; # x D ; & a m p ; # x A ;     & a m p ; l t ; t y p e & a m p ; g t ; l a b e l & a m p ; l t ; / t y p e & a m p ; g t ; & a m p ; # x D ; & a m p ; # x A ;     & a m p ; l t ; t e x t & a m p ; g t ; L i g h t & a m p ; l t ; / t e x t & a m p ; g t ; & a m p ; # x D ; & a m p ; # x A ; & a m p ; l t ; / l o c a l i z e d S t r i n g & a m p ; g t ; & q u o t ;   i s S e l e c t e d = & q u o t ; t r u e & q u o t ;   i n v e r t F i e l d V a l u e = & q u o t ; f a l s e & q u o t ;   / & g t ; & # x A ;         & l t ; p a r a m e t e r E n t i t y   x s i : t y p e = & q u o t ; L o c a l i z e d K e y V a l u e P a r a m e t e r E n t i t y & q u o t ;   k e y = & q u o t ; & a m p ; l t ; ? x m l   v e r s i o n = & a m p ; q u o t ; 1 . 0 & a m p ; q u o t ;   e n c o d i n g = & a m p ; q u o t ; u t f - 1 6 & a m p ; q u o t ; ? & a m p ; g t ; & a m p ; # x D ; & a m p ; # x A ; & a m p ; l t ; l o c a l i z e d S t r i n g   x m l n s : x s i = & a m p ; q u o t ; h t t p : / / w w w . w 3 . o r g / 2 0 0 1 / X M L S c h e m a - i n s t a n c e & a m p ; q u o t ;   x m l n s : x s d = & a m p ; q u o t ; h t t p : / / w w w . w 3 . o r g / 2 0 0 1 / X M L S c h e m a & a m p ; q u o t ; & a m p ; g t ; & a m p ; # x D ; & a m p ; # x A ;     & a m p ; l t ; t y p e & a m p ; g t ; l a b e l & a m p ; l t ; / t y p e & a m p ; g t ; & a m p ; # x D ; & a m p ; # x A ;     & a m p ; l t ; t e x t & a m p ; g t ; D a r k & a m p ; l t ; / t e x t & a m p ; g t ; & a m p ; # x D ; & a m p ; # x A ; & a m p ; l t ; / l o c a l i z e d S t r i n g & a m p ; g t ; & q u o t ;   v a l u e = & q u o t ; & a m p ; l t ; ? x m l   v e r s i o n = & a m p ; q u o t ; 1 . 0 & a m p ; q u o t ;   e n c o d i n g = & a m p ; q u o t ; u t f - 1 6 & a m p ; q u o t ; ? & a m p ; g t ; & a m p ; # x D ; & a m p ; # x A ; & a m p ; l t ; l o c a l i z e d S t r i n g   x m l n s : x s i = & a m p ; q u o t ; h t t p : / / w w w . w 3 . o r g / 2 0 0 1 / X M L S c h e m a - i n s t a n c e & a m p ; q u o t ;   x m l n s : x s d = & a m p ; q u o t ; h t t p : / / w w w . w 3 . o r g / 2 0 0 1 / X M L S c h e m a & a m p ; q u o t ; & a m p ; g t ; & a m p ; # x D ; & a m p ; # x A ;     & a m p ; l t ; t y p e & a m p ; g t ; l a b e l & a m p ; l t ; / t y p e & a m p ; g t ; & a m p ; # x D ; & a m p ; # x A ;     & a m p ; l t ; t e x t & a m p ; g t ; D a r k & a m p ; l t ; / t e x t & a m p ; g t ; & a m p ; # x D ; & a m p ; # x A ; & a m p ; l t ; / l o c a l i z e d S t r i n g & a m p ; g t ; & q u o t ;   i s S e l e c t e d = & q u o t ; f a l s e & q u o t ;   i n v e r t F i e l d V a l u e = & q u o t ; f a l s e & q u o t ;   / & g t ; & # x A ;     & l t ; / p a r a m e t e r E n t i t i e s & g t ; & # x A ; & l t ; / X m l P a r a m e t e r & g t ; "   g r o u p O r d e r = " - 1 "   i s G e n e r a t e d = " f a l s e " / >  
                             < p a r a m e t e r   i d = " 5 c c 3 1 6 d 1 - 9 9 f d - 4 f b e - 8 a 4 3 - d 5 8 6 a 2 0 c 3 c d e "   n a m e = " M a x   s e l e c t i o n s "   t y p e = " S y s t e m . I n t 3 2 ,   m s c o r l i b ,   V e r s i o n = 4 . 0 . 0 . 0 ,   C u l t u r e = n e u t r a l ,   P u b l i c K e y T o k e n = b 7 7 a 5 c 5 6 1 9 3 4 e 0 8 9 "   o r d e r = " 9 9 9 "   k e y = " m a x S e l e c t e d "   v a l u e = " 0 "   g r o u p O r d e r = " - 1 "   i s G e n e r a t e d = " f a l s e " / >  
                             < p a r a m e t e r   i d = " 1 0 4 9 1 4 1 8 - d 6 7 7 - 4 7 9 7 - 9 f 2 c - 7 3 2 7 0 8 9 f 9 8 7 1 "   n a m e = " M i n   s e l e c t i o n s "   t y p e = " S y s t e m . I n t 3 2 ,   m s c o r l i b ,   V e r s i o n = 4 . 0 . 0 . 0 ,   C u l t u r e = n e u t r a l ,   P u b l i c K e y T o k e n = b 7 7 a 5 c 5 6 1 9 3 4 e 0 8 9 "   o r d e r = " 9 9 9 "   k e y = " m i n S e l e c t e d "   v a l u e = " 0 "   g r o u p O r d e r = " - 1 "   i s G e n e r a t e d = " f a l s e " / >  
                             < p a r a m e t e r   i d = " b 9 c 7 8 8 6 c - 3 f b 7 - 4 5 c 0 - 9 b 6 b - a b 4 7 b 1 c 3 5 2 2 0 "   n a m e = " N u m b e r   o f   c o l u m n s "   t y p e = " I p h e l i o n . O u t l i n e . C o n t r o l s . Q u e s t i o n C o n t r o l s . V i e w M o d e l s . Q u e s t i o n C o l u m n s ,   I p h e l i o n . O u t l i n e . C o n t r o l s ,   V e r s i o n = 1 . 8 . 1 . 1 1 ,   C u l t u r e = n e u t r a l ,   P u b l i c K e y T o k e n = n u l l "   o r d e r = " 9 9 9 "   k e y = " n u m b e r O f C o l u m n s "   v a l u e = " T w o C o l u m n "   g r o u p O r d e r = " - 1 "   i s G e n e r a t e d = " f a l s e " / >  
                             < p a r a m e t e r   i d = " e 6 a 7 0 e 4 c - 5 8 d 7 - 4 c 2 1 - a 3 9 f - 7 8 8 b 8 c f e 8 6 9 b "   n a m e = " R e m e m b e r   l a s t   v a l u e s "   t y p e = " S y s t e m . B o o l e a n ,   m s c o r l i b ,   V e r s i o n = 4 . 0 . 0 . 0 ,   C u l t u r e = n e u t r a l ,   P u b l i c K e y T o k e n = b 7 7 a 5 c 5 6 1 9 3 4 e 0 8 9 "   o r d e r = " 9 9 9 "   k e y = " r e m e m b e r L a s t V a l u e "   v a l u e = " F a l s e "   g r o u p O r d e r = " - 1 "   i s G e n e r a t e d = " f a l s e " / >  
                             < p a r a m e t e r   i d = " 5 6 f c 1 d 7 d - e 2 2 6 - 4 e 1 9 - a 0 e f - 9 1 e 2 3 0 2 6 9 c 7 2 "   n a m e = " S e l e c t i o n   m o d e "   t y p e = " I p h e l i o n . O u t l i n e . C o n t r o l s . Q u e s t i o n C o n t r o l s . V i e w M o d e l s . Q u e s t i o n S e l e c t i o n M o d e ,   I p h e l i o n . O u t l i n e . C o n t r o l s ,   V e r s i o n = 1 . 8 . 1 . 1 1 ,   C u l t u r e = n e u t r a l ,   P u b l i c K e y T o k e n = n u l l "   o r d e r = " 9 9 9 "   k e y = " s e l e c t i o n M o d e "   v a l u e = " S i n g l e "   g r o u p O r d e r = " - 1 "   i s G e n e r a t e d = " f a l s e " / >  
                             < p a r a m e t e r   i d = " 1 e 7 d 7 5 6 e - f 1 b a - 4 d 9 e - 9 8 a 6 - d 3 0 7 8 9 6 f b 9 2 5 "   n a m e = " U s e r   p r o m p t "   t y p e = " S y s t e m . S t r i n g ,   m s c o r l i b ,   V e r s i o n = 4 . 0 . 0 . 0 ,   C u l t u r e = n e u t r a l ,   P u b l i c K e y T o k e n = b 7 7 a 5 c 5 6 1 9 3 4 e 0 8 9 "   o r d e r = " 9 9 9 "   k e y = " p r o m p t "   v a l u e = " & l t ; ? x m l   v e r s i o n = & q u o t ; 1 . 0 & q u o t ;   e n c o d i n g = & q u o t ; u t f - 1 6 & q u o t ; ? & g t ; & # x A ; & l t ; u i L o c a l i z e d S t r i n g   x m l n s : x s i = & q u o t ; h t t p : / / w w w . w 3 . o r g / 2 0 0 1 / X M L S c h e m a - i n s t a n c e & q u o t ;   x m l n s : x s d = & q u o t ; h t t p : / / w w w . w 3 . o r g / 2 0 0 1 / X M L S c h e m a & q u o t ; & g t ; & # x A ;     & l t ; t y p e & g t ; l a b e l & l t ; / t y p e & g t ; & # x A ;     & l t ; t e x t & g t ; W i z a r d   C o m m o n - L o g o   D a r k   o r   L i g h t & l t ; / t e x t & g t ; & # x A ; & l t ; / u i L o c a l i z e d S t r i n g & g t ; "   a r g u m e n t = " U I L o c a l i z e d S t r i n g "   g r o u p O r d e r = " - 1 "   i s G e n e r a t e d = " f a l s e " / >  
                             < p a r a m e t e r   i d = " d 7 2 c f 9 6 6 - 5 8 4 6 - 4 3 e 7 - 8 8 6 0 - 4 6 8 8 c 4 7 a 2 2 d 6 "   n a m e = " W i d t h   t y p e "   t y p e = " I p h e l i o n . O u t l i n e . M o d e l . I n t e r f a c e s . Q u e s t i o n C o n t r o l L a y o u t ,   I p h e l i o n . O u t l i n e . M o d e l ,   V e r s i o n = 1 . 8 . 1 . 1 1 ,   C u l t u r e = n e u t r a l ,   P u b l i c K e y T o k e n = n u l l "   o r d e r = " 9 9 9 "   k e y = " l a y o u t "   v a l u e = " H a l f "   g r o u p O r d e r = " - 1 "   i s G e n e r a t e d = " f a l s e " / >  
                         < / p a r a m e t e r s >  
                     < / q u e s t i o n >  
                     < q u e s t i o n   i d = " d 1 a 7 8 d 2 7 - c 9 1 c - 4 b 2 a - 8 6 5 7 - d d d a f b 5 8 0 c 0 1 "   n a m e = " O v e r r i d e   l o g o "   a s s e m b l y = " I p h e l i o n . O u t l i n e . C o n t r o l s . d l l "   t y p e = " I p h e l i o n . O u t l i n e . C o n t r o l s . Q u e s t i o n C o n t r o l s . V i e w M o d e l s . C h e c k B o x V i e w M o d e l "   o r d e r = " 3 "   a c t i v e = " t r u e "   g r o u p = " & l t ; D e f a u l t & g t ; "   r e s u l t T y p e = " s i n g l e "   d i s p l a y T y p e = " A l l "   p a g e C o l u m n S p a n = " c o l u m n S p a n 6 "   p a r e n t I d = " 0 0 0 0 0 0 0 0 - 0 0 0 0 - 0 0 0 0 - 0 0 0 0 - 0 0 0 0 0 0 0 0 0 0 0 0 " >  
                         < p a r a m e t e r s >  
                             < p a r a m e t e r   i d = " 2 d 1 b c f b 9 - 6 0 0 9 - 4 0 d 2 - 8 1 a 1 - 6 8 3 0 8 6 5 8 d 7 c 1 "   n a m e = " D i s p l a y   c o n t e n t   v a l u e "   t y p e = " S y s t e m . B o o l e a n ,   m s c o r l i b ,   V e r s i o n = 4 . 0 . 0 . 0 ,   C u l t u r e = n e u t r a l ,   P u b l i c K e y T o k e n = b 7 7 a 5 c 5 6 1 9 3 4 e 0 8 9 "   o r d e r = " 9 9 9 "   k e y = " d i s p l a y C o n t e n t "   v a l u e = " F a l s e "   g r o u p O r d e r = " - 1 "   i s G e n e r a t e d = " f a l s e " / >  
                             < p a r a m e t e r   i d = " 6 0 0 4 7 8 d 2 - c 4 7 4 - 4 1 8 f - 8 1 b f - f 1 7 6 3 5 b e 9 b 4 9 "   n a m e = " D o c u m e n t   t e x t   ( c h e c k e d ) "   t y p e = " S y s t e m . S t r i n g ,   m s c o r l i b ,   V e r s i o n = 4 . 0 . 0 . 0 ,   C u l t u r e = n e u t r a l ,   P u b l i c K e y T o k e n = b 7 7 a 5 c 5 6 1 9 3 4 e 0 8 9 "   o r d e r = " 9 9 9 "   k e y = " d o c u m e n t T e x t "   v a l u e = " & l t ; ? x m l   v e r s i o n = & q u o t ; 1 . 0 & q u o t ;   e n c o d i n g = & q u o t ; u t f - 1 6 & q u o t ; ? & g t ; & # x A ; & l t ; l o c a l i z e d S t r i n g   x m l n s : x s i = & q u o t ; h t t p : / / w w w . w 3 . o r g / 2 0 0 1 / X M L S c h e m a - i n s t a n c e & q u o t ;   x m l n s : x s d = & q u o t ; h t t p : / / w w w . w 3 . o r g / 2 0 0 1 / X M L S c h e m a & q u o t ; & g t ; & # x A ;     & l t ; t y p e & g t ; f i x e d & l t ; / t y p e & g t ; & # x A ;     & l t ; t e x t   / & g t ; & # x A ; & l t ; / l o c a l i z e d S t r i n g & g t ; "   a r g u m e n t = " E x p r e s s i o n L o c a l i z e d S t r i n g "   g r o u p O r d e r = " - 1 "   i s G e n e r a t e d = " f a l s e " / >  
                             < p a r a m e t e r   i d = " d 7 6 4 6 6 6 3 - 9 d 4 7 - 4 9 e b - 9 0 d f - 0 b b b 6 5 b e a d 5 b "   n a m e = " D o c u m e n t   t e x t   ( u n c h e c k e d ) "   t y p e = " S y s t e m . S t r i n g ,   m s c o r l i b ,   V e r s i o n = 4 . 0 . 0 . 0 ,   C u l t u r e = n e u t r a l ,   P u b l i c K e y T o k e n = b 7 7 a 5 c 5 6 1 9 3 4 e 0 8 9 "   o r d e r = " 9 9 9 "   k e y = " d o c u m e n t T e x t U n c h e c k e d "   v a l u e = " & l t ; ? x m l   v e r s i o n = & q u o t ; 1 . 0 & q u o t ;   e n c o d i n g = & q u o t ; u t f - 1 6 & q u o t ; ? & g t ; & # x A ; & l t ; l o c a l i z e d S t r i n g   x m l n s : x s i = & q u o t ; h t t p : / / w w w . w 3 . o r g / 2 0 0 1 / X M L S c h e m a - i n s t a n c e & q u o t ;   x m l n s : x s d = & q u o t ; h t t p : / / w w w . w 3 . o r g / 2 0 0 1 / X M L S c h e m a & q u o t ; & g t ; & # x A ;     & l t ; t y p e & g t ; f i x e d & l t ; / t y p e & g t ; & # x A ;     & l t ; t e x t   / & g t ; & # x A ; & l t ; / l o c a l i z e d S t r i n g & g t ; "   a r g u m e n t = " E x p r e s s i o n L o c a l i z e d S t r i n g "   g r o u p O r d e r = " - 1 "   i s G e n e r a t e d = " f a l s e " / >  
                             < p a r a m e t e r   i d = " a a 4 7 6 4 4 1 - 1 f 9 3 - 4 3 b 9 - 9 e e 3 - e e 5 2 c b 7 b 6 6 7 e "   n a m e = " R e m e m b e r   l a s t   v a l u e s "   t y p e = " S y s t e m . B o o l e a n ,   m s c o r l i b ,   V e r s i o n = 4 . 0 . 0 . 0 ,   C u l t u r e = n e u t r a l ,   P u b l i c K e y T o k e n = b 7 7 a 5 c 5 6 1 9 3 4 e 0 8 9 "   o r d e r = " 9 9 9 "   k e y = " r e m e m b e r L a s t V a l u e "   v a l u e = " F a l s e "   g r o u p O r d e r = " - 1 "   i s G e n e r a t e d = " f a l s e " / >  
                             < p a r a m e t e r   i d = " 7 9 c d 7 9 1 3 - 6 6 b f - 4 6 7 c - 9 3 f 8 - 9 4 2 f 1 e 9 0 3 9 d 5 "   n a m e = " U p d a t e   f r o m "   t y p e = " S y s t e m . S t r i n g ,   m s c o r l i b ,   V e r s i o n = 4 . 0 . 0 . 0 ,   C u l t u r e = n e u t r a l ,   P u b l i c K e y T o k e n = b 7 7 a 5 c 5 6 1 9 3 4 e 0 8 9 "   o r d e r = " 9 9 9 "   k e y = " u p d a t e F i e l d "   v a l u e = " "   a r g u m e n t = " F o r m a t S t r i n g "   g r o u p O r d e r = " - 1 "   i s G e n e r a t e d = " f a l s e " / >  
                             < p a r a m e t e r   i d = " 6 0 7 8 5 9 a 0 - f c 7 3 - 4 4 f 7 - 9 1 1 4 - a 1 a 4 3 b 1 8 4 3 8 c "   n a m e = " U s e r   p r o m p t "   t y p e = " S y s t e m . S t r i n g ,   m s c o r l i b ,   V e r s i o n = 4 . 0 . 0 . 0 ,   C u l t u r e = n e u t r a l ,   P u b l i c K e y T o k e n = b 7 7 a 5 c 5 6 1 9 3 4 e 0 8 9 "   o r d e r = " 9 9 9 "   k e y = " p r o m p t "   v a l u e = " & l t ; ? x m l   v e r s i o n = & q u o t ; 1 . 0 & q u o t ;   e n c o d i n g = & q u o t ; u t f - 1 6 & q u o t ; ? & g t ; & # x A ; & l t ; u i L o c a l i z e d S t r i n g   x m l n s : x s i = & q u o t ; h t t p : / / w w w . w 3 . o r g / 2 0 0 1 / X M L S c h e m a - i n s t a n c e & q u o t ;   x m l n s : x s d = & q u o t ; h t t p : / / w w w . w 3 . o r g / 2 0 0 1 / X M L S c h e m a & q u o t ; & g t ; & # x A ;     & l t ; t y p e & g t ; l a b e l & l t ; / t y p e & g t ; & # x A ;     & l t ; t e x t & g t ; W i z a r d   C o m m o n - L o g o   O v e r r i d e & l t ; / t e x t & g t ; & # x A ; & l t ; / u i L o c a l i z e d S t r i n g & g t ; "   a r g u m e n t = " U I L o c a l i z e d S t r i n g "   g r o u p O r d e r = " - 1 "   i s G e n e r a t e d = " f a l s e " / >  
                         < / p a r a m e t e r s >  
                     < / q u e s t i o n >  
                 < / q u e s t i o n s >  
                 < c o m m a n d s   x m l n s = " h t t p : / / i p h e l i o n . c o m / w o r d / o u t l i n e / " >  
                     < c o m m a n d   i d = " f 0 5 2 d 0 a a - 1 4 4 a - 4 3 5 a - a 2 5 b - 7 b 9 c 9 f 2 6 e 6 1 1 "   n a m e = " Q V I S   S h o w   l o c a l   l o g o "   a s s e m b l y = " I p h e l i o n . O u t l i n e . M o d e l . d l l "   t y p e = " I p h e l i o n . O u t l i n e . M o d e l . C o m m a n d s . Q u e s t i o n V i s i b i l i t y C o m m a n d "   o r d e r = " 0 "   a c t i v e = " t r u e "   c o m m a n d T y p e = " f r a g m e n t " >  
                         < p a r a m e t e r s >  
                             < p a r a m e t e r   i d = " 7 b 9 2 d f b 9 - a 0 e 7 - 4 9 f 5 - b d e 5 - b 2 e c 7 5 0 3 8 e 4 a "   n a m e = " M a t c h   c r i t e r i a "   t y p e = " S y s t e m . S t r i n g ,   m s c o r l i b ,   V e r s i o n = 4 . 0 . 0 . 0 ,   C u l t u r e = n e u t r a l ,   P u b l i c K e y T o k e n = b 7 7 a 5 c 5 6 1 9 3 4 e 0 8 9 "   o r d e r = " 1 "   k e y = " m a t c h "   v a l u e = " & l t ; ? x m l   v e r s i o n = & q u o t ; 1 . 0 & q u o t ;   e n c o d i n g = & q u o t ; u t f - 1 6 & q u o t ; ? & g t ; & # x A ; & l t ; f o r m a t S t r i n g   x m l n s : x s i = & q u o t ; h t t p : / / w w w . w 3 . o r g / 2 0 0 1 / X M L S c h e m a - i n s t a n c e & q u o t ;   x m l n s : x s d = & q u o t ; h t t p : / / w w w . w 3 . o r g / 2 0 0 1 / X M L S c h e m a & q u o t ; & g t ; & # x A ;     & l t ; t y p e & g t ; e x p r e s s i o n & l t ; / t y p e & g t ; & # x A ;     & l t ; t e x t & g t ; I F ( & # x A ;   F I R S T N O T E M P T Y ( & # x A ;       & # x A ;       S P L I T ( I F N O T E M P T Y ( { O f f i c e . S e t t i n g s } , { O f f i c e . S e t t i n g s } , & q u o t ; , , , , & q u o t ; ) , 4 , f a l s e , & q u o t ; , & q u o t ; ) , & # x A ;       S P L I T ( I F N O T E M P T Y ( { C o u n t r y . S e t t i n g s } , { C o u n t r y . S e t t i n g s } , & q u o t ; , , , , & q u o t ; ) , 4 , f a l s e , & q u o t ; , & q u o t ; ) & # x A ;   ) = & q u o t ; S P E C E N T & q u o t ; , & # x A ;   F a l s e ,   & # x A ;     F I L E E X I S T S ( { L a b e l s . F i l e   P a t h s - L o g o s   P P T }   & a m p ; a m p ;   & # x A ;               R E P L A C E ( { L a b e l s . L o g o   N a m e - P P T   H e a d e r   D a r k } , & q u o t ; [ F I R M N A M E ] & q u o t ; , & # x A ;               & # x A ;       F I R S T N O T E M P T Y ( & # x A ;     & # x A ;     S P L I T ( { O f f i c e . S e t t i n g s } , 0 , f a l s e , & q u o t ; , & q u o t ; ) , & # x A ;     S P L I T ( { C o u n t r y . S e t t i n g s } , 0 , f a l s e , & q u o t ; , & q u o t ; ) & # x A ;   ) , t r u e ) & # x A ;       )   & # x A ; ) & l t ; / t e x t & g t ; & # x A ; & l t ; / f o r m a t S t r i n g & g t ; "   a r g u m e n t = " F o r m a t S t r i n g "   g r o u p O r d e r = " - 1 "   i s G e n e r a t e d = " f a l s e " / >  
                             < p a r a m e t e r   i d = " 0 1 5 8 b a 0 8 - 0 7 a 0 - 4 0 4 f - b 9 c 2 - 7 f 0 a c 2 1 8 3 4 8 1 "   n a m e = " S h o w   v a l u e s "   t y p e = " S y s t e m . S t r i n g ,   m s c o r l i b ,   V e r s i o n = 4 . 0 . 0 . 0 ,   C u l t u r e = n e u t r a l ,   P u b l i c K e y T o k e n = b 7 7 a 5 c 5 6 1 9 3 4 e 0 8 9 "   o r d e r = " 2 "   k e y = " f i e l d V a l u e s "   v a l u e = " "   a r g u m e n t = " I t e m L i s t C o n t r o l "   g r o u p O r d e r = " - 1 "   i s G e n e r a t e d = " f a l s e " / >  
                             < p a r a m e t e r   i d = " 5 4 0 1 4 4 e c - f b 1 d - 4 e 5 1 - a e 5 3 - f 9 8 3 e 9 5 7 c 9 c 4 "   n a m e = " C h e c k   f i e l d ( s ) "   t y p e = " I p h e l i o n . O u t l i n e . M o d e l . E n t i t i e s . P a r a m e t e r F i e l d D e s c r i p t o r ,   I p h e l i o n . O u t l i n e . M o d e l ,   V e r s i o n = 1 . 8 . 1 . 1 1 ,   C u l t u r e = n e u t r a l ,   P u b l i c K e y T o k e n = n u l l "   o r d e r = " 9 9 9 "   k e y = " c h e c k F i e l d "   v a l u e = " "   a r g u m e n t = " M u l t i p l e C o n t r o l "   g r o u p O r d e r = " - 1 "   i s G e n e r a t e d = " f a l s e " / >  
                             < p a r a m e t e r   i d = " 7 c 5 9 1 9 2 f - 6 1 e 9 - 4 2 3 f - 9 a c 0 - 9 d a 9 3 5 7 e b 5 a 6 "   n a m e = " L i n k e d   c o m m a n d s "   t y p e = " S y s t e m . G u i d ,   m s c o r l i b ,   V e r s i o n = 4 . 0 . 0 . 0 ,   C u l t u r e = n e u t r a l ,   P u b l i c K e y T o k e n = b 7 7 a 5 c 5 6 1 9 3 4 e 0 8 9 "   o r d e r = " 9 9 9 "   k e y = " l i n k e d C o m m a n d "   v a l u e = " "   a r g u m e n t = " M u l t i p l e C o m m a n d C h o o s e r "   g r o u p O r d e r = " - 1 "   i s G e n e r a t e d = " f a l s e " / >  
                             < p a r a m e t e r   i d = " d e 5 0 4 f 1 a - f 5 4 e - 4 1 8 9 - b 1 e 7 - 2 0 2 8 2 0 c 7 8 a 7 0 "   n a m e = " L i n k e d   q u e s t i o n s "   t y p e = " S y s t e m . G u i d ,   m s c o r l i b ,   V e r s i o n = 4 . 0 . 0 . 0 ,   C u l t u r e = n e u t r a l ,   P u b l i c K e y T o k e n = b 7 7 a 5 c 5 6 1 9 3 4 e 0 8 9 "   o r d e r = " 9 9 9 "   k e y = " l i n k e d Q u e s t i o n "   v a l u e = " d 1 a 7 8 d 2 7 - c 9 1 c - 4 b 2 a - 8 6 5 7 - d d d a f b 5 8 0 c 0 1 "   a r g u m e n t = " M u l t i p l e C o n t r o l "   g r o u p O r d e r = " - 1 "   i s G e n e r a t e d = " f a l s e " / >  
                             < p a r a m e t e r   i d = " 8 8 8 9 5 8 3 d - 2 5 6 e - 4 6 9 b - 9 5 c 1 - 0 d 3 1 a 6 4 e 5 4 2 2 "   n a m e = " R e p l a c e   v a l u e s   w i t h   l a b e l s "   t y p e = " S y s t e m . B o o l e a n ,   m s c o r l i b ,   V e r s i o n = 4 . 0 . 0 . 0 ,   C u l t u r e = n e u t r a l ,   P u b l i c K e y T o k e n = b 7 7 a 5 c 5 6 1 9 3 4 e 0 8 9 "   o r d e r = " 9 9 9 "   k e y = " u s e L a b e l s "   v a l u e = " T r u e "   g r o u p O r d e r = " - 1 "   i s G e n e r a t e d = " f a l s e " / >  
                         < / p a r a m e t e r s >  
                     < / c o m m a n d >  
                     < c o m m a n d   i d = " c d 0 7 c 5 c 6 - 2 f c 1 - 4 a 8 f - 8 8 9 5 - 6 c d d 3 7 f 3 0 7 f f "   n a m e = " S h o w   q u e s t i o n   f o r m "   a s s e m b l y = " I p h e l i o n . O u t l i n e . M o d e l . d l l "   t y p e = " I p h e l i o n . O u t l i n e . M o d e l . C o m m a n d s . S h o w F o r m C o m m a n d "   o r d e r = " 1 "   a c t i v e = " t r u e "   c o m m a n d T y p e = " f r a g m e n t " >  
                         < p a r a m e t e r s >  
                             < p a r a m e t e r   i d = " b e e 7 5 9 5 4 - a a 1 c - 4 0 5 a - b 1 a f - f 0 4 2 b 2 a a a 5 d d "   n a m e = " D i s p l a y   t y p e "   t y p e = " I p h e l i o n . O u t l i n e . M o d e l . C o m m a n d s . F o r m T y p e ,   I p h e l i o n . O u t l i n e . M o d e l ,   V e r s i o n = 1 . 8 . 1 . 1 1 ,   C u l t u r e = n e u t r a l ,   P u b l i c K e y T o k e n = n u l l "   o r d e r = " 0 "   k e y = " f o r m T y p e "   v a l u e = " 0 "   g r o u p O r d e r = " - 1 "   i s G e n e r a t e d = " f a l s e " / >  
                             < p a r a m e t e r   i d = " 5 a d b 1 d c a - b 5 2 e - 4 7 0 3 - b 7 d 0 - d c b b 9 a 8 8 5 f b 2 "   n a m e = " A s s e m b l y   n a m e "   t y p e = " S y s t e m . S t r i n g ,   m s c o r l i b ,   V e r s i o n = 4 . 0 . 0 . 0 ,   C u l t u r e = n e u t r a l ,   P u b l i c K e y T o k e n = b 7 7 a 5 c 5 6 1 9 3 4 e 0 8 9 "   o r d e r = " 1 "   k e y = " a s s e m b l y "   v a l u e = " I p h e l i o n . O u t l i n e . C o n t r o l s . d l l "   g r o u p O r d e r = " - 1 "   i s G e n e r a t e d = " f a l s e " / >  
                             < p a r a m e t e r   i d = " 4 d 1 7 5 c a a - 6 5 8 9 - 4 8 5 4 - 9 0 2 8 - 8 c a a 0 6 9 9 1 0 d b "   n a m e = " T y p e   n a m e "   t y p e = " S y s t e m . S t r i n g ,   m s c o r l i b ,   V e r s i o n = 4 . 0 . 0 . 0 ,   C u l t u r e = n e u t r a l ,   P u b l i c K e y T o k e n = b 7 7 a 5 c 5 6 1 9 3 4 e 0 8 9 "   o r d e r = " 2 "   k e y = " t y p e "   v a l u e = " I p h e l i o n . O u t l i n e . C o n t r o l s . Q u e s t i o n F o r m "   g r o u p O r d e r = " - 1 "   i s G e n e r a t e d = " f a l s e " / >  
                             < p a r a m e t e r   i d = " 6 3 8 0 8 b f f - b 9 c a - 4 c 5 e - 9 2 a f - 9 f 7 0 f 6 6 5 9 e 0 7 "   n a m e = " H i d e   q u i c k   f i l l "   t y p e = " S y s t e m . B o o l e a n ,   m s c o r l i b ,   V e r s i o n = 4 . 0 . 0 . 0 ,   C u l t u r e = n e u t r a l ,   P u b l i c K e y T o k e n = b 7 7 a 5 c 5 6 1 9 3 4 e 0 8 9 "   o r d e r = " 3 "   k e y = " h i d e Q u i c k F i l l "   v a l u e = " F a l s e "   g r o u p O r d e r = " - 1 "   i s G e n e r a t e d = " f a l s e " / >  
                         < / p a r a m e t e r s >  
                     < / c o m m a n d >  
                     < c o m m a n d   i d = " 8 1 8 c 5 4 4 9 - f 0 1 8 - 4 d 9 7 - a 1 1 3 - a 4 3 9 0 e c c 8 b b 9 "   n a m e = " D e l e t e   r a n g e   o n   c a n c e l "   a s s e m b l y = " I p h e l i o n . O u t l i n e . P o w e r P o i n t . d l l "   t y p e = " I p h e l i o n . O u t l i n e . P o w e r P o i n t . C o m m a n d s . D e l e t e S l i d e C o m m a n d "   o r d e r = " 2 "   a c t i v e = " t r u e "   c o m m a n d T y p e = " f r a g m e n t " >  
                         < p a r a m e t e r s / >  
                     < / c o m m a n d >  
                     < c o m m a n d   i d = " 8 1 0 2 d a 5 6 - 1 7 5 6 - 4 a c a - a f 5 3 - b 4 e a 4 8 6 f 6 7 d f "   n a m e = " R e n d e r   S m a r t   B l o c k   f i e l d s "   a s s e m b l y = " I p h e l i o n . O u t l i n e . M o d e l . d l l "   t y p e = " I p h e l i o n . O u t l i n e . M o d e l . C o m m a n d s . R e n d e r F r a g m e n t C o m m a n d "   o r d e r = " 3 "   a c t i v e = " t r u e "   c o m m a n d T y p e = " f r a g m e n t " >  
                         < p a r a m e t e r s / >  
                     < / c o m m a n d >  
                 < / c o m m a n d s >  
                 < f i e l d s   x m l n s = " h t t p : / / i p h e l i o n . c o m / w o r d / o u t l i n e / " >  
                     < f i e l d   i d = " 9 0 b 0 3 9 7 8 - e 2 1 7 - 4 e 3 2 - a 4 f e - a 3 2 c b a 5 7 d 1 8 6 "   n a m e = " T e x t "   t y p e = " "   o r d e r = " 9 9 9 "   e n t i t y I d = " 2 4 d c 0 4 1 f - d 5 3 f - 4 b 9 a - b c 9 6 - 9 2 3 b 2 8 1 c 7 3 6 f "   l i n k e d E n t i t y I d = " 0 0 0 0 0 0 0 0 - 0 0 0 0 - 0 0 0 0 - 0 0 0 0 - 0 0 0 0 0 0 0 0 0 0 0 0 "   l i n k e d F i e l d I d = " 0 0 0 0 0 0 0 0 - 0 0 0 0 - 0 0 0 0 - 0 0 0 0 - 0 0 0 0 0 0 0 0 0 0 0 0 "   l i n k e d F i e l d I n d e x = " 0 "   i n d e x = " 0 "   f i e l d T y p e = " q u e s t i o n "   f o r m a t E v a l u a t o r T y p e = " f o r m a t S t r i n g "   h i d d e n = " f a l s e " / >  
                     < f i e l d   i d = " 9 0 b 0 3 9 7 8 - e 2 1 7 - 4 e 3 2 - a 4 f e - a 3 2 c b a 5 7 d 1 8 6 "   n a m e = " T e x t "   t y p e = " "   o r d e r = " 9 9 9 "   e n t i t y I d = " 7 3 2 0 9 6 a 0 - 4 3 3 1 - 4 e 8 5 - 9 3 f e - 5 5 9 8 5 f 1 d 3 5 7 d "   l i n k e d E n t i t y I d = " 0 0 0 0 0 0 0 0 - 0 0 0 0 - 0 0 0 0 - 0 0 0 0 - 0 0 0 0 0 0 0 0 0 0 0 0 "   l i n k e d F i e l d I d = " 0 0 0 0 0 0 0 0 - 0 0 0 0 - 0 0 0 0 - 0 0 0 0 - 0 0 0 0 0 0 0 0 0 0 0 0 "   l i n k e d F i e l d I n d e x = " 0 "   i n d e x = " 0 "   f i e l d T y p e = " q u e s t i o n "   f o r m a t E v a l u a t o r T y p e = " f o r m a t S t r i n g "   h i d d e n = " f a l s e " / >  
                     < f i e l d   i d = " 9 6 8 7 a 9 a 0 - c 3 d 9 - 4 b 9 3 - a 9 c 2 - 5 8 9 a 2 8 5 a 8 4 e e "   n a m e = " N a m e "   t y p e = " "   o r d e r = " 9 9 9 "   e n t i t y I d = " 7 c b 9 6 0 b 3 - 2 8 b c - 4 1 e 3 - 8 a d 4 - e 0 5 b 5 8 3 a 6 8 4 b "   l i n k e d E n t i t y I d = " 0 0 0 0 0 0 0 0 - 0 0 0 0 - 0 0 0 0 - 0 0 0 0 - 0 0 0 0 0 0 0 0 0 0 0 0 "   l i n k e d F i e l d I d = " 0 0 0 0 0 0 0 0 - 0 0 0 0 - 0 0 0 0 - 0 0 0 0 - 0 0 0 0 0 0 0 0 0 0 0 0 "   l i n k e d F i e l d I n d e x = " 0 "   i n d e x = " 0 "   f i e l d T y p e = " c o i "   f o r m a t E v a l u a t o r T y p e = " f o r m a t S t r i n g "   h i d d e n = " f a l s e " / >  
                     < f i e l d   i d = " 4 8 6 8 6 8 f 2 - e 0 4 a - 4 5 5 b - b b 1 5 - 0 d a 9 7 0 d 3 0 5 b 0 "   n a m e = " T e x t   F i e l d "   t y p e = " "   o r d e r = " 9 9 9 "   e n t i t y I d = " d 1 a 7 8 d 2 7 - c 9 1 c - 4 b 2 a - 8 6 5 7 - d d d a f b 5 8 0 c 0 1 "   l i n k e d E n t i t y I d = " 0 0 0 0 0 0 0 0 - 0 0 0 0 - 0 0 0 0 - 0 0 0 0 - 0 0 0 0 0 0 0 0 0 0 0 0 "   l i n k e d F i e l d I d = " 0 0 0 0 0 0 0 0 - 0 0 0 0 - 0 0 0 0 - 0 0 0 0 - 0 0 0 0 0 0 0 0 0 0 0 0 "   l i n k e d F i e l d I n d e x = " 0 "   i n d e x = " 0 "   f i e l d T y p e = " q u e s t i o n "   f o r m a t E v a l u a t o r T y p e = " f o r m a t S t r i n g "   h i d d e n = " f a l s e " / >  
                     < f i e l d   i d = " 8 1 e 3 e 9 e a - 9 b 6 0 - 4 9 7 8 - a 8 8 a - e 3 d d b 2 6 9 6 2 1 7 "   n a m e = " V a l u e   F i e l d "   t y p e = " S y s t e m . B o o l e a n ,   m s c o r l i b ,   V e r s i o n = 4 . 0 . 0 . 0 ,   C u l t u r e = n e u t r a l ,   P u b l i c K e y T o k e n = b 7 7 a 5 c 5 6 1 9 3 4 e 0 8 9 "   o r d e r = " 9 9 9 "   e n t i t y I d = " d 1 a 7 8 d 2 7 - c 9 1 c - 4 b 2 a - 8 6 5 7 - d d d a f b 5 8 0 c 0 1 "   l i n k e d E n t i t y I d = " 0 0 0 0 0 0 0 0 - 0 0 0 0 - 0 0 0 0 - 0 0 0 0 - 0 0 0 0 0 0 0 0 0 0 0 0 "   l i n k e d F i e l d I d = " 0 0 0 0 0 0 0 0 - 0 0 0 0 - 0 0 0 0 - 0 0 0 0 - 0 0 0 0 0 0 0 0 0 0 0 0 "   l i n k e d F i e l d I n d e x = " 0 "   i n d e x = " 0 "   f i e l d T y p e = " q u e s t i o n "   f o r m a t E v a l u a t o r T y p e = " f o r m a t S t r i n g "   h i d d e n = " f a l s e " / >  
                     < f i e l d   i d = " 1 8 4 5 7 3 0 2 - b e 9 7 - 4 2 4 d - 8 7 3 5 - 2 1 2 b c d 9 6 e 2 a 2 "   n a m e = " S e l e c t e d   I t e m s "   t y p e = " "   o r d e r = " 9 9 9 "   e n t i t y I d = " d a 7 4 3 d d 7 - 9 2 3 2 - 4 1 e 3 - 9 2 0 2 - 6 1 a d 8 c 1 c d a 7 c "   l i n k e d E n t i t y I d = " 0 0 0 0 0 0 0 0 - 0 0 0 0 - 0 0 0 0 - 0 0 0 0 - 0 0 0 0 0 0 0 0 0 0 0 0 "   l i n k e d F i e l d I d = " 0 0 0 0 0 0 0 0 - 0 0 0 0 - 0 0 0 0 - 0 0 0 0 - 0 0 0 0 0 0 0 0 0 0 0 0 "   l i n k e d F i e l d I n d e x = " 0 "   i n d e x = " 0 "   f i e l d T y p e = " q u e s t i o n "   f o r m a t E v a l u a t o r T y p e = " f o r m a t S t r i n g "   h i d d e n = " f a l s e " / >  
                     < f i e l d   i d = " 3 3 7 c d 5 c 0 - 5 d 4 e - 4 2 3 e - 9 3 0 d - a f e d 7 d f b 9 7 e 9 "   n a m e = " S e l e c t e d   T e x t "   t y p e = " S y s t e m . S t r i n g ,   m s c o r l i b ,   V e r s i o n = 4 . 0 . 0 . 0 ,   C u l t u r e = n e u t r a l ,   P u b l i c K e y T o k e n = b 7 7 a 5 c 5 6 1 9 3 4 e 0 8 9 "   o r d e r = " 9 9 9 "   e n t i t y I d = " d a 7 4 3 d d 7 - 9 2 3 2 - 4 1 e 3 - 9 2 0 2 - 6 1 a d 8 c 1 c d a 7 c "   l i n k e d E n t i t y I d = " 0 0 0 0 0 0 0 0 - 0 0 0 0 - 0 0 0 0 - 0 0 0 0 - 0 0 0 0 0 0 0 0 0 0 0 0 "   l i n k e d F i e l d I d = " 0 0 0 0 0 0 0 0 - 0 0 0 0 - 0 0 0 0 - 0 0 0 0 - 0 0 0 0 0 0 0 0 0 0 0 0 "   l i n k e d F i e l d I n d e x = " 0 "   i n d e x = " 0 "   f i e l d T y p e = " q u e s t i o n "   f o r m a t E v a l u a t o r T y p e = " f o r m a t S t r i n g "   h i d d e n = " f a l s e " / >  
                     < f i e l d   i d = " d 6 9 e 8 9 5 b - 2 a d 6 - 4 7 1 8 - b d f f - 0 4 f c a 1 4 a 7 3 9 c "   n a m e = " S e l e c t e d   V a l u e   I t e m s "   t y p e = " S y s t e m . B o o l e a n ,   m s c o r l i b ,   V e r s i o n = 4 . 0 . 0 . 0 ,   C u l t u r e = n e u t r a l ,   P u b l i c K e y T o k e n = b 7 7 a 5 c 5 6 1 9 3 4 e 0 8 9 "   o r d e r = " 9 9 9 "   e n t i t y I d = " d a 7 4 3 d d 7 - 9 2 3 2 - 4 1 e 3 - 9 2 0 2 - 6 1 a d 8 c 1 c d a 7 c "   l i n k e d E n t i t y I d = " 0 0 0 0 0 0 0 0 - 0 0 0 0 - 0 0 0 0 - 0 0 0 0 - 0 0 0 0 0 0 0 0 0 0 0 0 "   l i n k e d F i e l d I d = " 0 0 0 0 0 0 0 0 - 0 0 0 0 - 0 0 0 0 - 0 0 0 0 - 0 0 0 0 0 0 0 0 0 0 0 0 "   l i n k e d F i e l d I n d e x = " 0 "   i n d e x = " 0 "   f i e l d T y p e = " q u e s t i o n "   f o r m a t E v a l u a t o r T y p e = " f o r m a t S t r i n g "   h i d d e n = " f a l s e " / >  
                     < f i e l d   i d = " a e 9 c a 6 1 7 - 6 d b b - 4 f 8 3 - 8 c a 9 - 3 9 f e 5 a 2 e 2 b d 5 "   n a m e = " S e l e c t e d   V a l u e s "   t y p e = " S y s t e m . B o o l e a n ,   m s c o r l i b ,   V e r s i o n = 4 . 0 . 0 . 0 ,   C u l t u r e = n e u t r a l ,   P u b l i c K e y T o k e n = b 7 7 a 5 c 5 6 1 9 3 4 e 0 8 9 "   o r d e r = " 9 9 9 "   e n t i t y I d = " d a 7 4 3 d d 7 - 9 2 3 2 - 4 1 e 3 - 9 2 0 2 - 6 1 a d 8 c 1 c d a 7 c "   l i n k e d E n t i t y I d = " 0 0 0 0 0 0 0 0 - 0 0 0 0 - 0 0 0 0 - 0 0 0 0 - 0 0 0 0 0 0 0 0 0 0 0 0 "   l i n k e d F i e l d I d = " 0 0 0 0 0 0 0 0 - 0 0 0 0 - 0 0 0 0 - 0 0 0 0 - 0 0 0 0 0 0 0 0 0 0 0 0 "   l i n k e d F i e l d I n d e x = " 0 "   i n d e x = " 0 "   f i e l d T y p e = " q u e s t i o n "   f o r m a t E v a l u a t o r T y p e = " f o r m a t S t r i n g "   h i d d e n = " f a l s e " / >  
                 < / f i e l d s >  
                 < p r i n t C o n f i g u r a t i o n   s u p p o r t C u s t o m P r i n t = " t r u e "   s h o w P r i n t S e t t i n g s = " t r u e "   s h o w P r i n t O p t i o n s = " t r u e "   e n a b l e C o s t R e c o v e r y = " f a l s e "   x m l n s = " h t t p : / / i p h e l i o n . c o m / w o r d / o u t l i n e / " >  
                     < p r o f i l e s / >  
                 < / p r i n t C o n f i g u r a t i o n >  
                 < s t y l e C o n f i g u r a t i o n   x m l n s = " h t t p : / / i p h e l i o n . c o m / w o r d / o u t l i n e / " / >  
             < / t e m p l a t e >  
             < l i n k e d C o n t e n t I t e m s >  
                 < l i n k e d C o n t e n t I t e m   d i s p l a y N a m e = " & l t ; ? x m l   v e r s i o n = & q u o t ; 1 . 0 & q u o t ;   e n c o d i n g = & q u o t ; u t f - 1 6 & q u o t ; ? & g t ; & # x A ; & l t ; u i L o c a l i z e d S t r i n g   x m l n s : x s d = & q u o t ; h t t p : / / w w w . w 3 . o r g / 2 0 0 1 / X M L S c h e m a & q u o t ;   x m l n s : x s i = & q u o t ; h t t p : / / w w w . w 3 . o r g / 2 0 0 1 / X M L S c h e m a - i n s t a n c e & q u o t ; & g t ; & # x A ;     & l t ; t y p e & g t ; f i x e d & l t ; / t y p e & g t ; & # x A ; & l t ; / u i L o c a l i z e d S t r i n g & g t ; "   n a m e = " i n t e r m e d i a t e _ c o v e r _ w i t h _ t h e m e _ c o l o u r "   c a t e g o r y = " i n t e r m e d i a t e "   t y p e I d = " 0 " / >  
             < / l i n k e d C o n t e n t I t e m s >  
         < / t e m p l a t e F r a g m e n t >  
         < t e m p l a t e F r a g m e n t   d i s p l a y N a m e = " I n t e r m e d i a r y   p a g e   w i t h   f u l l   i m g "   t y p e I d = " - 1 " >  
             < t e m p l a t e   i d = " 8 a 5 5 8 5 f 0 - b 1 f 1 - 4 2 c 8 - 8 f 1 5 - 7 a 4 0 a f 0 9 9 1 f 8 "   n a m e = " & l t ; ? x m l   v e r s i o n = & q u o t ; 1 . 0 & q u o t ;   e n c o d i n g = & q u o t ; u t f - 1 6 & q u o t ; ? & g t ; & # x A ; & l t ; u i L o c a l i z e d S t r i n g   x m l n s : x s d = & q u o t ; h t t p : / / w w w . w 3 . o r g / 2 0 0 1 / X M L S c h e m a & q u o t ;   x m l n s : x s i = & q u o t ; h t t p : / / w w w . w 3 . o r g / 2 0 0 1 / X M L S c h e m a - i n s t a n c e & q u o t ; & g t ; & # x A ;     & l t ; t y p e & g t ; l a b e l & l t ; / t y p e & g t ; & # x A ;     & l t ; t e x t & g t ; S B   W i z a r d - P P T   I n t e r m e d i a r y   p a g e   w i t h   f u l l   i m a g e & l t ; / t e x t & g t ; & # x A ; & l t ; / u i L o c a l i z e d S t r i n g & g t ; "   d o c u m e n t I d = " 0 0 0 0 0 0 0 0 - 0 0 0 0 - 0 0 0 0 - 0 0 0 0 - 0 0 0 0 0 0 0 0 0 0 0 0 "   v e r s i o n = " 0 "   s c h e m a V e r s i o n = " 1 "   w o r d V e r s i o n = " "   l a n g u a g e I s o = " "   o f f i c e I d = " 0 0 0 0 0 0 0 0 - 0 0 0 0 - 0 0 0 0 - 0 0 0 0 - 0 0 0 0 0 0 0 0 0 0 0 0 "   h e l p U r l = " & l t ; ? x m l   v e r s i o n = & q u o t ; 1 . 0 & q u o t ;   e n c o d i n g = & q u o t ; u t f - 1 6 & q u o t ; ? & g t ; & # x A ; & l t ; u i L o c a l i z e d S t r i n g   x m l n s : x s d = & q u o t ; h t t p : / / w w w . w 3 . o r g / 2 0 0 1 / X M L S c h e m a & q u o t ;   x m l n s : x s i = & q u o t ; h t t p : / / w w w . w 3 . o r g / 2 0 0 1 / X M L S c h e m a - i n s t a n c e & q u o t ; & g t ; & # x A ;     & l t ; t y p e & g t ; f i x e d & l t ; / t y p e & g t ; & # x A ;     & l t ; t e x t   / & g t ; & # x A ; & l t ; / u i L o c a l i z e d S t r i n g & g t ; "   i m p o r t D a t a = " f a l s e "   w i z a r d H e i g h t = " 0 "   w i z a r d W i d t h = " 9 0 0 "   w i z a r d P a n e l W i d t h = " 0 "   h i d e W i z a r d I f V a l i d = " f a l s e "   h i d e A u t h o r = " f a l s e "   w i z a r d T a b P o s i t i o n = " n o n e " >  
                 < a u t h o r   x s i : n i l = " t r u e "   x m l n s = " h t t p : / / i p h e l i o n . c o m / w o r d / o u t l i n e / " / >  
                 < c o n t e n t C o n t r o l s   x m l n s = " h t t p : / / i p h e l i o n . c o m / w o r d / o u t l i n e / " >  
                     < c o n t e n t C o n t r o l   i d = " 0 2 e e a 6 2 4 - 4 8 d 0 - 4 d f 5 - 8 e e 2 - 8 4 1 b 4 c 5 b d 0 b 7 "   n a m e = " T i t l e . T e x t "   a s s e m b l y = " I p h e l i o n . O u t l i n e . P o w e r P o i n t . d l l "   t y p e = " I p h e l i o n . O u t l i n e . P o w e r P o i n t . R e n d e r e r s . X m l F o r m a t t e d T e x t R e n d e r e r "   o r d e r = " 3 "   a c t i v e = " t r u e "   e n t i t y I d = " 7 9 d d a 6 9 f - 6 b 2 6 - 4 5 2 8 - 9 8 9 d - 6 7 7 7 8 e 7 6 5 1 e a "   f i e l d I d = " 9 0 b 0 3 9 7 8 - e 2 1 7 - 4 e 3 2 - a 4 f e - a 3 2 c b a 5 7 d 1 8 6 "   p a r e n t I d = " 0 0 0 0 0 0 0 0 - 0 0 0 0 - 0 0 0 0 - 0 0 0 0 - 0 0 0 0 0 0 0 0 0 0 0 0 "   l e v e l O r d e r = " 1 0 0 "   c o n t r o l T y p e = " p l a i n T e x t "   c o n t r o l E d i t T y p e = " i n l i n e "   e n c l o s i n g B o o k m a r k = " f a l s e "   f o r m a t = " I F ( { C o v e r   T e x t   L i g h t   o r   D a r k . S e l e c t e d   I t e m s } = { L a b e l s . L i g h t } , & # x A ;   R E P L A C E ( & # x A ;   & q u o t ; & l t ; f o n t   c o l o u r = * 2 5 5 , 2 5 5 , 2 5 5 * & g t ; & q u o t ;   & a m p ;   { T i t l e . T e x t }   & a m p ;     & q u o t ; & l t ; / f o n t & g t ; & q u o t ;   , & # x A ;   & q u o t ; * & q u o t ; , & # x A ;   C H A R ( 3 4 ) , & # x A ;   t r u e ) & # x A ; , { T i t l e . T e x t } ) "   f o r m a t E v a l u a t o r T y p e = " e x p r e s s i o n "   t e x t C a s e = " i g n o r e C a s e "   r e m o v e C o n t r o l = " f a l s e "   i g n o r e F o r m a t I f E m p t y = " f a l s e " >  
                         < p a r a m e t e r s >  
                             < p a r a m e t e r   i d = " 0 8 5 b 1 d 2 a - 9 8 d c - 4 0 d 6 - 9 4 9 0 - d 1 d c 9 0 c a 7 4 d a "   n a m e = " D e l e t e   i f   e m p t y "   t y p e = " S y s t e m . B o o l e a n ,   m s c o r l i b ,   V e r s i o n = 4 . 0 . 0 . 0 ,   C u l t u r e = n e u t r a l ,   P u b l i c K e y T o k e n = b 7 7 a 5 c 5 6 1 9 3 4 e 0 8 9 "   o r d e r = " 9 9 9 "   k e y = " d e l e t e I f E m p t y "   v a l u e = " F a l s e "   g r o u p O r d e r = " - 1 "   i s G e n e r a t e d = " f a l s e " / >  
                             < p a r a m e t e r   i d = " a 9 5 f a c e 1 - d 2 4 1 - 4 6 9 a - 9 2 6 f - 4 c 6 5 a 3 3 7 9 d 8 e "   n a m e = " F i e l d   i n d e x "   t y p e = " S y s t e m . I n t 3 2 ,   m s c o r l i b ,   V e r s i o n = 4 . 0 . 0 . 0 ,   C u l t u r e = n e u t r a l ,   P u b l i c K e y T o k e n = b 7 7 a 5 c 5 6 1 9 3 4 e 0 8 9 "   o r d e r = " 9 9 9 "   k e y = " i n d e x "   v a l u e = " "   g r o u p O r d e r = " - 1 "   i s G e n e r a t e d = " f a l s e " / >  
                             < p a r a m e t e r   i d = " 7 4 2 6 d 4 0 8 - f 0 5 4 - 4 c 9 c - a c a d - 9 a 5 6 0 6 c 6 d 6 1 a "   n a m e = " P a r e n t   f i e l d   i n d e x "   t y p e = " S y s t e m . I n t 3 2 ,   m s c o r l i b ,   V e r s i o n = 4 . 0 . 0 . 0 ,   C u l t u r e = n e u t r a l ,   P u b l i c K e y T o k e n = b 7 7 a 5 c 5 6 1 9 3 4 e 0 8 9 "   o r d e r = " 9 9 9 "   k e y = " p a r e n t I n d e x "   v a l u e = " "   g r o u p O r d e r = " - 1 "   i s G e n e r a t e d = " f a l s e " / >  
                         < / p a r a m e t e r s >  
                     < / c o n t e n t C o n t r o l >  
                     < c o n t e n t C o n t r o l   i d = " f 3 b 0 3 4 d 9 - a 2 8 3 - 4 f 6 7 - b a 7 0 - e 8 d e c 3 2 6 b 7 5 1 "   n a m e = " S u b t i t l e . T e x t "   a s s e m b l y = " I p h e l i o n . O u t l i n e . P o w e r P o i n t . d l l "   t y p e = " I p h e l i o n . O u t l i n e . P o w e r P o i n t . R e n d e r e r s . X m l F o r m a t t e d T e x t R e n d e r e r "   o r d e r = " 3 "   a c t i v e = " t r u e "   e n t i t y I d = " 7 5 5 a 6 f 0 a - 3 2 1 9 - 4 3 5 d - 8 6 c 6 - 6 b 0 1 e c 6 a 8 0 8 e "   f i e l d I d = " 9 0 b 0 3 9 7 8 - e 2 1 7 - 4 e 3 2 - a 4 f e - a 3 2 c b a 5 7 d 1 8 6 "   p a r e n t I d = " 0 0 0 0 0 0 0 0 - 0 0 0 0 - 0 0 0 0 - 0 0 0 0 - 0 0 0 0 0 0 0 0 0 0 0 0 "   l e v e l O r d e r = " 1 0 0 "   c o n t r o l T y p e = " p l a i n T e x t "   c o n t r o l E d i t T y p e = " i n l i n e "   e n c l o s i n g B o o k m a r k = " f a l s e "   f o r m a t = " I F ( { C o v e r   T e x t   L i g h t   o r   D a r k . S e l e c t e d   I t e m s } = { L a b e l s . L i g h t } , & # x A ;   R E P L A C E ( & # x A ;   & q u o t ; & l t ; f o n t   c o l o u r = * 2 5 5 , 2 5 5 , 2 5 5 * & g t ; & q u o t ;   & a m p ;   { S u b t i t l e . T e x t }   & a m p ;     & q u o t ; & l t ; / f o n t & g t ; & q u o t ;   , & # x A ;   & q u o t ; * & q u o t ; , & # x A ;   C H A R ( 3 4 ) , & # x A ;   t r u e ) & # x A ; , { S u b t i t l e . T e x t } ) "   f o r m a t E v a l u a t o r T y p e = " e x p r e s s i o n "   t e x t C a s e = " i g n o r e C a s e "   r e m o v e C o n t r o l = " f a l s e "   i g n o r e F o r m a t I f E m p t y = " f a l s e " >  
                         < p a r a m e t e r s >  
                             < p a r a m e t e r   i d = " 8 a 8 2 7 5 f c - b 4 7 6 - 4 b 4 1 - 9 8 6 c - e a f 6 8 6 3 1 9 b 7 0 "   n a m e = " D e l e t e   i f   e m p t y "   t y p e = " S y s t e m . B o o l e a n ,   m s c o r l i b ,   V e r s i o n = 4 . 0 . 0 . 0 ,   C u l t u r e = n e u t r a l ,   P u b l i c K e y T o k e n = b 7 7 a 5 c 5 6 1 9 3 4 e 0 8 9 "   o r d e r = " 9 9 9 "   k e y = " d e l e t e I f E m p t y "   v a l u e = " F a l s e "   g r o u p O r d e r = " - 1 "   i s G e n e r a t e d = " f a l s e " / >  
                             < p a r a m e t e r   i d = " 9 3 f a 6 3 f 1 - 0 2 c c - 4 8 c 0 - b d 6 9 - b 2 4 3 5 4 e 4 b 7 0 f "   n a m e = " F i e l d   i n d e x "   t y p e = " S y s t e m . I n t 3 2 ,   m s c o r l i b ,   V e r s i o n = 4 . 0 . 0 . 0 ,   C u l t u r e = n e u t r a l ,   P u b l i c K e y T o k e n = b 7 7 a 5 c 5 6 1 9 3 4 e 0 8 9 "   o r d e r = " 9 9 9 "   k e y = " i n d e x "   v a l u e = " "   g r o u p O r d e r = " - 1 "   i s G e n e r a t e d = " f a l s e " / >  
                             < p a r a m e t e r   i d = " 7 4 7 2 e e 5 b - 4 7 f 5 - 4 b 5 2 - 9 6 6 3 - b d 0 9 1 4 f a d d 6 d "   n a m e = " P a r e n t   f i e l d   i n d e x "   t y p e = " S y s t e m . I n t 3 2 ,   m s c o r l i b ,   V e r s i o n = 4 . 0 . 0 . 0 ,   C u l t u r e = n e u t r a l ,   P u b l i c K e y T o k e n = b 7 7 a 5 c 5 6 1 9 3 4 e 0 8 9 "   o r d e r = " 9 9 9 "   k e y = " p a r e n t I n d e x "   v a l u e = " "   g r o u p O r d e r = " - 1 "   i s G e n e r a t e d = " f a l s e " / >  
                         < / p a r a m e t e r s >  
                     < / c o n t e n t C o n t r o l >  
                     < c o n t e n t C o n t r o l   i d = " f d 2 d 8 4 e 0 - 5 d 4 4 - 4 1 e d - b 4 e f - e a f 5 d f 4 5 f e 1 0 "   n a m e = " L o g o "   a s s e m b l y = " I p h e l i o n . O u t l i n e . P o w e r P o i n t . d l l "   t y p e = " I p h e l i o n . O u t l i n e . P o w e r P o i n t . R e n d e r e r s . I m a g e R e n d e r e r "   o r d e r = " 3 "   a c t i v e = " t r u e "   e n t i t y I d = " 4 6 1 f a 5 a 4 - 5 d 1 2 - 4 4 7 c - a 8 4 9 - 3 c f d 1 8 2 d 0 c 4 8 "   f i e l d I d = " 8 1 e 3 e 9 e a - 9 b 6 0 - 4 9 7 8 - a 8 8 a - e 3 d d b 2 6 9 6 2 1 7 "   p a r e n t I d = " 0 0 0 0 0 0 0 0 - 0 0 0 0 - 0 0 0 0 - 0 0 0 0 - 0 0 0 0 0 0 0 0 0 0 0 0 "   l e v e l O r d e r = " 1 0 0 "   c o n t r o l T y p e = " p l a i n T e x t "   c o n t r o l E d i t T y p e = " i n l i n e "   e n c l o s i n g B o o k m a r k = " f a l s e "   f o r m a t = " { L a b e l s . F i l e   P a t h s - L o g o s   P P T }   & a m p ;   & q u o t ; P P T _ 1 6 x 9 \ & q u o t ;   & a m p ; & # x A ; & # x A ; I F ( & # x A ;   O R ( { O v e r r i d e   l o g o . V a l u e   F i e l d } =   T r u e ,   & # x A ;     F I R S T N O T E M P T Y ( & # x A ;                   S P L I T ( { O f f i c e . S e t t i n g s } , 4 , f a l s e , & q u o t ; , & q u o t ; ) , & # x A ;                   S P L I T ( { C o u n t r y . S e t t i n g s } , 4 , f a l s e , & q u o t ; , & q u o t ; ) & # x A ;             ) = & q u o t ; S P E C E N T & q u o t ;   ) = T r u e , & # x A ; & # x A ;         I F ( { L o g o   L i g h t   o r   D a r k . S e l e c t e d   I t e m s }   =   { L a b e l s . L i g h t } , & # x A ;         & # x A ;           R E P L A C E ( { L a b e l s . L o g o   N a m e - P P T   H e a d e r   L i g h t } , & q u o t ; [ F I R M N A M E ] & q u o t ; , & # x A ;                 F I R S T N O T E M P T Y ( & # x A ;                     S P L I T ( { O f f i c e . S e t t i n g s } , 0 , f a l s e , & q u o t ; , & q u o t ; ) , & # x A ;                     S P L I T ( { C o u n t r y . S e t t i n g s } , 0 , f a l s e , & q u o t ; , & q u o t ; ) & # x A ;               ) , t r u e & # x A ;             ) , & # x A ;         & # x A ;           R E P L A C E ( { L a b e l s . L o g o   N a m e - P P T   H e a d e r   D a r k } , & q u o t ; [ F I R M N A M E ] & q u o t ; , & # x A ;                 F I R S T N O T E M P T Y ( & # x A ;                     S P L I T ( { O f f i c e . S e t t i n g s } , 0 , f a l s e , & q u o t ; , & q u o t ; ) , & # x A ;                     S P L I T ( { C o u n t r y . S e t t i n g s } , 0 , f a l s e , & q u o t ; , & q u o t ; ) & # x A ;               ) , t r u e & # x A ;             ) & # x A ;         ) , & # x A ;   I F ( { L o g o   L i g h t   o r   D a r k . S e l e c t e d   I t e m s }   =   { L a b e l s . L i g h t } , & # x A ;     R E P L A C E ( F I E L D V A L U E ( & q u o t ; L a b e l s . L o g o   N a m e - P P T   H e a d e r   & q u o t ;   & a m p ;   { L a b e l s . L i g h t }   ) , & q u o t ; [ F I R M N A M E ] & q u o t ; , { L a b e l s . P i t c h   L o g o   C M S } , t r u e ) , & # x A ;     R E P L A C E ( F I E L D V A L U E ( & q u o t ; L a b e l s . L o g o   N a m e - P P T   H e a d e r   & q u o t ;   & a m p ;   { L a b e l s . D a r k }   ) , & q u o t ; [ F I R M N A M E ] & q u o t ; , { L a b e l s . P i t c h   L o g o   C M S } , t r u e ) & # x A ;   )   & # x A ; ) "   f o r m a t E v a l u a t o r T y p e = " e x p r e s s i o n "   t e x t C a s e = " i g n o r e C a s e "   r e m o v e C o n t r o l = " f a l s e "   i g n o r e F o r m a t I f E m p t y = " f a l s e " >  
                         < p a r a m e t e r s >  
                             < p a r a m e t e r   i d = " 3 c 5 f d 0 e 9 - 4 7 b 9 - 4 e 8 4 - 8 a 5 6 - b 3 3 d 8 5 d b f 9 3 e "   n a m e = " U n i t   t y p e "   t y p e = " I p h e l i o n . O u t l i n e . C o r e . E n t i t i e s . U n i t T y p e ,   I p h e l i o n . O u t l i n e . C o r e ,   V e r s i o n = 1 . 8 . 1 . 1 1 ,   C u l t u r e = n e u t r a l ,   P u b l i c K e y T o k e n = n u l l "   o r d e r = " 1 "   k e y = " u n i t T y p e T y p e "   v a l u e = " C e n t i m e t e r s "   g r o u p = " S i z e "   g r o u p O r d e r = " - 1 "   i s G e n e r a t e d = " f a l s e " / >  
                             < p a r a m e t e r   i d = " e e 4 c 1 6 b 8 - c 0 3 2 - 4 d b 0 - b 7 b 5 - 0 c 1 3 3 e 9 6 5 7 8 5 "   n a m e = " Z   o r d e r "   t y p e = " I p h e l i o n . O u t l i n e . P o w e r P o i n t . R e n d e r e r s . Z O r d e r ,   I p h e l i o n . O u t l i n e . P o w e r P o i n t ,   V e r s i o n = 1 . 8 . 1 . 1 1 ,   C u l t u r e = n e u t r a l ,   P u b l i c K e y T o k e n = n u l l "   o r d e r = " 4 "   k e y = " z O r d e r "   v a l u e = " B r i n g T o F r o n t "   g r o u p = " P o s i t i o n "   g r o u p O r d e r = " - 1 "   i s G e n e r a t e d = " f a l s e " / >  
                             < p a r a m e t e r   i d = " 6 c 5 5 d b 7 4 - 7 7 2 5 - 4 b f 7 - 9 2 e c - d e 9 d 2 8 a 0 d 1 9 e "   n a m e = " C r o p   t y p e "   t y p e = " I p h e l i o n . O u t l i n e . P o w e r P o i n t . R e n d e r e r s . C r o p T y p e ,   I p h e l i o n . O u t l i n e . P o w e r P o i n t ,   V e r s i o n = 1 . 8 . 1 . 1 1 ,   C u l t u r e = n e u t r a l ,   P u b l i c K e y T o k e n = n u l l "   o r d e r = " 9 9 9 "   k e y = " c r o p T y p e "   v a l u e = " N o n e "   g r o u p O r d e r = " - 1 "   i s G e n e r a t e d = " f a l s e " / >  
                             < p a r a m e t e r   i d = " 6 6 7 0 5 1 e a - 4 b f 9 - 4 5 6 9 - b 0 5 5 - 1 4 5 e 4 e d d 1 9 0 3 "   n a m e = " D e l e t e   i f   e m p t y "   t y p e = " S y s t e m . B o o l e a n ,   m s c o r l i b ,   V e r s i o n = 4 . 0 . 0 . 0 ,   C u l t u r e = n e u t r a l ,   P u b l i c K e y T o k e n = b 7 7 a 5 c 5 6 1 9 3 4 e 0 8 9 "   o r d e r = " 9 9 9 "   k e y = " d e l e t e I f E m p t y "   v a l u e = " F a l s e "   g r o u p O r d e r = " - 1 "   i s G e n e r a t e d = " f a l s e " / >  
                             < p a r a m e t e r   i d = " 1 0 5 d 7 f 5 c - d 4 1 6 - 4 4 f 1 - 9 8 1 0 - e 0 0 0 5 4 4 9 2 5 1 5 "   n a m e = " F i e l d   i n d e x "   t y p e = " S y s t e m . I n t 3 2 ,   m s c o r l i b ,   V e r s i o n = 4 . 0 . 0 . 0 ,   C u l t u r e = n e u t r a l ,   P u b l i c K e y T o k e n = b 7 7 a 5 c 5 6 1 9 3 4 e 0 8 9 "   o r d e r = " 9 9 9 "   k e y = " i n d e x "   v a l u e = " "   g r o u p O r d e r = " - 1 "   i s G e n e r a t e d = " f a l s e " / >  
                             < p a r a m e t e r   i d = " 1 e 7 7 1 1 5 d - 2 b d 7 - 4 1 d e - a 7 0 4 - 7 e b 8 9 e 1 7 c 0 5 5 "   n a m e = " H e i g h t "   t y p e = " S y s t e m . S i n g l e ,   m s c o r l i b ,   V e r s i o n = 4 . 0 . 0 . 0 ,   C u l t u r e = n e u t r a l ,   P u b l i c K e y T o k e n = b 7 7 a 5 c 5 6 1 9 3 4 e 0 8 9 "   o r d e r = " 9 9 9 "   k e y = " h e i g h t "   v a l u e = " 2 . 8 3 "   g r o u p = " S i z e "   g r o u p O r d e r = " - 1 "   i s G e n e r a t e d = " t r u e " / >  
                             < p a r a m e t e r   i d = " f 8 7 b 7 2 8 5 - 7 f 3 2 - 4 e 0 f - b 2 6 2 - 7 7 5 0 f e f 3 3 a 9 1 "   n a m e = " L o c k   a s p e c t   r a t i o "   t y p e = " S y s t e m . B o o l e a n ,   m s c o r l i b ,   V e r s i o n = 4 . 0 . 0 . 0 ,   C u l t u r e = n e u t r a l ,   P u b l i c K e y T o k e n = b 7 7 a 5 c 5 6 1 9 3 4 e 0 8 9 "   o r d e r = " 9 9 9 "   k e y = " l o c k A s p e c t R a t i o "   v a l u e = " T r u e "   g r o u p O r d e r = " - 1 "   i s G e n e r a t e d = " f a l s e " / >  
                             < p a r a m e t e r   i d = " 3 a 9 8 2 3 e e - 9 3 5 e - 4 4 e 4 - 9 1 e c - f f b 6 8 8 5 6 7 4 4 5 "   n a m e = " R e t a i n   s h a p e   s e t t i n g s "   t y p e = " S y s t e m . B o o l e a n ,   m s c o r l i b ,   V e r s i o n = 4 . 0 . 0 . 0 ,   C u l t u r e = n e u t r a l ,   P u b l i c K e y T o k e n = b 7 7 a 5 c 5 6 1 9 3 4 e 0 8 9 "   o r d e r = " 9 9 9 "   k e y = " r e t a i n S h a p e S e t t i n g s "   v a l u e = " F a l s e "   g r o u p O r d e r = " - 1 "   i s G e n e r a t e d = " f a l s e " / >  
                             < p a r a m e t e r   i d = " 3 9 4 3 5 3 8 b - f f b 3 - 4 2 f 3 - b 0 f 2 - d 5 5 c 1 0 e f 4 d 2 c "   n a m e = " W i d t h "   t y p e = " S y s t e m . S i n g l e ,   m s c o r l i b ,   V e r s i o n = 4 . 0 . 0 . 0 ,   C u l t u r e = n e u t r a l ,   P u b l i c K e y T o k e n = b 7 7 a 5 c 5 6 1 9 3 4 e 0 8 9 "   o r d e r = " 9 9 9 "   k e y = " w i d t h "   v a l u e = " 3 0 . 4 8 "   g r o u p = " S i z e "   g r o u p O r d e r = " - 1 "   i s G e n e r a t e d = " t r u e " / >  
                         < / p a r a m e t e r s >  
                     < / c o n t e n t C o n t r o l >  
                     < c o n t e n t C o n t r o l   i d = " 6 c 0 9 6 2 f f - 0 5 0 5 - 4 5 9 d - b c 6 e - a 9 e 5 d d 8 e 1 e 2 9 "   n a m e = " I m a g e . I m a g e P a t h "   a s s e m b l y = " I p h e l i o n . O u t l i n e . P o w e r P o i n t . d l l "   t y p e = " I p h e l i o n . O u t l i n e . P o w e r P o i n t . R e n d e r e r s . I m a g e R e n d e r e r "   o r d e r = " 3 "   a c t i v e = " t r u e "   e n t i t y I d = " a 6 6 5 9 2 c 2 - 7 e 3 6 - 4 f c 2 - 8 8 5 4 - 2 e 1 3 9 3 9 b 4 3 1 4 "   f i e l d I d = " a 8 9 2 6 b a 1 - 7 2 1 c - 4 0 c 7 - b 5 1 2 - 8 6 f 2 f 6 e b 9 b 5 5 "   p a r e n t I d = " 0 0 0 0 0 0 0 0 - 0 0 0 0 - 0 0 0 0 - 0 0 0 0 - 0 0 0 0 0 0 0 0 0 0 0 0 "   l e v e l O r d e r = " 1 0 0 "   c o n t r o l T y p e = " p l a i n T e x t "   c o n t r o l E d i t T y p e = " i n l i n e "   e n c l o s i n g B o o k m a r k = " f a l s e "   f o r m a t E v a l u a t o r T y p e = " e x p r e s s i o n "   t e x t C a s e = " i g n o r e C a s e "   r e m o v e C o n t r o l = " f a l s e "   i g n o r e F o r m a t I f E m p t y = " f a l s e " >  
                         < p a r a m e t e r s >  
                             < p a r a m e t e r   i d = " 4 1 0 c 7 d 7 5 - 5 1 0 8 - 4 2 a a - b 2 a 9 - 5 8 1 6 2 7 3 5 b b 8 b "   n a m e = " U n i t   t y p e "   t y p e = " I p h e l i o n . O u t l i n e . C o r e . E n t i t i e s . U n i t T y p e ,   I p h e l i o n . O u t l i n e . C o r e ,   V e r s i o n = 1 . 8 . 1 . 1 1 ,   C u l t u r e = n e u t r a l ,   P u b l i c K e y T o k e n = n u l l "   o r d e r = " 1 "   k e y = " u n i t T y p e T y p e "   v a l u e = " C e n t i m e t e r s "   g r o u p = " S i z e "   g r o u p O r d e r = " - 1 "   i s G e n e r a t e d = " f a l s e " / >  
                             < p a r a m e t e r   i d = " 0 c 0 d e 7 b b - 0 c 7 6 - 4 9 e c - 8 6 9 b - 4 c 0 b d 4 0 4 c 5 5 4 "   n a m e = " Z   o r d e r "   t y p e = " I p h e l i o n . O u t l i n e . P o w e r P o i n t . R e n d e r e r s . Z O r d e r ,   I p h e l i o n . O u t l i n e . P o w e r P o i n t ,   V e r s i o n = 1 . 8 . 1 . 1 1 ,   C u l t u r e = n e u t r a l ,   P u b l i c K e y T o k e n = n u l l "   o r d e r = " 4 "   k e y = " z O r d e r "   v a l u e = " S e n d T o B a c k "   g r o u p = " P o s i t i o n "   g r o u p O r d e r = " - 1 "   i s G e n e r a t e d = " f a l s e " / >  
                             < p a r a m e t e r   i d = " c 9 3 3 4 1 7 5 - d 9 7 c - 4 f 8 2 - 8 9 e 3 - 3 3 d b 3 5 b 3 e d 9 b "   n a m e = " C r o p   t y p e "   t y p e = " I p h e l i o n . O u t l i n e . P o w e r P o i n t . R e n d e r e r s . C r o p T y p e ,   I p h e l i o n . O u t l i n e . P o w e r P o i n t ,   V e r s i o n = 1 . 8 . 1 . 1 1 ,   C u l t u r e = n e u t r a l ,   P u b l i c K e y T o k e n = n u l l "   o r d e r = " 9 9 9 "   k e y = " c r o p T y p e "   v a l u e = " 0 "   g r o u p O r d e r = " - 1 "   i s G e n e r a t e d = " f a l s e " / >  
                             < p a r a m e t e r   i d = " 0 b b 9 1 4 8 a - a 4 3 c - 4 5 9 f - b d f f - 5 1 f 0 4 3 d a c b 3 f "   n a m e = " D e l e t e   i f   e m p t y "   t y p e = " S y s t e m . B o o l e a n ,   m s c o r l i b ,   V e r s i o n = 4 . 0 . 0 . 0 ,   C u l t u r e = n e u t r a l ,   P u b l i c K e y T o k e n = b 7 7 a 5 c 5 6 1 9 3 4 e 0 8 9 "   o r d e r = " 9 9 9 "   k e y = " d e l e t e I f E m p t y "   v a l u e = " F a l s e "   g r o u p O r d e r = " - 1 "   i s G e n e r a t e d = " f a l s e " / >  
                             < p a r a m e t e r   i d = " 9 a f e 4 f 9 1 - 4 3 5 3 - 4 7 1 2 - 9 2 1 9 - a 2 9 9 f 7 f 0 a e 7 c "   n a m e = " F i e l d   i n d e x "   t y p e = " S y s t e m . I n t 3 2 ,   m s c o r l i b ,   V e r s i o n = 4 . 0 . 0 . 0 ,   C u l t u r e = n e u t r a l ,   P u b l i c K e y T o k e n = b 7 7 a 5 c 5 6 1 9 3 4 e 0 8 9 "   o r d e r = " 9 9 9 "   k e y = " i n d e x "   v a l u e = " "   g r o u p O r d e r = " - 1 "   i s G e n e r a t e d = " f a l s e " / >  
                             < p a r a m e t e r   i d = " a c 7 a b 9 6 e - c 6 7 f - 4 f d f - b a 5 9 - d a 3 d 8 e 7 6 1 d e 1 "   n a m e = " H e i g h t "   t y p e = " S y s t e m . S i n g l e ,   m s c o r l i b ,   V e r s i o n = 4 . 0 . 0 . 0 ,   C u l t u r e = n e u t r a l ,   P u b l i c K e y T o k e n = b 7 7 a 5 c 5 6 1 9 3 4 e 0 8 9 "   o r d e r = " 9 9 9 "   k e y = " h e i g h t "   v a l u e = " 1 9 . 0 5 "   g r o u p = " S i z e "   g r o u p O r d e r = " - 1 "   i s G e n e r a t e d = " t r u e " / >  
                             < p a r a m e t e r   i d = " 1 6 e 3 9 8 6 6 - 6 9 d a - 4 a 7 8 - 9 2 5 2 - e b 0 8 0 7 6 5 c c 8 9 "   n a m e = " L o c k   a s p e c t   r a t i o "   t y p e = " S y s t e m . B o o l e a n ,   m s c o r l i b ,   V e r s i o n = 4 . 0 . 0 . 0 ,   C u l t u r e = n e u t r a l ,   P u b l i c K e y T o k e n = b 7 7 a 5 c 5 6 1 9 3 4 e 0 8 9 "   o r d e r = " 9 9 9 "   k e y = " l o c k A s p e c t R a t i o "   v a l u e = " F a l s e "   g r o u p O r d e r = " - 1 "   i s G e n e r a t e d = " f a l s e " / >  
                             < p a r a m e t e r   i d = " 1 8 1 e 6 6 8 3 - 7 e d 6 - 4 5 6 8 - 9 4 0 6 - a d 3 d 3 c 7 5 6 0 c 9 "   n a m e = " R e t a i n   s h a p e   s e t t i n g s "   t y p e = " S y s t e m . B o o l e a n ,   m s c o r l i b ,   V e r s i o n = 4 . 0 . 0 . 0 ,   C u l t u r e = n e u t r a l ,   P u b l i c K e y T o k e n = b 7 7 a 5 c 5 6 1 9 3 4 e 0 8 9 "   o r d e r = " 9 9 9 "   k e y = " r e t a i n S h a p e S e t t i n g s "   v a l u e = " T r u e "   g r o u p O r d e r = " - 1 "   i s G e n e r a t e d = " f a l s e " / >  
                             < p a r a m e t e r   i d = " b 2 e 8 d 2 f 4 - b 6 a 2 - 4 6 5 f - 8 1 4 0 - 1 c 8 8 3 8 c f d 3 2 e "   n a m e = " W i d t h "   t y p e = " S y s t e m . S i n g l e ,   m s c o r l i b ,   V e r s i o n = 4 . 0 . 0 . 0 ,   C u l t u r e = n e u t r a l ,   P u b l i c K e y T o k e n = b 7 7 a 5 c 5 6 1 9 3 4 e 0 8 9 "   o r d e r = " 9 9 9 "   k e y = " w i d t h "   v a l u e = " 3 3 . 8 7 "   g r o u p = " S i z e "   g r o u p O r d e r = " - 1 "   i s G e n e r a t e d = " t r u e " / >  
                         < / p a r a m e t e r s >  
                     < / c o n t e n t C o n t r o l >  
                     < c o n t e n t C o n t r o l   i d = " 1 f 9 e d 4 6 b - c b a f - 4 e e 5 - a 8 4 1 - 9 a b d 7 e 0 7 2 5 2 c "   n a m e = " F o o t e r   T e x t . T e x t   ( T e m p l a t e ) "   a s s e m b l y = " I p h e l i o n . O u t l i n e . P o w e r P o i n t . d l l "   t y p e = " I p h e l i o n . O u t l i n e . P o w e r P o i n t . R e n d e r e r s . X m l F o r m a t t e d T e x t R e n d e r e r "   o r d e r = " 3 "   a c t i v e = " t r u e "   e n t i t y I d = " a d e 4 a 4 5 4 - e 7 d d - 4 5 b f - a 2 1 9 - 2 b 5 9 a b 9 f 2 4 1 4 "   f i e l d I d = " 9 0 b 0 3 9 7 8 - e 2 1 7 - 4 e 3 2 - a 4 f e - a 3 2 c b a 5 7 d 1 8 6 "   p a r e n t I d = " 0 0 0 0 0 0 0 0 - 0 0 0 0 - 0 0 0 0 - 0 0 0 0 - 0 0 0 0 0 0 0 0 0 0 0 0 "   l e v e l O r d e r = " 1 0 0 "   c o n t r o l T y p e = " p l a i n T e x t "   c o n t r o l E d i t T y p e = " i n l i n e "   e n c l o s i n g B o o k m a r k = " f a l s e "   f o r m a t = " I F N O T E M P T Y ( { F o o t e r   T e x t . T e x t } , & # x A ;   { F o o t e r   T e x t . T e x t }   & a m p ;   & q u o t ;   |   & q u o t ;   & a m p ;   { D a t e . D a t e } , & # x A ;   { D a t e . D a t e } & # x A ; ) "   f o r m a t E v a l u a t o r T y p e = " e x p r e s s i o n "   t e x t C a s e = " i g n o r e C a s e "   r e m o v e C o n t r o l = " f a l s e "   i g n o r e F o r m a t I f E m p t y = " f a l s e " >  
                         < p a r a m e t e r s >  
                             < p a r a m e t e r   i d = " 9 f b e e 0 5 5 - d 0 8 e - 4 d 1 6 - a d f 4 - 6 3 8 2 c 2 d 8 9 e 2 8 "   n a m e = " D e l e t e   i f   e m p t y "   t y p e = " S y s t e m . B o o l e a n ,   m s c o r l i b ,   V e r s i o n = 4 . 0 . 0 . 0 ,   C u l t u r e = n e u t r a l ,   P u b l i c K e y T o k e n = b 7 7 a 5 c 5 6 1 9 3 4 e 0 8 9 "   o r d e r = " 9 9 9 "   k e y = " d e l e t e I f E m p t y "   v a l u e = " F a l s e "   g r o u p O r d e r = " - 1 "   i s G e n e r a t e d = " f a l s e " / >  
                             < p a r a m e t e r   i d = " 6 f c 8 5 e 9 c - 3 4 d 0 - 4 8 3 d - a 8 5 8 - 8 6 6 0 0 1 6 b d 1 5 0 "   n a m e = " F i e l d   i n d e x "   t y p e = " S y s t e m . I n t 3 2 ,   m s c o r l i b ,   V e r s i o n = 4 . 0 . 0 . 0 ,   C u l t u r e = n e u t r a l ,   P u b l i c K e y T o k e n = b 7 7 a 5 c 5 6 1 9 3 4 e 0 8 9 "   o r d e r = " 9 9 9 "   k e y = " i n d e x "   v a l u e = " "   g r o u p O r d e r = " - 1 "   i s G e n e r a t e d = " f a l s e " / >  
                             < p a r a m e t e r   i d = " c d 1 2 e a f d - d 9 7 8 - 4 f 8 5 - b f 9 2 - 9 8 5 9 e e 6 6 b 5 9 a "   n a m e = " P a r e n t   f i e l d   i n d e x "   t y p e = " S y s t e m . I n t 3 2 ,   m s c o r l i b ,   V e r s i o n = 4 . 0 . 0 . 0 ,   C u l t u r e = n e u t r a l ,   P u b l i c K e y T o k e n = b 7 7 a 5 c 5 6 1 9 3 4 e 0 8 9 "   o r d e r = " 9 9 9 "   k e y = " p a r e n t I n d e x "   v a l u e = " "   g r o u p O r d e r = " - 1 "   i s G e n e r a t e d = " f a l s e " / >  
                         < / p a r a m e t e r s >  
                     < / c o n t e n t C o n t r o l >  
                     < c o n t e n t C o n t r o l   i d = " 6 b 8 8 6 c 5 3 - 1 6 3 d - 4 8 f 2 - a b c 7 - 1 d d 6 4 e 2 a c 9 5 e "   n a m e = " E n t i t y   N a m e   1 "   a s s e m b l y = " I p h e l i o n . O u t l i n e . P o w e r P o i n t . d l l "   t y p e = " I p h e l i o n . O u t l i n e . P o w e r P o i n t . R e n d e r e r s . T e x t R e n d e r e r "   o r d e r = " 3 "   a c t i v e = " t r u e "   e n t i t y I d = " 8 9 2 2 f c e c - 7 e d 9 - 4 3 8 2 - 9 a 6 4 - 4 1 4 e 8 0 4 c 5 d 2 d "   f i e l d I d = " f 5 8 d d c f 2 - c 6 0 e - 4 b 4 4 - a e a d - 9 d 3 a 3 d a 4 d 7 e c "   p a r e n t I d = " 0 0 0 0 0 0 0 0 - 0 0 0 0 - 0 0 0 0 - 0 0 0 0 - 0 0 0 0 0 0 0 0 0 0 0 0 "   l e v e l O r d e r = " 1 0 0 "   c o n t r o l T y p e = " p l a i n T e x t "   c o n t r o l E d i t T y p e = " i n l i n e "   e n c l o s i n g B o o k m a r k = " f a l s e "   f o r m a t E v a l u a t o r T y p e = " e x p r e s s i o n "   t e x t C a s e = " i g n o r e C a s e "   r e m o v e C o n t r o l = " f a l s e "   i g n o r e F o r m a t I f E m p t y = " f a l s e " >  
                         < p a r a m e t e r s >  
                             < p a r a m e t e r   i d = " 1 e 4 1 1 3 e 7 - f f 1 7 - 4 3 f 0 - a d e 7 - 8 2 e a f 2 c 7 5 1 b 0 "   n a m e = " D e l e t e   i f   e m p t y "   t y p e = " S y s t e m . B o o l e a n ,   m s c o r l i b ,   V e r s i o n = 4 . 0 . 0 . 0 ,   C u l t u r e = n e u t r a l ,   P u b l i c K e y T o k e n = b 7 7 a 5 c 5 6 1 9 3 4 e 0 8 9 "   o r d e r = " 9 9 9 "   k e y = " d e l e t e I f E m p t y "   v a l u e = " F a l s e "   g r o u p O r d e r = " - 1 "   i s G e n e r a t e d = " f a l s e " / >  
                             < p a r a m e t e r   i d = " 3 0 6 9 6 7 2 2 - 0 9 3 c - 4 1 a f - a 1 4 4 - f 1 4 5 b c 8 6 c a 1 b "   n a m e = " F i e l d   i n d e x "   t y p e = " S y s t e m . I n t 3 2 ,   m s c o r l i b ,   V e r s i o n = 4 . 0 . 0 . 0 ,   C u l t u r e = n e u t r a l ,   P u b l i c K e y T o k e n = b 7 7 a 5 c 5 6 1 9 3 4 e 0 8 9 "   o r d e r = " 9 9 9 "   k e y = " i n d e x "   v a l u e = " "   g r o u p O r d e r = " - 1 "   i s G e n e r a t e d = " f a l s e " / >  
                             < p a r a m e t e r   i d = " 8 c a f 0 8 f 7 - e 4 7 5 - 4 6 f a - b 4 7 7 - 2 4 c 5 0 2 7 5 b b 9 7 "   n a m e = " F o r m a t   X M L   c o n t e n t "   t y p e = " S y s t e m . B o o l e a n ,   m s c o r l i b ,   V e r s i o n = 4 . 0 . 0 . 0 ,   C u l t u r e = n e u t r a l ,   P u b l i c K e y T o k e n = b 7 7 a 5 c 5 6 1 9 3 4 e 0 8 9 "   o r d e r = " 9 9 9 "   k e y = " f o r m a t X m l C o n t e n t "   v a l u e = " F a l s e "   g r o u p O r d e r = " - 1 "   i s G e n e r a t e d = " f a l s e " / >  
                             < p a r a m e t e r   i d = " 9 c 0 6 8 b 7 8 - f 5 7 6 - 4 a 3 a - 9 c b d - b 9 c f 4 9 5 8 5 7 9 0 "   n a m e = " P a r a g r a p h   v a l u e s "   t y p e = " I p h e l i o n . O u t l i n e . M o d e l . E n t i t i e s . I n l i n e P a r a m e t e r E n t i t y C o l l e c t i o n ` 1 [ [ I p h e l i o n . O u t l i n e . P o w e r P o i n t . R e n d e r e r s . P a r a g r a p h V a l u e P a r a m e t e r E n t i t y ,   I p h e l i o n . O u t l i n e . P o w e r P o i n t ,   V e r s i o n = 1 . 8 . 1 . 1 1 ,   C u l t u r e = n e u t r a l ,   P u b l i c K e y T o k e n = n u l l ] ] ,   I p h e l i o n . O u t l i n e . M o d e l ,   V e r s i o n = 1 . 8 . 1 . 1 1 ,   C u l t u r e = n e u t r a l ,   P u b l i c K e y T o k e n = n u l l "   o r d e r = " 9 9 9 "   k e y = " p a r a g r a p h V a l u e s "   v a l u e = " "   g r o u p O r d e r = " - 1 "   i s G e n e r a t e d = " f a l s e " / >  
                             < p a r a m e t e r   i d = " b a 3 d 4 1 0 d - 8 5 b 5 - 4 2 f d - b 0 9 3 - 0 e 2 a 0 a 7 1 9 3 4 2 "   n a m e = " P a r e n t   f i e l d   i n d e x "   t y p e = " S y s t e m . I n t 3 2 ,   m s c o r l i b ,   V e r s i o n = 4 . 0 . 0 . 0 ,   C u l t u r e = n e u t r a l ,   P u b l i c K e y T o k e n = b 7 7 a 5 c 5 6 1 9 3 4 e 0 8 9 "   o r d e r = " 9 9 9 "   k e y = " p a r e n t I n d e x "   v a l u e = " "   g r o u p O r d e r = " - 1 "   i s G e n e r a t e d = " f a l s e " / >  
                         < / p a r a m e t e r s >  
                     < / c o n t e n t C o n t r o l >  
                 < / c o n t e n t C o n t r o l s >  
                 < q u e s t i o n s   x m l n s = " h t t p : / / i p h e l i o n . c o m / w o r d / o u t l i n e / " >  
                     < q u e s t i o n   i d = " a 6 6 5 9 2 c 2 - 7 e 3 6 - 4 f c 2 - 8 8 5 4 - 2 e 1 3 9 3 9 b 4 3 1 4 "   n a m e = " I m a g e "   a s s e m b l y = " I p h e l i o n . O u t l i n e . C o n t r o l s . d l l "   t y p e = " I p h e l i o n . O u t l i n e . C o n t r o l s . Q u e s t i o n C o n t r o l s . V i e w M o d e l s . I m a g e L i s t V i e w M o d e l "   o r d e r = " 0 "   a c t i v e = " t r u e "   g r o u p = " & l t ; D e f a u l t & g t ; "   r e s u l t T y p e = " s i n g l e "   d i s p l a y T y p e = " A l l "   p a g e C o l u m n S p a n = " c o l u m n S p a n 6 "   p a r e n t I d = " 0 0 0 0 0 0 0 0 - 0 0 0 0 - 0 0 0 0 - 0 0 0 0 - 0 0 0 0 0 0 0 0 0 0 0 0 " >  
                         < p a r a m e t e r s >  
                             < p a r a m e t e r   i d = " 8 3 0 2 5 b 9 c - 9 c 9 7 - 4 b 3 a - a c 7 4 - f f 3 c d 2 2 2 7 2 5 d "   n a m e = " A l l o w   u n s e l e c t   l a s t   i t e m "   t y p e = " S y s t e m . B o o l e a n ,   m s c o r l i b ,   V e r s i o n = 4 . 0 . 0 . 0 ,   C u l t u r e = n e u t r a l ,   P u b l i c K e y T o k e n = b 7 7 a 5 c 5 6 1 9 3 4 e 0 8 9 "   o r d e r = " 9 9 9 "   k e y = " u n s e l e c t L a s t "   v a l u e = " T r u e "   g r o u p O r d e r = " - 1 "   i s G e n e r a t e d = " f a l s e " / >  
                             < p a r a m e t e r   i d = " d 6 b 6 c 8 6 f - b 4 3 5 - 4 2 3 7 - 8 d 7 b - 1 6 7 7 8 9 4 3 c 2 e c "   n a m e = " D e f a u l t   z o o m "   t y p e = " S y s t e m . I n t 3 2 ,   m s c o r l i b ,   V e r s i o n = 4 . 0 . 0 . 0 ,   C u l t u r e = n e u t r a l ,   P u b l i c K e y T o k e n = b 7 7 a 5 c 5 6 1 9 3 4 e 0 8 9 "   o r d e r = " 9 9 9 "   k e y = " z o o m "   v a l u e = " "   g r o u p O r d e r = " - 1 "   i s G e n e r a t e d = " f a l s e " / >  
                             < p a r a m e t e r   i d = " 8 7 0 d 2 c 7 8 - 4 a 6 c - 4 7 4 7 - 8 9 4 d - 8 e f 7 0 4 1 a f 8 2 8 "   n a m e = " H e i g h t "   t y p e = " S y s t e m . I n t 3 2 ,   m s c o r l i b ,   V e r s i o n = 4 . 0 . 0 . 0 ,   C u l t u r e = n e u t r a l ,   P u b l i c K e y T o k e n = b 7 7 a 5 c 5 6 1 9 3 4 e 0 8 9 "   o r d e r = " 9 9 9 "   k e y = " h e i g h t "   v a l u e = " 3 8 0 "   g r o u p O r d e r = " - 1 "   i s G e n e r a t e d = " f a l s e " / >  
                             < p a r a m e t e r   i d = " a 7 2 5 8 5 9 2 - 3 6 d c - 4 1 5 2 - a d f f - 5 5 9 5 a a 5 0 2 2 a 9 "   n a m e = " H i d e   f i l e   e x t e n s i o n "   t y p e = " S y s t e m . B o o l e a n ,   m s c o r l i b ,   V e r s i o n = 4 . 0 . 0 . 0 ,   C u l t u r e = n e u t r a l ,   P u b l i c K e y T o k e n = b 7 7 a 5 c 5 6 1 9 3 4 e 0 8 9 "   o r d e r = " 9 9 9 "   k e y = " h i d e F i l e E x t "   v a l u e = " F a l s e "   g r o u p O r d e r = " - 1 "   i s G e n e r a t e d = " f a l s e " / >  
                             < p a r a m e t e r   i d = " 2 9 f 6 1 4 b d - 0 6 d d - 4 e 1 f - 9 e 6 8 - 4 7 6 d 4 e 7 3 7 7 e f "   n a m e = " I m a g e s   f o l d e r "   t y p e = " S y s t e m . S t r i n g ,   m s c o r l i b ,   V e r s i o n = 4 . 0 . 0 . 0 ,   C u l t u r e = n e u t r a l ,   P u b l i c K e y T o k e n = b 7 7 a 5 c 5 6 1 9 3 4 e 0 8 9 "   o r d e r = " 9 9 9 "   k e y = " i m a g e s F o l d e r "   v a l u e = " & l t ; ? x m l   v e r s i o n = & q u o t ; 1 . 0 & q u o t ;   e n c o d i n g = & q u o t ; u t f - 1 6 & q u o t ; ? & g t ; & # x A ; & l t ; f o r m a t S t r i n g   x m l n s : x s d = & q u o t ; h t t p : / / w w w . w 3 . o r g / 2 0 0 1 / X M L S c h e m a & q u o t ;   x m l n s : x s i = & q u o t ; h t t p : / / w w w . w 3 . o r g / 2 0 0 1 / X M L S c h e m a - i n s t a n c e & q u o t ; & g t ; & # x A ;     & l t ; t y p e & g t ; e x p r e s s i o n & l t ; / t y p e & g t ; & # x A ;     & l t ; t e x t & g t ; { L a b e l s . F i l e   P a t h s - R e s o u r c e s   F o l d e r } & a m p ; a m p ; { L a b e l s . F i l e   P a t h s - C o v e r   I m a g e s   P P T } & a m p ; a m p ; & q u o t ; \ 1 6 _ 9 & q u o t ; & l t ; / t e x t & g t ; & # x A ; & l t ; / f o r m a t S t r i n g & g t ; "   a r g u m e n t = " F o r m a t S t r i n g "   g r o u p O r d e r = " - 1 "   i s G e n e r a t e d = " f a l s e " / >  
                             < p a r a m e t e r   i d = " 9 a a d 2 9 0 8 - 1 0 c 7 - 4 6 c 7 - 8 f 8 f - a f 5 4 9 7 2 9 2 9 1 1 "   n a m e = " M a x   s e l e c t i o n s "   t y p e = " S y s t e m . I n t 3 2 ,   m s c o r l i b ,   V e r s i o n = 4 . 0 . 0 . 0 ,   C u l t u r e = n e u t r a l ,   P u b l i c K e y T o k e n = b 7 7 a 5 c 5 6 1 9 3 4 e 0 8 9 "   o r d e r = " 9 9 9 "   k e y = " m a x S e l e c t e d "   v a l u e = " 1 "   g r o u p O r d e r = " - 1 "   i s G e n e r a t e d = " f a l s e " / >  
                             < p a r a m e t e r   i d = " 4 c e 5 d 4 6 1 - 3 9 5 3 - 4 d 5 e - 9 8 a 4 - a 6 1 9 e a 3 5 4 e 5 3 "   n a m e = " M i n   s e l e c t i o n s "   t y p e = " S y s t e m . I n t 3 2 ,   m s c o r l i b ,   V e r s i o n = 4 . 0 . 0 . 0 ,   C u l t u r e = n e u t r a l ,   P u b l i c K e y T o k e n = b 7 7 a 5 c 5 6 1 9 3 4 e 0 8 9 "   o r d e r = " 9 9 9 "   k e y = " m i n S e l e c t e d "   v a l u e = " 1 "   g r o u p O r d e r = " - 1 "   i s G e n e r a t e d = " f a l s e " / >  
                             < p a r a m e t e r   i d = " c c 7 b 8 9 e 3 - 5 c b e - 4 e f 8 - b 3 d 7 - e 6 a 4 9 4 f 8 3 2 c b "   n a m e = " U s e r   p r o m p t "   t y p e = " S y s t e m . S t r i n g ,   m s c o r l i b ,   V e r s i o n = 4 . 0 . 0 . 0 ,   C u l t u r e = n e u t r a l ,   P u b l i c K e y T o k e n = b 7 7 a 5 c 5 6 1 9 3 4 e 0 8 9 "   o r d e r = " 9 9 9 "   k e y = " p r o m p t "   v a l u e = " & l t ; ? x m l   v e r s i o n = & q u o t ; 1 . 0 & q u o t ;   e n c o d i n g = & q u o t ; u t f - 1 6 & q u o t ; ? & g t ; & # x A ; & l t ; u i L o c a l i z e d S t r i n g   x m l n s : x s d = & q u o t ; h t t p : / / w w w . w 3 . o r g / 2 0 0 1 / X M L S c h e m a & q u o t ;   x m l n s : x s i = & q u o t ; h t t p : / / w w w . w 3 . o r g / 2 0 0 1 / X M L S c h e m a - i n s t a n c e & q u o t ; & g t ; & # x A ;     & l t ; t y p e & g t ; f i x e d & l t ; / t y p e & g t ; & # x A ;     & l t ; t e x t   / & g t ; & # x A ; & l t ; / u i L o c a l i z e d S t r i n g & g t ; "   a r g u m e n t = " U I L o c a l i z e d S t r i n g "   g r o u p O r d e r = " - 1 "   i s G e n e r a t e d = " f a l s e " / >  
                         < / p a r a m e t e r s >  
                     < / q u e s t i o n >  
                     < q u e s t i o n   i d = " 7 9 d d a 6 9 f - 6 b 2 6 - 4 5 2 8 - 9 8 9 d - 6 7 7 7 8 e 7 6 5 1 e a "   n a m e = " T i t l e "   a s s e m b l y = " I p h e l i o n . O u t l i n e . C o n t r o l s . d l l "   t y p e = " I p h e l i o n . O u t l i n e . C o n t r o l s . Q u e s t i o n C o n t r o l s . V i e w M o d e l s . T e x t B o x V i e w M o d e l "   o r d e r = " 1 "   a c t i v e = " t r u e "   g r o u p = " & l t ; D e f a u l t & g t ; "   r e s u l t T y p e = " s i n g l e "   d i s p l a y T y p e = " A l l "   p a g e C o l u m n S p a n = " c o l u m n S p a n 6 "   p a r e n t I d = " 0 0 0 0 0 0 0 0 - 0 0 0 0 - 0 0 0 0 - 0 0 0 0 - 0 0 0 0 0 0 0 0 0 0 0 0 " >  
                         < p a r a m e t e r s >  
                             < p a r a m e t e r   i d = " 3 2 f 9 2 b 3 d - b 3 1 2 - 4 c 5 1 - a d 1 a - 3 9 8 f 7 a 1 d 0 e c 5 "   n a m e = " A l l o w   r e t u r n "   t y p e = " S y s t e m . B o o l e a n ,   m s c o r l i b ,   V e r s i o n = 4 . 0 . 0 . 0 ,   C u l t u r e = n e u t r a l ,   P u b l i c K e y T o k e n = b 7 7 a 5 c 5 6 1 9 3 4 e 0 8 9 "   o r d e r = " 9 9 9 "   k e y = " m u l t i l i n e "   v a l u e = " F a l s e "   g r o u p O r d e r = " - 1 "   i s G e n e r a t e d = " f a l s e " / >  
                             < p a r a m e t e r   i d = " 3 5 2 c 9 1 e e - 4 c 3 8 - 4 1 b 2 - a b 3 b - b b 4 9 9 b b 5 c 3 5 5 "   n a m e = " H e i g h t "   t y p e = " S y s t e m . I n t 3 2 ,   m s c o r l i b ,   V e r s i o n = 4 . 0 . 0 . 0 ,   C u l t u r e = n e u t r a l ,   P u b l i c K e y T o k e n = b 7 7 a 5 c 5 6 1 9 3 4 e 0 8 9 "   o r d e r = " 9 9 9 "   k e y = " h e i g h t "   v a l u e = " "   g r o u p O r d e r = " - 1 "   i s G e n e r a t e d = " f a l s e " / >  
                             < p a r a m e t e r   i d = " 1 e 0 9 c a 2 9 - 9 2 e 1 - 4 4 b 5 - 9 7 1 4 - 5 7 3 4 6 f c 9 3 a 2 f "   n a m e = " M a x   l e n g t h "   t y p e = " S y s t e m . N u l l a b l e ` 1 [ [ S y s t e m . I n t 3 2 ,   m s c o r l i b ,   V e r s i o n = 4 . 0 . 0 . 0 ,   C u l t u r e = n e u t r a l ,   P u b l i c K e y T o k e n = b 7 7 a 5 c 5 6 1 9 3 4 e 0 8 9 ] ] ,   m s c o r l i b ,   V e r s i o n = 4 . 0 . 0 . 0 ,   C u l t u r e = n e u t r a l ,   P u b l i c K e y T o k e n = b 7 7 a 5 c 5 6 1 9 3 4 e 0 8 9 "   o r d e r = " 9 9 9 "   k e y = " m a x L e n g t h "   v a l u e = " "   g r o u p O r d e r = " - 1 "   i s G e n e r a t e d = " f a l s e " / >  
                             < p a r a m e t e r   i d = " e f 7 7 5 d f 8 - 0 f f 5 - 4 4 5 a - a 8 8 9 - a 9 e f 0 8 f 0 9 0 a e "   n a m e = " R e m e m b e r   l a s t   v a l u e "   t y p e = " S y s t e m . B o o l e a n ,   m s c o r l i b ,   V e r s i o n = 4 . 0 . 0 . 0 ,   C u l t u r e = n e u t r a l ,   P u b l i c K e y T o k e n = b 7 7 a 5 c 5 6 1 9 3 4 e 0 8 9 "   o r d e r = " 9 9 9 "   k e y = " r e m e m b e r L a s t V a l u e "   v a l u e = " F a l s e "   g r o u p O r d e r = " - 1 "   i s G e n e r a t e d = " f a l s e " / >  
                             < p a r a m e t e r   i d = " 2 f 4 9 c 4 0 b - b 2 6 d - 4 d 9 a - 9 f e b - b 9 2 7 3 6 d 6 4 8 6 0 "   n a m e = " R e q u i r e d   f i e l d "   t y p e = " S y s t e m . B o o l e a n ,   m s c o r l i b ,   V e r s i o n = 4 . 0 . 0 . 0 ,   C u l t u r e = n e u t r a l ,   P u b l i c K e y T o k e n = b 7 7 a 5 c 5 6 1 9 3 4 e 0 8 9 "   o r d e r = " 9 9 9 "   k e y = " r e q u i r e d "   v a l u e = " F a l s e "   g r o u p O r d e r = " - 1 "   i s G e n e r a t e d = " f a l s e " / >  
                             < p a r a m e t e r   i d = " 2 7 e a 5 8 2 2 - 7 3 6 8 - 4 1 6 8 - 9 7 8 2 - 6 0 5 9 7 0 b 8 9 1 a b "   n a m e = " S e p a r a t e   l i n e s "   t y p e = " S y s t e m . B o o l e a n ,   m s c o r l i b ,   V e r s i o n = 4 . 0 . 0 . 0 ,   C u l t u r e = n e u t r a l ,   P u b l i c K e y T o k e n = b 7 7 a 5 c 5 6 1 9 3 4 e 0 8 9 "   o r d e r = " 9 9 9 "   k e y = " s p l i t L i n e s "   v a l u e = " F a l s e "   g r o u p O r d e r = " - 1 "   i s G e n e r a t e d = " f a l s e " / >  
                             < p a r a m e t e r   i d = " 5 e 5 6 1 4 d 5 - c b e 4 - 4 3 5 a - 8 8 1 3 - 4 4 d 6 6 e d 9 1 6 c 0 "   n a m e = " U s e r   p r o m p t "   t y p e = " S y s t e m . S t r i n g ,   m s c o r l i b ,   V e r s i o n = 4 . 0 . 0 . 0 ,   C u l t u r e = n e u t r a l ,   P u b l i c K e y T o k e n = b 7 7 a 5 c 5 6 1 9 3 4 e 0 8 9 "   o r d e r = " 9 9 9 "   k e y = " p r o m p t "   v a l u e = " & l t ; ? x m l   v e r s i o n = & q u o t ; 1 . 0 & q u o t ;   e n c o d i n g = & q u o t ; u t f - 1 6 & q u o t ; ? & g t ; & # x A ; & l t ; u i L o c a l i z e d S t r i n g   x m l n s : x s i = & q u o t ; h t t p : / / w w w . w 3 . o r g / 2 0 0 1 / X M L S c h e m a - i n s t a n c e & q u o t ;   x m l n s : x s d = & q u o t ; h t t p : / / w w w . w 3 . o r g / 2 0 0 1 / X M L S c h e m a & q u o t ; & g t ; & # x A ;     & l t ; t y p e & g t ; l a b e l & l t ; / t y p e & g t ; & # x A ;     & l t ; t e x t & g t ; W i z a r d   C o m m o n - T i t l e & l t ; / t e x t & g t ; & # x A ; & l t ; / u i L o c a l i z e d S t r i n g & g t ; "   a r g u m e n t = " U I L o c a l i z e d S t r i n g "   g r o u p O r d e r = " - 1 "   i s G e n e r a t e d = " f a l s e " / >  
                             < p a r a m e t e r   i d = " e a 1 6 e 4 5 8 - a 4 3 c - 4 f e 4 - b e e 4 - c 3 6 7 8 4 a b 6 8 1 3 "   n a m e = " W i d t h   t y p e "   t y p e = " I p h e l i o n . O u t l i n e . M o d e l . I n t e r f a c e s . Q u e s t i o n C o n t r o l L a y o u t ,   I p h e l i o n . O u t l i n e . M o d e l ,   V e r s i o n = 1 . 8 . 1 . 1 1 ,   C u l t u r e = n e u t r a l ,   P u b l i c K e y T o k e n = n u l l "   o r d e r = " 9 9 9 "   k e y = " l a y o u t "   v a l u e = " F u l l "   g r o u p O r d e r = " - 1 "   i s G e n e r a t e d = " f a l s e " / >  
                             < p a r a m e t e r   i d = " a 9 f 8 e c 3 6 - 2 7 2 b - 4 c a 1 - 8 5 c 2 - d 1 d 4 f 6 f 5 1 1 7 3 "   n a m e = " W r a p   t e x t "   t y p e = " S y s t e m . B o o l e a n ,   m s c o r l i b ,   V e r s i o n = 4 . 0 . 0 . 0 ,   C u l t u r e = n e u t r a l ,   P u b l i c K e y T o k e n = b 7 7 a 5 c 5 6 1 9 3 4 e 0 8 9 "   o r d e r = " 9 9 9 "   k e y = " w r a p T e x t "   v a l u e = " T r u e "   g r o u p O r d e r = " - 1 "   i s G e n e r a t e d = " f a l s e " / >  
                         < / p a r a m e t e r s >  
                     < / q u e s t i o n >  
                     < q u e s t i o n   i d = " 7 5 5 a 6 f 0 a - 3 2 1 9 - 4 3 5 d - 8 6 c 6 - 6 b 0 1 e c 6 a 8 0 8 e "   n a m e = " S u b t i t l e "   a s s e m b l y = " I p h e l i o n . O u t l i n e . C o n t r o l s . d l l "   t y p e = " I p h e l i o n . O u t l i n e . C o n t r o l s . Q u e s t i o n C o n t r o l s . V i e w M o d e l s . T e x t B o x V i e w M o d e l "   o r d e r = " 2 "   a c t i v e = " t r u e "   g r o u p = " & l t ; D e f a u l t & g t ; "   r e s u l t T y p e = " s i n g l e "   d i s p l a y T y p e = " A l l "   p a g e C o l u m n S p a n = " c o l u m n S p a n 6 "   p a r e n t I d = " 0 0 0 0 0 0 0 0 - 0 0 0 0 - 0 0 0 0 - 0 0 0 0 - 0 0 0 0 0 0 0 0 0 0 0 0 " >  
                         < p a r a m e t e r s >  
                             < p a r a m e t e r   i d = " 7 8 0 d c 8 9 a - d 3 e 2 - 4 6 a 8 - a 0 a 0 - 1 a 8 9 4 4 2 c 7 2 8 3 "   n a m e = " A l l o w   r e t u r n "   t y p e = " S y s t e m . B o o l e a n ,   m s c o r l i b ,   V e r s i o n = 4 . 0 . 0 . 0 ,   C u l t u r e = n e u t r a l ,   P u b l i c K e y T o k e n = b 7 7 a 5 c 5 6 1 9 3 4 e 0 8 9 "   o r d e r = " 9 9 9 "   k e y = " m u l t i l i n e "   v a l u e = " F a l s e "   g r o u p O r d e r = " - 1 "   i s G e n e r a t e d = " f a l s e " / >  
                             < p a r a m e t e r   i d = " 0 f 6 6 8 3 1 4 - c b 1 2 - 4 3 f 5 - 8 6 8 b - d 7 6 1 4 d 2 b 4 0 a e "   n a m e = " H e i g h t "   t y p e = " S y s t e m . I n t 3 2 ,   m s c o r l i b ,   V e r s i o n = 4 . 0 . 0 . 0 ,   C u l t u r e = n e u t r a l ,   P u b l i c K e y T o k e n = b 7 7 a 5 c 5 6 1 9 3 4 e 0 8 9 "   o r d e r = " 9 9 9 "   k e y = " h e i g h t "   v a l u e = " "   g r o u p O r d e r = " - 1 "   i s G e n e r a t e d = " f a l s e " / >  
                             < p a r a m e t e r   i d = " e a d a 4 4 d a - b 0 1 1 - 4 d 9 d - a 8 6 5 - d b a d 9 4 4 1 a 0 f a "   n a m e = " M a x   l e n g t h "   t y p e = " S y s t e m . N u l l a b l e ` 1 [ [ S y s t e m . I n t 3 2 ,   m s c o r l i b ,   V e r s i o n = 4 . 0 . 0 . 0 ,   C u l t u r e = n e u t r a l ,   P u b l i c K e y T o k e n = b 7 7 a 5 c 5 6 1 9 3 4 e 0 8 9 ] ] ,   m s c o r l i b ,   V e r s i o n = 4 . 0 . 0 . 0 ,   C u l t u r e = n e u t r a l ,   P u b l i c K e y T o k e n = b 7 7 a 5 c 5 6 1 9 3 4 e 0 8 9 "   o r d e r = " 9 9 9 "   k e y = " m a x L e n g t h "   v a l u e = " "   g r o u p O r d e r = " - 1 "   i s G e n e r a t e d = " f a l s e " / >  
                             < p a r a m e t e r   i d = " c a e 9 7 e 1 f - 3 3 d 2 - 4 d b 2 - b 0 2 9 - 4 c 0 4 2 1 4 8 6 a 4 e "   n a m e = " R e m e m b e r   l a s t   v a l u e "   t y p e = " S y s t e m . B o o l e a n ,   m s c o r l i b ,   V e r s i o n = 4 . 0 . 0 . 0 ,   C u l t u r e = n e u t r a l ,   P u b l i c K e y T o k e n = b 7 7 a 5 c 5 6 1 9 3 4 e 0 8 9 "   o r d e r = " 9 9 9 "   k e y = " r e m e m b e r L a s t V a l u e "   v a l u e = " F a l s e "   g r o u p O r d e r = " - 1 "   i s G e n e r a t e d = " f a l s e " / >  
                             < p a r a m e t e r   i d = " 0 a 9 b f f 3 3 - 7 d 3 c - 4 1 e 1 - 8 e 1 7 - a 5 4 4 6 5 f f 0 f 6 9 "   n a m e = " R e q u i r e d   f i e l d "   t y p e = " S y s t e m . B o o l e a n ,   m s c o r l i b ,   V e r s i o n = 4 . 0 . 0 . 0 ,   C u l t u r e = n e u t r a l ,   P u b l i c K e y T o k e n = b 7 7 a 5 c 5 6 1 9 3 4 e 0 8 9 "   o r d e r = " 9 9 9 "   k e y = " r e q u i r e d "   v a l u e = " F a l s e "   g r o u p O r d e r = " - 1 "   i s G e n e r a t e d = " f a l s e " / >  
                             < p a r a m e t e r   i d = " b 4 1 a d 2 c 2 - 8 6 b a - 4 7 0 9 - 8 1 5 2 - 9 1 b 5 1 3 f 9 3 5 8 e "   n a m e = " S e p a r a t e   l i n e s "   t y p e = " S y s t e m . B o o l e a n ,   m s c o r l i b ,   V e r s i o n = 4 . 0 . 0 . 0 ,   C u l t u r e = n e u t r a l ,   P u b l i c K e y T o k e n = b 7 7 a 5 c 5 6 1 9 3 4 e 0 8 9 "   o r d e r = " 9 9 9 "   k e y = " s p l i t L i n e s "   v a l u e = " F a l s e "   g r o u p O r d e r = " - 1 "   i s G e n e r a t e d = " f a l s e " / >  
                             < p a r a m e t e r   i d = " e 7 e 6 e 5 6 3 - 4 3 e 2 - 4 0 c 7 - 9 0 9 1 - e 4 5 0 4 c 6 3 a f 4 9 "   n a m e = " U s e r   p r o m p t "   t y p e = " S y s t e m . S t r i n g ,   m s c o r l i b ,   V e r s i o n = 4 . 0 . 0 . 0 ,   C u l t u r e = n e u t r a l ,   P u b l i c K e y T o k e n = b 7 7 a 5 c 5 6 1 9 3 4 e 0 8 9 "   o r d e r = " 9 9 9 "   k e y = " p r o m p t "   v a l u e = " & l t ; ? x m l   v e r s i o n = & q u o t ; 1 . 0 & q u o t ;   e n c o d i n g = & q u o t ; u t f - 1 6 & q u o t ; ? & g t ; & # x A ; & l t ; u i L o c a l i z e d S t r i n g   x m l n s : x s i = & q u o t ; h t t p : / / w w w . w 3 . o r g / 2 0 0 1 / X M L S c h e m a - i n s t a n c e & q u o t ;   x m l n s : x s d = & q u o t ; h t t p : / / w w w . w 3 . o r g / 2 0 0 1 / X M L S c h e m a & q u o t ; & g t ; & # x A ;     & l t ; t y p e & g t ; l a b e l & l t ; / t y p e & g t ; & # x A ;     & l t ; t e x t & g t ; W i z a r d   C o m m o n - S u b t i t l e & l t ; / t e x t & g t ; & # x A ; & l t ; / u i L o c a l i z e d S t r i n g & g t ; "   a r g u m e n t = " U I L o c a l i z e d S t r i n g "   g r o u p O r d e r = " - 1 "   i s G e n e r a t e d = " f a l s e " / >  
                             < p a r a m e t e r   i d = " d 6 8 6 9 7 e 8 - b b 6 f - 4 2 1 5 - b 2 f 0 - c 6 4 9 d 2 6 b 2 4 f 6 "   n a m e = " W i d t h   t y p e "   t y p e = " I p h e l i o n . O u t l i n e . M o d e l . I n t e r f a c e s . Q u e s t i o n C o n t r o l L a y o u t ,   I p h e l i o n . O u t l i n e . M o d e l ,   V e r s i o n = 1 . 8 . 1 . 1 1 ,   C u l t u r e = n e u t r a l ,   P u b l i c K e y T o k e n = n u l l "   o r d e r = " 9 9 9 "   k e y = " l a y o u t "   v a l u e = " F u l l "   g r o u p O r d e r = " - 1 "   i s G e n e r a t e d = " f a l s e " / >  
                             < p a r a m e t e r   i d = " d 4 6 1 e 8 3 6 - 9 c 4 9 - 4 8 3 6 - 9 a 7 2 - 8 4 e 6 3 2 1 7 3 4 5 8 "   n a m e = " W r a p   t e x t "   t y p e = " S y s t e m . B o o l e a n ,   m s c o r l i b ,   V e r s i o n = 4 . 0 . 0 . 0 ,   C u l t u r e = n e u t r a l ,   P u b l i c K e y T o k e n = b 7 7 a 5 c 5 6 1 9 3 4 e 0 8 9 "   o r d e r = " 9 9 9 "   k e y = " w r a p T e x t "   v a l u e = " T r u e "   g r o u p O r d e r = " - 1 "   i s G e n e r a t e d = " f a l s e " / >  
                         < / p a r a m e t e r s >  
                     < / q u e s t i o n >  
                     < q u e s t i o n   i d = " 1 a 3 b 6 7 e 9 - e 8 0 1 - 4 2 2 2 - 8 3 2 2 - 8 4 c 0 b 6 0 c 3 f 6 5 "   n a m e = " L o g o   L i g h t   o r   D a r k "   a s s e m b l y = " I p h e l i o n . O u t l i n e . C o n t r o l s . d l l "   t y p e = " I p h e l i o n . O u t l i n e . C o n t r o l s . Q u e s t i o n C o n t r o l s . V i e w M o d e l s . S e l e c t i o n L i s t V i e w M o d e l "   o r d e r = " 3 "   a c t i v e = " t r u e "   g r o u p = " & l t ; D e f a u l t & g t ; "   r e s u l t T y p e = " s i n g l e "   d i s p l a y T y p e = " A l l "   p a g e C o l u m n S p a n = " c o l u m n S p a n 6 "   p a r e n t I d = " 0 0 0 0 0 0 0 0 - 0 0 0 0 - 0 0 0 0 - 0 0 0 0 - 0 0 0 0 0 0 0 0 0 0 0 0 " >  
                         < p a r a m e t e r s >  
                             < p a r a m e t e r   i d = " 3 4 4 e 8 2 4 5 - 7 e 4 c - 4 1 2 d - b 5 e e - 6 3 d 0 d e 3 3 4 d 0 5 "   n a m e = " I t e m s   l i s t "   t y p e = " I p h e l i o n . O u t l i n e . M o d e l . E n t i t i e s . I n l i n e P a r a m e t e r E n t i t y C o l l e c t i o n ` 1 [ [ I p h e l i o n . O u t l i n e . M o d e l . E n t i t i e s . L o c a l i z e d K e y V a l u e P a r a m e t e r E n t i t y ,   I p h e l i o n . O u t l i n e . M o d e l ,   V e r s i o n = 1 . 8 . 1 . 1 1 ,   C u l t u r e = n e u t r a l ,   P u b l i c K e y T o k e n = n u l l ] ] ,   I p h e l i o n . O u t l i n e . M o d e l ,   V e r s i o n = 1 . 8 . 1 . 1 1 ,   C u l t u r e = n e u t r a l ,   P u b l i c K e y T o k e n = n u l l "   o r d e r = " 9 9 9 "   k e y = " i t e m L i s t "   v a l u e = " & l t ; ? x m l   v e r s i o n = & q u o t ; 1 . 0 & q u o t ;   e n c o d i n g = & q u o t ; u t f - 1 6 & q u o t ; ? & g t ; & # x A ; & l t ; X m l P a r a m e t e r   x m l n s : x s i = & q u o t ; h t t p : / / w w w . w 3 . o r g / 2 0 0 1 / X M L S c h e m a - i n s t a n c e & q u o t ;   x m l n s : x s d = & q u o t ; h t t p : / / w w w . w 3 . o r g / 2 0 0 1 / X M L S c h e m a & q u o t ; & g t ; & # x A ;     & l t ; p a r a m e t e r E n t i t i e s & g t ; & # x A ;         & l t ; p a r a m e t e r E n t i t y   x s i : t y p e = & q u o t ; L o c a l i z e d K e y V a l u e P a r a m e t e r E n t i t y & q u o t ;   k e y = & q u o t ; & a m p ; l t ; ? x m l   v e r s i o n = & a m p ; q u o t ; 1 . 0 & a m p ; q u o t ;   e n c o d i n g = & a m p ; q u o t ; u t f - 1 6 & a m p ; q u o t ; ? & a m p ; g t ; & a m p ; # x D ; & a m p ; # x A ; & a m p ; l t ; l o c a l i z e d S t r i n g   x m l n s : x s i = & a m p ; q u o t ; h t t p : / / w w w . w 3 . o r g / 2 0 0 1 / X M L S c h e m a - i n s t a n c e & a m p ; q u o t ;   x m l n s : x s d = & a m p ; q u o t ; h t t p : / / w w w . w 3 . o r g / 2 0 0 1 / X M L S c h e m a & a m p ; q u o t ; & a m p ; g t ; & a m p ; # x D ; & a m p ; # x A ;     & a m p ; l t ; t y p e & a m p ; g t ; l a b e l & a m p ; l t ; / t y p e & a m p ; g t ; & a m p ; # x D ; & a m p ; # x A ;     & a m p ; l t ; t e x t & a m p ; g t ; L i g h t & a m p ; l t ; / t e x t & a m p ; g t ; & a m p ; # x D ; & a m p ; # x A ; & a m p ; l t ; / l o c a l i z e d S t r i n g & a m p ; g t ; & q u o t ;   v a l u e = & q u o t ; & a m p ; l t ; ? x m l   v e r s i o n = & a m p ; q u o t ; 1 . 0 & a m p ; q u o t ;   e n c o d i n g = & a m p ; q u o t ; u t f - 1 6 & a m p ; q u o t ; ? & a m p ; g t ; & a m p ; # x D ; & a m p ; # x A ; & a m p ; l t ; l o c a l i z e d S t r i n g   x m l n s : x s i = & a m p ; q u o t ; h t t p : / / w w w . w 3 . o r g / 2 0 0 1 / X M L S c h e m a - i n s t a n c e & a m p ; q u o t ;   x m l n s : x s d = & a m p ; q u o t ; h t t p : / / w w w . w 3 . o r g / 2 0 0 1 / X M L S c h e m a & a m p ; q u o t ; & a m p ; g t ; & a m p ; # x D ; & a m p ; # x A ;     & a m p ; l t ; t y p e & a m p ; g t ; l a b e l & a m p ; l t ; / t y p e & a m p ; g t ; & a m p ; # x D ; & a m p ; # x A ;     & a m p ; l t ; t e x t & a m p ; g t ; L i g h t & a m p ; l t ; / t e x t & a m p ; g t ; & a m p ; # x D ; & a m p ; # x A ; & a m p ; l t ; / l o c a l i z e d S t r i n g & a m p ; g t ; & q u o t ;   i s S e l e c t e d = & q u o t ; t r u e & q u o t ;   i n v e r t F i e l d V a l u e = & q u o t ; f a l s e & q u o t ;   / & g t ; & # x A ;         & l t ; p a r a m e t e r E n t i t y   x s i : t y p e = & q u o t ; L o c a l i z e d K e y V a l u e P a r a m e t e r E n t i t y & q u o t ;   k e y = & q u o t ; & a m p ; l t ; ? x m l   v e r s i o n = & a m p ; q u o t ; 1 . 0 & a m p ; q u o t ;   e n c o d i n g = & a m p ; q u o t ; u t f - 1 6 & a m p ; q u o t ; ? & a m p ; g t ; & a m p ; # x D ; & a m p ; # x A ; & a m p ; l t ; l o c a l i z e d S t r i n g   x m l n s : x s i = & a m p ; q u o t ; h t t p : / / w w w . w 3 . o r g / 2 0 0 1 / X M L S c h e m a - i n s t a n c e & a m p ; q u o t ;   x m l n s : x s d = & a m p ; q u o t ; h t t p : / / w w w . w 3 . o r g / 2 0 0 1 / X M L S c h e m a & a m p ; q u o t ; & a m p ; g t ; & a m p ; # x D ; & a m p ; # x A ;     & a m p ; l t ; t y p e & a m p ; g t ; l a b e l & a m p ; l t ; / t y p e & a m p ; g t ; & a m p ; # x D ; & a m p ; # x A ;     & a m p ; l t ; t e x t & a m p ; g t ; D a r k & a m p ; l t ; / t e x t & a m p ; g t ; & a m p ; # x D ; & a m p ; # x A ; & a m p ; l t ; / l o c a l i z e d S t r i n g & a m p ; g t ; & q u o t ;   v a l u e = & q u o t ; & a m p ; l t ; ? x m l   v e r s i o n = & a m p ; q u o t ; 1 . 0 & a m p ; q u o t ;   e n c o d i n g = & a m p ; q u o t ; u t f - 1 6 & a m p ; q u o t ; ? & a m p ; g t ; & a m p ; # x D ; & a m p ; # x A ; & a m p ; l t ; l o c a l i z e d S t r i n g   x m l n s : x s i = & a m p ; q u o t ; h t t p : / / w w w . w 3 . o r g / 2 0 0 1 / X M L S c h e m a - i n s t a n c e & a m p ; q u o t ;   x m l n s : x s d = & a m p ; q u o t ; h t t p : / / w w w . w 3 . o r g / 2 0 0 1 / X M L S c h e m a & a m p ; q u o t ; & a m p ; g t ; & a m p ; # x D ; & a m p ; # x A ;     & a m p ; l t ; t y p e & a m p ; g t ; l a b e l & a m p ; l t ; / t y p e & a m p ; g t ; & a m p ; # x D ; & a m p ; # x A ;     & a m p ; l t ; t e x t & a m p ; g t ; D a r k & a m p ; l t ; / t e x t & a m p ; g t ; & a m p ; # x D ; & a m p ; # x A ; & a m p ; l t ; / l o c a l i z e d S t r i n g & a m p ; g t ; & q u o t ;   i s S e l e c t e d = & q u o t ; f a l s e & q u o t ;   i n v e r t F i e l d V a l u e = & q u o t ; f a l s e & q u o t ;   / & g t ; & # x A ;     & l t ; / p a r a m e t e r E n t i t i e s & g t ; & # x A ; & l t ; / X m l P a r a m e t e r & g t ; "   g r o u p O r d e r = " - 1 "   i s G e n e r a t e d = " f a l s e " / >  
                             < p a r a m e t e r   i d = " 5 c c 3 1 6 d 1 - 9 9 f d - 4 f b e - 8 a 4 3 - d 5 8 6 a 2 0 c 3 c d e "   n a m e = " M a x   s e l e c t i o n s "   t y p e = " S y s t e m . I n t 3 2 ,   m s c o r l i b ,   V e r s i o n = 4 . 0 . 0 . 0 ,   C u l t u r e = n e u t r a l ,   P u b l i c K e y T o k e n = b 7 7 a 5 c 5 6 1 9 3 4 e 0 8 9 "   o r d e r = " 9 9 9 "   k e y = " m a x S e l e c t e d "   v a l u e = " 0 "   g r o u p O r d e r = " - 1 "   i s G e n e r a t e d = " f a l s e " / >  
                             < p a r a m e t e r   i d = " 1 0 4 9 1 4 1 8 - d 6 7 7 - 4 7 9 7 - 9 f 2 c - 7 3 2 7 0 8 9 f 9 8 7 1 "   n a m e = " M i n   s e l e c t i o n s "   t y p e = " S y s t e m . I n t 3 2 ,   m s c o r l i b ,   V e r s i o n = 4 . 0 . 0 . 0 ,   C u l t u r e = n e u t r a l ,   P u b l i c K e y T o k e n = b 7 7 a 5 c 5 6 1 9 3 4 e 0 8 9 "   o r d e r = " 9 9 9 "   k e y = " m i n S e l e c t e d "   v a l u e = " 0 "   g r o u p O r d e r = " - 1 "   i s G e n e r a t e d = " f a l s e " / >  
                             < p a r a m e t e r   i d = " b 9 c 7 8 8 6 c - 3 f b 7 - 4 5 c 0 - 9 b 6 b - a b 4 7 b 1 c 3 5 2 2 0 "   n a m e = " N u m b e r   o f   c o l u m n s "   t y p e = " I p h e l i o n . O u t l i n e . C o n t r o l s . Q u e s t i o n C o n t r o l s . V i e w M o d e l s . Q u e s t i o n C o l u m n s ,   I p h e l i o n . O u t l i n e . C o n t r o l s ,   V e r s i o n = 1 . 8 . 1 . 1 1 ,   C u l t u r e = n e u t r a l ,   P u b l i c K e y T o k e n = n u l l "   o r d e r = " 9 9 9 "   k e y = " n u m b e r O f C o l u m n s "   v a l u e = " T w o C o l u m n "   g r o u p O r d e r = " - 1 "   i s G e n e r a t e d = " f a l s e " / >  
                             < p a r a m e t e r   i d = " e 6 a 7 0 e 4 c - 5 8 d 7 - 4 c 2 1 - a 3 9 f - 7 8 8 b 8 c f e 8 6 9 b "   n a m e = " R e m e m b e r   l a s t   v a l u e s "   t y p e = " S y s t e m . B o o l e a n ,   m s c o r l i b ,   V e r s i o n = 4 . 0 . 0 . 0 ,   C u l t u r e = n e u t r a l ,   P u b l i c K e y T o k e n = b 7 7 a 5 c 5 6 1 9 3 4 e 0 8 9 "   o r d e r = " 9 9 9 "   k e y = " r e m e m b e r L a s t V a l u e "   v a l u e = " F a l s e "   g r o u p O r d e r = " - 1 "   i s G e n e r a t e d = " f a l s e " / >  
                             < p a r a m e t e r   i d = " 5 6 f c 1 d 7 d - e 2 2 6 - 4 e 1 9 - a 0 e f - 9 1 e 2 3 0 2 6 9 c 7 2 "   n a m e = " S e l e c t i o n   m o d e "   t y p e = " I p h e l i o n . O u t l i n e . C o n t r o l s . Q u e s t i o n C o n t r o l s . V i e w M o d e l s . Q u e s t i o n S e l e c t i o n M o d e ,   I p h e l i o n . O u t l i n e . C o n t r o l s ,   V e r s i o n = 1 . 8 . 1 . 1 1 ,   C u l t u r e = n e u t r a l ,   P u b l i c K e y T o k e n = n u l l "   o r d e r = " 9 9 9 "   k e y = " s e l e c t i o n M o d e "   v a l u e = " S i n g l e "   g r o u p O r d e r = " - 1 "   i s G e n e r a t e d = " f a l s e " / >  
                             < p a r a m e t e r   i d = " 1 e 7 d 7 5 6 e - f 1 b a - 4 d 9 e - 9 8 a 6 - d 3 0 7 8 9 6 f b 9 2 5 "   n a m e = " U s e r   p r o m p t "   t y p e = " S y s t e m . S t r i n g ,   m s c o r l i b ,   V e r s i o n = 4 . 0 . 0 . 0 ,   C u l t u r e = n e u t r a l ,   P u b l i c K e y T o k e n = b 7 7 a 5 c 5 6 1 9 3 4 e 0 8 9 "   o r d e r = " 9 9 9 "   k e y = " p r o m p t "   v a l u e = " & l t ; ? x m l   v e r s i o n = & q u o t ; 1 . 0 & q u o t ;   e n c o d i n g = & q u o t ; u t f - 1 6 & q u o t ; ? & g t ; & # x A ; & l t ; u i L o c a l i z e d S t r i n g   x m l n s : x s i = & q u o t ; h t t p : / / w w w . w 3 . o r g / 2 0 0 1 / X M L S c h e m a - i n s t a n c e & q u o t ;   x m l n s : x s d = & q u o t ; h t t p : / / w w w . w 3 . o r g / 2 0 0 1 / X M L S c h e m a & q u o t ; & g t ; & # x A ;     & l t ; t y p e & g t ; l a b e l & l t ; / t y p e & g t ; & # x A ;     & l t ; t e x t & g t ; W i z a r d   C o m m o n - L o g o   D a r k   o r   L i g h t & l t ; / t e x t & g t ; & # x A ; & l t ; / u i L o c a l i z e d S t r i n g & g t ; "   a r g u m e n t = " U I L o c a l i z e d S t r i n g "   g r o u p O r d e r = " - 1 "   i s G e n e r a t e d = " f a l s e " / >  
                             < p a r a m e t e r   i d = " d 7 2 c f 9 6 6 - 5 8 4 6 - 4 3 e 7 - 8 8 6 0 - 4 6 8 8 c 4 7 a 2 2 d 6 "   n a m e = " W i d t h   t y p e "   t y p e = " I p h e l i o n . O u t l i n e . M o d e l . I n t e r f a c e s . Q u e s t i o n C o n t r o l L a y o u t ,   I p h e l i o n . O u t l i n e . M o d e l ,   V e r s i o n = 1 . 8 . 1 . 1 1 ,   C u l t u r e = n e u t r a l ,   P u b l i c K e y T o k e n = n u l l "   o r d e r = " 9 9 9 "   k e y = " l a y o u t "   v a l u e = " H a l f "   g r o u p O r d e r = " - 1 "   i s G e n e r a t e d = " f a l s e " / >  
                         < / p a r a m e t e r s >  
                     < / q u e s t i o n >  
                     < q u e s t i o n   i d = " 1 0 9 1 2 b 9 1 - a 1 2 1 - 4 5 7 1 - a d 8 0 - 1 8 2 0 b 8 8 6 5 7 b 6 "   n a m e = " C o v e r   T e x t   L i g h t   o r   D a r k "   a s s e m b l y = " I p h e l i o n . O u t l i n e . C o n t r o l s . d l l "   t y p e = " I p h e l i o n . O u t l i n e . C o n t r o l s . Q u e s t i o n C o n t r o l s . V i e w M o d e l s . S e l e c t i o n L i s t V i e w M o d e l "   o r d e r = " 4 "   a c t i v e = " t r u e "   g r o u p = " & l t ; D e f a u l t & g t ; "   r e s u l t T y p e = " s i n g l e "   d i s p l a y T y p e = " A l l "   p a g e C o l u m n S p a n = " c o l u m n S p a n 6 "   p a r e n t I d = " 0 0 0 0 0 0 0 0 - 0 0 0 0 - 0 0 0 0 - 0 0 0 0 - 0 0 0 0 0 0 0 0 0 0 0 0 " >  
                         < p a r a m e t e r s >  
                             < p a r a m e t e r   i d = " f 3 1 0 d 0 c 4 - 1 3 5 5 - 4 a 9 c - a 7 0 a - f 2 5 b 0 d 1 a 1 3 a e "   n a m e = " I t e m s   l i s t "   t y p e = " I p h e l i o n . O u t l i n e . M o d e l . E n t i t i e s . I n l i n e P a r a m e t e r E n t i t y C o l l e c t i o n ` 1 [ [ I p h e l i o n . O u t l i n e . M o d e l . E n t i t i e s . L o c a l i z e d K e y V a l u e P a r a m e t e r E n t i t y ,   I p h e l i o n . O u t l i n e . M o d e l ,   V e r s i o n = 1 . 8 . 1 . 1 1 ,   C u l t u r e = n e u t r a l ,   P u b l i c K e y T o k e n = n u l l ] ] ,   I p h e l i o n . O u t l i n e . M o d e l ,   V e r s i o n = 1 . 8 . 1 . 1 1 ,   C u l t u r e = n e u t r a l ,   P u b l i c K e y T o k e n = n u l l "   o r d e r = " 9 9 9 "   k e y = " i t e m L i s t "   v a l u e = " & l t ; ? x m l   v e r s i o n = & q u o t ; 1 . 0 & q u o t ;   e n c o d i n g = & q u o t ; u t f - 1 6 & q u o t ; ? & g t ; & # x A ; & l t ; X m l P a r a m e t e r   x m l n s : x s i = & q u o t ; h t t p : / / w w w . w 3 . o r g / 2 0 0 1 / X M L S c h e m a - i n s t a n c e & q u o t ;   x m l n s : x s d = & q u o t ; h t t p : / / w w w . w 3 . o r g / 2 0 0 1 / X M L S c h e m a & q u o t ; & g t ; & # x A ;     & l t ; p a r a m e t e r E n t i t i e s & g t ; & # x A ;         & l t ; p a r a m e t e r E n t i t y   x s i : t y p e = & q u o t ; L o c a l i z e d K e y V a l u e P a r a m e t e r E n t i t y & q u o t ;   k e y = & q u o t ; & a m p ; l t ; ? x m l   v e r s i o n = & a m p ; q u o t ; 1 . 0 & a m p ; q u o t ;   e n c o d i n g = & a m p ; q u o t ; u t f - 1 6 & a m p ; q u o t ; ? & a m p ; g t ; & a m p ; # x D ; & a m p ; # x A ; & a m p ; l t ; l o c a l i z e d S t r i n g   x m l n s : x s i = & a m p ; q u o t ; h t t p : / / w w w . w 3 . o r g / 2 0 0 1 / X M L S c h e m a - i n s t a n c e & a m p ; q u o t ;   x m l n s : x s d = & a m p ; q u o t ; h t t p : / / w w w . w 3 . o r g / 2 0 0 1 / X M L S c h e m a & a m p ; q u o t ; & a m p ; g t ; & a m p ; # x D ; & a m p ; # x A ;     & a m p ; l t ; t y p e & a m p ; g t ; l a b e l & a m p ; l t ; / t y p e & a m p ; g t ; & a m p ; # x D ; & a m p ; # x A ;     & a m p ; l t ; t e x t & a m p ; g t ; L i g h t & a m p ; l t ; / t e x t & a m p ; g t ; & a m p ; # x D ; & a m p ; # x A ; & a m p ; l t ; / l o c a l i z e d S t r i n g & a m p ; g t ; & q u o t ;   v a l u e = & q u o t ; & a m p ; l t ; ? x m l   v e r s i o n = & a m p ; q u o t ; 1 . 0 & a m p ; q u o t ;   e n c o d i n g = & a m p ; q u o t ; u t f - 1 6 & a m p ; q u o t ; ? & a m p ; g t ; & a m p ; # x D ; & a m p ; # x A ; & a m p ; l t ; l o c a l i z e d S t r i n g   x m l n s : x s i = & a m p ; q u o t ; h t t p : / / w w w . w 3 . o r g / 2 0 0 1 / X M L S c h e m a - i n s t a n c e & a m p ; q u o t ;   x m l n s : x s d = & a m p ; q u o t ; h t t p : / / w w w . w 3 . o r g / 2 0 0 1 / X M L S c h e m a & a m p ; q u o t ; & a m p ; g t ; & a m p ; # x D ; & a m p ; # x A ;     & a m p ; l t ; t y p e & a m p ; g t ; l a b e l & a m p ; l t ; / t y p e & a m p ; g t ; & a m p ; # x D ; & a m p ; # x A ;     & a m p ; l t ; t e x t & a m p ; g t ; L i g h t & a m p ; l t ; / t e x t & a m p ; g t ; & a m p ; # x D ; & a m p ; # x A ; & a m p ; l t ; / l o c a l i z e d S t r i n g & a m p ; g t ; & q u o t ;   i s S e l e c t e d = & q u o t ; t r u e & q u o t ;   i n v e r t F i e l d V a l u e = & q u o t ; f a l s e & q u o t ;   / & g t ; & # x A ;         & l t ; p a r a m e t e r E n t i t y   x s i : t y p e = & q u o t ; L o c a l i z e d K e y V a l u e P a r a m e t e r E n t i t y & q u o t ;   k e y = & q u o t ; & a m p ; l t ; ? x m l   v e r s i o n = & a m p ; q u o t ; 1 . 0 & a m p ; q u o t ;   e n c o d i n g = & a m p ; q u o t ; u t f - 1 6 & a m p ; q u o t ; ? & a m p ; g t ; & a m p ; # x D ; & a m p ; # x A ; & a m p ; l t ; l o c a l i z e d S t r i n g   x m l n s : x s i = & a m p ; q u o t ; h t t p : / / w w w . w 3 . o r g / 2 0 0 1 / X M L S c h e m a - i n s t a n c e & a m p ; q u o t ;   x m l n s : x s d = & a m p ; q u o t ; h t t p : / / w w w . w 3 . o r g / 2 0 0 1 / X M L S c h e m a & a m p ; q u o t ; & a m p ; g t ; & a m p ; # x D ; & a m p ; # x A ;     & a m p ; l t ; t y p e & a m p ; g t ; l a b e l & a m p ; l t ; / t y p e & a m p ; g t ; & a m p ; # x D ; & a m p ; # x A ;     & a m p ; l t ; t e x t & a m p ; g t ; D a r k & a m p ; l t ; / t e x t & a m p ; g t ; & a m p ; # x D ; & a m p ; # x A ; & a m p ; l t ; / l o c a l i z e d S t r i n g & a m p ; g t ; & q u o t ;   v a l u e = & q u o t ; & a m p ; l t ; ? x m l   v e r s i o n = & a m p ; q u o t ; 1 . 0 & a m p ; q u o t ;   e n c o d i n g = & a m p ; q u o t ; u t f - 1 6 & a m p ; q u o t ; ? & a m p ; g t ; & a m p ; # x D ; & a m p ; # x A ; & a m p ; l t ; l o c a l i z e d S t r i n g   x m l n s : x s i = & a m p ; q u o t ; h t t p : / / w w w . w 3 . o r g / 2 0 0 1 / X M L S c h e m a - i n s t a n c e & a m p ; q u o t ;   x m l n s : x s d = & a m p ; q u o t ; h t t p : / / w w w . w 3 . o r g / 2 0 0 1 / X M L S c h e m a & a m p ; q u o t ; & a m p ; g t ; & a m p ; # x D ; & a m p ; # x A ;     & a m p ; l t ; t y p e & a m p ; g t ; l a b e l & a m p ; l t ; / t y p e & a m p ; g t ; & a m p ; # x D ; & a m p ; # x A ;     & a m p ; l t ; t e x t & a m p ; g t ; D a r k & a m p ; l t ; / t e x t & a m p ; g t ; & a m p ; # x D ; & a m p ; # x A ; & a m p ; l t ; / l o c a l i z e d S t r i n g & a m p ; g t ; & q u o t ;   i s S e l e c t e d = & q u o t ; f a l s e & q u o t ;   i n v e r t F i e l d V a l u e = & q u o t ; f a l s e & q u o t ;   / & g t ; & # x A ;     & l t ; / p a r a m e t e r E n t i t i e s & g t ; & # x A ; & l t ; / X m l P a r a m e t e r & g t ; "   g r o u p O r d e r = " - 1 "   i s G e n e r a t e d = " f a l s e " / >  
                             < p a r a m e t e r   i d = " 8 2 c c 1 0 f 5 - e 7 8 7 - 4 c 7 1 - 9 e 5 0 - 4 3 8 5 1 3 d 0 4 4 1 d "   n a m e = " M a x   s e l e c t i o n s "   t y p e = " S y s t e m . I n t 3 2 ,   m s c o r l i b ,   V e r s i o n = 4 . 0 . 0 . 0 ,   C u l t u r e = n e u t r a l ,   P u b l i c K e y T o k e n = b 7 7 a 5 c 5 6 1 9 3 4 e 0 8 9 "   o r d e r = " 9 9 9 "   k e y = " m a x S e l e c t e d "   v a l u e = " 0 "   g r o u p O r d e r = " - 1 "   i s G e n e r a t e d = " f a l s e " / >  
                             < p a r a m e t e r   i d = " 2 0 e a 2 9 2 9 - 1 9 5 c - 4 b 2 b - 9 4 d e - 5 9 8 a 1 9 1 7 a b 3 d "   n a m e = " M i n   s e l e c t i o n s "   t y p e = " S y s t e m . I n t 3 2 ,   m s c o r l i b ,   V e r s i o n = 4 . 0 . 0 . 0 ,   C u l t u r e = n e u t r a l ,   P u b l i c K e y T o k e n = b 7 7 a 5 c 5 6 1 9 3 4 e 0 8 9 "   o r d e r = " 9 9 9 "   k e y = " m i n S e l e c t e d "   v a l u e = " 0 "   g r o u p O r d e r = " - 1 "   i s G e n e r a t e d = " f a l s e " / >  
                             < p a r a m e t e r   i d = " 8 f d e 2 b 0 6 - f 8 2 a - 4 a d 2 - b c e b - a b 1 9 c b 5 a 6 4 b 6 "   n a m e = " N u m b e r   o f   c o l u m n s "   t y p e = " I p h e l i o n . O u t l i n e . C o n t r o l s . Q u e s t i o n C o n t r o l s . V i e w M o d e l s . Q u e s t i o n C o l u m n s ,   I p h e l i o n . O u t l i n e . C o n t r o l s ,   V e r s i o n = 1 . 8 . 1 . 1 1 ,   C u l t u r e = n e u t r a l ,   P u b l i c K e y T o k e n = n u l l "   o r d e r = " 9 9 9 "   k e y = " n u m b e r O f C o l u m n s "   v a l u e = " T w o C o l u m n "   g r o u p O r d e r = " - 1 "   i s G e n e r a t e d = " f a l s e " / >  
                             < p a r a m e t e r   i d = " b 9 8 2 9 3 9 2 - f 9 3 7 - 4 e b b - a 2 f f - 4 7 e d f c 8 b b c 0 b "   n a m e = " R e m e m b e r   l a s t   v a l u e s "   t y p e = " S y s t e m . B o o l e a n ,   m s c o r l i b ,   V e r s i o n = 4 . 0 . 0 . 0 ,   C u l t u r e = n e u t r a l ,   P u b l i c K e y T o k e n = b 7 7 a 5 c 5 6 1 9 3 4 e 0 8 9 "   o r d e r = " 9 9 9 "   k e y = " r e m e m b e r L a s t V a l u e "   v a l u e = " F a l s e "   g r o u p O r d e r = " - 1 "   i s G e n e r a t e d = " f a l s e " / >  
                             < p a r a m e t e r   i d = " c 4 7 b f a b b - b f f c - 4 6 c c - 9 3 8 2 - 6 5 4 5 0 d 7 d a 2 5 3 "   n a m e = " S e l e c t i o n   m o d e "   t y p e = " I p h e l i o n . O u t l i n e . C o n t r o l s . Q u e s t i o n C o n t r o l s . V i e w M o d e l s . Q u e s t i o n S e l e c t i o n M o d e ,   I p h e l i o n . O u t l i n e . C o n t r o l s ,   V e r s i o n = 1 . 8 . 1 . 1 1 ,   C u l t u r e = n e u t r a l ,   P u b l i c K e y T o k e n = n u l l "   o r d e r = " 9 9 9 "   k e y = " s e l e c t i o n M o d e "   v a l u e = " S i n g l e "   g r o u p O r d e r = " - 1 "   i s G e n e r a t e d = " f a l s e " / >  
                             < p a r a m e t e r   i d = " 3 3 1 3 4 8 4 6 - d b 1 f - 4 c 6 c - 8 b 3 1 - 3 f 0 b a f 9 c a 0 6 c "   n a m e = " U s e r   p r o m p t "   t y p e = " S y s t e m . S t r i n g ,   m s c o r l i b ,   V e r s i o n = 4 . 0 . 0 . 0 ,   C u l t u r e = n e u t r a l ,   P u b l i c K e y T o k e n = b 7 7 a 5 c 5 6 1 9 3 4 e 0 8 9 "   o r d e r = " 9 9 9 "   k e y = " p r o m p t "   v a l u e = " & l t ; ? x m l   v e r s i o n = & q u o t ; 1 . 0 & q u o t ;   e n c o d i n g = & q u o t ; u t f - 1 6 & q u o t ; ? & g t ; & # x A ; & l t ; u i L o c a l i z e d S t r i n g   x m l n s : x s i = & q u o t ; h t t p : / / w w w . w 3 . o r g / 2 0 0 1 / X M L S c h e m a - i n s t a n c e & q u o t ;   x m l n s : x s d = & q u o t ; h t t p : / / w w w . w 3 . o r g / 2 0 0 1 / X M L S c h e m a & q u o t ; & g t ; & # x A ;     & l t ; t y p e & g t ; l a b e l & l t ; / t y p e & g t ; & # x A ;     & l t ; t e x t & g t ; W i z a r d   C o m m o n - C o v e r   T e x t & l t ; / t e x t & g t ; & # x A ; & l t ; / u i L o c a l i z e d S t r i n g & g t ; "   a r g u m e n t = " U I L o c a l i z e d S t r i n g "   g r o u p O r d e r = " - 1 "   i s G e n e r a t e d = " f a l s e " / >  
                             < p a r a m e t e r   i d = " 6 e c c 6 0 8 2 - 4 9 4 a - 4 6 8 f - b 4 d e - a 1 1 3 f 1 3 8 e b 2 5 "   n a m e = " W i d t h   t y p e "   t y p e = " I p h e l i o n . O u t l i n e . M o d e l . I n t e r f a c e s . Q u e s t i o n C o n t r o l L a y o u t ,   I p h e l i o n . O u t l i n e . M o d e l ,   V e r s i o n = 1 . 8 . 1 . 1 1 ,   C u l t u r e = n e u t r a l ,   P u b l i c K e y T o k e n = n u l l "   o r d e r = " 9 9 9 "   k e y = " l a y o u t "   v a l u e = " H a l f "   g r o u p O r d e r = " - 1 "   i s G e n e r a t e d = " f a l s e " / >  
                         < / p a r a m e t e r s >  
                     < / q u e s t i o n >  
                     < q u e s t i o n   i d = " 4 6 1 f a 5 a 4 - 5 d 1 2 - 4 4 7 c - a 8 4 9 - 3 c f d 1 8 2 d 0 c 4 8 "   n a m e = " O v e r r i d e   l o g o "   a s s e m b l y = " I p h e l i o n . O u t l i n e . C o n t r o l s . d l l "   t y p e = " I p h e l i o n . O u t l i n e . C o n t r o l s . Q u e s t i o n C o n t r o l s . V i e w M o d e l s . C h e c k B o x V i e w M o d e l "   o r d e r = " 5 "   a c t i v e = " t r u e "   g r o u p = " & l t ; D e f a u l t & g t ; "   r e s u l t T y p e = " s i n g l e "   d i s p l a y T y p e = " A l l "   p a g e C o l u m n S p a n = " c o l u m n S p a n 6 "   p a r e n t I d = " 0 0 0 0 0 0 0 0 - 0 0 0 0 - 0 0 0 0 - 0 0 0 0 - 0 0 0 0 0 0 0 0 0 0 0 0 " >  
                         < p a r a m e t e r s >  
                             < p a r a m e t e r   i d = " 1 c 6 8 8 8 0 2 - f a 1 a - 4 e 0 f - 8 a 7 b - f 5 a b a 0 f 8 d b d 1 "   n a m e = " D i s p l a y   c o n t e n t   v a l u e "   t y p e = " S y s t e m . B o o l e a n ,   m s c o r l i b ,   V e r s i o n = 4 . 0 . 0 . 0 ,   C u l t u r e = n e u t r a l ,   P u b l i c K e y T o k e n = b 7 7 a 5 c 5 6 1 9 3 4 e 0 8 9 "   o r d e r = " 9 9 9 "   k e y = " d i s p l a y C o n t e n t "   v a l u e = " F a l s e "   g r o u p O r d e r = " - 1 "   i s G e n e r a t e d = " f a l s e " / >  
                             < p a r a m e t e r   i d = " c 7 e 2 2 1 2 2 - c f f 0 - 4 4 2 2 - b d f 3 - 9 f c a 3 a e 7 1 6 5 f "   n a m e = " D o c u m e n t   t e x t   ( c h e c k e d ) "   t y p e = " S y s t e m . S t r i n g ,   m s c o r l i b ,   V e r s i o n = 4 . 0 . 0 . 0 ,   C u l t u r e = n e u t r a l ,   P u b l i c K e y T o k e n = b 7 7 a 5 c 5 6 1 9 3 4 e 0 8 9 "   o r d e r = " 9 9 9 "   k e y = " d o c u m e n t T e x t "   v a l u e = " & l t ; ? x m l   v e r s i o n = & q u o t ; 1 . 0 & q u o t ;   e n c o d i n g = & q u o t ; u t f - 1 6 & q u o t ; ? & g t ; & # x A ; & l t ; l o c a l i z e d S t r i n g   x m l n s : x s i = & q u o t ; h t t p : / / w w w . w 3 . o r g / 2 0 0 1 / X M L S c h e m a - i n s t a n c e & q u o t ;   x m l n s : x s d = & q u o t ; h t t p : / / w w w . w 3 . o r g / 2 0 0 1 / X M L S c h e m a & q u o t ; & g t ; & # x A ;     & l t ; t y p e & g t ; f i x e d & l t ; / t y p e & g t ; & # x A ;     & l t ; t e x t   / & g t ; & # x A ; & l t ; / l o c a l i z e d S t r i n g & g t ; "   a r g u m e n t = " E x p r e s s i o n L o c a l i z e d S t r i n g "   g r o u p O r d e r = " - 1 "   i s G e n e r a t e d = " f a l s e " / >  
                             < p a r a m e t e r   i d = " d b 1 2 c f b b - 2 7 7 4 - 4 2 b e - 9 2 2 1 - 9 8 9 5 d a b a 5 b 9 d "   n a m e = " D o c u m e n t   t e x t   ( u n c h e c k e d ) "   t y p e = " S y s t e m . S t r i n g ,   m s c o r l i b ,   V e r s i o n = 4 . 0 . 0 . 0 ,   C u l t u r e = n e u t r a l ,   P u b l i c K e y T o k e n = b 7 7 a 5 c 5 6 1 9 3 4 e 0 8 9 "   o r d e r = " 9 9 9 "   k e y = " d o c u m e n t T e x t U n c h e c k e d "   v a l u e = " & l t ; ? x m l   v e r s i o n = & q u o t ; 1 . 0 & q u o t ;   e n c o d i n g = & q u o t ; u t f - 1 6 & q u o t ; ? & g t ; & # x A ; & l t ; l o c a l i z e d S t r i n g   x m l n s : x s i = & q u o t ; h t t p : / / w w w . w 3 . o r g / 2 0 0 1 / X M L S c h e m a - i n s t a n c e & q u o t ;   x m l n s : x s d = & q u o t ; h t t p : / / w w w . w 3 . o r g / 2 0 0 1 / X M L S c h e m a & q u o t ; & g t ; & # x A ;     & l t ; t y p e & g t ; f i x e d & l t ; / t y p e & g t ; & # x A ;     & l t ; t e x t   / & g t ; & # x A ; & l t ; / l o c a l i z e d S t r i n g & g t ; "   a r g u m e n t = " E x p r e s s i o n L o c a l i z e d S t r i n g "   g r o u p O r d e r = " - 1 "   i s G e n e r a t e d = " f a l s e " / >  
                             < p a r a m e t e r   i d = " 1 c 7 7 d d 5 a - 3 c c 3 - 4 e 6 4 - 8 d 3 d - 2 7 a 5 8 0 a 3 b 3 e 6 "   n a m e = " R e m e m b e r   l a s t   v a l u e s "   t y p e = " S y s t e m . B o o l e a n ,   m s c o r l i b ,   V e r s i o n = 4 . 0 . 0 . 0 ,   C u l t u r e = n e u t r a l ,   P u b l i c K e y T o k e n = b 7 7 a 5 c 5 6 1 9 3 4 e 0 8 9 "   o r d e r = " 9 9 9 "   k e y = " r e m e m b e r L a s t V a l u e "   v a l u e = " F a l s e "   g r o u p O r d e r = " - 1 "   i s G e n e r a t e d = " f a l s e " / >  
                             < p a r a m e t e r   i d = " 3 9 6 f c 8 9 2 - 1 a 2 8 - 4 3 a a - a 6 a 3 - 9 b 1 9 f d 5 c 6 c c d "   n a m e = " U p d a t e   f r o m "   t y p e = " S y s t e m . S t r i n g ,   m s c o r l i b ,   V e r s i o n = 4 . 0 . 0 . 0 ,   C u l t u r e = n e u t r a l ,   P u b l i c K e y T o k e n = b 7 7 a 5 c 5 6 1 9 3 4 e 0 8 9 "   o r d e r = " 9 9 9 "   k e y = " u p d a t e F i e l d "   v a l u e = " "   a r g u m e n t = " F o r m a t S t r i n g "   g r o u p O r d e r = " - 1 "   i s G e n e r a t e d = " f a l s e " / >  
                             < p a r a m e t e r   i d = " 2 7 3 f 7 1 f 4 - f 0 4 8 - 4 f e c - a 8 3 9 - e 8 2 a 3 d c 3 f f 3 8 "   n a m e = " U s e r   p r o m p t "   t y p e = " S y s t e m . S t r i n g ,   m s c o r l i b ,   V e r s i o n = 4 . 0 . 0 . 0 ,   C u l t u r e = n e u t r a l ,   P u b l i c K e y T o k e n = b 7 7 a 5 c 5 6 1 9 3 4 e 0 8 9 "   o r d e r = " 9 9 9 "   k e y = " p r o m p t "   v a l u e = " & l t ; ? x m l   v e r s i o n = & q u o t ; 1 . 0 & q u o t ;   e n c o d i n g = & q u o t ; u t f - 1 6 & q u o t ; ? & g t ; & # x A ; & l t ; u i L o c a l i z e d S t r i n g   x m l n s : x s i = & q u o t ; h t t p : / / w w w . w 3 . o r g / 2 0 0 1 / X M L S c h e m a - i n s t a n c e & q u o t ;   x m l n s : x s d = & q u o t ; h t t p : / / w w w . w 3 . o r g / 2 0 0 1 / X M L S c h e m a & q u o t ; & g t ; & # x A ;     & l t ; t y p e & g t ; l a b e l & l t ; / t y p e & g t ; & # x A ;     & l t ; t e x t & g t ; W i z a r d   C o m m o n - L o g o   O v e r r i d e & l t ; / t e x t & g t ; & # x A ; & l t ; / u i L o c a l i z e d S t r i n g & g t ; "   a r g u m e n t = " U I L o c a l i z e d S t r i n g "   g r o u p O r d e r = " - 1 "   i s G e n e r a t e d = " f a l s e " / >  
                         < / p a r a m e t e r s >  
                     < / q u e s t i o n >  
                 < / q u e s t i o n s >  
                 < c o m m a n d s   x m l n s = " h t t p : / / i p h e l i o n . c o m / w o r d / o u t l i n e / " >  
                     < c o m m a n d   i d = " c c 4 9 a 6 4 b - c a 2 8 - 4 c a 7 - 8 7 1 d - 3 4 1 f b 4 3 e c 5 d 5 "   n a m e = " Q V I S   S h o w   L o c a l   l o g o "   a s s e m b l y = " I p h e l i o n . O u t l i n e . M o d e l . d l l "   t y p e = " I p h e l i o n . O u t l i n e . M o d e l . C o m m a n d s . Q u e s t i o n V i s i b i l i t y C o m m a n d "   o r d e r = " 0 "   a c t i v e = " t r u e "   c o m m a n d T y p e = " f r a g m e n t " >  
                         < p a r a m e t e r s >  
                             < p a r a m e t e r   i d = " 3 b 5 2 d 0 1 d - c 6 e f - 4 f 6 e - a 3 b 8 - f e e a 6 9 7 f 9 4 c 3 "   n a m e = " M a t c h   c r i t e r i a "   t y p e = " S y s t e m . S t r i n g ,   m s c o r l i b ,   V e r s i o n = 4 . 0 . 0 . 0 ,   C u l t u r e = n e u t r a l ,   P u b l i c K e y T o k e n = b 7 7 a 5 c 5 6 1 9 3 4 e 0 8 9 "   o r d e r = " 1 "   k e y = " m a t c h "   v a l u e = " & l t ; ? x m l   v e r s i o n = & q u o t ; 1 . 0 & q u o t ;   e n c o d i n g = & q u o t ; u t f - 1 6 & q u o t ; ? & g t ; & # x A ; & l t ; f o r m a t S t r i n g   x m l n s : x s i = & q u o t ; h t t p : / / w w w . w 3 . o r g / 2 0 0 1 / X M L S c h e m a - i n s t a n c e & q u o t ;   x m l n s : x s d = & q u o t ; h t t p : / / w w w . w 3 . o r g / 2 0 0 1 / X M L S c h e m a & q u o t ; & g t ; & # x A ;     & l t ; t y p e & g t ; e x p r e s s i o n & l t ; / t y p e & g t ; & # x A ;     & l t ; t e x t & g t ; I F ( & # x A ;   F I R S T N O T E M P T Y ( & # x A ;       & # x A ;       S P L I T ( I F N O T E M P T Y ( { O f f i c e . S e t t i n g s } , { O f f i c e . S e t t i n g s } , & q u o t ; , , , , & q u o t ; ) , 4 , f a l s e , & q u o t ; , & q u o t ; ) , & # x A ;       S P L I T ( I F N O T E M P T Y ( { C o u n t r y . S e t t i n g s } , { C o u n t r y . S e t t i n g s } , & q u o t ; , , , , & q u o t ; ) , 4 , f a l s e , & q u o t ; , & q u o t ; ) & # x A ;   ) = & q u o t ; S P E C E N T & q u o t ; , & # x A ;   F a l s e ,   & # x A ;     F I L E E X I S T S ( { L a b e l s . F i l e   P a t h s - L o g o s   P P T }   & a m p ; a m p ;   & # x A ;               R E P L A C E ( { L a b e l s . L o g o   N a m e - P P T   H e a d e r   D a r k } , & q u o t ; [ F I R M N A M E ] & q u o t ; , & # x A ;               & # x A ;       F I R S T N O T E M P T Y ( & # x A ;     & # x A ;     S P L I T ( { O f f i c e . S e t t i n g s } , 0 , f a l s e , & q u o t ; , & q u o t ; ) , & # x A ;     S P L I T ( { C o u n t r y . S e t t i n g s } , 0 , f a l s e , & q u o t ; , & q u o t ; ) & # x A ;   ) , t r u e ) & # x A ;       )   & # x A ; ) & l t ; / t e x t & g t ; & # x A ; & l t ; / f o r m a t S t r i n g & g t ; "   a r g u m e n t = " F o r m a t S t r i n g "   g r o u p O r d e r = " - 1 "   i s G e n e r a t e d = " f a l s e " / >  
                             < p a r a m e t e r   i d = " 4 c 1 4 d 0 e 7 - 5 5 8 8 - 4 b 1 b - b f 7 3 - c 9 9 7 2 5 4 a 6 f 9 7 "   n a m e = " S h o w   v a l u e s "   t y p e = " S y s t e m . S t r i n g ,   m s c o r l i b ,   V e r s i o n = 4 . 0 . 0 . 0 ,   C u l t u r e = n e u t r a l ,   P u b l i c K e y T o k e n = b 7 7 a 5 c 5 6 1 9 3 4 e 0 8 9 "   o r d e r = " 2 "   k e y = " f i e l d V a l u e s "   v a l u e = " "   a r g u m e n t = " I t e m L i s t C o n t r o l "   g r o u p O r d e r = " - 1 "   i s G e n e r a t e d = " f a l s e " / >  
                             < p a r a m e t e r   i d = " f c 8 6 c 2 8 0 - 2 1 b 9 - 4 3 9 f - b 3 1 2 - 1 f c 7 d 0 6 6 b f b 3 "   n a m e = " C h e c k   f i e l d ( s ) "   t y p e = " I p h e l i o n . O u t l i n e . M o d e l . E n t i t i e s . P a r a m e t e r F i e l d D e s c r i p t o r ,   I p h e l i o n . O u t l i n e . M o d e l ,   V e r s i o n = 1 . 8 . 1 . 1 1 ,   C u l t u r e = n e u t r a l ,   P u b l i c K e y T o k e n = n u l l "   o r d e r = " 9 9 9 "   k e y = " c h e c k F i e l d "   v a l u e = " "   a r g u m e n t = " M u l t i p l e C o n t r o l "   g r o u p O r d e r = " - 1 "   i s G e n e r a t e d = " f a l s e " / >  
                             < p a r a m e t e r   i d = " f 9 3 5 2 7 a 0 - 9 5 c 5 - 4 5 5 0 - b 1 9 d - f 1 f e d 4 c 6 7 a 7 6 "   n a m e = " L i n k e d   c o m m a n d s "   t y p e = " S y s t e m . G u i d ,   m s c o r l i b ,   V e r s i o n = 4 . 0 . 0 . 0 ,   C u l t u r e = n e u t r a l ,   P u b l i c K e y T o k e n = b 7 7 a 5 c 5 6 1 9 3 4 e 0 8 9 "   o r d e r = " 9 9 9 "   k e y = " l i n k e d C o m m a n d "   v a l u e = " "   a r g u m e n t = " M u l t i p l e C o m m a n d C h o o s e r "   g r o u p O r d e r = " - 1 "   i s G e n e r a t e d = " f a l s e " / >  
                             < p a r a m e t e r   i d = " 8 e 3 9 3 2 1 f - 5 7 4 b - 4 7 5 6 - 9 8 3 5 - 5 9 9 e b c 5 c 7 1 f a "   n a m e = " L i n k e d   q u e s t i o n s "   t y p e = " S y s t e m . G u i d ,   m s c o r l i b ,   V e r s i o n = 4 . 0 . 0 . 0 ,   C u l t u r e = n e u t r a l ,   P u b l i c K e y T o k e n = b 7 7 a 5 c 5 6 1 9 3 4 e 0 8 9 "   o r d e r = " 9 9 9 "   k e y = " l i n k e d Q u e s t i o n "   v a l u e = " 4 6 1 f a 5 a 4 - 5 d 1 2 - 4 4 7 c - a 8 4 9 - 3 c f d 1 8 2 d 0 c 4 8 "   a r g u m e n t = " M u l t i p l e C o n t r o l "   g r o u p O r d e r = " - 1 "   i s G e n e r a t e d = " f a l s e " / >  
                             < p a r a m e t e r   i d = " f a f a 6 1 0 0 - b 3 6 7 - 4 b b 8 - 9 b c 9 - 8 e e 5 0 1 f f 9 1 5 f "   n a m e = " R e p l a c e   v a l u e s   w i t h   l a b e l s "   t y p e = " S y s t e m . B o o l e a n ,   m s c o r l i b ,   V e r s i o n = 4 . 0 . 0 . 0 ,   C u l t u r e = n e u t r a l ,   P u b l i c K e y T o k e n = b 7 7 a 5 c 5 6 1 9 3 4 e 0 8 9 "   o r d e r = " 9 9 9 "   k e y = " u s e L a b e l s "   v a l u e = " T r u e "   g r o u p O r d e r = " - 1 "   i s G e n e r a t e d = " f a l s e " / >  
                         < / p a r a m e t e r s >  
                     < / c o m m a n d >  
                     < c o m m a n d   i d = " c d 0 7 c 5 c 6 - 2 f c 1 - 4 a 8 f - 8 8 9 5 - 6 c d d 3 7 f 3 0 7 f f "   n a m e = " S h o w   q u e s t i o n   f o r m "   a s s e m b l y = " I p h e l i o n . O u t l i n e . M o d e l . d l l "   t y p e = " I p h e l i o n . O u t l i n e . M o d e l . C o m m a n d s . S h o w F o r m C o m m a n d "   o r d e r = " 1 "   a c t i v e = " t r u e "   c o m m a n d T y p e = " f r a g m e n t " >  
                         < p a r a m e t e r s >  
                             < p a r a m e t e r   i d = " b e e 7 5 9 5 4 - a a 1 c - 4 0 5 a - b 1 a f - f 0 4 2 b 2 a a a 5 d d "   n a m e = " D i s p l a y   t y p e "   t y p e = " I p h e l i o n . O u t l i n e . M o d e l . C o m m a n d s . F o r m T y p e ,   I p h e l i o n . O u t l i n e . M o d e l ,   V e r s i o n = 1 . 8 . 1 . 1 1 ,   C u l t u r e = n e u t r a l ,   P u b l i c K e y T o k e n = n u l l "   o r d e r = " 0 "   k e y = " f o r m T y p e "   v a l u e = " 0 "   g r o u p O r d e r = " - 1 "   i s G e n e r a t e d = " f a l s e " / >  
                             < p a r a m e t e r   i d = " 5 a d b 1 d c a - b 5 2 e - 4 7 0 3 - b 7 d 0 - d c b b 9 a 8 8 5 f b 2 "   n a m e = " A s s e m b l y   n a m e "   t y p e = " S y s t e m . S t r i n g ,   m s c o r l i b ,   V e r s i o n = 4 . 0 . 0 . 0 ,   C u l t u r e = n e u t r a l ,   P u b l i c K e y T o k e n = b 7 7 a 5 c 5 6 1 9 3 4 e 0 8 9 "   o r d e r = " 1 "   k e y = " a s s e m b l y "   v a l u e = " I p h e l i o n . O u t l i n e . C o n t r o l s . d l l "   g r o u p O r d e r = " - 1 "   i s G e n e r a t e d = " f a l s e " / >  
                             < p a r a m e t e r   i d = " 4 d 1 7 5 c a a - 6 5 8 9 - 4 8 5 4 - 9 0 2 8 - 8 c a a 0 6 9 9 1 0 d b "   n a m e = " T y p e   n a m e "   t y p e = " S y s t e m . S t r i n g ,   m s c o r l i b ,   V e r s i o n = 4 . 0 . 0 . 0 ,   C u l t u r e = n e u t r a l ,   P u b l i c K e y T o k e n = b 7 7 a 5 c 5 6 1 9 3 4 e 0 8 9 "   o r d e r = " 2 "   k e y = " t y p e "   v a l u e = " I p h e l i o n . O u t l i n e . C o n t r o l s . Q u e s t i o n F o r m "   g r o u p O r d e r = " - 1 "   i s G e n e r a t e d = " f a l s e " / >  
                             < p a r a m e t e r   i d = " 6 3 8 0 8 b f f - b 9 c a - 4 c 5 e - 9 2 a f - 9 f 7 0 f 6 6 5 9 e 0 7 "   n a m e = " H i d e   q u i c k   f i l l "   t y p e = " S y s t e m . B o o l e a n ,   m s c o r l i b ,   V e r s i o n = 4 . 0 . 0 . 0 ,   C u l t u r e = n e u t r a l ,   P u b l i c K e y T o k e n = b 7 7 a 5 c 5 6 1 9 3 4 e 0 8 9 "   o r d e r = " 3 "   k e y = " h i d e Q u i c k F i l l "   v a l u e = " F a l s e "   g r o u p O r d e r = " - 1 "   i s G e n e r a t e d = " f a l s e " / >  
                         < / p a r a m e t e r s >  
                     < / c o m m a n d >  
                     < c o m m a n d   i d = " 8 1 8 c 5 4 4 9 - f 0 1 8 - 4 d 9 7 - a 1 1 3 - a 4 3 9 0 e c c 8 b b 9 "   n a m e = " D e l e t e   r a n g e   o n   c a n c e l "   a s s e m b l y = " I p h e l i o n . O u t l i n e . P o w e r P o i n t . d l l "   t y p e = " I p h e l i o n . O u t l i n e . P o w e r P o i n t . C o m m a n d s . D e l e t e S l i d e C o m m a n d "   o r d e r = " 2 "   a c t i v e = " t r u e "   c o m m a n d T y p e = " f r a g m e n t " >  
                         < p a r a m e t e r s / >  
                     < / c o m m a n d >  
                     < c o m m a n d   i d = " 8 1 0 2 d a 5 6 - 1 7 5 6 - 4 a c a - a f 5 3 - b 4 e a 4 8 6 f 6 7 d f "   n a m e = " R e n d e r   S m a r t   B l o c k   f i e l d s "   a s s e m b l y = " I p h e l i o n . O u t l i n e . M o d e l . d l l "   t y p e = " I p h e l i o n . O u t l i n e . M o d e l . C o m m a n d s . R e n d e r F r a g m e n t C o m m a n d "   o r d e r = " 3 "   a c t i v e = " t r u e "   c o m m a n d T y p e = " f r a g m e n t " >  
                         < p a r a m e t e r s / >  
                     < / c o m m a n d >  
                 < / c o m m a n d s >  
                 < f i e l d s   x m l n s = " h t t p : / / i p h e l i o n . c o m / w o r d / o u t l i n e / " >  
                     < f i e l d   i d = " 1 8 4 5 7 3 0 2 - b e 9 7 - 4 2 4 d - 8 7 3 5 - 2 1 2 b c d 9 6 e 2 a 2 "   n a m e = " S e l e c t e d   I t e m s "   t y p e = " "   o r d e r = " 9 9 9 "   e n t i t y I d = " 1 0 9 1 2 b 9 1 - a 1 2 1 - 4 5 7 1 - a d 8 0 - 1 8 2 0 b 8 8 6 5 7 b 6 "   l i n k e d E n t i t y I d = " 0 0 0 0 0 0 0 0 - 0 0 0 0 - 0 0 0 0 - 0 0 0 0 - 0 0 0 0 0 0 0 0 0 0 0 0 "   l i n k e d F i e l d I d = " 0 0 0 0 0 0 0 0 - 0 0 0 0 - 0 0 0 0 - 0 0 0 0 - 0 0 0 0 0 0 0 0 0 0 0 0 "   l i n k e d F i e l d I n d e x = " 0 "   i n d e x = " 0 "   f i e l d T y p e = " q u e s t i o n "   f o r m a t E v a l u a t o r T y p e = " f o r m a t S t r i n g "   h i d d e n = " f a l s e " / >  
                     < f i e l d   i d = " 3 3 7 c d 5 c 0 - 5 d 4 e - 4 2 3 e - 9 3 0 d - a f e d 7 d f b 9 7 e 9 "   n a m e = " S e l e c t e d   T e x t "   t y p e = " S y s t e m . S t r i n g ,   m s c o r l i b ,   V e r s i o n = 4 . 0 . 0 . 0 ,   C u l t u r e = n e u t r a l ,   P u b l i c K e y T o k e n = b 7 7 a 5 c 5 6 1 9 3 4 e 0 8 9 "   o r d e r = " 9 9 9 "   e n t i t y I d = " 1 0 9 1 2 b 9 1 - a 1 2 1 - 4 5 7 1 - a d 8 0 - 1 8 2 0 b 8 8 6 5 7 b 6 "   l i n k e d E n t i t y I d = " 0 0 0 0 0 0 0 0 - 0 0 0 0 - 0 0 0 0 - 0 0 0 0 - 0 0 0 0 0 0 0 0 0 0 0 0 "   l i n k e d F i e l d I d = " 0 0 0 0 0 0 0 0 - 0 0 0 0 - 0 0 0 0 - 0 0 0 0 - 0 0 0 0 0 0 0 0 0 0 0 0 "   l i n k e d F i e l d I n d e x = " 0 "   i n d e x = " 0 "   f i e l d T y p e = " q u e s t i o n "   f o r m a t E v a l u a t o r T y p e = " f o r m a t S t r i n g "   h i d d e n = " f a l s e " / >  
                     < f i e l d   i d = " d 6 9 e 8 9 5 b - 2 a d 6 - 4 7 1 8 - b d f f - 0 4 f c a 1 4 a 7 3 9 c "   n a m e = " S e l e c t e d   V a l u e   I t e m s "   t y p e = " S y s t e m . B o o l e a n ,   m s c o r l i b ,   V e r s i o n = 4 . 0 . 0 . 0 ,   C u l t u r e = n e u t r a l ,   P u b l i c K e y T o k e n = b 7 7 a 5 c 5 6 1 9 3 4 e 0 8 9 "   o r d e r = " 9 9 9 "   e n t i t y I d = " 1 0 9 1 2 b 9 1 - a 1 2 1 - 4 5 7 1 - a d 8 0 - 1 8 2 0 b 8 8 6 5 7 b 6 "   l i n k e d E n t i t y I d = " 0 0 0 0 0 0 0 0 - 0 0 0 0 - 0 0 0 0 - 0 0 0 0 - 0 0 0 0 0 0 0 0 0 0 0 0 "   l i n k e d F i e l d I d = " 0 0 0 0 0 0 0 0 - 0 0 0 0 - 0 0 0 0 - 0 0 0 0 - 0 0 0 0 0 0 0 0 0 0 0 0 "   l i n k e d F i e l d I n d e x = " 0 "   i n d e x = " 0 "   f i e l d T y p e = " q u e s t i o n "   f o r m a t E v a l u a t o r T y p e = " f o r m a t S t r i n g "   h i d d e n = " f a l s e " / >  
                     < f i e l d   i d = " a e 9 c a 6 1 7 - 6 d b b - 4 f 8 3 - 8 c a 9 - 3 9 f e 5 a 2 e 2 b d 5 "   n a m e = " S e l e c t e d   V a l u e s "   t y p e = " S y s t e m . B o o l e a n ,   m s c o r l i b ,   V e r s i o n = 4 . 0 . 0 . 0 ,   C u l t u r e = n e u t r a l ,   P u b l i c K e y T o k e n = b 7 7 a 5 c 5 6 1 9 3 4 e 0 8 9 "   o r d e r = " 9 9 9 "   e n t i t y I d = " 1 0 9 1 2 b 9 1 - a 1 2 1 - 4 5 7 1 - a d 8 0 - 1 8 2 0 b 8 8 6 5 7 b 6 "   l i n k e d E n t i t y I d = " 0 0 0 0 0 0 0 0 - 0 0 0 0 - 0 0 0 0 - 0 0 0 0 - 0 0 0 0 0 0 0 0 0 0 0 0 "   l i n k e d F i e l d I d = " 0 0 0 0 0 0 0 0 - 0 0 0 0 - 0 0 0 0 - 0 0 0 0 - 0 0 0 0 0 0 0 0 0 0 0 0 "   l i n k e d F i e l d I n d e x = " 0 "   i n d e x = " 0 "   f i e l d T y p e = " q u e s t i o n "   f o r m a t E v a l u a t o r T y p e = " f o r m a t S t r i n g "   h i d d e n = " f a l s e " / >  
                     < f i e l d   i d = " 1 8 4 5 7 3 0 2 - b e 9 7 - 4 2 4 d - 8 7 3 5 - 2 1 2 b c d 9 6 e 2 a 2 "   n a m e = " S e l e c t e d   I t e m s "   t y p e = " "   o r d e r = " 9 9 9 "   e n t i t y I d = " 1 a 3 b 6 7 e 9 - e 8 0 1 - 4 2 2 2 - 8 3 2 2 - 8 4 c 0 b 6 0 c 3 f 6 5 "   l i n k e d E n t i t y I d = " 0 0 0 0 0 0 0 0 - 0 0 0 0 - 0 0 0 0 - 0 0 0 0 - 0 0 0 0 0 0 0 0 0 0 0 0 "   l i n k e d F i e l d I d = " 0 0 0 0 0 0 0 0 - 0 0 0 0 - 0 0 0 0 - 0 0 0 0 - 0 0 0 0 0 0 0 0 0 0 0 0 "   l i n k e d F i e l d I n d e x = " 0 "   i n d e x = " 0 "   f i e l d T y p e = " q u e s t i o n "   f o r m a t E v a l u a t o r T y p e = " f o r m a t S t r i n g "   h i d d e n = " f a l s e " / >  
                     < f i e l d   i d = " 3 3 7 c d 5 c 0 - 5 d 4 e - 4 2 3 e - 9 3 0 d - a f e d 7 d f b 9 7 e 9 "   n a m e = " S e l e c t e d   T e x t "   t y p e = " S y s t e m . S t r i n g ,   m s c o r l i b ,   V e r s i o n = 4 . 0 . 0 . 0 ,   C u l t u r e = n e u t r a l ,   P u b l i c K e y T o k e n = b 7 7 a 5 c 5 6 1 9 3 4 e 0 8 9 "   o r d e r = " 9 9 9 "   e n t i t y I d = " 1 a 3 b 6 7 e 9 - e 8 0 1 - 4 2 2 2 - 8 3 2 2 - 8 4 c 0 b 6 0 c 3 f 6 5 "   l i n k e d E n t i t y I d = " 0 0 0 0 0 0 0 0 - 0 0 0 0 - 0 0 0 0 - 0 0 0 0 - 0 0 0 0 0 0 0 0 0 0 0 0 "   l i n k e d F i e l d I d = " 0 0 0 0 0 0 0 0 - 0 0 0 0 - 0 0 0 0 - 0 0 0 0 - 0 0 0 0 0 0 0 0 0 0 0 0 "   l i n k e d F i e l d I n d e x = " 0 "   i n d e x = " 0 "   f i e l d T y p e = " q u e s t i o n "   f o r m a t E v a l u a t o r T y p e = " f o r m a t S t r i n g "   h i d d e n = " f a l s e " / >  
                     < f i e l d   i d = " d 6 9 e 8 9 5 b - 2 a d 6 - 4 7 1 8 - b d f f - 0 4 f c a 1 4 a 7 3 9 c "   n a m e = " S e l e c t e d   V a l u e   I t e m s "   t y p e = " S y s t e m . B o o l e a n ,   m s c o r l i b ,   V e r s i o n = 4 . 0 . 0 . 0 ,   C u l t u r e = n e u t r a l ,   P u b l i c K e y T o k e n = b 7 7 a 5 c 5 6 1 9 3 4 e 0 8 9 "   o r d e r = " 9 9 9 "   e n t i t y I d = " 1 a 3 b 6 7 e 9 - e 8 0 1 - 4 2 2 2 - 8 3 2 2 - 8 4 c 0 b 6 0 c 3 f 6 5 "   l i n k e d E n t i t y I d = " 0 0 0 0 0 0 0 0 - 0 0 0 0 - 0 0 0 0 - 0 0 0 0 - 0 0 0 0 0 0 0 0 0 0 0 0 "   l i n k e d F i e l d I d = " 0 0 0 0 0 0 0 0 - 0 0 0 0 - 0 0 0 0 - 0 0 0 0 - 0 0 0 0 0 0 0 0 0 0 0 0 "   l i n k e d F i e l d I n d e x = " 0 "   i n d e x = " 0 "   f i e l d T y p e = " q u e s t i o n "   f o r m a t E v a l u a t o r T y p e = " f o r m a t S t r i n g "   h i d d e n = " f a l s e " / >  
                     < f i e l d   i d = " a e 9 c a 6 1 7 - 6 d b b - 4 f 8 3 - 8 c a 9 - 3 9 f e 5 a 2 e 2 b d 5 "   n a m e = " S e l e c t e d   V a l u e s "   t y p e = " S y s t e m . B o o l e a n ,   m s c o r l i b ,   V e r s i o n = 4 . 0 . 0 . 0 ,   C u l t u r e = n e u t r a l ,   P u b l i c K e y T o k e n = b 7 7 a 5 c 5 6 1 9 3 4 e 0 8 9 "   o r d e r = " 9 9 9 "   e n t i t y I d = " 1 a 3 b 6 7 e 9 - e 8 0 1 - 4 2 2 2 - 8 3 2 2 - 8 4 c 0 b 6 0 c 3 f 6 5 "   l i n k e d E n t i t y I d = " 0 0 0 0 0 0 0 0 - 0 0 0 0 - 0 0 0 0 - 0 0 0 0 - 0 0 0 0 0 0 0 0 0 0 0 0 "   l i n k e d F i e l d I d = " 0 0 0 0 0 0 0 0 - 0 0 0 0 - 0 0 0 0 - 0 0 0 0 - 0 0 0 0 0 0 0 0 0 0 0 0 "   l i n k e d F i e l d I n d e x = " 0 "   i n d e x = " 0 "   f i e l d T y p e = " q u e s t i o n "   f o r m a t E v a l u a t o r T y p e = " f o r m a t S t r i n g "   h i d d e n = " f a l s e " / >  
                     < f i e l d   i d = " 4 8 6 8 6 8 f 2 - e 0 4 a - 4 5 5 b - b b 1 5 - 0 d a 9 7 0 d 3 0 5 b 0 "   n a m e = " T e x t   F i e l d "   t y p e = " "   o r d e r = " 9 9 9 "   e n t i t y I d = " 4 6 1 f a 5 a 4 - 5 d 1 2 - 4 4 7 c - a 8 4 9 - 3 c f d 1 8 2 d 0 c 4 8 "   l i n k e d E n t i t y I d = " 0 0 0 0 0 0 0 0 - 0 0 0 0 - 0 0 0 0 - 0 0 0 0 - 0 0 0 0 0 0 0 0 0 0 0 0 "   l i n k e d F i e l d I d = " 0 0 0 0 0 0 0 0 - 0 0 0 0 - 0 0 0 0 - 0 0 0 0 - 0 0 0 0 0 0 0 0 0 0 0 0 "   l i n k e d F i e l d I n d e x = " 0 "   i n d e x = " 0 "   f i e l d T y p e = " q u e s t i o n "   f o r m a t E v a l u a t o r T y p e = " f o r m a t S t r i n g "   h i d d e n = " f a l s e " / >  
                     < f i e l d   i d = " 8 1 e 3 e 9 e a - 9 b 6 0 - 4 9 7 8 - a 8 8 a - e 3 d d b 2 6 9 6 2 1 7 "   n a m e = " V a l u e   F i e l d "   t y p e = " S y s t e m . B o o l e a n ,   m s c o r l i b ,   V e r s i o n = 4 . 0 . 0 . 0 ,   C u l t u r e = n e u t r a l ,   P u b l i c K e y T o k e n = b 7 7 a 5 c 5 6 1 9 3 4 e 0 8 9 "   o r d e r = " 9 9 9 "   e n t i t y I d = " 4 6 1 f a 5 a 4 - 5 d 1 2 - 4 4 7 c - a 8 4 9 - 3 c f d 1 8 2 d 0 c 4 8 "   l i n k e d E n t i t y I d = " 0 0 0 0 0 0 0 0 - 0 0 0 0 - 0 0 0 0 - 0 0 0 0 - 0 0 0 0 0 0 0 0 0 0 0 0 "   l i n k e d F i e l d I d = " 0 0 0 0 0 0 0 0 - 0 0 0 0 - 0 0 0 0 - 0 0 0 0 - 0 0 0 0 0 0 0 0 0 0 0 0 "   l i n k e d F i e l d I n d e x = " 0 "   i n d e x = " 0 "   f i e l d T y p e = " q u e s t i o n "   f o r m a t E v a l u a t o r T y p e = " f o r m a t S t r i n g "   h i d d e n = " f a l s e " / >  
                     < f i e l d   i d = " 9 0 b 0 3 9 7 8 - e 2 1 7 - 4 e 3 2 - a 4 f e - a 3 2 c b a 5 7 d 1 8 6 "   n a m e = " T e x t "   t y p e = " "   o r d e r = " 9 9 9 "   e n t i t y I d = " 7 5 5 a 6 f 0 a - 3 2 1 9 - 4 3 5 d - 8 6 c 6 - 6 b 0 1 e c 6 a 8 0 8 e "   l i n k e d E n t i t y I d = " 0 0 0 0 0 0 0 0 - 0 0 0 0 - 0 0 0 0 - 0 0 0 0 - 0 0 0 0 0 0 0 0 0 0 0 0 "   l i n k e d F i e l d I d = " 0 0 0 0 0 0 0 0 - 0 0 0 0 - 0 0 0 0 - 0 0 0 0 - 0 0 0 0 0 0 0 0 0 0 0 0 "   l i n k e d F i e l d I n d e x = " 0 "   i n d e x = " 0 "   f i e l d T y p e = " q u e s t i o n "   f o r m a t E v a l u a t o r T y p e = " f o r m a t S t r i n g "   h i d d e n = " f a l s e " / >  
                     < f i e l d   i d = " 9 0 b 0 3 9 7 8 - e 2 1 7 - 4 e 3 2 - a 4 f e - a 3 2 c b a 5 7 d 1 8 6 "   n a m e = " T e x t "   t y p e = " "   o r d e r = " 9 9 9 "   e n t i t y I d = " 7 9 d d a 6 9 f - 6 b 2 6 - 4 5 2 8 - 9 8 9 d - 6 7 7 7 8 e 7 6 5 1 e a "   l i n k e d E n t i t y I d = " 0 0 0 0 0 0 0 0 - 0 0 0 0 - 0 0 0 0 - 0 0 0 0 - 0 0 0 0 0 0 0 0 0 0 0 0 "   l i n k e d F i e l d I d = " 0 0 0 0 0 0 0 0 - 0 0 0 0 - 0 0 0 0 - 0 0 0 0 - 0 0 0 0 0 0 0 0 0 0 0 0 "   l i n k e d F i e l d I n d e x = " 0 "   i n d e x = " 0 "   f i e l d T y p e = " q u e s t i o n "   f o r m a t E v a l u a t o r T y p e = " f o r m a t S t r i n g "   h i d d e n = " f a l s e " / >  
                     < f i e l d   i d = " 9 6 8 7 a 9 a 0 - c 3 d 9 - 4 b 9 3 - a 9 c 2 - 5 8 9 a 2 8 5 a 8 4 e e "   n a m e = " N a m e "   t y p e = " "   o r d e r = " 9 9 9 "   e n t i t y I d = " 7 c b 9 6 0 b 3 - 2 8 b c - 4 1 e 3 - 8 a d 4 - e 0 5 b 5 8 3 a 6 8 4 b "   l i n k e d E n t i t y I d = " 0 0 0 0 0 0 0 0 - 0 0 0 0 - 0 0 0 0 - 0 0 0 0 - 0 0 0 0 0 0 0 0 0 0 0 0 "   l i n k e d F i e l d I d = " 0 0 0 0 0 0 0 0 - 0 0 0 0 - 0 0 0 0 - 0 0 0 0 - 0 0 0 0 0 0 0 0 0 0 0 0 "   l i n k e d F i e l d I n d e x = " 0 "   i n d e x = " 0 "   f i e l d T y p e = " c o i "   f o r m a t E v a l u a t o r T y p e = " f o r m a t S t r i n g "   h i d d e n = " f a l s e " / >  
                     < f i e l d   i d = " a 8 9 2 6 b a 1 - 7 2 1 c - 4 0 c 7 - b 5 1 2 - 8 6 f 2 f 6 e b 9 b 5 5 "   n a m e = " I m a g e P a t h "   t y p e = " "   o r d e r = " 9 9 9 "   e n t i t y I d = " a 6 6 5 9 2 c 2 - 7 e 3 6 - 4 f c 2 - 8 8 5 4 - 2 e 1 3 9 3 9 b 4 3 1 4 "   l i n k e d E n t i t y I d = " 0 0 0 0 0 0 0 0 - 0 0 0 0 - 0 0 0 0 - 0 0 0 0 - 0 0 0 0 0 0 0 0 0 0 0 0 "   l i n k e d F i e l d I d = " 0 0 0 0 0 0 0 0 - 0 0 0 0 - 0 0 0 0 - 0 0 0 0 - 0 0 0 0 0 0 0 0 0 0 0 0 "   l i n k e d F i e l d I n d e x = " 0 "   i n d e x = " 0 "   f i e l d T y p e = " q u e s t i o n "   f o r m a t E v a l u a t o r T y p e = " f o r m a t S t r i n g "   h i d d e n = " f a l s e " / >  
                 < / f i e l d s >  
                 < p r i n t C o n f i g u r a t i o n   s u p p o r t C u s t o m P r i n t = " t r u e "   s h o w P r i n t S e t t i n g s = " t r u e "   s h o w P r i n t O p t i o n s = " t r u e "   e n a b l e C o s t R e c o v e r y = " f a l s e "   x m l n s = " h t t p : / / i p h e l i o n . c o m / w o r d / o u t l i n e / " >  
                     < p r o f i l e s / >  
                 < / p r i n t C o n f i g u r a t i o n >  
                 < s t y l e C o n f i g u r a t i o n   x m l n s = " h t t p : / / i p h e l i o n . c o m / w o r d / o u t l i n e / " / >  
             < / t e m p l a t e >  
             < l i n k e d C o n t e n t I t e m s >  
                 < l i n k e d C o n t e n t I t e m   d i s p l a y N a m e = " & l t ; ? x m l   v e r s i o n = & q u o t ; 1 . 0 & q u o t ;   e n c o d i n g = & q u o t ; u t f - 1 6 & q u o t ; ? & g t ; & # x A ; & l t ; u i L o c a l i z e d S t r i n g   x m l n s : x s d = & q u o t ; h t t p : / / w w w . w 3 . o r g / 2 0 0 1 / X M L S c h e m a & q u o t ;   x m l n s : x s i = & q u o t ; h t t p : / / w w w . w 3 . o r g / 2 0 0 1 / X M L S c h e m a - i n s t a n c e & q u o t ; & g t ; & # x A ;     & l t ; t y p e & g t ; f i x e d & l t ; / t y p e & g t ; & # x A ; & l t ; / u i L o c a l i z e d S t r i n g & g t ; "   n a m e = " i n t e r m e d i a t e _ c o v e r _ w i t h _ i m a g e "   c a t e g o r y = " i n t e r m e d i a t e "   t y p e I d = " 0 " / >  
             < / l i n k e d C o n t e n t I t e m s >  
         < / t e m p l a t e F r a g m e n t >  
         < t e m p l a t e F r a g m e n t   d i s p l a y N a m e = " T i t l e   S l i d e   w i t h   T h e m e   C o l o u r "   t y p e I d = " - 1 " >  
             < t e m p l a t e   i d = " 1 0 e b 1 c 7 9 - 5 2 2 f - 4 b 2 9 - b 4 f d - 4 e 3 9 2 0 b 8 f e 6 9 "   n a m e = " & l t ; ? x m l   v e r s i o n = & q u o t ; 1 . 0 & q u o t ;   e n c o d i n g = & q u o t ; u t f - 1 6 & q u o t ; ? & g t ; & # x A ; & l t ; u i L o c a l i z e d S t r i n g   x m l n s : x s d = & q u o t ; h t t p : / / w w w . w 3 . o r g / 2 0 0 1 / X M L S c h e m a & q u o t ;   x m l n s : x s i = & q u o t ; h t t p : / / w w w . w 3 . o r g / 2 0 0 1 / X M L S c h e m a - i n s t a n c e & q u o t ; & g t ; & # x A ;     & l t ; t y p e & g t ; l a b e l & l t ; / t y p e & g t ; & # x A ;     & l t ; t e x t & g t ; S B   W i z a r d - P P T   T i t l e   s l i d e   w i t h   i m a g e & l t ; / t e x t & g t ; & # x A ; & l t ; / u i L o c a l i z e d S t r i n g & g t ; "   d o c u m e n t I d = " 0 0 0 0 0 0 0 0 - 0 0 0 0 - 0 0 0 0 - 0 0 0 0 - 0 0 0 0 0 0 0 0 0 0 0 0 "   v e r s i o n = " 0 "   s c h e m a V e r s i o n = " 1 "   w o r d V e r s i o n = " "   l a n g u a g e I s o = " "   o f f i c e I d = " 0 0 0 0 0 0 0 0 - 0 0 0 0 - 0 0 0 0 - 0 0 0 0 - 0 0 0 0 0 0 0 0 0 0 0 0 "   h e l p U r l = " & l t ; ? x m l   v e r s i o n = & q u o t ; 1 . 0 & q u o t ;   e n c o d i n g = & q u o t ; u t f - 1 6 & q u o t ; ? & g t ; & # x A ; & l t ; u i L o c a l i z e d S t r i n g   x m l n s : x s d = & q u o t ; h t t p : / / w w w . w 3 . o r g / 2 0 0 1 / X M L S c h e m a & q u o t ;   x m l n s : x s i = & q u o t ; h t t p : / / w w w . w 3 . o r g / 2 0 0 1 / X M L S c h e m a - i n s t a n c e & q u o t ; & g t ; & # x A ;     & l t ; t y p e & g t ; f i x e d & l t ; / t y p e & g t ; & # x A ;     & l t ; t e x t   / & g t ; & # x A ; & l t ; / u i L o c a l i z e d S t r i n g & g t ; "   i m p o r t D a t a = " f a l s e "   w i z a r d H e i g h t = " 0 "   w i z a r d W i d t h = " 9 4 0 "   w i z a r d P a n e l W i d t h = " 0 "   h i d e W i z a r d I f V a l i d = " f a l s e "   h i d e A u t h o r = " f a l s e "   w i z a r d T a b P o s i t i o n = " n o n e " >  
                 < a u t h o r   x s i : n i l = " t r u e "   x m l n s = " h t t p : / / i p h e l i o n . c o m / w o r d / o u t l i n e / " / >  
                 < c o n t e n t C o n t r o l s   x m l n s = " h t t p : / / i p h e l i o n . c o m / w o r d / o u t l i n e / " >  
                     < c o n t e n t C o n t r o l   i d = " d 9 5 4 9 8 0 a - 3 9 0 e - 4 c 0 1 - 8 5 b 5 - d 0 d 0 2 5 0 5 f 4 5 9 "   n a m e = " T i t l e . T e x t "   a s s e m b l y = " I p h e l i o n . O u t l i n e . P o w e r P o i n t . d l l "   t y p e = " I p h e l i o n . O u t l i n e . P o w e r P o i n t . R e n d e r e r s . X m l F o r m a t t e d T e x t R e n d e r e r "   o r d e r = " 3 "   a c t i v e = " t r u e "   e n t i t y I d = " 8 0 6 6 3 8 8 1 - 5 a 1 7 - 4 1 3 1 - a 5 4 2 - f f 3 e 8 2 9 a 4 2 4 9 "   f i e l d I d = " 9 0 b 0 3 9 7 8 - e 2 1 7 - 4 e 3 2 - a 4 f e - a 3 2 c b a 5 7 d 1 8 6 "   p a r e n t I d = " 0 0 0 0 0 0 0 0 - 0 0 0 0 - 0 0 0 0 - 0 0 0 0 - 0 0 0 0 0 0 0 0 0 0 0 0 "   l e v e l O r d e r = " 1 0 0 "   c o n t r o l T y p e = " p l a i n T e x t "   c o n t r o l E d i t T y p e = " i n l i n e "   e n c l o s i n g B o o k m a r k = " f a l s e "   f o r m a t = " I F ( { C o v e r   T e x t   L i g h t   o r   D a r k . S e l e c t e d   I t e m s } = { L a b e l s . L i g h t } , & # x A ;   R E P L A C E ( & # x A ;   & q u o t ; & l t ; f o n t   c o l o u r = * 2 5 5 , 2 5 5 , 2 5 5 * & g t ; & q u o t ;   & a m p ;   { T i t l e . T e x t }   & a m p ;     & q u o t ; & l t ; / f o n t & g t ; & q u o t ;   , & # x A ;   & q u o t ; * & q u o t ; , & # x A ;   C H A R ( 3 4 ) , & # x A ;   t r u e ) & # x A ; , { T i t l e . T e x t } ) & # x A ; & # x A ; & # x A ; & # x A ; "   f o r m a t E v a l u a t o r T y p e = " e x p r e s s i o n "   t e x t C a s e = " i g n o r e C a s e "   r e m o v e C o n t r o l = " f a l s e "   i g n o r e F o r m a t I f E m p t y = " f a l s e " >  
                         < p a r a m e t e r s >  
                             < p a r a m e t e r   i d = " 6 6 4 a b a 8 3 - 9 f 4 1 - 4 e 3 0 - 8 a a 3 - f d b a c 8 b 4 f 7 b b "   n a m e = " D e l e t e   i f   e m p t y "   t y p e = " S y s t e m . B o o l e a n ,   m s c o r l i b ,   V e r s i o n = 4 . 0 . 0 . 0 ,   C u l t u r e = n e u t r a l ,   P u b l i c K e y T o k e n = b 7 7 a 5 c 5 6 1 9 3 4 e 0 8 9 "   o r d e r = " 9 9 9 "   k e y = " d e l e t e I f E m p t y "   v a l u e = " F a l s e "   g r o u p O r d e r = " - 1 "   i s G e n e r a t e d = " f a l s e " / >  
                             < p a r a m e t e r   i d = " 1 2 9 f 5 e 3 2 - 0 9 c c - 4 8 e e - 9 b e 3 - d 5 a e 1 c d 5 1 4 8 5 "   n a m e = " F i e l d   i n d e x "   t y p e = " S y s t e m . I n t 3 2 ,   m s c o r l i b ,   V e r s i o n = 4 . 0 . 0 . 0 ,   C u l t u r e = n e u t r a l ,   P u b l i c K e y T o k e n = b 7 7 a 5 c 5 6 1 9 3 4 e 0 8 9 "   o r d e r = " 9 9 9 "   k e y = " i n d e x "   v a l u e = " "   g r o u p O r d e r = " - 1 "   i s G e n e r a t e d = " f a l s e " / >  
                             < p a r a m e t e r   i d = " b f b d 3 2 1 0 - c 1 f e - 4 a 2 e - a 2 c 1 - d 8 7 3 0 e b 2 7 6 2 e "   n a m e = " P a r e n t   f i e l d   i n d e x "   t y p e = " S y s t e m . I n t 3 2 ,   m s c o r l i b ,   V e r s i o n = 4 . 0 . 0 . 0 ,   C u l t u r e = n e u t r a l ,   P u b l i c K e y T o k e n = b 7 7 a 5 c 5 6 1 9 3 4 e 0 8 9 "   o r d e r = " 9 9 9 "   k e y = " p a r e n t I n d e x "   v a l u e = " "   g r o u p O r d e r = " - 1 "   i s G e n e r a t e d = " f a l s e " / >  
                         < / p a r a m e t e r s >  
                     < / c o n t e n t C o n t r o l >  
                     < c o n t e n t C o n t r o l   i d = " 1 e 2 8 0 e b 7 - 4 c d 7 - 4 3 b c - b 1 1 8 - 8 b c 7 7 2 3 d 8 9 8 d "   n a m e = " S u b i t l e . T e x t "   a s s e m b l y = " I p h e l i o n . O u t l i n e . P o w e r P o i n t . d l l "   t y p e = " I p h e l i o n . O u t l i n e . P o w e r P o i n t . R e n d e r e r s . X m l F o r m a t t e d T e x t R e n d e r e r "   o r d e r = " 3 "   a c t i v e = " t r u e "   e n t i t y I d = " a 9 2 4 9 b d a - 3 b 6 4 - 4 7 1 3 - b 5 b f - 0 b 7 4 8 d b 5 3 c e 2 "   f i e l d I d = " 9 0 b 0 3 9 7 8 - e 2 1 7 - 4 e 3 2 - a 4 f e - a 3 2 c b a 5 7 d 1 8 6 "   p a r e n t I d = " 0 0 0 0 0 0 0 0 - 0 0 0 0 - 0 0 0 0 - 0 0 0 0 - 0 0 0 0 0 0 0 0 0 0 0 0 "   l e v e l O r d e r = " 1 0 0 "   c o n t r o l T y p e = " p l a i n T e x t "   c o n t r o l E d i t T y p e = " i n l i n e "   e n c l o s i n g B o o k m a r k = " f a l s e "   f o r m a t = " I F ( { C o v e r   T e x t   L i g h t   o r   D a r k . S e l e c t e d   I t e m s } = { L a b e l s . L i g h t } , & # x A ;   R E P L A C E ( & # x A ;   & q u o t ; & l t ; f o n t   c o l o u r = * 2 5 5 , 2 5 5 , 2 5 5 * & g t ; & q u o t ;   & a m p ;   { S u b t i t l e . T e x t }   & a m p ;     & q u o t ; & l t ; / f o n t & g t ; & q u o t ;   , & # x A ;   & q u o t ; * & q u o t ; , & # x A ;   C H A R ( 3 4 ) , & # x A ;   t r u e ) & # x A ; , { S u b t i t l e . T e x t } ) & # x A ; & # x A ; & # x A ; & # x A ; "   f o r m a t E v a l u a t o r T y p e = " e x p r e s s i o n "   t e x t C a s e = " i g n o r e C a s e "   r e m o v e C o n t r o l = " f a l s e "   i g n o r e F o r m a t I f E m p t y = " f a l s e " >  
                         < p a r a m e t e r s >  
                             < p a r a m e t e r   i d = " 5 3 2 c e 9 3 1 - 0 8 1 f - 4 7 2 8 - b b c 1 - 5 6 2 8 6 d a 0 9 6 6 5 "   n a m e = " D e l e t e   i f   e m p t y "   t y p e = " S y s t e m . B o o l e a n ,   m s c o r l i b ,   V e r s i o n = 4 . 0 . 0 . 0 ,   C u l t u r e = n e u t r a l ,   P u b l i c K e y T o k e n = b 7 7 a 5 c 5 6 1 9 3 4 e 0 8 9 "   o r d e r = " 9 9 9 "   k e y = " d e l e t e I f E m p t y "   v a l u e = " F a l s e "   g r o u p O r d e r = " - 1 "   i s G e n e r a t e d = " f a l s e " / >  
                             < p a r a m e t e r   i d = " b e 1 1 c 9 3 e - 2 4 6 d - 4 b f 1 - b 4 c 7 - c 6 e 5 2 f 5 3 f 5 9 2 "   n a m e = " F i e l d   i n d e x "   t y p e = " S y s t e m . I n t 3 2 ,   m s c o r l i b ,   V e r s i o n = 4 . 0 . 0 . 0 ,   C u l t u r e = n e u t r a l ,   P u b l i c K e y T o k e n = b 7 7 a 5 c 5 6 1 9 3 4 e 0 8 9 "   o r d e r = " 9 9 9 "   k e y = " i n d e x "   v a l u e = " "   g r o u p O r d e r = " - 1 "   i s G e n e r a t e d = " f a l s e " / >  
                             < p a r a m e t e r   i d = " d 6 1 a e 4 8 0 - e c f 0 - 4 1 a 7 - 9 4 2 f - 3 1 4 1 5 3 4 7 f 9 0 4 "   n a m e = " P a r e n t   f i e l d   i n d e x "   t y p e = " S y s t e m . I n t 3 2 ,   m s c o r l i b ,   V e r s i o n = 4 . 0 . 0 . 0 ,   C u l t u r e = n e u t r a l ,   P u b l i c K e y T o k e n = b 7 7 a 5 c 5 6 1 9 3 4 e 0 8 9 "   o r d e r = " 9 9 9 "   k e y = " p a r e n t I n d e x "   v a l u e = " "   g r o u p O r d e r = " - 1 "   i s G e n e r a t e d = " f a l s e " / >  
                         < / p a r a m e t e r s >  
                     < / c o n t e n t C o n t r o l >  
                     < c o n t e n t C o n t r o l   i d = " 1 6 c 6 c b b d - 6 1 f 1 - 4 1 1 f - a b 7 e - 2 9 f 0 a b b 2 e 5 6 3 "   n a m e = " F o o t e r   T e x t . T e x t   ( T e m p l a t e ) "   a s s e m b l y = " I p h e l i o n . O u t l i n e . P o w e r P o i n t . d l l "   t y p e = " I p h e l i o n . O u t l i n e . P o w e r P o i n t . R e n d e r e r s . X m l F o r m a t t e d T e x t R e n d e r e r "   o r d e r = " 3 "   a c t i v e = " t r u e "   e n t i t y I d = " a d e 4 a 4 5 4 - e 7 d d - 4 5 b f - a 2 1 9 - 2 b 5 9 a b 9 f 2 4 1 4 "   f i e l d I d = " 9 0 b 0 3 9 7 8 - e 2 1 7 - 4 e 3 2 - a 4 f e - a 3 2 c b a 5 7 d 1 8 6 "   p a r e n t I d = " 0 0 0 0 0 0 0 0 - 0 0 0 0 - 0 0 0 0 - 0 0 0 0 - 0 0 0 0 0 0 0 0 0 0 0 0 "   l e v e l O r d e r = " 1 0 0 "   c o n t r o l T y p e = " p l a i n T e x t "   c o n t r o l E d i t T y p e = " i n l i n e "   e n c l o s i n g B o o k m a r k = " f a l s e "   f o r m a t = " I F ( { C o v e r   T e x t   L i g h t   o r   D a r k . S e l e c t e d   I t e m s } = { L a b e l s . L i g h t } , & # x A ;   R E P L A C E ( & # x A ;   & q u o t ; & l t ; f o n t   c o l o u r = * 2 5 5 , 2 5 5 , 2 5 5 * & g t ; & q u o t ;   & a m p ;   & # x A ;     I F N O T E M P T Y ( { F o o t e r   T e x t . T e x t } , & # x A ;     { F o o t e r   T e x t . T e x t }   & a m p ;   & q u o t ;   |   & q u o t ;   & a m p ;   { D a t e . D a t e } , & # x A ;     { D a t e . D a t e } & # x A ; )   & a m p ;     & q u o t ; & l t ; / f o n t & g t ; & q u o t ;   , & # x A ;   & q u o t ; * & q u o t ; , & # x A ;   C H A R ( 3 4 ) , & # x A ;   t r u e ) & # x A ; , I F N O T E M P T Y ( { F o o t e r   T e x t . T e x t } , & # x A ;   { F o o t e r   T e x t . T e x t }   & a m p ;   & q u o t ;   |   & q u o t ;   & a m p ;   { D a t e . D a t e } , & # x A ;   { D a t e . D a t e } & # x A ; ) ) & # x A ; & # x A ; & # x A ; "   f o r m a t E v a l u a t o r T y p e = " e x p r e s s i o n "   t e x t C a s e = " i g n o r e C a s e "   r e m o v e C o n t r o l = " f a l s e "   i g n o r e F o r m a t I f E m p t y = " f a l s e " >  
                         < p a r a m e t e r s >  
                             < p a r a m e t e r   i d = " b 1 0 4 0 9 4 6 - 1 2 5 9 - 4 f c 7 - 9 2 3 2 - a f 2 b 5 7 e 5 f c e b "   n a m e = " D e l e t e   i f   e m p t y "   t y p e = " S y s t e m . B o o l e a n ,   m s c o r l i b ,   V e r s i o n = 4 . 0 . 0 . 0 ,   C u l t u r e = n e u t r a l ,   P u b l i c K e y T o k e n = b 7 7 a 5 c 5 6 1 9 3 4 e 0 8 9 "   o r d e r = " 9 9 9 "   k e y = " d e l e t e I f E m p t y "   v a l u e = " F a l s e "   g r o u p O r d e r = " - 1 "   i s G e n e r a t e d = " f a l s e " / >  
                             < p a r a m e t e r   i d = " 8 a 5 1 5 9 1 e - 5 3 e d - 4 2 c 6 - 8 0 9 6 - f 5 c 0 5 3 5 3 d f c d "   n a m e = " F i e l d   i n d e x "   t y p e = " S y s t e m . I n t 3 2 ,   m s c o r l i b ,   V e r s i o n = 4 . 0 . 0 . 0 ,   C u l t u r e = n e u t r a l ,   P u b l i c K e y T o k e n = b 7 7 a 5 c 5 6 1 9 3 4 e 0 8 9 "   o r d e r = " 9 9 9 "   k e y = " i n d e x "   v a l u e = " "   g r o u p O r d e r = " - 1 "   i s G e n e r a t e d = " f a l s e " / >  
                             < p a r a m e t e r   i d = " f 7 1 d 9 5 d 5 - a f e b - 4 2 0 2 - 9 3 4 c - 1 0 a e d 2 0 7 7 9 d 0 "   n a m e = " P a r e n t   f i e l d   i n d e x "   t y p e = " S y s t e m . I n t 3 2 ,   m s c o r l i b ,   V e r s i o n = 4 . 0 . 0 . 0 ,   C u l t u r e = n e u t r a l ,   P u b l i c K e y T o k e n = b 7 7 a 5 c 5 6 1 9 3 4 e 0 8 9 "   o r d e r = " 9 9 9 "   k e y = " p a r e n t I n d e x "   v a l u e = " "   g r o u p O r d e r = " - 1 "   i s G e n e r a t e d = " f a l s e " / >  
                         < / p a r a m e t e r s >  
                     < / c o n t e n t C o n t r o l >  
                     < c o n t e n t C o n t r o l   i d = " 7 6 a 1 1 7 1 3 - 3 7 9 8 - 4 6 6 e - 8 f e f - e d 4 d 3 b 6 b d d a 0 "   n a m e = " L o g o "   a s s e m b l y = " I p h e l i o n . O u t l i n e . P o w e r P o i n t . d l l "   t y p e = " I p h e l i o n . O u t l i n e . P o w e r P o i n t . R e n d e r e r s . I m a g e R e n d e r e r "   o r d e r = " 3 "   a c t i v e = " t r u e "   e n t i t y I d = " 3 e 7 3 d 3 d 4 - 8 2 8 6 - 4 e d 1 - 8 b f f - 7 c a 3 c 9 2 7 7 6 4 f "   f i e l d I d = " 8 1 e 3 e 9 e a - 9 b 6 0 - 4 9 7 8 - a 8 8 a - e 3 d d b 2 6 9 6 2 1 7 "   p a r e n t I d = " 0 0 0 0 0 0 0 0 - 0 0 0 0 - 0 0 0 0 - 0 0 0 0 - 0 0 0 0 0 0 0 0 0 0 0 0 "   l e v e l O r d e r = " 1 0 0 "   c o n t r o l T y p e = " p l a i n T e x t "   c o n t r o l E d i t T y p e = " i n l i n e "   e n c l o s i n g B o o k m a r k = " f a l s e "   f o r m a t = " { L a b e l s . F i l e   P a t h s - L o g o s   P P T }   & a m p ;   & q u o t ; P P T _ 1 6 x 9 \ & q u o t ;   & a m p ; & # x A ; & # x A ; I F ( & # x A ;   O R ( { O v e r r i d e   l o g o . V a l u e   F i e l d } =   T r u e ,   & # x A ;     F I R S T N O T E M P T Y ( & # x A ;                   S P L I T ( { O f f i c e . S e t t i n g s } , 4 , f a l s e , & q u o t ; , & q u o t ; ) , & # x A ;                   S P L I T ( { C o u n t r y . S e t t i n g s } , 4 , f a l s e , & q u o t ; , & q u o t ; ) & # x A ;             ) = & q u o t ; S P E C E N T & q u o t ;   ) = T r u e , & # x A ; & # x A ;         I F ( { L o g o   L i g h t   o r   D a r k . S e l e c t e d   I t e m s }   =   { L a b e l s . L i g h t } , & # x A ;         & # x A ;           R E P L A C E ( { L a b e l s . L o g o   N a m e - P P T   H e a d e r   L i g h t } , & q u o t ; [ F I R M N A M E ] & q u o t ; , & # x A ;                 F I R S T N O T E M P T Y ( & # x A ;                     S P L I T ( { O f f i c e . S e t t i n g s } , 0 , f a l s e , & q u o t ; , & q u o t ; ) , & # x A ;                     S P L I T ( { C o u n t r y . S e t t i n g s } , 0 , f a l s e , & q u o t ; , & q u o t ; ) & # x A ;               ) , t r u e & # x A ;             ) , & # x A ;         & # x A ;           R E P L A C E ( { L a b e l s . L o g o   N a m e - P P T   H e a d e r   D a r k } , & q u o t ; [ F I R M N A M E ] & q u o t ; , & # x A ;                 F I R S T N O T E M P T Y ( & # x A ;                     S P L I T ( { O f f i c e . S e t t i n g s } , 0 , f a l s e , & q u o t ; , & q u o t ; ) , & # x A ;                     S P L I T ( { C o u n t r y . S e t t i n g s } , 0 , f a l s e , & q u o t ; , & q u o t ; ) & # x A ;               ) , t r u e & # x A ;             ) & # x A ;         ) , & # x A ;   I F ( { L o g o   L i g h t   o r   D a r k . S e l e c t e d   I t e m s }   =   { L a b e l s . L i g h t } , & # x A ;     R E P L A C E ( F I E L D V A L U E ( & q u o t ; L a b e l s . L o g o   N a m e - P P T   H e a d e r   & q u o t ;   & a m p ;   { L a b e l s . L i g h t }   ) , & q u o t ; [ F I R M N A M E ] & q u o t ; , { L a b e l s . P i t c h   L o g o   C M S } , t r u e ) , & # x A ;     R E P L A C E ( F I E L D V A L U E ( & q u o t ; L a b e l s . L o g o   N a m e - P P T   H e a d e r   & q u o t ;   & a m p ;   { L a b e l s . D a r k }   ) , & q u o t ; [ F I R M N A M E ] & q u o t ; , { L a b e l s . P i t c h   L o g o   C M S } , t r u e ) & # x A ;   )   & # x A ; ) "   f o r m a t E v a l u a t o r T y p e = " e x p r e s s i o n "   t e x t C a s e = " i g n o r e C a s e "   r e m o v e C o n t r o l = " f a l s e "   i g n o r e F o r m a t I f E m p t y = " f a l s e " >  
                         < p a r a m e t e r s >  
                             < p a r a m e t e r   i d = " c e 6 6 3 d 8 4 - 3 6 4 7 - 4 7 7 c - b 8 4 5 - 7 5 c 7 c 7 f 1 e a 9 9 "   n a m e = " U n i t   t y p e "   t y p e = " I p h e l i o n . O u t l i n e . C o r e . E n t i t i e s . U n i t T y p e ,   I p h e l i o n . O u t l i n e . C o r e ,   V e r s i o n = 1 . 8 . 1 . 1 1 ,   C u l t u r e = n e u t r a l ,   P u b l i c K e y T o k e n = n u l l "   o r d e r = " 1 "   k e y = " u n i t T y p e T y p e "   v a l u e = " C e n t i m e t e r s "   g r o u p = " S i z e "   g r o u p O r d e r = " - 1 "   i s G e n e r a t e d = " f a l s e " / >  
                             < p a r a m e t e r   i d = " b 6 4 e 2 5 d 1 - 8 7 f a - 4 e 0 3 - 8 7 6 7 - d 8 1 c 5 0 a 0 2 e 6 7 "   n a m e = " Z   o r d e r "   t y p e = " I p h e l i o n . O u t l i n e . P o w e r P o i n t . R e n d e r e r s . Z O r d e r ,   I p h e l i o n . O u t l i n e . P o w e r P o i n t ,   V e r s i o n = 1 . 8 . 1 . 1 1 ,   C u l t u r e = n e u t r a l ,   P u b l i c K e y T o k e n = n u l l "   o r d e r = " 4 "   k e y = " z O r d e r "   v a l u e = " B r i n g T o F r o n t "   g r o u p = " P o s i t i o n "   g r o u p O r d e r = " - 1 "   i s G e n e r a t e d = " f a l s e " / >  
                             < p a r a m e t e r   i d = " d 9 1 0 5 b e a - f b e a - 4 c d e - 8 4 8 f - f 9 3 7 0 1 7 9 c b d 9 "   n a m e = " C r o p   t y p e "   t y p e = " I p h e l i o n . O u t l i n e . P o w e r P o i n t . R e n d e r e r s . C r o p T y p e ,   I p h e l i o n . O u t l i n e . P o w e r P o i n t ,   V e r s i o n = 1 . 8 . 1 . 1 1 ,   C u l t u r e = n e u t r a l ,   P u b l i c K e y T o k e n = n u l l "   o r d e r = " 9 9 9 "   k e y = " c r o p T y p e "   v a l u e = " 0 "   g r o u p O r d e r = " - 1 "   i s G e n e r a t e d = " f a l s e " / >  
                             < p a r a m e t e r   i d = " 5 9 f f a c 1 c - 0 e c f - 4 a 0 0 - 9 6 1 3 - b a f f 3 c c f 0 0 b 7 "   n a m e = " D e l e t e   i f   e m p t y "   t y p e = " S y s t e m . B o o l e a n ,   m s c o r l i b ,   V e r s i o n = 4 . 0 . 0 . 0 ,   C u l t u r e = n e u t r a l ,   P u b l i c K e y T o k e n = b 7 7 a 5 c 5 6 1 9 3 4 e 0 8 9 "   o r d e r = " 9 9 9 "   k e y = " d e l e t e I f E m p t y "   v a l u e = " F a l s e "   g r o u p O r d e r = " - 1 "   i s G e n e r a t e d = " f a l s e " / >  
                             < p a r a m e t e r   i d = " b 3 3 2 2 6 f 0 - 8 3 2 3 - 4 e 2 9 - a a 3 f - b e 3 a 1 b c a 7 5 2 1 "   n a m e = " F i e l d   i n d e x "   t y p e = " S y s t e m . I n t 3 2 ,   m s c o r l i b ,   V e r s i o n = 4 . 0 . 0 . 0 ,   C u l t u r e = n e u t r a l ,   P u b l i c K e y T o k e n = b 7 7 a 5 c 5 6 1 9 3 4 e 0 8 9 "   o r d e r = " 9 9 9 "   k e y = " i n d e x "   v a l u e = " "   g r o u p O r d e r = " - 1 "   i s G e n e r a t e d = " f a l s e " / >  
                             < p a r a m e t e r   i d = " d 8 b 2 1 0 b a - e 5 8 d - 4 e 0 f - 9 8 9 1 - e a 7 0 c b 9 3 3 7 f b "   n a m e = " H e i g h t "   t y p e = " S y s t e m . S i n g l e ,   m s c o r l i b ,   V e r s i o n = 4 . 0 . 0 . 0 ,   C u l t u r e = n e u t r a l ,   P u b l i c K e y T o k e n = b 7 7 a 5 c 5 6 1 9 3 4 e 0 8 9 "   o r d e r = " 9 9 9 "   k e y = " h e i g h t "   v a l u e = " 2 . 8 3 "   g r o u p = " S i z e "   g r o u p O r d e r = " - 1 "   i s G e n e r a t e d = " t r u e " / >  
                             < p a r a m e t e r   i d = " c 0 6 4 0 a 8 a - e 0 4 8 - 4 c d 9 - 9 8 3 7 - 1 5 c 0 0 e 5 f 9 e 7 8 "   n a m e = " L o c k   a s p e c t   r a t i o "   t y p e = " S y s t e m . B o o l e a n ,   m s c o r l i b ,   V e r s i o n = 4 . 0 . 0 . 0 ,   C u l t u r e = n e u t r a l ,   P u b l i c K e y T o k e n = b 7 7 a 5 c 5 6 1 9 3 4 e 0 8 9 "   o r d e r = " 9 9 9 "   k e y = " l o c k A s p e c t R a t i o "   v a l u e = " T r u e "   g r o u p O r d e r = " - 1 "   i s G e n e r a t e d = " f a l s e " / >  
                             < p a r a m e t e r   i d = " f 3 b 3 4 2 a e - 9 1 a 3 - 4 0 1 9 - 8 9 0 0 - 6 1 0 4 d 3 3 5 6 c e 1 "   n a m e = " R e t a i n   s h a p e   s e t t i n g s "   t y p e = " S y s t e m . B o o l e a n ,   m s c o r l i b ,   V e r s i o n = 4 . 0 . 0 . 0 ,   C u l t u r e = n e u t r a l ,   P u b l i c K e y T o k e n = b 7 7 a 5 c 5 6 1 9 3 4 e 0 8 9 "   o r d e r = " 9 9 9 "   k e y = " r e t a i n S h a p e S e t t i n g s "   v a l u e = " F a l s e "   g r o u p O r d e r = " - 1 "   i s G e n e r a t e d = " f a l s e " / >  
                             < p a r a m e t e r   i d = " 1 d 5 4 a f a 9 - a b 6 f - 4 6 e 0 - a a f e - b 1 f a f 7 1 2 e f 7 f "   n a m e = " W i d t h "   t y p e = " S y s t e m . S i n g l e ,   m s c o r l i b ,   V e r s i o n = 4 . 0 . 0 . 0 ,   C u l t u r e = n e u t r a l ,   P u b l i c K e y T o k e n = b 7 7 a 5 c 5 6 1 9 3 4 e 0 8 9 "   o r d e r = " 9 9 9 "   k e y = " w i d t h "   v a l u e = " 3 0 . 4 8 "   g r o u p = " S i z e "   g r o u p O r d e r = " - 1 "   i s G e n e r a t e d = " t r u e " / >  
                         < / p a r a m e t e r s >  
                     < / c o n t e n t C o n t r o l >  
                 < / c o n t e n t C o n t r o l s >  
                 < q u e s t i o n s   x m l n s = " h t t p : / / i p h e l i o n . c o m / w o r d / o u t l i n e / " >  
                     < q u e s t i o n   i d = " 8 0 6 6 3 8 8 1 - 5 a 1 7 - 4 1 3 1 - a 5 4 2 - f f 3 e 8 2 9 a 4 2 4 9 "   n a m e = " T i t l e "   a s s e m b l y = " I p h e l i o n . O u t l i n e . C o n t r o l s . d l l "   t y p e = " I p h e l i o n . O u t l i n e . C o n t r o l s . Q u e s t i o n C o n t r o l s . V i e w M o d e l s . T e x t B o x V i e w M o d e l "   o r d e r = " 0 "   a c t i v e = " t r u e "   g r o u p = " & l t ; D e f a u l t & g t ; "   r e s u l t T y p e = " s i n g l e "   d i s p l a y T y p e = " A l l "   p a g e C o l u m n S p a n = " c o l u m n S p a n 6 "   p a r e n t I d = " 0 0 0 0 0 0 0 0 - 0 0 0 0 - 0 0 0 0 - 0 0 0 0 - 0 0 0 0 0 0 0 0 0 0 0 0 " >  
                         < p a r a m e t e r s >  
                             < p a r a m e t e r   i d = " 2 4 7 d a c 5 0 - 6 3 4 2 - 4 3 2 8 - 9 8 7 3 - 3 8 4 7 d 9 b 4 3 a c 5 "   n a m e = " A l l o w   r e t u r n "   t y p e = " S y s t e m . B o o l e a n ,   m s c o r l i b ,   V e r s i o n = 4 . 0 . 0 . 0 ,   C u l t u r e = n e u t r a l ,   P u b l i c K e y T o k e n = b 7 7 a 5 c 5 6 1 9 3 4 e 0 8 9 "   o r d e r = " 9 9 9 "   k e y = " m u l t i l i n e "   v a l u e = " F a l s e "   g r o u p O r d e r = " - 1 "   i s G e n e r a t e d = " f a l s e " / >  
                             < p a r a m e t e r   i d = " 5 b 4 6 8 0 7 b - 7 8 0 d - 4 a 2 f - 8 1 b 8 - 0 d b c e 3 f d a 3 6 8 "   n a m e = " H e i g h t "   t y p e = " S y s t e m . I n t 3 2 ,   m s c o r l i b ,   V e r s i o n = 4 . 0 . 0 . 0 ,   C u l t u r e = n e u t r a l ,   P u b l i c K e y T o k e n = b 7 7 a 5 c 5 6 1 9 3 4 e 0 8 9 "   o r d e r = " 9 9 9 "   k e y = " h e i g h t "   v a l u e = " "   g r o u p O r d e r = " - 1 "   i s G e n e r a t e d = " f a l s e " / >  
                             < p a r a m e t e r   i d = " 8 1 2 9 4 4 3 0 - 3 8 f 9 - 4 f b b - b 9 c 8 - 0 3 4 8 6 2 3 4 e 8 2 7 "   n a m e = " M a x   l e n g t h "   t y p e = " S y s t e m . N u l l a b l e ` 1 [ [ S y s t e m . I n t 3 2 ,   m s c o r l i b ,   V e r s i o n = 4 . 0 . 0 . 0 ,   C u l t u r e = n e u t r a l ,   P u b l i c K e y T o k e n = b 7 7 a 5 c 5 6 1 9 3 4 e 0 8 9 ] ] ,   m s c o r l i b ,   V e r s i o n = 4 . 0 . 0 . 0 ,   C u l t u r e = n e u t r a l ,   P u b l i c K e y T o k e n = b 7 7 a 5 c 5 6 1 9 3 4 e 0 8 9 "   o r d e r = " 9 9 9 "   k e y = " m a x L e n g t h "   v a l u e = " "   g r o u p O r d e r = " - 1 "   i s G e n e r a t e d = " f a l s e " / >  
                             < p a r a m e t e r   i d = " d 8 e e 2 5 4 6 - e 6 1 4 - 4 e 7 f - 9 8 3 0 - 8 0 d 1 d a b b 4 5 0 3 "   n a m e = " R e m e m b e r   l a s t   v a l u e "   t y p e = " S y s t e m . B o o l e a n ,   m s c o r l i b ,   V e r s i o n = 4 . 0 . 0 . 0 ,   C u l t u r e = n e u t r a l ,   P u b l i c K e y T o k e n = b 7 7 a 5 c 5 6 1 9 3 4 e 0 8 9 "   o r d e r = " 9 9 9 "   k e y = " r e m e m b e r L a s t V a l u e "   v a l u e = " F a l s e "   g r o u p O r d e r = " - 1 "   i s G e n e r a t e d = " f a l s e " / >  
                             < p a r a m e t e r   i d = " f f f c 4 5 2 c - 6 0 8 a - 4 9 7 e - b b e 0 - 3 b f 1 e 9 b 1 2 a c 0 "   n a m e = " R e q u i r e d   f i e l d "   t y p e = " S y s t e m . B o o l e a n ,   m s c o r l i b ,   V e r s i o n = 4 . 0 . 0 . 0 ,   C u l t u r e = n e u t r a l ,   P u b l i c K e y T o k e n = b 7 7 a 5 c 5 6 1 9 3 4 e 0 8 9 "   o r d e r = " 9 9 9 "   k e y = " r e q u i r e d "   v a l u e = " F a l s e "   g r o u p O r d e r = " - 1 "   i s G e n e r a t e d = " f a l s e " / >  
                             < p a r a m e t e r   i d = " d 5 6 1 6 c 6 b - 4 b 3 4 - 4 0 3 e - 9 2 5 b - 4 1 e 2 c 4 d f a c 2 3 "   n a m e = " S e p a r a t e   l i n e s "   t y p e = " S y s t e m . B o o l e a n ,   m s c o r l i b ,   V e r s i o n = 4 . 0 . 0 . 0 ,   C u l t u r e = n e u t r a l ,   P u b l i c K e y T o k e n = b 7 7 a 5 c 5 6 1 9 3 4 e 0 8 9 "   o r d e r = " 9 9 9 "   k e y = " s p l i t L i n e s "   v a l u e = " F a l s e "   g r o u p O r d e r = " - 1 "   i s G e n e r a t e d = " f a l s e " / >  
                             < p a r a m e t e r   i d = " 4 8 a b 0 1 9 6 - 6 a d 6 - 4 9 8 e - a c 1 6 - f 4 a 2 2 f 3 7 a c 8 6 "   n a m e = " U s e r   p r o m p t "   t y p e = " S y s t e m . S t r i n g ,   m s c o r l i b ,   V e r s i o n = 4 . 0 . 0 . 0 ,   C u l t u r e = n e u t r a l ,   P u b l i c K e y T o k e n = b 7 7 a 5 c 5 6 1 9 3 4 e 0 8 9 "   o r d e r = " 9 9 9 "   k e y = " p r o m p t "   v a l u e = " & l t ; ? x m l   v e r s i o n = & q u o t ; 1 . 0 & q u o t ;   e n c o d i n g = & q u o t ; u t f - 1 6 & q u o t ; ? & g t ; & # x A ; & l t ; u i L o c a l i z e d S t r i n g   x m l n s : x s d = & q u o t ; h t t p : / / w w w . w 3 . o r g / 2 0 0 1 / X M L S c h e m a & q u o t ;   x m l n s : x s i = & q u o t ; h t t p : / / w w w . w 3 . o r g / 2 0 0 1 / X M L S c h e m a - i n s t a n c e & q u o t ; & g t ; & # x A ;     & l t ; t y p e & g t ; l a b e l & l t ; / t y p e & g t ; & # x A ;     & l t ; t e x t & g t ; W i z a r d   C o m m o n - T i t l e & l t ; / t e x t & g t ; & # x A ; & l t ; / u i L o c a l i z e d S t r i n g & g t ; "   a r g u m e n t = " U I L o c a l i z e d S t r i n g "   g r o u p O r d e r = " - 1 "   i s G e n e r a t e d = " f a l s e " / >  
                             < p a r a m e t e r   i d = " 7 d 4 e 3 0 4 a - 0 4 1 4 - 4 5 e 4 - 8 7 0 2 - 0 d 5 d d 2 4 b 3 6 8 f "   n a m e = " W i d t h   t y p e "   t y p e = " I p h e l i o n . O u t l i n e . M o d e l . I n t e r f a c e s . Q u e s t i o n C o n t r o l L a y o u t ,   I p h e l i o n . O u t l i n e . M o d e l ,   V e r s i o n = 1 . 8 . 1 . 1 1 ,   C u l t u r e = n e u t r a l ,   P u b l i c K e y T o k e n = n u l l "   o r d e r = " 9 9 9 "   k e y = " l a y o u t "   v a l u e = " F u l l "   g r o u p O r d e r = " - 1 "   i s G e n e r a t e d = " f a l s e " / >  
                             < p a r a m e t e r   i d = " 5 b c 1 c 4 e 9 - 6 6 0 f - 4 b 9 4 - 8 6 8 b - b f d b 5 1 3 1 f 1 1 a "   n a m e = " W r a p   t e x t "   t y p e = " S y s t e m . B o o l e a n ,   m s c o r l i b ,   V e r s i o n = 4 . 0 . 0 . 0 ,   C u l t u r e = n e u t r a l ,   P u b l i c K e y T o k e n = b 7 7 a 5 c 5 6 1 9 3 4 e 0 8 9 "   o r d e r = " 9 9 9 "   k e y = " w r a p T e x t "   v a l u e = " T r u e "   g r o u p O r d e r = " - 1 "   i s G e n e r a t e d = " f a l s e " / >  
                         < / p a r a m e t e r s >  
                     < / q u e s t i o n >  
                     < q u e s t i o n   i d = " a 9 2 4 9 b d a - 3 b 6 4 - 4 7 1 3 - b 5 b f - 0 b 7 4 8 d b 5 3 c e 2 "   n a m e = " S u b t i t l e "   a s s e m b l y = " I p h e l i o n . O u t l i n e . C o n t r o l s . d l l "   t y p e = " I p h e l i o n . O u t l i n e . C o n t r o l s . Q u e s t i o n C o n t r o l s . V i e w M o d e l s . T e x t B o x V i e w M o d e l "   o r d e r = " 1 "   a c t i v e = " t r u e "   g r o u p = " & l t ; D e f a u l t & g t ; "   r e s u l t T y p e = " s i n g l e "   d i s p l a y T y p e = " A l l "   p a g e C o l u m n S p a n = " c o l u m n S p a n 6 "   p a r e n t I d = " 0 0 0 0 0 0 0 0 - 0 0 0 0 - 0 0 0 0 - 0 0 0 0 - 0 0 0 0 0 0 0 0 0 0 0 0 " >  
                         < p a r a m e t e r s >  
                             < p a r a m e t e r   i d = " 8 6 0 6 0 9 9 4 - 1 3 f 9 - 4 6 2 6 - 9 7 a 6 - c 6 c 0 2 3 c e d 6 b 0 "   n a m e = " A l l o w   r e t u r n "   t y p e = " S y s t e m . B o o l e a n ,   m s c o r l i b ,   V e r s i o n = 4 . 0 . 0 . 0 ,   C u l t u r e = n e u t r a l ,   P u b l i c K e y T o k e n = b 7 7 a 5 c 5 6 1 9 3 4 e 0 8 9 "   o r d e r = " 9 9 9 "   k e y = " m u l t i l i n e "   v a l u e = " F a l s e "   g r o u p O r d e r = " - 1 "   i s G e n e r a t e d = " f a l s e " / >  
                             < p a r a m e t e r   i d = " 7 b 3 3 4 9 7 d - a 2 7 f - 4 6 4 4 - b 3 0 7 - 4 d 1 2 f b 5 c 6 6 9 0 "   n a m e = " H e i g h t "   t y p e = " S y s t e m . I n t 3 2 ,   m s c o r l i b ,   V e r s i o n = 4 . 0 . 0 . 0 ,   C u l t u r e = n e u t r a l ,   P u b l i c K e y T o k e n = b 7 7 a 5 c 5 6 1 9 3 4 e 0 8 9 "   o r d e r = " 9 9 9 "   k e y = " h e i g h t "   v a l u e = " "   g r o u p O r d e r = " - 1 "   i s G e n e r a t e d = " f a l s e " / >  
                             < p a r a m e t e r   i d = " 3 0 b 3 f 4 5 c - 7 9 c 5 - 4 f 5 7 - a c 2 9 - 0 9 8 6 5 8 5 3 8 e 5 a "   n a m e = " M a x   l e n g t h "   t y p e = " S y s t e m . N u l l a b l e ` 1 [ [ S y s t e m . I n t 3 2 ,   m s c o r l i b ,   V e r s i o n = 4 . 0 . 0 . 0 ,   C u l t u r e = n e u t r a l ,   P u b l i c K e y T o k e n = b 7 7 a 5 c 5 6 1 9 3 4 e 0 8 9 ] ] ,   m s c o r l i b ,   V e r s i o n = 4 . 0 . 0 . 0 ,   C u l t u r e = n e u t r a l ,   P u b l i c K e y T o k e n = b 7 7 a 5 c 5 6 1 9 3 4 e 0 8 9 "   o r d e r = " 9 9 9 "   k e y = " m a x L e n g t h "   v a l u e = " "   g r o u p O r d e r = " - 1 "   i s G e n e r a t e d = " f a l s e " / >  
                             < p a r a m e t e r   i d = " 1 3 c 2 3 7 1 6 - c b c 1 - 4 1 e d - 9 2 f e - c f 6 8 a 2 a 5 5 3 9 9 "   n a m e = " R e m e m b e r   l a s t   v a l u e "   t y p e = " S y s t e m . B o o l e a n ,   m s c o r l i b ,   V e r s i o n = 4 . 0 . 0 . 0 ,   C u l t u r e = n e u t r a l ,   P u b l i c K e y T o k e n = b 7 7 a 5 c 5 6 1 9 3 4 e 0 8 9 "   o r d e r = " 9 9 9 "   k e y = " r e m e m b e r L a s t V a l u e "   v a l u e = " F a l s e "   g r o u p O r d e r = " - 1 "   i s G e n e r a t e d = " f a l s e " / >  
                             < p a r a m e t e r   i d = " 6 e 5 4 9 8 b 9 - 8 e 3 7 - 4 e 2 8 - a f 6 2 - e 1 8 0 b 4 d 2 5 3 e 4 "   n a m e = " R e q u i r e d   f i e l d "   t y p e = " S y s t e m . B o o l e a n ,   m s c o r l i b ,   V e r s i o n = 4 . 0 . 0 . 0 ,   C u l t u r e = n e u t r a l ,   P u b l i c K e y T o k e n = b 7 7 a 5 c 5 6 1 9 3 4 e 0 8 9 "   o r d e r = " 9 9 9 "   k e y = " r e q u i r e d "   v a l u e = " F a l s e "   g r o u p O r d e r = " - 1 "   i s G e n e r a t e d = " f a l s e " / >  
                             < p a r a m e t e r   i d = " 3 c 6 f 1 b 5 5 - e f c f - 4 d 2 9 - 9 3 3 3 - 6 6 3 1 5 5 9 e 8 2 d b "   n a m e = " S e p a r a t e   l i n e s "   t y p e = " S y s t e m . B o o l e a n ,   m s c o r l i b ,   V e r s i o n = 4 . 0 . 0 . 0 ,   C u l t u r e = n e u t r a l ,   P u b l i c K e y T o k e n = b 7 7 a 5 c 5 6 1 9 3 4 e 0 8 9 "   o r d e r = " 9 9 9 "   k e y = " s p l i t L i n e s "   v a l u e = " F a l s e "   g r o u p O r d e r = " - 1 "   i s G e n e r a t e d = " f a l s e " / >  
                             < p a r a m e t e r   i d = " e 6 2 0 c f f 5 - b 0 9 7 - 4 7 f 9 - b e 7 7 - 3 8 8 c b e 7 c e 5 7 2 "   n a m e = " U s e r   p r o m p t "   t y p e = " S y s t e m . S t r i n g ,   m s c o r l i b ,   V e r s i o n = 4 . 0 . 0 . 0 ,   C u l t u r e = n e u t r a l ,   P u b l i c K e y T o k e n = b 7 7 a 5 c 5 6 1 9 3 4 e 0 8 9 "   o r d e r = " 9 9 9 "   k e y = " p r o m p t "   v a l u e = " & l t ; ? x m l   v e r s i o n = & q u o t ; 1 . 0 & q u o t ;   e n c o d i n g = & q u o t ; u t f - 1 6 & q u o t ; ? & g t ; & # x A ; & l t ; u i L o c a l i z e d S t r i n g   x m l n s : x s i = & q u o t ; h t t p : / / w w w . w 3 . o r g / 2 0 0 1 / X M L S c h e m a - i n s t a n c e & q u o t ;   x m l n s : x s d = & q u o t ; h t t p : / / w w w . w 3 . o r g / 2 0 0 1 / X M L S c h e m a & q u o t ; & g t ; & # x A ;     & l t ; t y p e & g t ; l a b e l & l t ; / t y p e & g t ; & # x A ;     & l t ; t e x t & g t ; W i z a r d   C o m m o n - S u b t i t l e & l t ; / t e x t & g t ; & # x A ; & l t ; / u i L o c a l i z e d S t r i n g & g t ; "   a r g u m e n t = " U I L o c a l i z e d S t r i n g "   g r o u p O r d e r = " - 1 "   i s G e n e r a t e d = " f a l s e " / >  
                             < p a r a m e t e r   i d = " 5 a a 8 3 5 a 8 - 2 5 9 c - 4 5 4 6 - a 7 d 8 - f 4 5 a a 2 f 7 9 9 d f "   n a m e = " W i d t h   t y p e "   t y p e = " I p h e l i o n . O u t l i n e . M o d e l . I n t e r f a c e s . Q u e s t i o n C o n t r o l L a y o u t ,   I p h e l i o n . O u t l i n e . M o d e l ,   V e r s i o n = 1 . 8 . 1 . 1 1 ,   C u l t u r e = n e u t r a l ,   P u b l i c K e y T o k e n = n u l l "   o r d e r = " 9 9 9 "   k e y = " l a y o u t "   v a l u e = " F u l l "   g r o u p O r d e r = " - 1 "   i s G e n e r a t e d = " f a l s e " / >  
                             < p a r a m e t e r   i d = " c c d 9 7 8 b c - 4 e 5 c - 4 1 6 c - b 3 a b - f 6 0 3 0 7 6 7 f d f 1 "   n a m e = " W r a p   t e x t "   t y p e = " S y s t e m . B o o l e a n ,   m s c o r l i b ,   V e r s i o n = 4 . 0 . 0 . 0 ,   C u l t u r e = n e u t r a l ,   P u b l i c K e y T o k e n = b 7 7 a 5 c 5 6 1 9 3 4 e 0 8 9 "   o r d e r = " 9 9 9 "   k e y = " w r a p T e x t "   v a l u e = " T r u e "   g r o u p O r d e r = " - 1 "   i s G e n e r a t e d = " f a l s e " / >  
                         < / p a r a m e t e r s >  
                     < / q u e s t i o n >  
                     < q u e s t i o n   i d = " 5 e 3 6 6 0 9 5 - b b 2 8 - 4 f 8 b - b f 8 e - d 6 5 4 8 8 3 b 3 6 d 1 "   n a m e = " L o g o   L i g h t   o r   D a r k "   a s s e m b l y = " I p h e l i o n . O u t l i n e . C o n t r o l s . d l l "   t y p e = " I p h e l i o n . O u t l i n e . C o n t r o l s . Q u e s t i o n C o n t r o l s . V i e w M o d e l s . S e l e c t i o n L i s t V i e w M o d e l "   o r d e r = " 2 "   a c t i v e = " t r u e "   g r o u p = " & l t ; D e f a u l t & g t ; "   r e s u l t T y p e = " s i n g l e "   d i s p l a y T y p e = " A l l "   p a g e C o l u m n S p a n = " c o l u m n S p a n 3 "   p a r e n t I d = " 0 0 0 0 0 0 0 0 - 0 0 0 0 - 0 0 0 0 - 0 0 0 0 - 0 0 0 0 0 0 0 0 0 0 0 0 " >  
                         < p a r a m e t e r s >  
                             < p a r a m e t e r   i d = " 4 c 5 7 f 5 4 c - 0 f 3 c - 4 9 d 3 - 9 a a c - a 8 2 e 8 7 e 9 3 e 4 5 "   n a m e = " I t e m s   l i s t "   t y p e = " I p h e l i o n . O u t l i n e . M o d e l . E n t i t i e s . I n l i n e P a r a m e t e r E n t i t y C o l l e c t i o n ` 1 [ [ I p h e l i o n . O u t l i n e . M o d e l . E n t i t i e s . L o c a l i z e d K e y V a l u e P a r a m e t e r E n t i t y ,   I p h e l i o n . O u t l i n e . M o d e l ,   V e r s i o n = 1 . 8 . 1 . 1 1 ,   C u l t u r e = n e u t r a l ,   P u b l i c K e y T o k e n = n u l l ] ] ,   I p h e l i o n . O u t l i n e . M o d e l ,   V e r s i o n = 1 . 8 . 1 . 1 1 ,   C u l t u r e = n e u t r a l ,   P u b l i c K e y T o k e n = n u l l "   o r d e r = " 9 9 9 "   k e y = " i t e m L i s t "   v a l u e = " & l t ; ? x m l   v e r s i o n = & q u o t ; 1 . 0 & q u o t ;   e n c o d i n g = & q u o t ; u t f - 1 6 & q u o t ; ? & g t ; & # x A ; & l t ; X m l P a r a m e t e r   x m l n s : x s i = & q u o t ; h t t p : / / w w w . w 3 . o r g / 2 0 0 1 / X M L S c h e m a - i n s t a n c e & q u o t ;   x m l n s : x s d = & q u o t ; h t t p : / / w w w . w 3 . o r g / 2 0 0 1 / X M L S c h e m a & q u o t ; & g t ; & # x A ;     & l t ; p a r a m e t e r E n t i t i e s & g t ; & # x A ;         & l t ; p a r a m e t e r E n t i t y   x s i : t y p e = & q u o t ; L o c a l i z e d K e y V a l u e P a r a m e t e r E n t i t y & q u o t ;   k e y = & q u o t ; & a m p ; l t ; ? x m l   v e r s i o n = & a m p ; q u o t ; 1 . 0 & a m p ; q u o t ;   e n c o d i n g = & a m p ; q u o t ; u t f - 1 6 & a m p ; q u o t ; ? & a m p ; g t ; & a m p ; # x D ; & a m p ; # x A ; & a m p ; l t ; l o c a l i z e d S t r i n g   x m l n s : x s i = & a m p ; q u o t ; h t t p : / / w w w . w 3 . o r g / 2 0 0 1 / X M L S c h e m a - i n s t a n c e & a m p ; q u o t ;   x m l n s : x s d = & a m p ; q u o t ; h t t p : / / w w w . w 3 . o r g / 2 0 0 1 / X M L S c h e m a & a m p ; q u o t ; & a m p ; g t ; & a m p ; # x D ; & a m p ; # x A ;     & a m p ; l t ; t y p e & a m p ; g t ; l a b e l & a m p ; l t ; / t y p e & a m p ; g t ; & a m p ; # x D ; & a m p ; # x A ;     & a m p ; l t ; t e x t & a m p ; g t ; L i g h t & a m p ; l t ; / t e x t & a m p ; g t ; & a m p ; # x D ; & a m p ; # x A ; & a m p ; l t ; / l o c a l i z e d S t r i n g & a m p ; g t ; & q u o t ;   v a l u e = & q u o t ; & a m p ; l t ; ? x m l   v e r s i o n = & a m p ; q u o t ; 1 . 0 & a m p ; q u o t ;   e n c o d i n g = & a m p ; q u o t ; u t f - 1 6 & a m p ; q u o t ; ? & a m p ; g t ; & a m p ; # x D ; & a m p ; # x A ; & a m p ; l t ; l o c a l i z e d S t r i n g   x m l n s : x s i = & a m p ; q u o t ; h t t p : / / w w w . w 3 . o r g / 2 0 0 1 / X M L S c h e m a - i n s t a n c e & a m p ; q u o t ;   x m l n s : x s d = & a m p ; q u o t ; h t t p : / / w w w . w 3 . o r g / 2 0 0 1 / X M L S c h e m a & a m p ; q u o t ; & a m p ; g t ; & a m p ; # x D ; & a m p ; # x A ;     & a m p ; l t ; t y p e & a m p ; g t ; l a b e l & a m p ; l t ; / t y p e & a m p ; g t ; & a m p ; # x D ; & a m p ; # x A ;     & a m p ; l t ; t e x t & a m p ; g t ; L i g h t & a m p ; l t ; / t e x t & a m p ; g t ; & a m p ; # x D ; & a m p ; # x A ; & a m p ; l t ; / l o c a l i z e d S t r i n g & a m p ; g t ; & q u o t ;   i s S e l e c t e d = & q u o t ; t r u e & q u o t ;   i n v e r t F i e l d V a l u e = & q u o t ; f a l s e & q u o t ;   / & g t ; & # x A ;         & l t ; p a r a m e t e r E n t i t y   x s i : t y p e = & q u o t ; L o c a l i z e d K e y V a l u e P a r a m e t e r E n t i t y & q u o t ;   k e y = & q u o t ; & a m p ; l t ; ? x m l   v e r s i o n = & a m p ; q u o t ; 1 . 0 & a m p ; q u o t ;   e n c o d i n g = & a m p ; q u o t ; u t f - 1 6 & a m p ; q u o t ; ? & a m p ; g t ; & a m p ; # x D ; & a m p ; # x A ; & a m p ; l t ; l o c a l i z e d S t r i n g   x m l n s : x s i = & a m p ; q u o t ; h t t p : / / w w w . w 3 . o r g / 2 0 0 1 / X M L S c h e m a - i n s t a n c e & a m p ; q u o t ;   x m l n s : x s d = & a m p ; q u o t ; h t t p : / / w w w . w 3 . o r g / 2 0 0 1 / X M L S c h e m a & a m p ; q u o t ; & a m p ; g t ; & a m p ; # x D ; & a m p ; # x A ;     & a m p ; l t ; t y p e & a m p ; g t ; l a b e l & a m p ; l t ; / t y p e & a m p ; g t ; & a m p ; # x D ; & a m p ; # x A ;     & a m p ; l t ; t e x t & a m p ; g t ; D a r k & a m p ; l t ; / t e x t & a m p ; g t ; & a m p ; # x D ; & a m p ; # x A ; & a m p ; l t ; / l o c a l i z e d S t r i n g & a m p ; g t ; & q u o t ;   v a l u e = & q u o t ; & a m p ; l t ; ? x m l   v e r s i o n = & a m p ; q u o t ; 1 . 0 & a m p ; q u o t ;   e n c o d i n g = & a m p ; q u o t ; u t f - 1 6 & a m p ; q u o t ; ? & a m p ; g t ; & a m p ; # x D ; & a m p ; # x A ; & a m p ; l t ; l o c a l i z e d S t r i n g   x m l n s : x s i = & a m p ; q u o t ; h t t p : / / w w w . w 3 . o r g / 2 0 0 1 / X M L S c h e m a - i n s t a n c e & a m p ; q u o t ;   x m l n s : x s d = & a m p ; q u o t ; h t t p : / / w w w . w 3 . o r g / 2 0 0 1 / X M L S c h e m a & a m p ; q u o t ; & a m p ; g t ; & a m p ; # x D ; & a m p ; # x A ;     & a m p ; l t ; t y p e & a m p ; g t ; l a b e l & a m p ; l t ; / t y p e & a m p ; g t ; & a m p ; # x D ; & a m p ; # x A ;     & a m p ; l t ; t e x t & a m p ; g t ; D a r k & a m p ; l t ; / t e x t & a m p ; g t ; & a m p ; # x D ; & a m p ; # x A ; & a m p ; l t ; / l o c a l i z e d S t r i n g & a m p ; g t ; & q u o t ;   i s S e l e c t e d = & q u o t ; f a l s e & q u o t ;   i n v e r t F i e l d V a l u e = & q u o t ; f a l s e & q u o t ;   / & g t ; & # x A ;     & l t ; / p a r a m e t e r E n t i t i e s & g t ; & # x A ; & l t ; / X m l P a r a m e t e r & g t ; "   g r o u p O r d e r = " - 1 "   i s G e n e r a t e d = " f a l s e " / >  
                             < p a r a m e t e r   i d = " e 4 0 4 2 3 5 3 - 4 e 1 7 - 4 9 b 3 - 9 2 2 9 - 4 5 7 8 c b a 1 4 0 7 3 "   n a m e = " M a x   s e l e c t i o n s "   t y p e = " S y s t e m . I n t 3 2 ,   m s c o r l i b ,   V e r s i o n = 4 . 0 . 0 . 0 ,   C u l t u r e = n e u t r a l ,   P u b l i c K e y T o k e n = b 7 7 a 5 c 5 6 1 9 3 4 e 0 8 9 "   o r d e r = " 9 9 9 "   k e y = " m a x S e l e c t e d "   v a l u e = " 0 "   g r o u p O r d e r = " - 1 "   i s G e n e r a t e d = " f a l s e " / >  
                             < p a r a m e t e r   i d = " 0 e a 7 d d 2 b - e f e d - 4 5 a 6 - 8 6 0 3 - 5 1 6 4 2 9 8 5 f 9 c 6 "   n a m e = " M i n   s e l e c t i o n s "   t y p e = " S y s t e m . I n t 3 2 ,   m s c o r l i b ,   V e r s i o n = 4 . 0 . 0 . 0 ,   C u l t u r e = n e u t r a l ,   P u b l i c K e y T o k e n = b 7 7 a 5 c 5 6 1 9 3 4 e 0 8 9 "   o r d e r = " 9 9 9 "   k e y = " m i n S e l e c t e d "   v a l u e = " 0 "   g r o u p O r d e r = " - 1 "   i s G e n e r a t e d = " f a l s e " / >  
                             < p a r a m e t e r   i d = " f a c e 8 b 1 9 - 0 8 b 0 - 4 a 8 d - b 3 5 c - 0 2 4 4 a 9 1 6 a b 9 5 "   n a m e = " N u m b e r   o f   c o l u m n s "   t y p e = " I p h e l i o n . O u t l i n e . C o n t r o l s . Q u e s t i o n C o n t r o l s . V i e w M o d e l s . Q u e s t i o n C o l u m n s ,   I p h e l i o n . O u t l i n e . C o n t r o l s ,   V e r s i o n = 1 . 8 . 1 . 1 1 ,   C u l t u r e = n e u t r a l ,   P u b l i c K e y T o k e n = n u l l "   o r d e r = " 9 9 9 "   k e y = " n u m b e r O f C o l u m n s "   v a l u e = " T w o C o l u m n "   g r o u p O r d e r = " - 1 "   i s G e n e r a t e d = " f a l s e " / >  
                             < p a r a m e t e r   i d = " e 1 2 0 e 9 d f - 4 3 d 2 - 4 3 2 3 - 9 3 b 9 - b 4 4 8 e 5 5 8 2 4 3 9 "   n a m e = " R e m e m b e r   l a s t   v a l u e s "   t y p e = " S y s t e m . B o o l e a n ,   m s c o r l i b ,   V e r s i o n = 4 . 0 . 0 . 0 ,   C u l t u r e = n e u t r a l ,   P u b l i c K e y T o k e n = b 7 7 a 5 c 5 6 1 9 3 4 e 0 8 9 "   o r d e r = " 9 9 9 "   k e y = " r e m e m b e r L a s t V a l u e "   v a l u e = " F a l s e "   g r o u p O r d e r = " - 1 "   i s G e n e r a t e d = " f a l s e " / >  
                             < p a r a m e t e r   i d = " d 3 c 3 d 9 4 8 - 0 d 0 0 - 4 c 5 5 - a 5 f 9 - 7 4 6 0 1 e e 5 4 7 a 5 "   n a m e = " S e l e c t i o n   m o d e "   t y p e = " I p h e l i o n . O u t l i n e . C o n t r o l s . Q u e s t i o n C o n t r o l s . V i e w M o d e l s . Q u e s t i o n S e l e c t i o n M o d e ,   I p h e l i o n . O u t l i n e . C o n t r o l s ,   V e r s i o n = 1 . 8 . 1 . 1 1 ,   C u l t u r e = n e u t r a l ,   P u b l i c K e y T o k e n = n u l l "   o r d e r = " 9 9 9 "   k e y = " s e l e c t i o n M o d e "   v a l u e = " S i n g l e "   g r o u p O r d e r = " - 1 "   i s G e n e r a t e d = " f a l s e " / >  
                             < p a r a m e t e r   i d = " 8 3 c 3 4 f 3 f - a 4 c 5 - 4 5 4 b - 9 9 8 5 - e 9 3 6 7 5 b 3 4 9 0 3 "   n a m e = " U s e r   p r o m p t "   t y p e = " S y s t e m . S t r i n g ,   m s c o r l i b ,   V e r s i o n = 4 . 0 . 0 . 0 ,   C u l t u r e = n e u t r a l ,   P u b l i c K e y T o k e n = b 7 7 a 5 c 5 6 1 9 3 4 e 0 8 9 "   o r d e r = " 9 9 9 "   k e y = " p r o m p t "   v a l u e = " & l t ; ? x m l   v e r s i o n = & q u o t ; 1 . 0 & q u o t ;   e n c o d i n g = & q u o t ; u t f - 1 6 & q u o t ; ? & g t ; & # x A ; & l t ; u i L o c a l i z e d S t r i n g   x m l n s : x s d = & q u o t ; h t t p : / / w w w . w 3 . o r g / 2 0 0 1 / X M L S c h e m a & q u o t ;   x m l n s : x s i = & q u o t ; h t t p : / / w w w . w 3 . o r g / 2 0 0 1 / X M L S c h e m a - i n s t a n c e & q u o t ; & g t ; & # x A ;     & l t ; t y p e & g t ; l a b e l & l t ; / t y p e & g t ; & # x A ;     & l t ; t e x t & g t ; W i z a r d   C o m m o n - L o g o   D a r k   o r   L i g h t & l t ; / t e x t & g t ; & # x A ; & l t ; / u i L o c a l i z e d S t r i n g & g t ; "   a r g u m e n t = " U I L o c a l i z e d S t r i n g "   g r o u p O r d e r = " - 1 "   i s G e n e r a t e d = " f a l s e " / >  
                             < p a r a m e t e r   i d = " 8 0 e 4 2 6 6 6 - b 7 7 8 - 4 d 9 6 - 9 6 c 1 - a 1 7 2 4 7 9 c d 3 8 5 "   n a m e = " W i d t h   t y p e "   t y p e = " I p h e l i o n . O u t l i n e . M o d e l . I n t e r f a c e s . Q u e s t i o n C o n t r o l L a y o u t ,   I p h e l i o n . O u t l i n e . M o d e l ,   V e r s i o n = 1 . 8 . 1 . 1 1 ,   C u l t u r e = n e u t r a l ,   P u b l i c K e y T o k e n = n u l l "   o r d e r = " 9 9 9 "   k e y = " l a y o u t "   v a l u e = " H a l f "   g r o u p O r d e r = " - 1 "   i s G e n e r a t e d = " f a l s e " / >  
                         < / p a r a m e t e r s >  
                     < / q u e s t i o n >  
                     < q u e s t i o n   i d = " 4 f c e d e f b - 0 9 c 2 - 4 8 3 7 - b e f f - 7 6 8 1 7 4 d c 5 3 f 0 "   n a m e = " C o v e r   T e x t   L i g h t   o r   D a r k "   a s s e m b l y = " I p h e l i o n . O u t l i n e . C o n t r o l s . d l l "   t y p e = " I p h e l i o n . O u t l i n e . C o n t r o l s . Q u e s t i o n C o n t r o l s . V i e w M o d e l s . S e l e c t i o n L i s t V i e w M o d e l "   o r d e r = " 3 "   a c t i v e = " t r u e "   g r o u p = " & l t ; D e f a u l t & g t ; "   r e s u l t T y p e = " s i n g l e "   d i s p l a y T y p e = " A l l "   p a g e C o l u m n S p a n = " c o l u m n S p a n 3 "   p a r e n t I d = " 0 0 0 0 0 0 0 0 - 0 0 0 0 - 0 0 0 0 - 0 0 0 0 - 0 0 0 0 0 0 0 0 0 0 0 0 " >  
                         < p a r a m e t e r s >  
                             < p a r a m e t e r   i d = " c 5 b e c d 9 c - 1 1 8 b - 4 9 8 a - 8 1 9 d - 7 a 5 b 9 1 3 5 3 b 8 a "   n a m e = " I t e m s   l i s t "   t y p e = " I p h e l i o n . O u t l i n e . M o d e l . E n t i t i e s . I n l i n e P a r a m e t e r E n t i t y C o l l e c t i o n ` 1 [ [ I p h e l i o n . O u t l i n e . M o d e l . E n t i t i e s . L o c a l i z e d K e y V a l u e P a r a m e t e r E n t i t y ,   I p h e l i o n . O u t l i n e . M o d e l ,   V e r s i o n = 1 . 8 . 1 . 1 1 ,   C u l t u r e = n e u t r a l ,   P u b l i c K e y T o k e n = n u l l ] ] ,   I p h e l i o n . O u t l i n e . M o d e l ,   V e r s i o n = 1 . 8 . 1 . 1 1 ,   C u l t u r e = n e u t r a l ,   P u b l i c K e y T o k e n = n u l l "   o r d e r = " 9 9 9 "   k e y = " i t e m L i s t "   v a l u e = " & l t ; ? x m l   v e r s i o n = & q u o t ; 1 . 0 & q u o t ;   e n c o d i n g = & q u o t ; u t f - 1 6 & q u o t ; ? & g t ; & # x A ; & l t ; X m l P a r a m e t e r   x m l n s : x s i = & q u o t ; h t t p : / / w w w . w 3 . o r g / 2 0 0 1 / X M L S c h e m a - i n s t a n c e & q u o t ;   x m l n s : x s d = & q u o t ; h t t p : / / w w w . w 3 . o r g / 2 0 0 1 / X M L S c h e m a & q u o t ; & g t ; & # x A ;     & l t ; p a r a m e t e r E n t i t i e s & g t ; & # x A ;         & l t ; p a r a m e t e r E n t i t y   x s i : t y p e = & q u o t ; L o c a l i z e d K e y V a l u e P a r a m e t e r E n t i t y & q u o t ;   k e y = & q u o t ; & a m p ; l t ; ? x m l   v e r s i o n = & a m p ; q u o t ; 1 . 0 & a m p ; q u o t ;   e n c o d i n g = & a m p ; q u o t ; u t f - 1 6 & a m p ; q u o t ; ? & a m p ; g t ; & a m p ; # x D ; & a m p ; # x A ; & a m p ; l t ; l o c a l i z e d S t r i n g   x m l n s : x s i = & a m p ; q u o t ; h t t p : / / w w w . w 3 . o r g / 2 0 0 1 / X M L S c h e m a - i n s t a n c e & a m p ; q u o t ;   x m l n s : x s d = & a m p ; q u o t ; h t t p : / / w w w . w 3 . o r g / 2 0 0 1 / X M L S c h e m a & a m p ; q u o t ; & a m p ; g t ; & a m p ; # x D ; & a m p ; # x A ;     & a m p ; l t ; t y p e & a m p ; g t ; l a b e l & a m p ; l t ; / t y p e & a m p ; g t ; & a m p ; # x D ; & a m p ; # x A ;     & a m p ; l t ; t e x t & a m p ; g t ; L i g h t & a m p ; l t ; / t e x t & a m p ; g t ; & a m p ; # x D ; & a m p ; # x A ; & a m p ; l t ; / l o c a l i z e d S t r i n g & a m p ; g t ; & q u o t ;   v a l u e = & q u o t ; & a m p ; l t ; ? x m l   v e r s i o n = & a m p ; q u o t ; 1 . 0 & a m p ; q u o t ;   e n c o d i n g = & a m p ; q u o t ; u t f - 1 6 & a m p ; q u o t ; ? & a m p ; g t ; & a m p ; # x D ; & a m p ; # x A ; & a m p ; l t ; l o c a l i z e d S t r i n g   x m l n s : x s i = & a m p ; q u o t ; h t t p : / / w w w . w 3 . o r g / 2 0 0 1 / X M L S c h e m a - i n s t a n c e & a m p ; q u o t ;   x m l n s : x s d = & a m p ; q u o t ; h t t p : / / w w w . w 3 . o r g / 2 0 0 1 / X M L S c h e m a & a m p ; q u o t ; & a m p ; g t ; & a m p ; # x D ; & a m p ; # x A ;     & a m p ; l t ; t y p e & a m p ; g t ; l a b e l & a m p ; l t ; / t y p e & a m p ; g t ; & a m p ; # x D ; & a m p ; # x A ;     & a m p ; l t ; t e x t & a m p ; g t ; L i g h t & a m p ; l t ; / t e x t & a m p ; g t ; & a m p ; # x D ; & a m p ; # x A ; & a m p ; l t ; / l o c a l i z e d S t r i n g & a m p ; g t ; & q u o t ;   i s S e l e c t e d = & q u o t ; t r u e & q u o t ;   i n v e r t F i e l d V a l u e = & q u o t ; f a l s e & q u o t ;   / & g t ; & # x A ;         & l t ; p a r a m e t e r E n t i t y   x s i : t y p e = & q u o t ; L o c a l i z e d K e y V a l u e P a r a m e t e r E n t i t y & q u o t ;   k e y = & q u o t ; & a m p ; l t ; ? x m l   v e r s i o n = & a m p ; q u o t ; 1 . 0 & a m p ; q u o t ;   e n c o d i n g = & a m p ; q u o t ; u t f - 1 6 & a m p ; q u o t ; ? & a m p ; g t ; & a m p ; # x D ; & a m p ; # x A ; & a m p ; l t ; l o c a l i z e d S t r i n g   x m l n s : x s i = & a m p ; q u o t ; h t t p : / / w w w . w 3 . o r g / 2 0 0 1 / X M L S c h e m a - i n s t a n c e & a m p ; q u o t ;   x m l n s : x s d = & a m p ; q u o t ; h t t p : / / w w w . w 3 . o r g / 2 0 0 1 / X M L S c h e m a & a m p ; q u o t ; & a m p ; g t ; & a m p ; # x D ; & a m p ; # x A ;     & a m p ; l t ; t y p e & a m p ; g t ; l a b e l & a m p ; l t ; / t y p e & a m p ; g t ; & a m p ; # x D ; & a m p ; # x A ;     & a m p ; l t ; t e x t & a m p ; g t ; D a r k & a m p ; l t ; / t e x t & a m p ; g t ; & a m p ; # x D ; & a m p ; # x A ; & a m p ; l t ; / l o c a l i z e d S t r i n g & a m p ; g t ; & q u o t ;   v a l u e = & q u o t ; & a m p ; l t ; ? x m l   v e r s i o n = & a m p ; q u o t ; 1 . 0 & a m p ; q u o t ;   e n c o d i n g = & a m p ; q u o t ; u t f - 1 6 & a m p ; q u o t ; ? & a m p ; g t ; & a m p ; # x D ; & a m p ; # x A ; & a m p ; l t ; l o c a l i z e d S t r i n g   x m l n s : x s i = & a m p ; q u o t ; h t t p : / / w w w . w 3 . o r g / 2 0 0 1 / X M L S c h e m a - i n s t a n c e & a m p ; q u o t ;   x m l n s : x s d = & a m p ; q u o t ; h t t p : / / w w w . w 3 . o r g / 2 0 0 1 / X M L S c h e m a & a m p ; q u o t ; & a m p ; g t ; & a m p ; # x D ; & a m p ; # x A ;     & a m p ; l t ; t y p e & a m p ; g t ; l a b e l & a m p ; l t ; / t y p e & a m p ; g t ; & a m p ; # x D ; & a m p ; # x A ;     & a m p ; l t ; t e x t & a m p ; g t ; D a r k & a m p ; l t ; / t e x t & a m p ; g t ; & a m p ; # x D ; & a m p ; # x A ; & a m p ; l t ; / l o c a l i z e d S t r i n g & a m p ; g t ; & q u o t ;   i s S e l e c t e d = & q u o t ; f a l s e & q u o t ;   i n v e r t F i e l d V a l u e = & q u o t ; f a l s e & q u o t ;   / & g t ; & # x A ;     & l t ; / p a r a m e t e r E n t i t i e s & g t ; & # x A ; & l t ; / X m l P a r a m e t e r & g t ; "   g r o u p O r d e r = " - 1 "   i s G e n e r a t e d = " f a l s e " / >  
                             < p a r a m e t e r   i d = " a 3 7 d 9 2 d 1 - 9 c d c - 4 3 4 0 - b f 9 2 - 6 c a 7 0 f 9 8 d e 4 f "   n a m e = " M a x   s e l e c t i o n s "   t y p e = " S y s t e m . I n t 3 2 ,   m s c o r l i b ,   V e r s i o n = 4 . 0 . 0 . 0 ,   C u l t u r e = n e u t r a l ,   P u b l i c K e y T o k e n = b 7 7 a 5 c 5 6 1 9 3 4 e 0 8 9 "   o r d e r = " 9 9 9 "   k e y = " m a x S e l e c t e d "   v a l u e = " 0 "   g r o u p O r d e r = " - 1 "   i s G e n e r a t e d = " f a l s e " / >  
                             < p a r a m e t e r   i d = " 3 4 7 0 c 5 6 e - 7 5 7 a - 4 8 6 c - 8 1 b 1 - 7 4 7 1 1 c 8 2 4 a 7 7 "   n a m e = " M i n   s e l e c t i o n s "   t y p e = " S y s t e m . I n t 3 2 ,   m s c o r l i b ,   V e r s i o n = 4 . 0 . 0 . 0 ,   C u l t u r e = n e u t r a l ,   P u b l i c K e y T o k e n = b 7 7 a 5 c 5 6 1 9 3 4 e 0 8 9 "   o r d e r = " 9 9 9 "   k e y = " m i n S e l e c t e d "   v a l u e = " 0 "   g r o u p O r d e r = " - 1 "   i s G e n e r a t e d = " f a l s e " / >  
                             < p a r a m e t e r   i d = " f c 5 b 0 a b 2 - d 8 8 f - 4 9 6 3 - b 1 5 a - 2 5 2 d c 8 2 2 d a 9 0 "   n a m e = " N u m b e r   o f   c o l u m n s "   t y p e = " I p h e l i o n . O u t l i n e . C o n t r o l s . Q u e s t i o n C o n t r o l s . V i e w M o d e l s . Q u e s t i o n C o l u m n s ,   I p h e l i o n . O u t l i n e . C o n t r o l s ,   V e r s i o n = 1 . 8 . 1 . 1 1 ,   C u l t u r e = n e u t r a l ,   P u b l i c K e y T o k e n = n u l l "   o r d e r = " 9 9 9 "   k e y = " n u m b e r O f C o l u m n s "   v a l u e = " T w o C o l u m n "   g r o u p O r d e r = " - 1 "   i s G e n e r a t e d = " f a l s e " / >  
                             < p a r a m e t e r   i d = " 8 6 1 b 7 7 7 b - 8 9 0 5 - 4 7 9 d - b d 5 5 - 9 0 6 0 d f 7 8 f 3 2 b "   n a m e = " R e m e m b e r   l a s t   v a l u e s "   t y p e = " S y s t e m . B o o l e a n ,   m s c o r l i b ,   V e r s i o n = 4 . 0 . 0 . 0 ,   C u l t u r e = n e u t r a l ,   P u b l i c K e y T o k e n = b 7 7 a 5 c 5 6 1 9 3 4 e 0 8 9 "   o r d e r = " 9 9 9 "   k e y = " r e m e m b e r L a s t V a l u e "   v a l u e = " F a l s e "   g r o u p O r d e r = " - 1 "   i s G e n e r a t e d = " f a l s e " / >  
                             < p a r a m e t e r   i d = " 0 6 b 8 7 8 1 4 - 1 5 4 e - 4 f 9 8 - 9 8 a b - d 8 6 3 7 0 a 6 2 7 7 b "   n a m e = " S e l e c t i o n   m o d e "   t y p e = " I p h e l i o n . O u t l i n e . C o n t r o l s . Q u e s t i o n C o n t r o l s . V i e w M o d e l s . Q u e s t i o n S e l e c t i o n M o d e ,   I p h e l i o n . O u t l i n e . C o n t r o l s ,   V e r s i o n = 1 . 8 . 1 . 1 1 ,   C u l t u r e = n e u t r a l ,   P u b l i c K e y T o k e n = n u l l "   o r d e r = " 9 9 9 "   k e y = " s e l e c t i o n M o d e "   v a l u e = " S i n g l e "   g r o u p O r d e r = " - 1 "   i s G e n e r a t e d = " f a l s e " / >  
                             < p a r a m e t e r   i d = " e b 0 a 6 d c 8 - f 6 9 1 - 4 8 5 b - b 5 e f - 0 4 f 6 7 1 6 a 8 0 a d "   n a m e = " U s e r   p r o m p t "   t y p e = " S y s t e m . S t r i n g ,   m s c o r l i b ,   V e r s i o n = 4 . 0 . 0 . 0 ,   C u l t u r e = n e u t r a l ,   P u b l i c K e y T o k e n = b 7 7 a 5 c 5 6 1 9 3 4 e 0 8 9 "   o r d e r = " 9 9 9 "   k e y = " p r o m p t "   v a l u e = " & l t ; ? x m l   v e r s i o n = & q u o t ; 1 . 0 & q u o t ;   e n c o d i n g = & q u o t ; u t f - 1 6 & q u o t ; ? & g t ; & # x A ; & l t ; u i L o c a l i z e d S t r i n g   x m l n s : x s d = & q u o t ; h t t p : / / w w w . w 3 . o r g / 2 0 0 1 / X M L S c h e m a & q u o t ;   x m l n s : x s i = & q u o t ; h t t p : / / w w w . w 3 . o r g / 2 0 0 1 / X M L S c h e m a - i n s t a n c e & q u o t ; & g t ; & # x A ;     & l t ; t y p e & g t ; l a b e l & l t ; / t y p e & g t ; & # x A ;     & l t ; t e x t & g t ; W i z a r d   C o m m o n - C o v e r   T e x t & l t ; / t e x t & g t ; & # x A ; & l t ; / u i L o c a l i z e d S t r i n g & g t ; "   a r g u m e n t = " U I L o c a l i z e d S t r i n g "   g r o u p O r d e r = " - 1 "   i s G e n e r a t e d = " f a l s e " / >  
                             < p a r a m e t e r   i d = " 2 0 0 8 0 3 6 d - 3 8 c e - 4 1 d 2 - a f f d - f 4 3 4 e a 6 4 a 3 1 d "   n a m e = " W i d t h   t y p e "   t y p e = " I p h e l i o n . O u t l i n e . M o d e l . I n t e r f a c e s . Q u e s t i o n C o n t r o l L a y o u t ,   I p h e l i o n . O u t l i n e . M o d e l ,   V e r s i o n = 1 . 8 . 1 . 1 1 ,   C u l t u r e = n e u t r a l ,   P u b l i c K e y T o k e n = n u l l "   o r d e r = " 9 9 9 "   k e y = " l a y o u t "   v a l u e = " H a l f "   g r o u p O r d e r = " - 1 "   i s G e n e r a t e d = " f a l s e " / >  
                         < / p a r a m e t e r s >  
                     < / q u e s t i o n >  
                     < q u e s t i o n   i d = " 3 e 7 3 d 3 d 4 - 8 2 8 6 - 4 e d 1 - 8 b f f - 7 c a 3 c 9 2 7 7 6 4 f "   n a m e = " O v e r r i d e   l o g o "   a s s e m b l y = " I p h e l i o n . O u t l i n e . C o n t r o l s . d l l "   t y p e = " I p h e l i o n . O u t l i n e . C o n t r o l s . Q u e s t i o n C o n t r o l s . V i e w M o d e l s . C h e c k B o x V i e w M o d e l "   o r d e r = " 4 "   a c t i v e = " t r u e "   g r o u p = " & l t ; D e f a u l t & g t ; "   r e s u l t T y p e = " s i n g l e "   d i s p l a y T y p e = " A l l "   p a g e C o l u m n S p a n = " c o l u m n S p a n 6 "   p a r e n t I d = " 0 0 0 0 0 0 0 0 - 0 0 0 0 - 0 0 0 0 - 0 0 0 0 - 0 0 0 0 0 0 0 0 0 0 0 0 " >  
                         < p a r a m e t e r s >  
                             < p a r a m e t e r   i d = " 6 9 d 3 1 d 7 9 - 1 7 2 8 - 4 3 a 7 - a 5 f e - f 6 3 2 5 b 6 f a b b a "   n a m e = " D i s p l a y   c o n t e n t   v a l u e "   t y p e = " S y s t e m . B o o l e a n ,   m s c o r l i b ,   V e r s i o n = 4 . 0 . 0 . 0 ,   C u l t u r e = n e u t r a l ,   P u b l i c K e y T o k e n = b 7 7 a 5 c 5 6 1 9 3 4 e 0 8 9 "   o r d e r = " 9 9 9 "   k e y = " d i s p l a y C o n t e n t "   v a l u e = " F a l s e "   g r o u p O r d e r = " - 1 "   i s G e n e r a t e d = " f a l s e " / >  
                             < p a r a m e t e r   i d = " 7 5 a 5 b 6 b d - e 1 3 3 - 4 3 9 9 - a 4 c b - 8 6 8 a 8 8 1 d 7 b 6 b "   n a m e = " D o c u m e n t   t e x t   ( c h e c k e d ) "   t y p e = " S y s t e m . S t r i n g ,   m s c o r l i b ,   V e r s i o n = 4 . 0 . 0 . 0 ,   C u l t u r e = n e u t r a l ,   P u b l i c K e y T o k e n = b 7 7 a 5 c 5 6 1 9 3 4 e 0 8 9 "   o r d e r = " 9 9 9 "   k e y = " d o c u m e n t T e x t "   v a l u e = " & l t ; ? x m l   v e r s i o n = & q u o t ; 1 . 0 & q u o t ;   e n c o d i n g = & q u o t ; u t f - 1 6 & q u o t ; ? & g t ; & # x A ; & l t ; l o c a l i z e d S t r i n g   x m l n s : x s d = & q u o t ; h t t p : / / w w w . w 3 . o r g / 2 0 0 1 / X M L S c h e m a & q u o t ;   x m l n s : x s i = & q u o t ; h t t p : / / w w w . w 3 . o r g / 2 0 0 1 / X M L S c h e m a - i n s t a n c e & q u o t ; & g t ; & # x A ;     & l t ; t y p e & g t ; f i x e d & l t ; / t y p e & g t ; & # x A ;     & l t ; t e x t   / & g t ; & # x A ; & l t ; / l o c a l i z e d S t r i n g & g t ; "   a r g u m e n t = " E x p r e s s i o n L o c a l i z e d S t r i n g "   g r o u p O r d e r = " - 1 "   i s G e n e r a t e d = " f a l s e " / >  
                             < p a r a m e t e r   i d = " 4 1 3 f 8 8 e 6 - 6 7 5 3 - 4 9 b f - a 8 b b - e a 5 d 0 a f 6 c b 3 1 "   n a m e = " D o c u m e n t   t e x t   ( u n c h e c k e d ) "   t y p e = " S y s t e m . S t r i n g ,   m s c o r l i b ,   V e r s i o n = 4 . 0 . 0 . 0 ,   C u l t u r e = n e u t r a l ,   P u b l i c K e y T o k e n = b 7 7 a 5 c 5 6 1 9 3 4 e 0 8 9 "   o r d e r = " 9 9 9 "   k e y = " d o c u m e n t T e x t U n c h e c k e d "   v a l u e = " & l t ; ? x m l   v e r s i o n = & q u o t ; 1 . 0 & q u o t ;   e n c o d i n g = & q u o t ; u t f - 1 6 & q u o t ; ? & g t ; & # x A ; & l t ; l o c a l i z e d S t r i n g   x m l n s : x s d = & q u o t ; h t t p : / / w w w . w 3 . o r g / 2 0 0 1 / X M L S c h e m a & q u o t ;   x m l n s : x s i = & q u o t ; h t t p : / / w w w . w 3 . o r g / 2 0 0 1 / X M L S c h e m a - i n s t a n c e & q u o t ; & g t ; & # x A ;     & l t ; t y p e & g t ; f i x e d & l t ; / t y p e & g t ; & # x A ;     & l t ; t e x t   / & g t ; & # x A ; & l t ; / l o c a l i z e d S t r i n g & g t ; "   a r g u m e n t = " E x p r e s s i o n L o c a l i z e d S t r i n g "   g r o u p O r d e r = " - 1 "   i s G e n e r a t e d = " f a l s e " / >  
                             < p a r a m e t e r   i d = " c e 8 c 9 8 6 4 - 2 a d e - 4 c 5 8 - b 1 e 0 - f a 1 f 1 7 3 6 c 5 7 f "   n a m e = " R e m e m b e r   l a s t   v a l u e s "   t y p e = " S y s t e m . B o o l e a n ,   m s c o r l i b ,   V e r s i o n = 4 . 0 . 0 . 0 ,   C u l t u r e = n e u t r a l ,   P u b l i c K e y T o k e n = b 7 7 a 5 c 5 6 1 9 3 4 e 0 8 9 "   o r d e r = " 9 9 9 "   k e y = " r e m e m b e r L a s t V a l u e "   v a l u e = " F a l s e "   g r o u p O r d e r = " - 1 "   i s G e n e r a t e d = " f a l s e " / >  
                             < p a r a m e t e r   i d = " 7 f f 7 a 7 b 7 - c a a 3 - 4 5 1 2 - 8 8 8 5 - 2 4 0 4 4 0 a 0 e 6 5 5 "   n a m e = " U p d a t e   f r o m "   t y p e = " S y s t e m . S t r i n g ,   m s c o r l i b ,   V e r s i o n = 4 . 0 . 0 . 0 ,   C u l t u r e = n e u t r a l ,   P u b l i c K e y T o k e n = b 7 7 a 5 c 5 6 1 9 3 4 e 0 8 9 "   o r d e r = " 9 9 9 "   k e y = " u p d a t e F i e l d "   v a l u e = " "   a r g u m e n t = " F o r m a t S t r i n g "   g r o u p O r d e r = " - 1 "   i s G e n e r a t e d = " f a l s e " / >  
                             < p a r a m e t e r   i d = " a 7 4 9 4 8 c a - 6 f 4 e - 4 0 7 a - 8 9 7 9 - 1 8 4 6 6 9 6 9 4 2 9 a "   n a m e = " U s e r   p r o m p t "   t y p e = " S y s t e m . S t r i n g ,   m s c o r l i b ,   V e r s i o n = 4 . 0 . 0 . 0 ,   C u l t u r e = n e u t r a l ,   P u b l i c K e y T o k e n = b 7 7 a 5 c 5 6 1 9 3 4 e 0 8 9 "   o r d e r = " 9 9 9 "   k e y = " p r o m p t "   v a l u e = " & l t ; ? x m l   v e r s i o n = & q u o t ; 1 . 0 & q u o t ;   e n c o d i n g = & q u o t ; u t f - 1 6 & q u o t ; ? & g t ; & # x A ; & l t ; u i L o c a l i z e d S t r i n g   x m l n s : x s d = & q u o t ; h t t p : / / w w w . w 3 . o r g / 2 0 0 1 / X M L S c h e m a & q u o t ;   x m l n s : x s i = & q u o t ; h t t p : / / w w w . w 3 . o r g / 2 0 0 1 / X M L S c h e m a - i n s t a n c e & q u o t ; & g t ; & # x A ;     & l t ; t y p e & g t ; l a b e l & l t ; / t y p e & g t ; & # x A ;     & l t ; t e x t & g t ; W i z a r d   C o m m o n - L o g o   O v e r r i d e & l t ; / t e x t & g t ; & # x A ; & l t ; / u i L o c a l i z e d S t r i n g & g t ; "   a r g u m e n t = " U I L o c a l i z e d S t r i n g "   g r o u p O r d e r = " - 1 "   i s G e n e r a t e d = " f a l s e " / >  
                         < / p a r a m e t e r s >  
                     < / q u e s t i o n >  
                 < / q u e s t i o n s >  
                 < c o m m a n d s   x m l n s = " h t t p : / / i p h e l i o n . c o m / w o r d / o u t l i n e / " >  
                     < c o m m a n d   i d = " 7 7 5 b 5 a 8 5 - d 6 c 1 - 4 6 4 a - 8 a 1 e - 1 e 0 6 2 7 5 0 b b 9 3 "   n a m e = " Q V I S   S h o w   L o c a l   L o g o "   a s s e m b l y = " I p h e l i o n . O u t l i n e . M o d e l . d l l "   t y p e = " I p h e l i o n . O u t l i n e . M o d e l . C o m m a n d s . Q u e s t i o n V i s i b i l i t y C o m m a n d "   o r d e r = " 0 "   a c t i v e = " t r u e "   c o m m a n d T y p e = " f r a g m e n t " >  
                         < p a r a m e t e r s >  
                             < p a r a m e t e r   i d = " 3 b 9 0 3 1 0 0 - 0 4 e 1 - 4 6 4 b - 8 8 8 d - 6 7 4 b 5 2 6 9 e 3 7 7 "   n a m e = " M a t c h   c r i t e r i a "   t y p e = " S y s t e m . S t r i n g ,   m s c o r l i b ,   V e r s i o n = 4 . 0 . 0 . 0 ,   C u l t u r e = n e u t r a l ,   P u b l i c K e y T o k e n = b 7 7 a 5 c 5 6 1 9 3 4 e 0 8 9 "   o r d e r = " 1 "   k e y = " m a t c h "   v a l u e = " & l t ; ? x m l   v e r s i o n = & q u o t ; 1 . 0 & q u o t ;   e n c o d i n g = & q u o t ; u t f - 1 6 & q u o t ; ? & g t ; & # x A ; & l t ; f o r m a t S t r i n g   x m l n s : x s i = & q u o t ; h t t p : / / w w w . w 3 . o r g / 2 0 0 1 / X M L S c h e m a - i n s t a n c e & q u o t ;   x m l n s : x s d = & q u o t ; h t t p : / / w w w . w 3 . o r g / 2 0 0 1 / X M L S c h e m a & q u o t ; & g t ; & # x A ;     & l t ; t y p e & g t ; e x p r e s s i o n & l t ; / t y p e & g t ; & # x A ;     & l t ; t e x t & g t ; I F ( & # x A ;   F I R S T N O T E M P T Y ( & # x A ;       & # x A ;       S P L I T ( I F N O T E M P T Y ( { O f f i c e . S e t t i n g s } , { O f f i c e . S e t t i n g s } , & q u o t ; , , , , & q u o t ; ) , 4 , f a l s e , & q u o t ; , & q u o t ; ) , & # x A ;       S P L I T ( I F N O T E M P T Y ( { C o u n t r y . S e t t i n g s } , { C o u n t r y . S e t t i n g s } , & q u o t ; , , , , & q u o t ; ) , 4 , f a l s e , & q u o t ; , & q u o t ; ) & # x A ;   ) = & q u o t ; S P E C E N T & q u o t ; , & # x A ;   F a l s e ,   & # x A ;     F I L E E X I S T S ( { L a b e l s . F i l e   P a t h s - L o g o s   P P T }   & a m p ; a m p ;   & # x A ;               R E P L A C E ( { L a b e l s . L o g o   N a m e - P P T   H e a d e r   D a r k } , & q u o t ; [ F I R M N A M E ] & q u o t ; , & # x A ;               & # x A ;       F I R S T N O T E M P T Y ( & # x A ;     & # x A ;     S P L I T ( { O f f i c e . S e t t i n g s } , 0 , f a l s e , & q u o t ; , & q u o t ; ) , & # x A ;     S P L I T ( { C o u n t r y . S e t t i n g s } , 0 , f a l s e , & q u o t ; , & q u o t ; ) & # x A ;   ) , t r u e ) & # x A ;       )   & # x A ; ) & # x A ; & l t ; / t e x t & g t ; & # x A ; & l t ; / f o r m a t S t r i n g & g t ; "   a r g u m e n t = " F o r m a t S t r i n g "   g r o u p O r d e r = " - 1 "   i s G e n e r a t e d = " f a l s e " / >  
                             < p a r a m e t e r   i d = " 6 0 f b 9 b 3 7 - 0 8 d f - 4 5 7 1 - 8 1 2 6 - 7 4 e 6 d 3 5 5 c d d 7 "   n a m e = " S h o w   v a l u e s "   t y p e = " S y s t e m . S t r i n g ,   m s c o r l i b ,   V e r s i o n = 4 . 0 . 0 . 0 ,   C u l t u r e = n e u t r a l ,   P u b l i c K e y T o k e n = b 7 7 a 5 c 5 6 1 9 3 4 e 0 8 9 "   o r d e r = " 2 "   k e y = " f i e l d V a l u e s "   v a l u e = " "   a r g u m e n t = " I t e m L i s t C o n t r o l "   g r o u p O r d e r = " - 1 "   i s G e n e r a t e d = " f a l s e " / >  
                             < p a r a m e t e r   i d = " 5 4 c a 2 9 d f - 3 e 5 3 - 4 f 1 1 - b d b 3 - 6 7 0 6 3 3 8 0 3 e 4 0 "   n a m e = " C h e c k   f i e l d ( s ) "   t y p e = " I p h e l i o n . O u t l i n e . M o d e l . E n t i t i e s . P a r a m e t e r F i e l d D e s c r i p t o r ,   I p h e l i o n . O u t l i n e . M o d e l ,   V e r s i o n = 1 . 8 . 1 . 1 1 ,   C u l t u r e = n e u t r a l ,   P u b l i c K e y T o k e n = n u l l "   o r d e r = " 9 9 9 "   k e y = " c h e c k F i e l d "   v a l u e = " "   a r g u m e n t = " M u l t i p l e C o n t r o l "   g r o u p O r d e r = " - 1 "   i s G e n e r a t e d = " f a l s e " / >  
                             < p a r a m e t e r   i d = " c 5 2 b 2 5 2 3 - 1 7 7 a - 4 3 7 2 - 9 2 d e - 3 0 5 c d 7 a 2 f 1 3 f "   n a m e = " L i n k e d   c o m m a n d s "   t y p e = " S y s t e m . G u i d ,   m s c o r l i b ,   V e r s i o n = 4 . 0 . 0 . 0 ,   C u l t u r e = n e u t r a l ,   P u b l i c K e y T o k e n = b 7 7 a 5 c 5 6 1 9 3 4 e 0 8 9 "   o r d e r = " 9 9 9 "   k e y = " l i n k e d C o m m a n d "   v a l u e = " "   a r g u m e n t = " M u l t i p l e C o m m a n d C h o o s e r "   g r o u p O r d e r = " - 1 "   i s G e n e r a t e d = " f a l s e " / >  
                             < p a r a m e t e r   i d = " f 0 7 b e 3 9 b - 0 a 4 2 - 4 c f f - b 6 1 d - d 4 7 d 0 a 0 e 8 f 0 4 "   n a m e = " L i n k e d   q u e s t i o n s "   t y p e = " S y s t e m . G u i d ,   m s c o r l i b ,   V e r s i o n = 4 . 0 . 0 . 0 ,   C u l t u r e = n e u t r a l ,   P u b l i c K e y T o k e n = b 7 7 a 5 c 5 6 1 9 3 4 e 0 8 9 "   o r d e r = " 9 9 9 "   k e y = " l i n k e d Q u e s t i o n "   v a l u e = " 3 e 7 3 d 3 d 4 - 8 2 8 6 - 4 e d 1 - 8 b f f - 7 c a 3 c 9 2 7 7 6 4 f "   a r g u m e n t = " M u l t i p l e C o n t r o l "   g r o u p O r d e r = " - 1 "   i s G e n e r a t e d = " f a l s e " / >  
                             < p a r a m e t e r   i d = " b 1 8 b 3 e b 8 - 1 4 3 9 - 4 2 7 e - b e 6 b - 7 8 7 4 9 c f 0 a e 6 1 "   n a m e = " R e p l a c e   v a l u e s   w i t h   l a b e l s "   t y p e = " S y s t e m . B o o l e a n ,   m s c o r l i b ,   V e r s i o n = 4 . 0 . 0 . 0 ,   C u l t u r e = n e u t r a l ,   P u b l i c K e y T o k e n = b 7 7 a 5 c 5 6 1 9 3 4 e 0 8 9 "   o r d e r = " 9 9 9 "   k e y = " u s e L a b e l s "   v a l u e = " T r u e "   g r o u p O r d e r = " - 1 "   i s G e n e r a t e d = " f a l s e " / >  
                         < / p a r a m e t e r s >  
                     < / c o m m a n d >  
                     < c o m m a n d   i d = " c d 0 7 c 5 c 6 - 2 f c 1 - 4 a 8 f - 8 8 9 5 - 6 c d d 3 7 f 3 0 7 f f "   n a m e = " S h o w   q u e s t i o n   f o r m "   a s s e m b l y = " I p h e l i o n . O u t l i n e . M o d e l . d l l "   t y p e = " I p h e l i o n . O u t l i n e . M o d e l . C o m m a n d s . S h o w F o r m C o m m a n d "   o r d e r = " 1 "   a c t i v e = " t r u e "   c o m m a n d T y p e = " f r a g m e n t " >  
                         < p a r a m e t e r s >  
                             < p a r a m e t e r   i d = " b e e 7 5 9 5 4 - a a 1 c - 4 0 5 a - b 1 a f - f 0 4 2 b 2 a a a 5 d d "   n a m e = " D i s p l a y   t y p e "   t y p e = " I p h e l i o n . O u t l i n e . M o d e l . C o m m a n d s . F o r m T y p e ,   I p h e l i o n . O u t l i n e . M o d e l ,   V e r s i o n = 1 . 8 . 1 . 1 1 ,   C u l t u r e = n e u t r a l ,   P u b l i c K e y T o k e n = n u l l "   o r d e r = " 0 "   k e y = " f o r m T y p e "   v a l u e = " D i a l o g "   g r o u p O r d e r = " - 1 "   i s G e n e r a t e d = " f a l s e " / >  
                             < p a r a m e t e r   i d = " 5 a d b 1 d c a - b 5 2 e - 4 7 0 3 - b 7 d 0 - d c b b 9 a 8 8 5 f b 2 "   n a m e = " A s s e m b l y   n a m e "   t y p e = " S y s t e m . S t r i n g ,   m s c o r l i b ,   V e r s i o n = 4 . 0 . 0 . 0 ,   C u l t u r e = n e u t r a l ,   P u b l i c K e y T o k e n = b 7 7 a 5 c 5 6 1 9 3 4 e 0 8 9 "   o r d e r = " 1 "   k e y = " a s s e m b l y "   v a l u e = " I p h e l i o n . O u t l i n e . C o n t r o l s . d l l "   g r o u p O r d e r = " - 1 "   i s G e n e r a t e d = " f a l s e " / >  
                             < p a r a m e t e r   i d = " 4 d 1 7 5 c a a - 6 5 8 9 - 4 8 5 4 - 9 0 2 8 - 8 c a a 0 6 9 9 1 0 d b "   n a m e = " T y p e   n a m e "   t y p e = " S y s t e m . S t r i n g ,   m s c o r l i b ,   V e r s i o n = 4 . 0 . 0 . 0 ,   C u l t u r e = n e u t r a l ,   P u b l i c K e y T o k e n = b 7 7 a 5 c 5 6 1 9 3 4 e 0 8 9 "   o r d e r = " 2 "   k e y = " t y p e "   v a l u e = " I p h e l i o n . O u t l i n e . C o n t r o l s . Q u e s t i o n F o r m "   g r o u p O r d e r = " - 1 "   i s G e n e r a t e d = " f a l s e " / >  
                             < p a r a m e t e r   i d = " 6 3 8 0 8 b f f - b 9 c a - 4 c 5 e - 9 2 a f - 9 f 7 0 f 6 6 5 9 e 0 7 "   n a m e = " H i d e   q u i c k   f i l l "   t y p e = " S y s t e m . B o o l e a n ,   m s c o r l i b ,   V e r s i o n = 4 . 0 . 0 . 0 ,   C u l t u r e = n e u t r a l ,   P u b l i c K e y T o k e n = b 7 7 a 5 c 5 6 1 9 3 4 e 0 8 9 "   o r d e r = " 3 "   k e y = " h i d e Q u i c k F i l l "   v a l u e = " F a l s e "   g r o u p O r d e r = " - 1 "   i s G e n e r a t e d = " f a l s e " / >  
                         < / p a r a m e t e r s >  
                     < / c o m m a n d >  
                     < c o m m a n d   i d = " 8 1 0 2 d a 5 6 - 1 7 5 6 - 4 a c a - a f 5 3 - b 4 e a 4 8 6 f 6 7 d f "   n a m e = " R e n d e r   S m a r t   B l o c k   f i e l d s "   a s s e m b l y = " I p h e l i o n . O u t l i n e . M o d e l . d l l "   t y p e = " I p h e l i o n . O u t l i n e . M o d e l . C o m m a n d s . R e n d e r F r a g m e n t C o m m a n d "   o r d e r = " 2 "   a c t i v e = " t r u e "   c o m m a n d T y p e = " f r a g m e n t " >  
                         < p a r a m e t e r s / >  
                     < / c o m m a n d >  
                     < c o m m a n d   i d = " 8 1 8 c 5 4 4 9 - f 0 1 8 - 4 d 9 7 - a 1 1 3 - a 4 3 9 0 e c c 8 b b 9 "   n a m e = " D e l e t e   r a n g e   o n   c a n c e l "   a s s e m b l y = " I p h e l i o n . O u t l i n e . P o w e r P o i n t . d l l "   t y p e = " I p h e l i o n . O u t l i n e . P o w e r P o i n t . C o m m a n d s . D e l e t e S l i d e C o m m a n d "   o r d e r = " 3 "   a c t i v e = " t r u e "   c o m m a n d T y p e = " f r a g m e n t " >  
                         < p a r a m e t e r s / >  
                     < / c o m m a n d >  
                 < / c o m m a n d s >  
                 < f i e l d s   x m l n s = " h t t p : / / i p h e l i o n . c o m / w o r d / o u t l i n e / " >  
                     < f i e l d   i d = " 6 0 1 2 4 0 4 c - d 3 6 8 - 4 5 b 8 - a 6 6 e - 7 a d 6 8 8 0 d 9 e 4 6 "   n a m e = " L o c a t i o n "   t y p e = " "   o r d e r = " 9 9 9 "   e n t i t y I d = " 0 9 4 a 3 b 3 a - 5 2 e f - 4 8 4 8 - 9 6 f 7 - b 0 c e 0 4 b d e 2 e 8 "   l i n k e d E n t i t y I d = " 0 0 0 0 0 0 0 0 - 0 0 0 0 - 0 0 0 0 - 0 0 0 0 - 0 0 0 0 0 0 0 0 0 0 0 0 "   l i n k e d F i e l d I d = " 0 0 0 0 0 0 0 0 - 0 0 0 0 - 0 0 0 0 - 0 0 0 0 - 0 0 0 0 0 0 0 0 0 0 0 0 "   l i n k e d F i e l d I n d e x = " 0 "   i n d e x = " 0 "   f i e l d T y p e = " c o i "   f o r m a t E v a l u a t o r T y p e = " f o r m a t S t r i n g "   h i d d e n = " f a l s e " / >  
                     < f i e l d   i d = " 4 8 6 8 6 8 f 2 - e 0 4 a - 4 5 5 b - b b 1 5 - 0 d a 9 7 0 d 3 0 5 b 0 "   n a m e = " T e x t   F i e l d "   t y p e = " "   o r d e r = " 9 9 9 "   e n t i t y I d = " 3 e 7 3 d 3 d 4 - 8 2 8 6 - 4 e d 1 - 8 b f f - 7 c a 3 c 9 2 7 7 6 4 f "   l i n k e d E n t i t y I d = " 0 0 0 0 0 0 0 0 - 0 0 0 0 - 0 0 0 0 - 0 0 0 0 - 0 0 0 0 0 0 0 0 0 0 0 0 "   l i n k e d F i e l d I d = " 0 0 0 0 0 0 0 0 - 0 0 0 0 - 0 0 0 0 - 0 0 0 0 - 0 0 0 0 0 0 0 0 0 0 0 0 "   l i n k e d F i e l d I n d e x = " 0 "   i n d e x = " 0 "   f i e l d T y p e = " q u e s t i o n "   f o r m a t E v a l u a t o r T y p e = " f o r m a t S t r i n g "   h i d d e n = " f a l s e " / >  
                     < f i e l d   i d = " 8 1 e 3 e 9 e a - 9 b 6 0 - 4 9 7 8 - a 8 8 a - e 3 d d b 2 6 9 6 2 1 7 "   n a m e = " V a l u e   F i e l d "   t y p e = " S y s t e m . B o o l e a n ,   m s c o r l i b ,   V e r s i o n = 4 . 0 . 0 . 0 ,   C u l t u r e = n e u t r a l ,   P u b l i c K e y T o k e n = b 7 7 a 5 c 5 6 1 9 3 4 e 0 8 9 "   o r d e r = " 9 9 9 "   e n t i t y I d = " 3 e 7 3 d 3 d 4 - 8 2 8 6 - 4 e d 1 - 8 b f f - 7 c a 3 c 9 2 7 7 6 4 f "   l i n k e d E n t i t y I d = " 0 0 0 0 0 0 0 0 - 0 0 0 0 - 0 0 0 0 - 0 0 0 0 - 0 0 0 0 0 0 0 0 0 0 0 0 "   l i n k e d F i e l d I d = " 0 0 0 0 0 0 0 0 - 0 0 0 0 - 0 0 0 0 - 0 0 0 0 - 0 0 0 0 0 0 0 0 0 0 0 0 "   l i n k e d F i e l d I n d e x = " 0 "   i n d e x = " 0 "   f i e l d T y p e = " q u e s t i o n "   f o r m a t E v a l u a t o r T y p e = " f o r m a t S t r i n g "   h i d d e n = " f a l s e " / >  
                     < f i e l d   i d = " 1 8 4 5 7 3 0 2 - b e 9 7 - 4 2 4 d - 8 7 3 5 - 2 1 2 b c d 9 6 e 2 a 2 "   n a m e = " S e l e c t e d   I t e m s "   t y p e = " "   o r d e r = " 9 9 9 "   e n t i t y I d = " 4 f c e d e f b - 0 9 c 2 - 4 8 3 7 - b e f f - 7 6 8 1 7 4 d c 5 3 f 0 "   l i n k e d E n t i t y I d = " 0 0 0 0 0 0 0 0 - 0 0 0 0 - 0 0 0 0 - 0 0 0 0 - 0 0 0 0 0 0 0 0 0 0 0 0 "   l i n k e d F i e l d I d = " 0 0 0 0 0 0 0 0 - 0 0 0 0 - 0 0 0 0 - 0 0 0 0 - 0 0 0 0 0 0 0 0 0 0 0 0 "   l i n k e d F i e l d I n d e x = " 0 "   i n d e x = " 0 "   f i e l d T y p e = " q u e s t i o n "   f o r m a t E v a l u a t o r T y p e = " f o r m a t S t r i n g "   h i d d e n = " f a l s e " / >  
                     < f i e l d   i d = " 3 3 7 c d 5 c 0 - 5 d 4 e - 4 2 3 e - 9 3 0 d - a f e d 7 d f b 9 7 e 9 "   n a m e = " S e l e c t e d   T e x t "   t y p e = " S y s t e m . S t r i n g ,   m s c o r l i b ,   V e r s i o n = 4 . 0 . 0 . 0 ,   C u l t u r e = n e u t r a l ,   P u b l i c K e y T o k e n = b 7 7 a 5 c 5 6 1 9 3 4 e 0 8 9 "   o r d e r = " 9 9 9 "   e n t i t y I d = " 4 f c e d e f b - 0 9 c 2 - 4 8 3 7 - b e f f - 7 6 8 1 7 4 d c 5 3 f 0 "   l i n k e d E n t i t y I d = " 0 0 0 0 0 0 0 0 - 0 0 0 0 - 0 0 0 0 - 0 0 0 0 - 0 0 0 0 0 0 0 0 0 0 0 0 "   l i n k e d F i e l d I d = " 0 0 0 0 0 0 0 0 - 0 0 0 0 - 0 0 0 0 - 0 0 0 0 - 0 0 0 0 0 0 0 0 0 0 0 0 "   l i n k e d F i e l d I n d e x = " 0 "   i n d e x = " 0 "   f i e l d T y p e = " q u e s t i o n "   f o r m a t E v a l u a t o r T y p e = " f o r m a t S t r i n g "   h i d d e n = " f a l s e " / >  
                     < f i e l d   i d = " d 6 9 e 8 9 5 b - 2 a d 6 - 4 7 1 8 - b d f f - 0 4 f c a 1 4 a 7 3 9 c "   n a m e = " S e l e c t e d   V a l u e   I t e m s "   t y p e = " S y s t e m . B o o l e a n ,   m s c o r l i b ,   V e r s i o n = 4 . 0 . 0 . 0 ,   C u l t u r e = n e u t r a l ,   P u b l i c K e y T o k e n = b 7 7 a 5 c 5 6 1 9 3 4 e 0 8 9 "   o r d e r = " 9 9 9 "   e n t i t y I d = " 4 f c e d e f b - 0 9 c 2 - 4 8 3 7 - b e f f - 7 6 8 1 7 4 d c 5 3 f 0 "   l i n k e d E n t i t y I d = " 0 0 0 0 0 0 0 0 - 0 0 0 0 - 0 0 0 0 - 0 0 0 0 - 0 0 0 0 0 0 0 0 0 0 0 0 "   l i n k e d F i e l d I d = " 0 0 0 0 0 0 0 0 - 0 0 0 0 - 0 0 0 0 - 0 0 0 0 - 0 0 0 0 0 0 0 0 0 0 0 0 "   l i n k e d F i e l d I n d e x = " 0 "   i n d e x = " 0 "   f i e l d T y p e = " q u e s t i o n "   f o r m a t E v a l u a t o r T y p e = " f o r m a t S t r i n g "   h i d d e n = " f a l s e " / >  
                     < f i e l d   i d = " a e 9 c a 6 1 7 - 6 d b b - 4 f 8 3 - 8 c a 9 - 3 9 f e 5 a 2 e 2 b d 5 "   n a m e = " S e l e c t e d   V a l u e s "   t y p e = " S y s t e m . B o o l e a n ,   m s c o r l i b ,   V e r s i o n = 4 . 0 . 0 . 0 ,   C u l t u r e = n e u t r a l ,   P u b l i c K e y T o k e n = b 7 7 a 5 c 5 6 1 9 3 4 e 0 8 9 "   o r d e r = " 9 9 9 "   e n t i t y I d = " 4 f c e d e f b - 0 9 c 2 - 4 8 3 7 - b e f f - 7 6 8 1 7 4 d c 5 3 f 0 "   l i n k e d E n t i t y I d = " 0 0 0 0 0 0 0 0 - 0 0 0 0 - 0 0 0 0 - 0 0 0 0 - 0 0 0 0 0 0 0 0 0 0 0 0 "   l i n k e d F i e l d I d = " 0 0 0 0 0 0 0 0 - 0 0 0 0 - 0 0 0 0 - 0 0 0 0 - 0 0 0 0 0 0 0 0 0 0 0 0 "   l i n k e d F i e l d I n d e x = " 0 "   i n d e x = " 0 "   f i e l d T y p e = " q u e s t i o n "   f o r m a t E v a l u a t o r T y p e = " f o r m a t S t r i n g "   h i d d e n = " f a l s e " / >  
                     < f i e l d   i d = " 1 8 4 5 7 3 0 2 - b e 9 7 - 4 2 4 d - 8 7 3 5 - 2 1 2 b c d 9 6 e 2 a 2 "   n a m e = " S e l e c t e d   I t e m s "   t y p e = " "   o r d e r = " 9 9 9 "   e n t i t y I d = " 5 e 3 6 6 0 9 5 - b b 2 8 - 4 f 8 b - b f 8 e - d 6 5 4 8 8 3 b 3 6 d 1 "   l i n k e d E n t i t y I d = " 0 0 0 0 0 0 0 0 - 0 0 0 0 - 0 0 0 0 - 0 0 0 0 - 0 0 0 0 0 0 0 0 0 0 0 0 "   l i n k e d F i e l d I d = " 0 0 0 0 0 0 0 0 - 0 0 0 0 - 0 0 0 0 - 0 0 0 0 - 0 0 0 0 0 0 0 0 0 0 0 0 "   l i n k e d F i e l d I n d e x = " 0 "   i n d e x = " 0 "   f i e l d T y p e = " q u e s t i o n "   f o r m a t E v a l u a t o r T y p e = " f o r m a t S t r i n g "   h i d d e n = " f a l s e " / >  
                     < f i e l d   i d = " 3 3 7 c d 5 c 0 - 5 d 4 e - 4 2 3 e - 9 3 0 d - a f e d 7 d f b 9 7 e 9 "   n a m e = " S e l e c t e d   T e x t "   t y p e = " S y s t e m . S t r i n g ,   m s c o r l i b ,   V e r s i o n = 4 . 0 . 0 . 0 ,   C u l t u r e = n e u t r a l ,   P u b l i c K e y T o k e n = b 7 7 a 5 c 5 6 1 9 3 4 e 0 8 9 "   o r d e r = " 9 9 9 "   e n t i t y I d = " 5 e 3 6 6 0 9 5 - b b 2 8 - 4 f 8 b - b f 8 e - d 6 5 4 8 8 3 b 3 6 d 1 "   l i n k e d E n t i t y I d = " 0 0 0 0 0 0 0 0 - 0 0 0 0 - 0 0 0 0 - 0 0 0 0 - 0 0 0 0 0 0 0 0 0 0 0 0 "   l i n k e d F i e l d I d = " 0 0 0 0 0 0 0 0 - 0 0 0 0 - 0 0 0 0 - 0 0 0 0 - 0 0 0 0 0 0 0 0 0 0 0 0 "   l i n k e d F i e l d I n d e x = " 0 "   i n d e x = " 0 "   f i e l d T y p e = " q u e s t i o n "   f o r m a t E v a l u a t o r T y p e = " f o r m a t S t r i n g "   h i d d e n = " f a l s e " / >  
                     < f i e l d   i d = " d 6 9 e 8 9 5 b - 2 a d 6 - 4 7 1 8 - b d f f - 0 4 f c a 1 4 a 7 3 9 c "   n a m e = " S e l e c t e d   V a l u e   I t e m s "   t y p e = " S y s t e m . B o o l e a n ,   m s c o r l i b ,   V e r s i o n = 4 . 0 . 0 . 0 ,   C u l t u r e = n e u t r a l ,   P u b l i c K e y T o k e n = b 7 7 a 5 c 5 6 1 9 3 4 e 0 8 9 "   o r d e r = " 9 9 9 "   e n t i t y I d = " 5 e 3 6 6 0 9 5 - b b 2 8 - 4 f 8 b - b f 8 e - d 6 5 4 8 8 3 b 3 6 d 1 "   l i n k e d E n t i t y I d = " 0 0 0 0 0 0 0 0 - 0 0 0 0 - 0 0 0 0 - 0 0 0 0 - 0 0 0 0 0 0 0 0 0 0 0 0 "   l i n k e d F i e l d I d = " 0 0 0 0 0 0 0 0 - 0 0 0 0 - 0 0 0 0 - 0 0 0 0 - 0 0 0 0 0 0 0 0 0 0 0 0 "   l i n k e d F i e l d I n d e x = " 0 "   i n d e x = " 0 "   f i e l d T y p e = " q u e s t i o n "   f o r m a t E v a l u a t o r T y p e = " f o r m a t S t r i n g "   h i d d e n = " f a l s e " / >  
                     < f i e l d   i d = " a e 9 c a 6 1 7 - 6 d b b - 4 f 8 3 - 8 c a 9 - 3 9 f e 5 a 2 e 2 b d 5 "   n a m e = " S e l e c t e d   V a l u e s "   t y p e = " S y s t e m . B o o l e a n ,   m s c o r l i b ,   V e r s i o n = 4 . 0 . 0 . 0 ,   C u l t u r e = n e u t r a l ,   P u b l i c K e y T o k e n = b 7 7 a 5 c 5 6 1 9 3 4 e 0 8 9 "   o r d e r = " 9 9 9 "   e n t i t y I d = " 5 e 3 6 6 0 9 5 - b b 2 8 - 4 f 8 b - b f 8 e - d 6 5 4 8 8 3 b 3 6 d 1 "   l i n k e d E n t i t y I d = " 0 0 0 0 0 0 0 0 - 0 0 0 0 - 0 0 0 0 - 0 0 0 0 - 0 0 0 0 0 0 0 0 0 0 0 0 "   l i n k e d F i e l d I d = " 0 0 0 0 0 0 0 0 - 0 0 0 0 - 0 0 0 0 - 0 0 0 0 - 0 0 0 0 0 0 0 0 0 0 0 0 "   l i n k e d F i e l d I n d e x = " 0 "   i n d e x = " 0 "   f i e l d T y p e = " q u e s t i o n "   f o r m a t E v a l u a t o r T y p e = " f o r m a t S t r i n g "   h i d d e n = " f a l s e " / >  
                     < f i e l d   i d = " 9 0 b 0 3 9 7 8 - e 2 1 7 - 4 e 3 2 - a 4 f e - a 3 2 c b a 5 7 d 1 8 6 "   n a m e = " T e x t "   t y p e = " "   o r d e r = " 9 9 9 "   e n t i t y I d = " 8 0 6 6 3 8 8 1 - 5 a 1 7 - 4 1 3 1 - a 5 4 2 - f f 3 e 8 2 9 a 4 2 4 9 "   l i n k e d E n t i t y I d = " 0 0 0 0 0 0 0 0 - 0 0 0 0 - 0 0 0 0 - 0 0 0 0 - 0 0 0 0 0 0 0 0 0 0 0 0 "   l i n k e d F i e l d I d = " 0 0 0 0 0 0 0 0 - 0 0 0 0 - 0 0 0 0 - 0 0 0 0 - 0 0 0 0 0 0 0 0 0 0 0 0 "   l i n k e d F i e l d I n d e x = " 0 "   i n d e x = " 0 "   f i e l d T y p e = " q u e s t i o n "   f o r m a t E v a l u a t o r T y p e = " f o r m a t S t r i n g "   h i d d e n = " f a l s e " / >  
                     < f i e l d   i d = " 9 0 b 0 3 9 7 8 - e 2 1 7 - 4 e 3 2 - a 4 f e - a 3 2 c b a 5 7 d 1 8 6 "   n a m e = " T e x t "   t y p e = " "   o r d e r = " 9 9 9 "   e n t i t y I d = " a 9 2 4 9 b d a - 3 b 6 4 - 4 7 1 3 - b 5 b f - 0 b 7 4 8 d b 5 3 c e 2 "   l i n k e d E n t i t y I d = " 0 0 0 0 0 0 0 0 - 0 0 0 0 - 0 0 0 0 - 0 0 0 0 - 0 0 0 0 0 0 0 0 0 0 0 0 "   l i n k e d F i e l d I d = " 0 0 0 0 0 0 0 0 - 0 0 0 0 - 0 0 0 0 - 0 0 0 0 - 0 0 0 0 0 0 0 0 0 0 0 0 "   l i n k e d F i e l d I n d e x = " 0 "   i n d e x = " 0 "   f i e l d T y p e = " q u e s t i o n "   f o r m a t E v a l u a t o r T y p e = " f o r m a t S t r i n g "   h i d d e n = " f a l s e " / >  
                 < / f i e l d s >  
                 < p r i n t C o n f i g u r a t i o n   s u p p o r t C u s t o m P r i n t = " t r u e "   s h o w P r i n t S e t t i n g s = " t r u e "   s h o w P r i n t O p t i o n s = " t r u e "   e n a b l e C o s t R e c o v e r y = " f a l s e "   x m l n s = " h t t p : / / i p h e l i o n . c o m / w o r d / o u t l i n e / " >  
                     < p r o f i l e s / >  
                 < / p r i n t C o n f i g u r a t i o n >  
                 < s t y l e C o n f i g u r a t i o n   x m l n s = " h t t p : / / i p h e l i o n . c o m / w o r d / o u t l i n e / " / >  
             < / t e m p l a t e >  
             < l i n k e d C o n t e n t I t e m s >  
                 < l i n k e d C o n t e n t I t e m   d i s p l a y N a m e = " & l t ; ? x m l   v e r s i o n = & q u o t ; 1 . 0 & q u o t ;   e n c o d i n g = & q u o t ; u t f - 1 6 & q u o t ; ? & g t ; & # x A ; & l t ; u i L o c a l i z e d S t r i n g   x m l n s : x s d = & q u o t ; h t t p : / / w w w . w 3 . o r g / 2 0 0 1 / X M L S c h e m a & q u o t ;   x m l n s : x s i = & q u o t ; h t t p : / / w w w . w 3 . o r g / 2 0 0 1 / X M L S c h e m a - i n s t a n c e & q u o t ; & g t ; & # x A ;     & l t ; t y p e & g t ; f i x e d & l t ; / t y p e & g t ; & # x A ; & l t ; / u i L o c a l i z e d S t r i n g & g t ; "   n a m e = " c o v e r _ w i t h _ c o l o u r _ s u p e r g r a p h i c "   c a t e g o r y = " c o v e r "   t y p e I d = " 0 " / >  
                 < l i n k e d C o n t e n t I t e m   d i s p l a y N a m e = " & l t ; ? x m l   v e r s i o n = & q u o t ; 1 . 0 & q u o t ;   e n c o d i n g = & q u o t ; u t f - 1 6 & q u o t ; ? & g t ; & # x A ; & l t ; u i L o c a l i z e d S t r i n g   x m l n s : x s d = & q u o t ; h t t p : / / w w w . w 3 . o r g / 2 0 0 1 / X M L S c h e m a & q u o t ;   x m l n s : x s i = & q u o t ; h t t p : / / w w w . w 3 . o r g / 2 0 0 1 / X M L S c h e m a - i n s t a n c e & q u o t ; & g t ; & # x A ;     & l t ; t y p e & g t ; f i x e d & l t ; / t y p e & g t ; & # x A ; & l t ; / u i L o c a l i z e d S t r i n g & g t ; "   n a m e = " c o v e r _ w i t h _ c o l o u r _ w h i t e _ p a t t e r n "   c a t e g o r y = " c o v e r "   t y p e I d = " 0 " / >  
                 < l i n k e d C o n t e n t I t e m   d i s p l a y N a m e = " & l t ; ? x m l   v e r s i o n = & q u o t ; 1 . 0 & q u o t ;   e n c o d i n g = & q u o t ; u t f - 1 6 & q u o t ; ? & g t ; & # x A ; & l t ; u i L o c a l i z e d S t r i n g   x m l n s : x s d = & q u o t ; h t t p : / / w w w . w 3 . o r g / 2 0 0 1 / X M L S c h e m a & q u o t ;   x m l n s : x s i = & q u o t ; h t t p : / / w w w . w 3 . o r g / 2 0 0 1 / X M L S c h e m a - i n s t a n c e & q u o t ; & g t ; & # x A ;     & l t ; t y p e & g t ; f i x e d & l t ; / t y p e & g t ; & # x A ; & l t ; / u i L o c a l i z e d S t r i n g & g t ; "   n a m e = " c o v e r _ w i t h _ t h e m e _ c o l o u r "   c a t e g o r y = " c o v e r "   t y p e I d = " 0 " / >  
             < / l i n k e d C o n t e n t I t e m s >  
         < / t e m p l a t e F r a g m e n t >  
     < / t e m p l a t e F r a g m e n t s >  
 < / t e m p l a t e F r a g m e n t D a t a > 
</file>

<file path=customXml/item7.xml>��< ? x m l   v e r s i o n = " 1 . 0 "   e n c o d i n g = " u t f - 1 6 " ? > < t e m p l a t e   x m l n s : x s d = " h t t p : / / w w w . w 3 . o r g / 2 0 0 1 / X M L S c h e m a "   x m l n s : x s i = " h t t p : / / w w w . w 3 . o r g / 2 0 0 1 / X M L S c h e m a - i n s t a n c e "   i d = " 1 7 f 4 5 2 f c - b 4 8 3 - 4 e b d - a 8 c 7 - c 5 3 c 9 8 3 0 5 7 f b "   n a m e = " & l t ; ? x m l   v e r s i o n = & q u o t ; 1 . 0 & q u o t ;   e n c o d i n g = & q u o t ; u t f - 1 6 & q u o t ; ? & g t ; & # x A ; & l t ; u i L o c a l i z e d S t r i n g   x m l n s : x s d = & q u o t ; h t t p : / / w w w . w 3 . o r g / 2 0 0 1 / X M L S c h e m a & q u o t ;   x m l n s : x s i = & q u o t ; h t t p : / / w w w . w 3 . o r g / 2 0 0 1 / X M L S c h e m a - i n s t a n c e & q u o t ; & g t ; & # x A ;     & l t ; t y p e & g t ; l a b e l & l t ; / t y p e & g t ; & # x A ;     & l t ; t e x t & g t ; T e m p l a t e   N a m e - P P T   S t a n d a r d   1 6 : 9 & l t ; / t e x t & g t ; & # x A ; & l t ; / u i L o c a l i z e d S t r i n g & g t ; "   d o c u m e n t I d = " 6 e 1 c 5 b 2 8 - 9 4 c 8 - 4 4 e c - a 7 0 e - b 4 a 4 b 8 7 6 2 d 1 a "   t e m p l a t e F u l l N a m e = " C : \ P r o g r a m D a t a \ I p h e l i o n \ O u t l i n e \ C o r e \ T e m p l a t e s \ C M S   P o w e r P o i n t   1 6 _ 9 . p o t x "   v e r s i o n = " 0 "   c o i C h e c k s u m = " 1 0 N 1 5 l D 4 9 C I D 6 f h k d V 1 T 1 m / 6 s o 8 z c a T R n i 4 G E m + N x w 8 = "   s c h e m a V e r s i o n = " 1 "   w o r d V e r s i o n = " 1 6 . 0 "   l a n g u a g e I s o = " e n - G B "   o f f i c e I d = " 2 6 4 b c 8 e 6 - 7 0 c 3 - 4 8 4 8 - 8 5 b a - f a a 1 2 9 0 b 1 d a 9 "   h e l p U r l = " & l t ; ? x m l   v e r s i o n = & q u o t ; 1 . 0 & q u o t ;   e n c o d i n g = & q u o t ; u t f - 1 6 & q u o t ; ? & g t ; & # x A ; & l t ; u i L o c a l i z e d S t r i n g   x m l n s : x s d = & q u o t ; h t t p : / / w w w . w 3 . o r g / 2 0 0 1 / X M L S c h e m a & q u o t ;   x m l n s : x s i = & q u o t ; h t t p : / / w w w . w 3 . o r g / 2 0 0 1 / X M L S c h e m a - i n s t a n c e & q u o t ; & g t ; & # x A ;     & l t ; t y p e & g t ; f i x e d & l t ; / t y p e & g t ; & # x A ;     & l t ; t e x t   / & g t ; & # x A ; & l t ; / u i L o c a l i z e d S t r i n g & g t ; "   i m p o r t D a t a = " f a l s e "   w i z a r d H e i g h t = " 0 "   w i z a r d W i d t h = " 0 "   w i z a r d P a n e l W i d t h = " 0 "   h i d e W i z a r d I f V a l i d = " f a l s e "   h i d e A u t h o r = " f a l s e "   w i z a r d T a b P o s i t i o n = " n o n e "   x m l n s = " h t t p : / / i p h e l i o n . c o m / w o r d / o u t l i n e / " >  
     < a u t h o r >  
         < l o c a l i z e d P r o f i l e s / >  
         < f r o m S e a r c h C o n t a c t > t r u e < / f r o m S e a r c h C o n t a c t >  
         < i d > c 0 7 8 1 9 5 2 - a 2 a 1 - 4 b e 1 - b 8 a 6 - 6 6 c 8 8 f 9 3 4 c 6 9 < / i d >  
         < n a m e > C h a r l o t t e   K i t c h e n < / n a m e >  
         < i n i t i a l s / >  
         < p r i m a r y O f f i c e >   L o n d o n   C a n n o n   P l a c e < / p r i m a r y O f f i c e >  
         < p r i m a r y O f f i c e I d > 2 6 4 b c 8 e 6 - 7 0 c 3 - 4 8 4 8 - 8 5 b a - f a a 1 2 9 0 b 1 d a 9 < / p r i m a r y O f f i c e I d >  
         < p r i m a r y L a n g u a g e I s o > e n - G B < / p r i m a r y L a n g u a g e I s o >  
         < p h o n e N u m b e r F o r m a t > + X X   X X   X X X X   X X X X < / p h o n e N u m b e r F o r m a t >  
         < f a x N u m b e r F o r m a t / >  
         < m o b i l e N u m b e r F o r m a t / >  
         < j o b D e s c r i p t i o n > P o w e r P o i n t   D e s i g n   S p e c i a l i s t < / j o b D e s c r i p t i o n >  
         < d e p a r t m e n t > C W P   /   D D C < / d e p a r t m e n t >  
         < e m a i l > c h a r l o t t e . k i t c h e n @ c m s - c m n o . c o m < / e m a i l >  
         < r a w D i r e c t L i n e > 4 4 2 0 7 3 6 7 2 1 9 3 < / r a w D i r e c t L i n e >  
         < r a w D i r e c t F a x / >  
         < m o b i l e / >  
         < l o g i n > C A K Q < / l o g i n >  
         < e m p l y e e I d / >  
         < b a r R e g i s t r a t i o n s / >  
     < / a u t h o r >  
     < c o n t e n t C o n t r o l s >  
         < c o n t e n t C o n t r o l   i d = " 5 9 5 c 8 2 0 7 - a f 8 d - 4 c a 1 - a d c a - 5 9 3 1 d 5 6 8 d 8 c 5 "   n a m e = " F o o t e r   T e x t . T e x t "   a s s e m b l y = " I p h e l i o n . O u t l i n e . P o w e r P o i n t . d l l "   t y p e = " I p h e l i o n . O u t l i n e . P o w e r P o i n t . R e n d e r e r s . T e x t R e n d e r e r "   o r d e r = " 3 "   a c t i v e = " t r u e "   e n t i t y I d = " a d e 4 a 4 5 4 - e 7 d d - 4 5 b f - a 2 1 9 - 2 b 5 9 a b 9 f 2 4 1 4 "   f i e l d I d = " 9 0 b 0 3 9 7 8 - e 2 1 7 - 4 e 3 2 - a 4 f e - a 3 2 c b a 5 7 d 1 8 6 "   p a r e n t I d = " 0 0 0 0 0 0 0 0 - 0 0 0 0 - 0 0 0 0 - 0 0 0 0 - 0 0 0 0 0 0 0 0 0 0 0 0 "   l e v e l O r d e r = " 1 0 0 "   c o n t r o l T y p e = " p l a i n T e x t "   c o n t r o l E d i t T y p e = " i n l i n e "   e n c l o s i n g B o o k m a r k = " f a l s e "   f o r m a t = " I F N O T E M P T Y ( { F o o t e r   T e x t . T e x t } , & # x A ;   { F o o t e r   T e x t . T e x t }   & a m p ;   & q u o t ;   |   & q u o t ;   & a m p ;   { D a t e . D a t e } , & # x A ;   { D a t e . D a t e } & # x A ; ) & # x A ; "   f o r m a t E v a l u a t o r T y p e = " e x p r e s s i o n "   t e x t C a s e = " i g n o r e C a s e "   r e m o v e C o n t r o l = " f a l s e "   i g n o r e F o r m a t I f E m p t y = " f a l s e " >  
             < p a r a m e t e r s >  
                 < p a r a m e t e r   i d = " 1 4 b d b 8 6 2 - 9 0 9 8 - 4 c 6 9 - a 8 c 9 - c 7 3 1 6 9 f b 4 3 d e "   n a m e = " D e l e t e   i f   e m p t y "   t y p e = " S y s t e m . B o o l e a n ,   m s c o r l i b ,   V e r s i o n = 4 . 0 . 0 . 0 ,   C u l t u r e = n e u t r a l ,   P u b l i c K e y T o k e n = b 7 7 a 5 c 5 6 1 9 3 4 e 0 8 9 "   o r d e r = " 9 9 9 "   k e y = " d e l e t e I f E m p t y "   v a l u e = " F a l s e "   g r o u p O r d e r = " - 1 "   i s G e n e r a t e d = " f a l s e " / >  
                 < p a r a m e t e r   i d = " 1 2 8 7 0 8 8 a - 9 7 e 4 - 4 5 c 1 - 8 f e 7 - 7 8 7 0 1 f 6 f a 8 d c "   n a m e = " F i e l d   i n d e x "   t y p e = " S y s t e m . I n t 3 2 ,   m s c o r l i b ,   V e r s i o n = 4 . 0 . 0 . 0 ,   C u l t u r e = n e u t r a l ,   P u b l i c K e y T o k e n = b 7 7 a 5 c 5 6 1 9 3 4 e 0 8 9 "   o r d e r = " 9 9 9 "   k e y = " i n d e x "   v a l u e = " "   g r o u p O r d e r = " - 1 "   i s G e n e r a t e d = " f a l s e " / >  
                 < p a r a m e t e r   i d = " 3 4 6 c b 7 9 2 - 7 f 8 4 - 4 b a 9 - 8 8 d e - 1 5 b e 6 8 2 c 8 d f 6 "   n a m e = " F o r m a t   X M L   c o n t e n t "   t y p e = " S y s t e m . B o o l e a n ,   m s c o r l i b ,   V e r s i o n = 4 . 0 . 0 . 0 ,   C u l t u r e = n e u t r a l ,   P u b l i c K e y T o k e n = b 7 7 a 5 c 5 6 1 9 3 4 e 0 8 9 "   o r d e r = " 9 9 9 "   k e y = " f o r m a t X m l C o n t e n t "   v a l u e = " F a l s e "   g r o u p O r d e r = " - 1 "   i s G e n e r a t e d = " f a l s e " / >  
                 < p a r a m e t e r   i d = " c e 2 f 5 7 f 8 - b 5 e e - 4 d 0 e - b e 9 0 - 2 4 c b a 3 6 8 9 7 0 0 "   n a m e = " P a r a g r a p h   v a l u e s "   t y p e = " I p h e l i o n . O u t l i n e . M o d e l . E n t i t i e s . I n l i n e P a r a m e t e r E n t i t y C o l l e c t i o n ` 1 [ [ I p h e l i o n . O u t l i n e . P o w e r P o i n t . R e n d e r e r s . P a r a g r a p h V a l u e P a r a m e t e r E n t i t y ,   I p h e l i o n . O u t l i n e . P o w e r P o i n t ,   V e r s i o n = 1 . 7 . 8 . 5 ,   C u l t u r e = n e u t r a l ,   P u b l i c K e y T o k e n = n u l l ] ] ,   I p h e l i o n . O u t l i n e . M o d e l ,   V e r s i o n = 1 . 7 . 8 . 5 ,   C u l t u r e = n e u t r a l ,   P u b l i c K e y T o k e n = n u l l "   o r d e r = " 9 9 9 "   k e y = " p a r a g r a p h V a l u e s "   v a l u e = " "   g r o u p O r d e r = " - 1 "   i s G e n e r a t e d = " f a l s e " / >  
                 < p a r a m e t e r   i d = " c 7 e 3 8 6 c 3 - 4 3 5 d - 4 5 5 6 - 8 f 4 8 - 1 e 1 1 d 1 e 6 0 2 f 6 "   n a m e = " P a r e n t   f i e l d   i n d e x "   t y p e = " S y s t e m . I n t 3 2 ,   m s c o r l i b ,   V e r s i o n = 4 . 0 . 0 . 0 ,   C u l t u r e = n e u t r a l ,   P u b l i c K e y T o k e n = b 7 7 a 5 c 5 6 1 9 3 4 e 0 8 9 "   o r d e r = " 9 9 9 "   k e y = " p a r e n t I n d e x "   v a l u e = " "   g r o u p O r d e r = " - 1 "   i s G e n e r a t e d = " f a l s e " / >  
             < / p a r a m e t e r s >  
         < / c o n t e n t C o n t r o l >  
         < c o n t e n t C o n t r o l   i d = " 7 d b 2 7 9 c e - 9 5 d 7 - 4 c 6 7 - 9 b 4 d - 7 c 7 8 7 f 3 4 5 3 8 b "   n a m e = " E n t i t y . E n t i t y   N a m e   1 "   a s s e m b l y = " I p h e l i o n . O u t l i n e . P o w e r P o i n t . d l l "   t y p e = " I p h e l i o n . O u t l i n e . P o w e r P o i n t . R e n d e r e r s . T e x t R e n d e r e r "   o r d e r = " 3 "   a c t i v e = " t r u e "   e n t i t y I d = " 8 9 2 2 f c e c - 7 e d 9 - 4 3 8 2 - 9 a 6 4 - 4 1 4 e 8 0 4 c 5 d 2 d "   f i e l d I d = " f 5 8 d d c f 2 - c 6 0 e - 4 b 4 4 - a e a d - 9 d 3 a 3 d a 4 d 7 e c "   p a r e n t I d = " 0 0 0 0 0 0 0 0 - 0 0 0 0 - 0 0 0 0 - 0 0 0 0 - 0 0 0 0 0 0 0 0 0 0 0 0 "   l e v e l O r d e r = " 1 0 0 "   c o n t r o l T y p e = " p l a i n T e x t "   c o n t r o l E d i t T y p e = " i n l i n e "   e n c l o s i n g B o o k m a r k = " f a l s e "   f o r m a t = " "   f o r m a t E v a l u a t o r T y p e = " e x p r e s s i o n "   t e x t C a s e = " i g n o r e C a s e "   r e m o v e C o n t r o l = " f a l s e "   i g n o r e F o r m a t I f E m p t y = " f a l s e " >  
             < p a r a m e t e r s >  
                 < p a r a m e t e r   i d = " b d 1 1 2 8 8 d - 3 5 8 0 - 4 0 4 8 - 9 4 8 0 - 8 7 e a 3 4 1 5 5 2 0 0 "   n a m e = " D e l e t e   i f   e m p t y "   t y p e = " S y s t e m . B o o l e a n ,   m s c o r l i b ,   V e r s i o n = 4 . 0 . 0 . 0 ,   C u l t u r e = n e u t r a l ,   P u b l i c K e y T o k e n = b 7 7 a 5 c 5 6 1 9 3 4 e 0 8 9 "   o r d e r = " 9 9 9 "   k e y = " d e l e t e I f E m p t y "   v a l u e = " F a l s e "   g r o u p O r d e r = " - 1 "   i s G e n e r a t e d = " f a l s e " / >  
                 < p a r a m e t e r   i d = " e c 1 a 8 f 4 b - 1 6 3 2 - 4 4 0 1 - 8 0 0 3 - 7 0 6 d 6 f f 5 e 4 d 5 "   n a m e = " F i e l d   i n d e x "   t y p e = " S y s t e m . I n t 3 2 ,   m s c o r l i b ,   V e r s i o n = 4 . 0 . 0 . 0 ,   C u l t u r e = n e u t r a l ,   P u b l i c K e y T o k e n = b 7 7 a 5 c 5 6 1 9 3 4 e 0 8 9 "   o r d e r = " 9 9 9 "   k e y = " i n d e x "   v a l u e = " "   g r o u p O r d e r = " - 1 "   i s G e n e r a t e d = " f a l s e " / >  
                 < p a r a m e t e r   i d = " 6 d 0 0 9 d c f - 5 2 2 2 - 4 c 7 5 - a 8 1 b - f c 1 6 a d 9 a a 6 0 8 "   n a m e = " F o r m a t   X M L   c o n t e n t "   t y p e = " S y s t e m . B o o l e a n ,   m s c o r l i b ,   V e r s i o n = 4 . 0 . 0 . 0 ,   C u l t u r e = n e u t r a l ,   P u b l i c K e y T o k e n = b 7 7 a 5 c 5 6 1 9 3 4 e 0 8 9 "   o r d e r = " 9 9 9 "   k e y = " f o r m a t X m l C o n t e n t "   v a l u e = " F a l s e "   g r o u p O r d e r = " - 1 "   i s G e n e r a t e d = " f a l s e " / >  
                 < p a r a m e t e r   i d = " a 0 4 d e 9 5 f - 2 5 5 e - 4 7 f 0 - 9 8 8 3 - e a 0 6 6 6 1 3 3 c 2 e "   n a m e = " P a r a g r a p h   v a l u e s "   t y p e = " I p h e l i o n . O u t l i n e . M o d e l . E n t i t i e s . I n l i n e P a r a m e t e r E n t i t y C o l l e c t i o n ` 1 [ [ I p h e l i o n . O u t l i n e . P o w e r P o i n t . R e n d e r e r s . P a r a g r a p h V a l u e P a r a m e t e r E n t i t y ,   I p h e l i o n . O u t l i n e . P o w e r P o i n t ,   V e r s i o n = 1 . 7 . 8 . 5 ,   C u l t u r e = n e u t r a l ,   P u b l i c K e y T o k e n = n u l l ] ] ,   I p h e l i o n . O u t l i n e . M o d e l ,   V e r s i o n = 1 . 7 . 8 . 5 ,   C u l t u r e = n e u t r a l ,   P u b l i c K e y T o k e n = n u l l "   o r d e r = " 9 9 9 "   k e y = " p a r a g r a p h V a l u e s "   v a l u e = " "   g r o u p O r d e r = " - 1 "   i s G e n e r a t e d = " f a l s e " / >  
                 < p a r a m e t e r   i d = " c 3 0 a d 8 e e - c 1 7 d - 4 a e 4 - 9 5 4 5 - 2 3 1 d 1 0 4 e b c 5 5 "   n a m e = " P a r e n t   f i e l d   i n d e x "   t y p e = " S y s t e m . I n t 3 2 ,   m s c o r l i b ,   V e r s i o n = 4 . 0 . 0 . 0 ,   C u l t u r e = n e u t r a l ,   P u b l i c K e y T o k e n = b 7 7 a 5 c 5 6 1 9 3 4 e 0 8 9 "   o r d e r = " 9 9 9 "   k e y = " p a r e n t I n d e x "   v a l u e = " "   g r o u p O r d e r = " - 1 "   i s G e n e r a t e d = " f a l s e " / >  
             < / p a r a m e t e r s >  
         < / c o n t e n t C o n t r o l >  
         < c o n t e n t C o n t r o l   i d = " 1 6 c 6 c b b d - 6 1 f 1 - 4 1 1 f - a b 7 e - 2 9 f 0 a b b 2 e 5 6 3 "   n a m e = " F o o t e r   T e x t . T e x t   ( T e m p l a t e ) "   a s s e m b l y = " I p h e l i o n . O u t l i n e . P o w e r P o i n t . d l l "   t y p e = " I p h e l i o n . O u t l i n e . P o w e r P o i n t . R e n d e r e r s . X m l F o r m a t t e d T e x t R e n d e r e r "   o r d e r = " 3 "   a c t i v e = " t r u e "   e n t i t y I d = " a d e 4 a 4 5 4 - e 7 d d - 4 5 b f - a 2 1 9 - 2 b 5 9 a b 9 f 2 4 1 4 "   f i e l d I d = " 9 0 b 0 3 9 7 8 - e 2 1 7 - 4 e 3 2 - a 4 f e - a 3 2 c b a 5 7 d 1 8 6 "   p a r e n t I d = " 0 0 0 0 0 0 0 0 - 0 0 0 0 - 0 0 0 0 - 0 0 0 0 - 0 0 0 0 0 0 0 0 0 0 0 0 "   l e v e l O r d e r = " 1 0 0 "   c o n t r o l T y p e = " p l a i n T e x t "   c o n t r o l E d i t T y p e = " i n l i n e "   e n c l o s i n g B o o k m a r k = " f a l s e "   f o r m a t = " I F ( { C o v e r   T e x t   L i g h t   o r   D a r k . S e l e c t e d   I t e m s } = { L a b e l s . L i g h t } , & # x A ;   R E P L A C E ( & # x A ;   & q u o t ; & l t ; f o n t   c o l o u r = * 2 5 5 , 2 5 5 , 2 5 5 * & g t ; & q u o t ;   & a m p ;   & # x A ;     I F N O T E M P T Y ( { F o o t e r   T e x t . T e x t } , & # x A ;     { F o o t e r   T e x t . T e x t }   & a m p ;   & q u o t ;   |   & q u o t ;   & a m p ;   { D a t e . D a t e } , & # x A ;     { D a t e . D a t e } & # x A ; )   & a m p ;     & q u o t ; & l t ; / f o n t & g t ; & q u o t ;   , & # x A ;   & q u o t ; * & q u o t ; , & # x A ;   C H A R ( 3 4 ) , & # x A ;   t r u e ) & # x A ; , I F N O T E M P T Y ( { F o o t e r   T e x t . T e x t } , & # x A ;   { F o o t e r   T e x t . T e x t }   & a m p ;   & q u o t ;   |   & q u o t ;   & a m p ;   { D a t e . D a t e } , & # x A ;   { D a t e . D a t e } & # x A ; ) ) & # x A ; & # x A ; & # x A ; "   f o r m a t E v a l u a t o r T y p e = " e x p r e s s i o n "   t e x t C a s e = " i g n o r e C a s e "   r e m o v e C o n t r o l = " f a l s e "   i g n o r e F o r m a t I f E m p t y = " f a l s e " >  
             < p a r a m e t e r s >  
                 < p a r a m e t e r   i d = " b 1 0 4 0 9 4 6 - 1 2 5 9 - 4 f c 7 - 9 2 3 2 - a f 2 b 5 7 e 5 f c e b "   n a m e = " D e l e t e   i f   e m p t y "   t y p e = " S y s t e m . B o o l e a n ,   m s c o r l i b ,   V e r s i o n = 4 . 0 . 0 . 0 ,   C u l t u r e = n e u t r a l ,   P u b l i c K e y T o k e n = b 7 7 a 5 c 5 6 1 9 3 4 e 0 8 9 "   o r d e r = " 9 9 9 "   k e y = " d e l e t e I f E m p t y "   v a l u e = " F a l s e "   g r o u p O r d e r = " - 1 "   i s G e n e r a t e d = " f a l s e " / >  
                 < p a r a m e t e r   i d = " 8 a 5 1 5 9 1 e - 5 3 e d - 4 2 c 6 - 8 0 9 6 - f 5 c 0 5 3 5 3 d f c d "   n a m e = " F i e l d   i n d e x "   t y p e = " S y s t e m . I n t 3 2 ,   m s c o r l i b ,   V e r s i o n = 4 . 0 . 0 . 0 ,   C u l t u r e = n e u t r a l ,   P u b l i c K e y T o k e n = b 7 7 a 5 c 5 6 1 9 3 4 e 0 8 9 "   o r d e r = " 9 9 9 "   k e y = " i n d e x "   v a l u e = " "   g r o u p O r d e r = " - 1 "   i s G e n e r a t e d = " f a l s e " / >  
                 < p a r a m e t e r   i d = " f 7 1 d 9 5 d 5 - a f e b - 4 2 0 2 - 9 3 4 c - 1 0 a e d 2 0 7 7 9 d 0 "   n a m e = " P a r e n t   f i e l d   i n d e x "   t y p e = " S y s t e m . I n t 3 2 ,   m s c o r l i b ,   V e r s i o n = 4 . 0 . 0 . 0 ,   C u l t u r e = n e u t r a l ,   P u b l i c K e y T o k e n = b 7 7 a 5 c 5 6 1 9 3 4 e 0 8 9 "   o r d e r = " 9 9 9 "   k e y = " p a r e n t I n d e x "   v a l u e = " "   g r o u p O r d e r = " - 1 "   i s G e n e r a t e d = " f a l s e " / >  
             < / p a r a m e t e r s >  
         < / c o n t e n t C o n t r o l >  
         < c o n t e n t C o n t r o l   i d = " 8 8 a f b d 4 6 - 7 b 5 3 - 4 1 d 8 - 9 d 0 2 - 9 3 2 e 4 5 b f 0 d 6 a "   n a m e = " L a b e l s . P i t c h - B a c k   p a g e - L a w N o w   T e x t "   a s s e m b l y = " I p h e l i o n . O u t l i n e . P o w e r P o i n t . d l l "   t y p e = " I p h e l i o n . O u t l i n e . P o w e r P o i n t . R e n d e r e r s . T e x t R e n d e r e r "   o r d e r = " 2 "   a c t i v e = " t r u e "   e n t i t y I d = " f 9 5 d c 5 f a - 6 e 9 d - 4 b e 9 - 9 d 2 3 - e 0 a d a 2 0 d 8 4 3 8 "   f i e l d I d = " 2 4 0 a 4 e e d - a 0 9 6 - 4 a a f - b 8 1 f - 8 6 b b 4 8 4 d f d a 0 "   p a r e n t I d = " 0 0 0 0 0 0 0 0 - 0 0 0 0 - 0 0 0 0 - 0 0 0 0 - 0 0 0 0 0 0 0 0 0 0 0 0 "   l e v e l O r d e r = " 1 0 0 "   c o n t r o l T y p e = " p l a i n T e x t "   c o n t r o l E d i t T y p e = " i n l i n e "   e n c l o s i n g B o o k m a r k = " f a l s e "   f o r m a t E v a l u a t o r T y p e = " e x p r e s s i o n "   t e x t C a s e = " i g n o r e C a s e "   r e m o v e C o n t r o l = " f a l s e "   i g n o r e F o r m a t I f E m p t y = " f a l s e " >  
             < p a r a m e t e r s >  
                 < p a r a m e t e r   i d = " 1 4 c a a 9 f 8 - 8 7 2 d - 4 e f 2 - 8 1 b d - 0 f a 4 4 1 5 a 4 0 6 e "   n a m e = " D e l e t e   i f   e m p t y "   t y p e = " S y s t e m . B o o l e a n ,   m s c o r l i b ,   V e r s i o n = 4 . 0 . 0 . 0 ,   C u l t u r e = n e u t r a l ,   P u b l i c K e y T o k e n = b 7 7 a 5 c 5 6 1 9 3 4 e 0 8 9 "   o r d e r = " 9 9 9 "   k e y = " d e l e t e I f E m p t y "   v a l u e = " F a l s e "   g r o u p O r d e r = " - 1 "   i s G e n e r a t e d = " f a l s e " / >  
                 < p a r a m e t e r   i d = " a 7 1 2 0 f e 7 - c f 7 1 - 4 5 6 b - b 5 8 c - 0 5 8 5 2 b b 7 e 8 7 6 "   n a m e = " F i e l d   i n d e x "   t y p e = " S y s t e m . I n t 3 2 ,   m s c o r l i b ,   V e r s i o n = 4 . 0 . 0 . 0 ,   C u l t u r e = n e u t r a l ,   P u b l i c K e y T o k e n = b 7 7 a 5 c 5 6 1 9 3 4 e 0 8 9 "   o r d e r = " 9 9 9 "   k e y = " i n d e x "   v a l u e = " "   g r o u p O r d e r = " - 1 "   i s G e n e r a t e d = " f a l s e " / >  
                 < p a r a m e t e r   i d = " 1 e 1 d 6 c 5 a - 0 d 6 f - 4 e 5 7 - 8 8 e 6 - 0 c 1 5 a d a 0 3 c a 6 "   n a m e = " F o r m a t   X M L   c o n t e n t "   t y p e = " S y s t e m . B o o l e a n ,   m s c o r l i b ,   V e r s i o n = 4 . 0 . 0 . 0 ,   C u l t u r e = n e u t r a l ,   P u b l i c K e y T o k e n = b 7 7 a 5 c 5 6 1 9 3 4 e 0 8 9 "   o r d e r = " 9 9 9 "   k e y = " f o r m a t X m l C o n t e n t "   v a l u e = " F a l s e "   g r o u p O r d e r = " - 1 "   i s G e n e r a t e d = " f a l s e " / >  
                 < p a r a m e t e r   i d = " 9 0 1 5 1 0 8 0 - 5 d c f - 4 a b 4 - 9 d c 4 - 0 d 3 a 8 2 4 4 b b 5 6 "   n a m e = " P a r a g r a p h   v a l u e s "   t y p e = " I p h e l i o n . O u t l i n e . M o d e l . E n t i t i e s . I n l i n e P a r a m e t e r E n t i t y C o l l e c t i o n ` 1 [ [ I p h e l i o n . O u t l i n e . P o w e r P o i n t . R e n d e r e r s . P a r a g r a p h V a l u e P a r a m e t e r E n t i t y ,   I p h e l i o n . O u t l i n e . P o w e r P o i n t ,   V e r s i o n = 1 . 7 . 8 . 5 ,   C u l t u r e = n e u t r a l ,   P u b l i c K e y T o k e n = n u l l ] ] ,   I p h e l i o n . O u t l i n e . M o d e l ,   V e r s i o n = 1 . 7 . 8 . 5 ,   C u l t u r e = n e u t r a l ,   P u b l i c K e y T o k e n = n u l l "   o r d e r = " 9 9 9 "   k e y = " p a r a g r a p h V a l u e s "   v a l u e = " "   g r o u p O r d e r = " - 1 "   i s G e n e r a t e d = " f a l s e " / >  
                 < p a r a m e t e r   i d = " 0 e a e d a 9 c - 2 9 0 1 - 4 1 7 6 - 8 5 1 f - 3 f c 2 d f 0 b f d 9 7 "   n a m e = " P a r e n t   f i e l d   i n d e x "   t y p e = " S y s t e m . I n t 3 2 ,   m s c o r l i b ,   V e r s i o n = 4 . 0 . 0 . 0 ,   C u l t u r e = n e u t r a l ,   P u b l i c K e y T o k e n = b 7 7 a 5 c 5 6 1 9 3 4 e 0 8 9 "   o r d e r = " 9 9 9 "   k e y = " p a r e n t I n d e x "   v a l u e = " "   g r o u p O r d e r = " - 1 "   i s G e n e r a t e d = " f a l s e " / >  
             < / p a r a m e t e r s >  
         < / c o n t e n t C o n t r o l >  
         < c o n t e n t C o n t r o l   i d = " 8 a 9 3 e 4 0 8 - 5 b 1 2 - 4 3 0 0 - b 8 0 5 - 2 4 c 1 2 c 9 7 5 c e 7 "   n a m e = " L a b e l s . P i t c h - B a c k   p a g e - L a w N o w   S u b   T e x t "   a s s e m b l y = " I p h e l i o n . O u t l i n e . P o w e r P o i n t . d l l "   t y p e = " I p h e l i o n . O u t l i n e . P o w e r P o i n t . R e n d e r e r s . T e x t R e n d e r e r "   o r d e r = " 2 "   a c t i v e = " t r u e "   e n t i t y I d = " f 9 5 d c 5 f a - 6 e 9 d - 4 b e 9 - 9 d 2 3 - e 0 a d a 2 0 d 8 4 3 8 "   f i e l d I d = " 6 d 5 4 8 0 6 9 - 7 7 1 1 - 4 d 0 6 - b e f a - d c a 9 e 5 e b 2 4 f 0 "   p a r e n t I d = " 0 0 0 0 0 0 0 0 - 0 0 0 0 - 0 0 0 0 - 0 0 0 0 - 0 0 0 0 0 0 0 0 0 0 0 0 "   l e v e l O r d e r = " 1 0 0 "   c o n t r o l T y p e = " p l a i n T e x t "   c o n t r o l E d i t T y p e = " i n l i n e "   e n c l o s i n g B o o k m a r k = " f a l s e "   f o r m a t E v a l u a t o r T y p e = " e x p r e s s i o n "   t e x t C a s e = " i g n o r e C a s e "   r e m o v e C o n t r o l = " f a l s e "   i g n o r e F o r m a t I f E m p t y = " f a l s e " >  
             < p a r a m e t e r s >  
                 < p a r a m e t e r   i d = " d d 7 d 5 a e a - 2 e f 8 - 4 5 9 b - b 2 6 4 - e e b a 9 f b a 6 3 9 a "   n a m e = " D e l e t e   i f   e m p t y "   t y p e = " S y s t e m . B o o l e a n ,   m s c o r l i b ,   V e r s i o n = 4 . 0 . 0 . 0 ,   C u l t u r e = n e u t r a l ,   P u b l i c K e y T o k e n = b 7 7 a 5 c 5 6 1 9 3 4 e 0 8 9 "   o r d e r = " 9 9 9 "   k e y = " d e l e t e I f E m p t y "   v a l u e = " F a l s e "   g r o u p O r d e r = " - 1 "   i s G e n e r a t e d = " f a l s e " / >  
                 < p a r a m e t e r   i d = " b 6 0 2 0 1 5 1 - 2 7 1 5 - 4 d 5 e - 8 c b 6 - 6 a 0 a 0 e 3 3 4 f b 0 "   n a m e = " F i e l d   i n d e x "   t y p e = " S y s t e m . I n t 3 2 ,   m s c o r l i b ,   V e r s i o n = 4 . 0 . 0 . 0 ,   C u l t u r e = n e u t r a l ,   P u b l i c K e y T o k e n = b 7 7 a 5 c 5 6 1 9 3 4 e 0 8 9 "   o r d e r = " 9 9 9 "   k e y = " i n d e x "   v a l u e = " "   g r o u p O r d e r = " - 1 "   i s G e n e r a t e d = " f a l s e " / >  
                 < p a r a m e t e r   i d = " 5 6 b 6 e 5 d 0 - c b 5 0 - 4 1 4 6 - 8 8 a 2 - a a 9 8 1 5 c a 8 d 8 c "   n a m e = " F o r m a t   X M L   c o n t e n t "   t y p e = " S y s t e m . B o o l e a n ,   m s c o r l i b ,   V e r s i o n = 4 . 0 . 0 . 0 ,   C u l t u r e = n e u t r a l ,   P u b l i c K e y T o k e n = b 7 7 a 5 c 5 6 1 9 3 4 e 0 8 9 "   o r d e r = " 9 9 9 "   k e y = " f o r m a t X m l C o n t e n t "   v a l u e = " F a l s e "   g r o u p O r d e r = " - 1 "   i s G e n e r a t e d = " f a l s e " / >  
                 < p a r a m e t e r   i d = " 7 0 2 f f 4 2 1 - 4 b 4 a - 4 1 1 8 - 8 2 5 f - c e 7 c 0 0 0 6 0 d 4 8 "   n a m e = " P a r a g r a p h   v a l u e s "   t y p e = " I p h e l i o n . O u t l i n e . M o d e l . E n t i t i e s . I n l i n e P a r a m e t e r E n t i t y C o l l e c t i o n ` 1 [ [ I p h e l i o n . O u t l i n e . P o w e r P o i n t . R e n d e r e r s . P a r a g r a p h V a l u e P a r a m e t e r E n t i t y ,   I p h e l i o n . O u t l i n e . P o w e r P o i n t ,   V e r s i o n = 1 . 7 . 8 . 5 ,   C u l t u r e = n e u t r a l ,   P u b l i c K e y T o k e n = n u l l ] ] ,   I p h e l i o n . O u t l i n e . M o d e l ,   V e r s i o n = 1 . 7 . 8 . 5 ,   C u l t u r e = n e u t r a l ,   P u b l i c K e y T o k e n = n u l l "   o r d e r = " 9 9 9 "   k e y = " p a r a g r a p h V a l u e s "   v a l u e = " "   g r o u p O r d e r = " - 1 "   i s G e n e r a t e d = " f a l s e " / >  
                 < p a r a m e t e r   i d = " 6 7 8 8 d 2 1 e - f 1 8 0 - 4 2 3 c - b 5 4 1 - c 7 3 6 e 4 0 e b b f 2 "   n a m e = " P a r e n t   f i e l d   i n d e x "   t y p e = " S y s t e m . I n t 3 2 ,   m s c o r l i b ,   V e r s i o n = 4 . 0 . 0 . 0 ,   C u l t u r e = n e u t r a l ,   P u b l i c K e y T o k e n = b 7 7 a 5 c 5 6 1 9 3 4 e 0 8 9 "   o r d e r = " 9 9 9 "   k e y = " p a r e n t I n d e x "   v a l u e = " "   g r o u p O r d e r = " - 1 "   i s G e n e r a t e d = " f a l s e " / >  
             < / p a r a m e t e r s >  
         < / c o n t e n t C o n t r o l >  
         < c o n t e n t C o n t r o l   i d = " 6 9 5 e 3 0 7 d - f 9 e f - 4 6 b 4 - b f 8 3 - 3 4 1 0 5 2 f 6 c b 6 c "   n a m e = " L a b e l s . P i t c h - B a c k   P a g e - D i s c l a i m e r "   a s s e m b l y = " I p h e l i o n . O u t l i n e . P o w e r P o i n t . d l l "   t y p e = " I p h e l i o n . O u t l i n e . P o w e r P o i n t . R e n d e r e r s . T e x t R e n d e r e r "   o r d e r = " 2 "   a c t i v e = " t r u e "   e n t i t y I d = " f 9 5 d c 5 f a - 6 e 9 d - 4 b e 9 - 9 d 2 3 - e 0 a d a 2 0 d 8 4 3 8 "   f i e l d I d = " 5 0 a 0 4 f a a - e 7 8 8 - 4 7 2 5 - b 5 f f - 6 8 d 6 5 6 5 2 3 6 0 0 "   p a r e n t I d = " 0 0 0 0 0 0 0 0 - 0 0 0 0 - 0 0 0 0 - 0 0 0 0 - 0 0 0 0 0 0 0 0 0 0 0 0 "   l e v e l O r d e r = " 1 0 0 "   c o n t r o l T y p e = " p l a i n T e x t "   c o n t r o l E d i t T y p e = " i n l i n e "   e n c l o s i n g B o o k m a r k = " f a l s e "   f o r m a t E v a l u a t o r T y p e = " e x p r e s s i o n "   t e x t C a s e = " i g n o r e C a s e "   r e m o v e C o n t r o l = " f a l s e "   i g n o r e F o r m a t I f E m p t y = " f a l s e " >  
             < p a r a m e t e r s >  
                 < p a r a m e t e r   i d = " 2 7 4 5 c 2 b b - d e c 1 - 4 d 0 d - a d 1 e - 0 7 6 c 0 9 a 1 4 4 5 d "   n a m e = " D e l e t e   i f   e m p t y "   t y p e = " S y s t e m . B o o l e a n ,   m s c o r l i b ,   V e r s i o n = 4 . 0 . 0 . 0 ,   C u l t u r e = n e u t r a l ,   P u b l i c K e y T o k e n = b 7 7 a 5 c 5 6 1 9 3 4 e 0 8 9 "   o r d e r = " 9 9 9 "   k e y = " d e l e t e I f E m p t y "   v a l u e = " F a l s e "   g r o u p O r d e r = " - 1 "   i s G e n e r a t e d = " f a l s e " / >  
                 < p a r a m e t e r   i d = " 0 4 d b 3 8 3 c - 9 a 0 2 - 4 5 9 2 - b 8 9 4 - a e 9 6 0 8 5 c 5 b 2 0 "   n a m e = " F i e l d   i n d e x "   t y p e = " S y s t e m . I n t 3 2 ,   m s c o r l i b ,   V e r s i o n = 4 . 0 . 0 . 0 ,   C u l t u r e = n e u t r a l ,   P u b l i c K e y T o k e n = b 7 7 a 5 c 5 6 1 9 3 4 e 0 8 9 "   o r d e r = " 9 9 9 "   k e y = " i n d e x "   v a l u e = " "   g r o u p O r d e r = " - 1 "   i s G e n e r a t e d = " f a l s e " / >  
                 < p a r a m e t e r   i d = " 1 d 0 a f 9 d 4 - 8 2 4 c - 4 f b f - 9 e 7 9 - 6 b e f f 3 7 7 7 7 c 1 "   n a m e = " F o r m a t   X M L   c o n t e n t "   t y p e = " S y s t e m . B o o l e a n ,   m s c o r l i b ,   V e r s i o n = 4 . 0 . 0 . 0 ,   C u l t u r e = n e u t r a l ,   P u b l i c K e y T o k e n = b 7 7 a 5 c 5 6 1 9 3 4 e 0 8 9 "   o r d e r = " 9 9 9 "   k e y = " f o r m a t X m l C o n t e n t "   v a l u e = " F a l s e "   g r o u p O r d e r = " - 1 "   i s G e n e r a t e d = " f a l s e " / >  
                 < p a r a m e t e r   i d = " 9 d 6 1 4 a 4 3 - 0 5 f 0 - 4 1 c 8 - 9 7 0 4 - b 9 e 4 2 2 3 8 f 5 e f "   n a m e = " P a r a g r a p h   v a l u e s "   t y p e = " I p h e l i o n . O u t l i n e . M o d e l . E n t i t i e s . I n l i n e P a r a m e t e r E n t i t y C o l l e c t i o n ` 1 [ [ I p h e l i o n . O u t l i n e . P o w e r P o i n t . R e n d e r e r s . P a r a g r a p h V a l u e P a r a m e t e r E n t i t y ,   I p h e l i o n . O u t l i n e . P o w e r P o i n t ,   V e r s i o n = 1 . 7 . 8 . 5 ,   C u l t u r e = n e u t r a l ,   P u b l i c K e y T o k e n = n u l l ] ] ,   I p h e l i o n . O u t l i n e . M o d e l ,   V e r s i o n = 1 . 7 . 8 . 5 ,   C u l t u r e = n e u t r a l ,   P u b l i c K e y T o k e n = n u l l "   o r d e r = " 9 9 9 "   k e y = " p a r a g r a p h V a l u e s "   v a l u e = " "   g r o u p O r d e r = " - 1 "   i s G e n e r a t e d = " f a l s e " / >  
                 < p a r a m e t e r   i d = " f c d 9 5 8 5 a - 9 c 4 4 - 4 9 2 2 - a 0 a 9 - 1 0 2 5 c 2 5 b 4 1 4 f "   n a m e = " P a r e n t   f i e l d   i n d e x "   t y p e = " S y s t e m . I n t 3 2 ,   m s c o r l i b ,   V e r s i o n = 4 . 0 . 0 . 0 ,   C u l t u r e = n e u t r a l ,   P u b l i c K e y T o k e n = b 7 7 a 5 c 5 6 1 9 3 4 e 0 8 9 "   o r d e r = " 9 9 9 "   k e y = " p a r e n t I n d e x "   v a l u e = " "   g r o u p O r d e r = " - 1 "   i s G e n e r a t e d = " f a l s e " / >  
             < / p a r a m e t e r s >  
         < / c o n t e n t C o n t r o l >  
         < c o n t e n t C o n t r o l   i d = " f e e 3 f 1 c 0 - e 7 4 9 - 4 1 2 3 - 8 c 8 3 - 9 8 d 9 d 7 a 1 f 9 6 7 "   n a m e = " L a b e l s . C o r e - C M S   E E I G   D i s c l a i m e r "   a s s e m b l y = " I p h e l i o n . O u t l i n e . P o w e r P o i n t . d l l "   t y p e = " I p h e l i o n . O u t l i n e . P o w e r P o i n t . R e n d e r e r s . T e x t R e n d e r e r "   o r d e r = " 2 "   a c t i v e = " t r u e "   e n t i t y I d = " f 9 5 d c 5 f a - 6 e 9 d - 4 b e 9 - 9 d 2 3 - e 0 a d a 2 0 d 8 4 3 8 "   f i e l d I d = " c 0 0 1 a 3 5 e - 2 7 4 a - 4 9 f 7 - 9 c c f - a 5 5 9 c 9 3 6 1 b 9 2 "   p a r e n t I d = " 0 0 0 0 0 0 0 0 - 0 0 0 0 - 0 0 0 0 - 0 0 0 0 - 0 0 0 0 0 0 0 0 0 0 0 0 "   l e v e l O r d e r = " 1 0 0 "   c o n t r o l T y p e = " p l a i n T e x t "   c o n t r o l E d i t T y p e = " i n l i n e "   e n c l o s i n g B o o k m a r k = " f a l s e "   f o r m a t E v a l u a t o r T y p e = " e x p r e s s i o n "   t e x t C a s e = " i g n o r e C a s e "   r e m o v e C o n t r o l = " f a l s e "   i g n o r e F o r m a t I f E m p t y = " f a l s e " >  
             < p a r a m e t e r s >  
                 < p a r a m e t e r   i d = " e 4 e 4 e d 8 b - b e 0 3 - 4 0 b 0 - a c 7 2 - 3 f 4 7 4 8 e e 7 4 7 6 "   n a m e = " D e l e t e   i f   e m p t y "   t y p e = " S y s t e m . B o o l e a n ,   m s c o r l i b ,   V e r s i o n = 4 . 0 . 0 . 0 ,   C u l t u r e = n e u t r a l ,   P u b l i c K e y T o k e n = b 7 7 a 5 c 5 6 1 9 3 4 e 0 8 9 "   o r d e r = " 9 9 9 "   k e y = " d e l e t e I f E m p t y "   v a l u e = " F a l s e "   g r o u p O r d e r = " - 1 "   i s G e n e r a t e d = " f a l s e " / >  
                 < p a r a m e t e r   i d = " 9 e 5 a f 5 7 7 - b 0 9 e - 4 4 3 d - 8 1 0 6 - b 8 c 3 0 5 c 7 4 a e d "   n a m e = " F i e l d   i n d e x "   t y p e = " S y s t e m . I n t 3 2 ,   m s c o r l i b ,   V e r s i o n = 4 . 0 . 0 . 0 ,   C u l t u r e = n e u t r a l ,   P u b l i c K e y T o k e n = b 7 7 a 5 c 5 6 1 9 3 4 e 0 8 9 "   o r d e r = " 9 9 9 "   k e y = " i n d e x "   v a l u e = " "   g r o u p O r d e r = " - 1 "   i s G e n e r a t e d = " f a l s e " / >  
                 < p a r a m e t e r   i d = " c a e 8 5 b 8 2 - c 1 c 2 - 4 2 3 b - b 4 3 9 - 3 2 5 e 7 e 3 6 3 a 6 1 "   n a m e = " F o r m a t   X M L   c o n t e n t "   t y p e = " S y s t e m . B o o l e a n ,   m s c o r l i b ,   V e r s i o n = 4 . 0 . 0 . 0 ,   C u l t u r e = n e u t r a l ,   P u b l i c K e y T o k e n = b 7 7 a 5 c 5 6 1 9 3 4 e 0 8 9 "   o r d e r = " 9 9 9 "   k e y = " f o r m a t X m l C o n t e n t "   v a l u e = " F a l s e "   g r o u p O r d e r = " - 1 "   i s G e n e r a t e d = " f a l s e " / >  
                 < p a r a m e t e r   i d = " 6 f 6 4 9 1 a b - 9 b 5 d - 4 7 0 b - b 6 5 a - d 9 e f c 0 a 3 9 0 6 8 "   n a m e = " P a r a g r a p h   v a l u e s "   t y p e = " I p h e l i o n . O u t l i n e . M o d e l . E n t i t i e s . I n l i n e P a r a m e t e r E n t i t y C o l l e c t i o n ` 1 [ [ I p h e l i o n . O u t l i n e . P o w e r P o i n t . R e n d e r e r s . P a r a g r a p h V a l u e P a r a m e t e r E n t i t y ,   I p h e l i o n . O u t l i n e . P o w e r P o i n t ,   V e r s i o n = 1 . 7 . 8 . 5 ,   C u l t u r e = n e u t r a l ,   P u b l i c K e y T o k e n = n u l l ] ] ,   I p h e l i o n . O u t l i n e . M o d e l ,   V e r s i o n = 1 . 7 . 8 . 5 ,   C u l t u r e = n e u t r a l ,   P u b l i c K e y T o k e n = n u l l "   o r d e r = " 9 9 9 "   k e y = " p a r a g r a p h V a l u e s "   v a l u e = " "   g r o u p O r d e r = " - 1 "   i s G e n e r a t e d = " f a l s e " / >  
                 < p a r a m e t e r   i d = " e a 2 3 1 b 3 2 - 3 f d 5 - 4 f e 5 - a d 0 b - 9 e 1 c 7 3 4 c e 9 1 8 "   n a m e = " P a r e n t   f i e l d   i n d e x "   t y p e = " S y s t e m . I n t 3 2 ,   m s c o r l i b ,   V e r s i o n = 4 . 0 . 0 . 0 ,   C u l t u r e = n e u t r a l ,   P u b l i c K e y T o k e n = b 7 7 a 5 c 5 6 1 9 3 4 e 0 8 9 "   o r d e r = " 9 9 9 "   k e y = " p a r e n t I n d e x "   v a l u e = " "   g r o u p O r d e r = " - 1 "   i s G e n e r a t e d = " f a l s e " / >  
             < / p a r a m e t e r s >  
         < / c o n t e n t C o n t r o l >  
         < c o n t e n t C o n t r o l   i d = " 7 3 2 3 8 8 a 9 - 7 d 8 e - 4 9 d d - a 5 f 0 - 1 3 5 0 2 5 0 b 3 e c b "   n a m e = " L a b e l s . C M S   L o c a t i o n s "   a s s e m b l y = " I p h e l i o n . O u t l i n e . P o w e r P o i n t . d l l "   t y p e = " I p h e l i o n . O u t l i n e . P o w e r P o i n t . R e n d e r e r s . T e x t R e n d e r e r "   o r d e r = " 2 "   a c t i v e = " t r u e "   e n t i t y I d = " f 9 5 d c 5 f a - 6 e 9 d - 4 b e 9 - 9 d 2 3 - e 0 a d a 2 0 d 8 4 3 8 "   f i e l d I d = " 7 9 5 b 2 1 1 d - 2 c f d - 4 f 8 a - a b 9 0 - 0 4 a 4 8 a c 8 6 1 5 c "   p a r e n t I d = " 0 0 0 0 0 0 0 0 - 0 0 0 0 - 0 0 0 0 - 0 0 0 0 - 0 0 0 0 0 0 0 0 0 0 0 0 "   l e v e l O r d e r = " 1 0 0 "   c o n t r o l T y p e = " p l a i n T e x t "   c o n t r o l E d i t T y p e = " i n l i n e "   e n c l o s i n g B o o k m a r k = " f a l s e "   f o r m a t = " { L a b e l s . C M S   L o c a t i o n s } "   f o r m a t E v a l u a t o r T y p e = " e x p r e s s i o n "   t e x t C a s e = " i g n o r e C a s e "   r e m o v e C o n t r o l = " f a l s e "   i g n o r e F o r m a t I f E m p t y = " f a l s e " >  
             < p a r a m e t e r s >  
                 < p a r a m e t e r   i d = " 0 f 9 e 6 3 8 b - 8 0 2 f - 4 5 3 6 - 8 7 1 7 - 6 e 7 1 5 a 2 9 1 f 1 7 "   n a m e = " D e l e t e   i f   e m p t y "   t y p e = " S y s t e m . B o o l e a n ,   m s c o r l i b ,   V e r s i o n = 4 . 0 . 0 . 0 ,   C u l t u r e = n e u t r a l ,   P u b l i c K e y T o k e n = b 7 7 a 5 c 5 6 1 9 3 4 e 0 8 9 "   o r d e r = " 9 9 9 "   k e y = " d e l e t e I f E m p t y "   v a l u e = " F a l s e "   g r o u p O r d e r = " - 1 "   i s G e n e r a t e d = " f a l s e " / >  
                 < p a r a m e t e r   i d = " 7 7 4 e 6 9 e c - f 4 3 f - 4 9 f e - a 2 2 5 - 3 1 1 4 9 f e 3 f d c f "   n a m e = " F i e l d   i n d e x "   t y p e = " S y s t e m . I n t 3 2 ,   m s c o r l i b ,   V e r s i o n = 4 . 0 . 0 . 0 ,   C u l t u r e = n e u t r a l ,   P u b l i c K e y T o k e n = b 7 7 a 5 c 5 6 1 9 3 4 e 0 8 9 "   o r d e r = " 9 9 9 "   k e y = " i n d e x "   v a l u e = " "   g r o u p O r d e r = " - 1 "   i s G e n e r a t e d = " f a l s e " / >  
                 < p a r a m e t e r   i d = " b 3 7 b 9 8 e d - c 9 3 b - 4 c d b - a 8 3 d - 8 a b a 4 c 0 8 6 8 b f "   n a m e = " F o r m a t   X M L   c o n t e n t "   t y p e = " S y s t e m . B o o l e a n ,   m s c o r l i b ,   V e r s i o n = 4 . 0 . 0 . 0 ,   C u l t u r e = n e u t r a l ,   P u b l i c K e y T o k e n = b 7 7 a 5 c 5 6 1 9 3 4 e 0 8 9 "   o r d e r = " 9 9 9 "   k e y = " f o r m a t X m l C o n t e n t "   v a l u e = " F a l s e "   g r o u p O r d e r = " - 1 "   i s G e n e r a t e d = " f a l s e " / >  
                 < p a r a m e t e r   i d = " 2 f 3 6 3 1 4 2 - 3 1 7 b - 4 3 2 8 - 9 3 f 7 - 0 f 8 2 7 6 2 3 7 9 d d "   n a m e = " P a r a g r a p h   v a l u e s "   t y p e = " I p h e l i o n . O u t l i n e . M o d e l . E n t i t i e s . I n l i n e P a r a m e t e r E n t i t y C o l l e c t i o n ` 1 [ [ I p h e l i o n . O u t l i n e . P o w e r P o i n t . R e n d e r e r s . P a r a g r a p h V a l u e P a r a m e t e r E n t i t y ,   I p h e l i o n . O u t l i n e . P o w e r P o i n t ,   V e r s i o n = 1 . 7 . 8 . 5 ,   C u l t u r e = n e u t r a l ,   P u b l i c K e y T o k e n = n u l l ] ] ,   I p h e l i o n . O u t l i n e . M o d e l ,   V e r s i o n = 1 . 7 . 8 . 5 ,   C u l t u r e = n e u t r a l ,   P u b l i c K e y T o k e n = n u l l "   o r d e r = " 9 9 9 "   k e y = " p a r a g r a p h V a l u e s "   v a l u e = " "   g r o u p O r d e r = " - 1 "   i s G e n e r a t e d = " f a l s e " / >  
                 < p a r a m e t e r   i d = " 2 a 7 e 5 b 9 b - 5 0 e 4 - 4 7 b b - b e 7 3 - 6 f c 3 0 5 a 1 4 6 7 5 "   n a m e = " P a r e n t   f i e l d   i n d e x "   t y p e = " S y s t e m . I n t 3 2 ,   m s c o r l i b ,   V e r s i o n = 4 . 0 . 0 . 0 ,   C u l t u r e = n e u t r a l ,   P u b l i c K e y T o k e n = b 7 7 a 5 c 5 6 1 9 3 4 e 0 8 9 "   o r d e r = " 9 9 9 "   k e y = " p a r e n t I n d e x "   v a l u e = " "   g r o u p O r d e r = " - 1 "   i s G e n e r a t e d = " f a l s e " / >  
             < / p a r a m e t e r s >  
         < / c o n t e n t C o n t r o l >  
         < c o n t e n t C o n t r o l   i d = " 9 b 4 d 4 d a 5 - 9 7 5 f - 4 4 1 1 - a 2 c 1 - a f a b 2 b f a 5 8 5 1 "   n a m e = " L a b e l s . C o r e - G l o b a l   O f f i c e   L i s t "   a s s e m b l y = " I p h e l i o n . O u t l i n e . P o w e r P o i n t . d l l "   t y p e = " I p h e l i o n . O u t l i n e . P o w e r P o i n t . R e n d e r e r s . T e x t R e n d e r e r "   o r d e r = " 2 "   a c t i v e = " t r u e "   e n t i t y I d = " f 9 5 d c 5 f a - 6 e 9 d - 4 b e 9 - 9 d 2 3 - e 0 a d a 2 0 d 8 4 3 8 "   f i e l d I d = " 6 5 8 4 8 4 7 b - d d 2 2 - 4 d 8 f - a e 1 0 - a f b 3 2 2 f f b 6 d 0 "   p a r e n t I d = " 0 0 0 0 0 0 0 0 - 0 0 0 0 - 0 0 0 0 - 0 0 0 0 - 0 0 0 0 0 0 0 0 0 0 0 0 "   l e v e l O r d e r = " 1 0 0 "   c o n t r o l T y p e = " p l a i n T e x t "   c o n t r o l E d i t T y p e = " i n l i n e "   e n c l o s i n g B o o k m a r k = " f a l s e "   f o r m a t = " { L a b e l s . C o r e - G l o b a l   O f f i c e   L i s t } "   f o r m a t E v a l u a t o r T y p e = " e x p r e s s i o n "   t e x t C a s e = " i g n o r e C a s e "   r e m o v e C o n t r o l = " f a l s e "   i g n o r e F o r m a t I f E m p t y = " f a l s e " >  
             < p a r a m e t e r s >  
                 < p a r a m e t e r   i d = " f e 1 5 a 8 b f - f b 1 c - 4 5 d 9 - a c b b - e 5 d f d 7 f b 3 c 6 6 "   n a m e = " D e l e t e   i f   e m p t y "   t y p e = " S y s t e m . B o o l e a n ,   m s c o r l i b ,   V e r s i o n = 4 . 0 . 0 . 0 ,   C u l t u r e = n e u t r a l ,   P u b l i c K e y T o k e n = b 7 7 a 5 c 5 6 1 9 3 4 e 0 8 9 "   o r d e r = " 9 9 9 "   k e y = " d e l e t e I f E m p t y "   v a l u e = " F a l s e "   g r o u p O r d e r = " - 1 "   i s G e n e r a t e d = " f a l s e " / >  
                 < p a r a m e t e r   i d = " c 2 9 f 4 9 0 c - 1 6 8 8 - 4 c c 3 - a d d c - e 3 c 9 e c 1 a d b d 3 "   n a m e = " F i e l d   i n d e x "   t y p e = " S y s t e m . I n t 3 2 ,   m s c o r l i b ,   V e r s i o n = 4 . 0 . 0 . 0 ,   C u l t u r e = n e u t r a l ,   P u b l i c K e y T o k e n = b 7 7 a 5 c 5 6 1 9 3 4 e 0 8 9 "   o r d e r = " 9 9 9 "   k e y = " i n d e x "   v a l u e = " "   g r o u p O r d e r = " - 1 "   i s G e n e r a t e d = " f a l s e " / >  
                 < p a r a m e t e r   i d = " 5 e 1 9 f 0 0 8 - a c 3 c - 4 f 4 8 - 8 3 e 7 - 5 a b 5 d 5 4 e 6 4 9 1 "   n a m e = " F o r m a t   X M L   c o n t e n t "   t y p e = " S y s t e m . B o o l e a n ,   m s c o r l i b ,   V e r s i o n = 4 . 0 . 0 . 0 ,   C u l t u r e = n e u t r a l ,   P u b l i c K e y T o k e n = b 7 7 a 5 c 5 6 1 9 3 4 e 0 8 9 "   o r d e r = " 9 9 9 "   k e y = " f o r m a t X m l C o n t e n t "   v a l u e = " F a l s e "   g r o u p O r d e r = " - 1 "   i s G e n e r a t e d = " f a l s e " / >  
                 < p a r a m e t e r   i d = " 1 e d 7 e c 1 3 - 3 c d 1 - 4 7 d f - 8 8 6 3 - c 9 d 1 8 6 0 5 1 2 b c "   n a m e = " P a r a g r a p h   v a l u e s "   t y p e = " I p h e l i o n . O u t l i n e . M o d e l . E n t i t i e s . I n l i n e P a r a m e t e r E n t i t y C o l l e c t i o n ` 1 [ [ I p h e l i o n . O u t l i n e . P o w e r P o i n t . R e n d e r e r s . P a r a g r a p h V a l u e P a r a m e t e r E n t i t y ,   I p h e l i o n . O u t l i n e . P o w e r P o i n t ,   V e r s i o n = 1 . 7 . 8 . 5 ,   C u l t u r e = n e u t r a l ,   P u b l i c K e y T o k e n = n u l l ] ] ,   I p h e l i o n . O u t l i n e . M o d e l ,   V e r s i o n = 1 . 7 . 8 . 5 ,   C u l t u r e = n e u t r a l ,   P u b l i c K e y T o k e n = n u l l "   o r d e r = " 9 9 9 "   k e y = " p a r a g r a p h V a l u e s "   v a l u e = " "   g r o u p O r d e r = " - 1 "   i s G e n e r a t e d = " f a l s e " / >  
                 < p a r a m e t e r   i d = " 8 6 7 3 7 c 8 7 - 8 3 4 9 - 4 3 3 6 - b 8 d c - 6 8 8 0 e 0 a 1 e f 9 2 "   n a m e = " P a r e n t   f i e l d   i n d e x "   t y p e = " S y s t e m . I n t 3 2 ,   m s c o r l i b ,   V e r s i o n = 4 . 0 . 0 . 0 ,   C u l t u r e = n e u t r a l ,   P u b l i c K e y T o k e n = b 7 7 a 5 c 5 6 1 9 3 4 e 0 8 9 "   o r d e r = " 9 9 9 "   k e y = " p a r e n t I n d e x "   v a l u e = " "   g r o u p O r d e r = " - 1 "   i s G e n e r a t e d = " f a l s e " / >  
             < / p a r a m e t e r s >  
         < / c o n t e n t C o n t r o l >  
         < c o n t e n t C o n t r o l   i d = " 1 0 4 3 4 f c 9 - 8 5 0 e - 4 a a 4 - a 8 1 9 - 7 d 7 c 7 1 5 1 0 5 c 4 "   n a m e = " O f f i c e . O f f i c e   U R L "   a s s e m b l y = " I p h e l i o n . O u t l i n e . P o w e r P o i n t . d l l "   t y p e = " I p h e l i o n . O u t l i n e . P o w e r P o i n t . R e n d e r e r s . T e x t R e n d e r e r "   o r d e r = " 2 "   a c t i v e = " t r u e "   e n t i t y I d = " 0 9 4 a 3 b 3 a - 5 2 e f - 4 8 4 8 - 9 6 f 7 - b 0 c e 0 4 b d e 2 e 8 "   f i e l d I d = " 3 a a b c c 2 b - 1 0 4 b - 4 d 5 2 - 8 c b b - 5 4 e e 0 7 d e b 8 b 7 "   p a r e n t I d = " 0 0 0 0 0 0 0 0 - 0 0 0 0 - 0 0 0 0 - 0 0 0 0 - 0 0 0 0 0 0 0 0 0 0 0 0 "   l e v e l O r d e r = " 1 0 0 "   c o n t r o l T y p e = " p l a i n T e x t "   c o n t r o l E d i t T y p e = " i n l i n e "   e n c l o s i n g B o o k m a r k = " f a l s e "   f o r m a t E v a l u a t o r T y p e = " e x p r e s s i o n "   t e x t C a s e = " i g n o r e C a s e "   r e m o v e C o n t r o l = " f a l s e "   i g n o r e F o r m a t I f E m p t y = " f a l s e " >  
             < p a r a m e t e r s >  
                 < p a r a m e t e r   i d = " 8 c 2 7 9 d a 0 - 7 3 3 1 - 4 a 2 3 - a 3 2 d - 3 e 3 0 2 1 d d 7 4 c e "   n a m e = " D e l e t e   i f   e m p t y "   t y p e = " S y s t e m . B o o l e a n ,   m s c o r l i b ,   V e r s i o n = 4 . 0 . 0 . 0 ,   C u l t u r e = n e u t r a l ,   P u b l i c K e y T o k e n = b 7 7 a 5 c 5 6 1 9 3 4 e 0 8 9 "   o r d e r = " 9 9 9 "   k e y = " d e l e t e I f E m p t y "   v a l u e = " F a l s e "   g r o u p O r d e r = " - 1 "   i s G e n e r a t e d = " f a l s e " / >  
                 < p a r a m e t e r   i d = " 5 7 a 3 a 6 f 8 - b e 0 0 - 4 b f 8 - b 3 d e - 7 4 c 0 a 2 d 4 1 7 d d "   n a m e = " F i e l d   i n d e x "   t y p e = " S y s t e m . I n t 3 2 ,   m s c o r l i b ,   V e r s i o n = 4 . 0 . 0 . 0 ,   C u l t u r e = n e u t r a l ,   P u b l i c K e y T o k e n = b 7 7 a 5 c 5 6 1 9 3 4 e 0 8 9 "   o r d e r = " 9 9 9 "   k e y = " i n d e x "   v a l u e = " "   g r o u p O r d e r = " - 1 "   i s G e n e r a t e d = " f a l s e " / >  
                 < p a r a m e t e r   i d = " d 6 4 e b 1 4 8 - 3 1 2 a - 4 d d 7 - b 5 5 4 - 9 6 3 5 2 0 a a 3 1 8 5 "   n a m e = " F o r m a t   X M L   c o n t e n t "   t y p e = " S y s t e m . B o o l e a n ,   m s c o r l i b ,   V e r s i o n = 4 . 0 . 0 . 0 ,   C u l t u r e = n e u t r a l ,   P u b l i c K e y T o k e n = b 7 7 a 5 c 5 6 1 9 3 4 e 0 8 9 "   o r d e r = " 9 9 9 "   k e y = " f o r m a t X m l C o n t e n t "   v a l u e = " F a l s e "   g r o u p O r d e r = " - 1 "   i s G e n e r a t e d = " f a l s e " / >  
                 < p a r a m e t e r   i d = " e 8 3 f 3 b 4 0 - f b 3 6 - 4 8 c 8 - a a 8 6 - 8 6 5 d 9 d 7 c 3 3 2 1 "   n a m e = " P a r a g r a p h   v a l u e s "   t y p e = " I p h e l i o n . O u t l i n e . M o d e l . E n t i t i e s . I n l i n e P a r a m e t e r E n t i t y C o l l e c t i o n ` 1 [ [ I p h e l i o n . O u t l i n e . P o w e r P o i n t . R e n d e r e r s . P a r a g r a p h V a l u e P a r a m e t e r E n t i t y ,   I p h e l i o n . O u t l i n e . P o w e r P o i n t ,   V e r s i o n = 1 . 7 . 8 . 5 ,   C u l t u r e = n e u t r a l ,   P u b l i c K e y T o k e n = n u l l ] ] ,   I p h e l i o n . O u t l i n e . M o d e l ,   V e r s i o n = 1 . 7 . 8 . 5 ,   C u l t u r e = n e u t r a l ,   P u b l i c K e y T o k e n = n u l l "   o r d e r = " 9 9 9 "   k e y = " p a r a g r a p h V a l u e s "   v a l u e = " "   g r o u p O r d e r = " - 1 "   i s G e n e r a t e d = " f a l s e " / >  
                 < p a r a m e t e r   i d = " 0 5 f a d 0 3 d - 4 5 2 7 - 4 a 0 f - b e 1 5 - 4 b 6 f 8 a f 9 8 2 9 c "   n a m e = " P a r e n t   f i e l d   i n d e x "   t y p e = " S y s t e m . I n t 3 2 ,   m s c o r l i b ,   V e r s i o n = 4 . 0 . 0 . 0 ,   C u l t u r e = n e u t r a l ,   P u b l i c K e y T o k e n = b 7 7 a 5 c 5 6 1 9 3 4 e 0 8 9 "   o r d e r = " 9 9 9 "   k e y = " p a r e n t I n d e x "   v a l u e = " "   g r o u p O r d e r = " - 1 "   i s G e n e r a t e d = " f a l s e " / >  
             < / p a r a m e t e r s >  
         < / c o n t e n t C o n t r o l >  
         < c o n t e n t C o n t r o l   i d = " 8 a b 8 4 8 d d - 9 c 0 a - 4 5 6 1 - b 6 4 e - a 5 a e a 4 b 3 3 b d 9 "   n a m e = " L a b e l s . P i t c h - B a c k   p a g e - L a w N o w   U R L "   a s s e m b l y = " I p h e l i o n . O u t l i n e . P o w e r P o i n t . d l l "   t y p e = " I p h e l i o n . O u t l i n e . P o w e r P o i n t . R e n d e r e r s . T e x t R e n d e r e r "   o r d e r = " 2 "   a c t i v e = " t r u e "   e n t i t y I d = " f 9 5 d c 5 f a - 6 e 9 d - 4 b e 9 - 9 d 2 3 - e 0 a d a 2 0 d 8 4 3 8 "   f i e l d I d = " 1 2 1 5 8 d 1 8 - 9 9 3 9 - 4 2 5 6 - b b 3 9 - b a 0 0 2 c e 4 6 f e 6 "   p a r e n t I d = " 0 0 0 0 0 0 0 0 - 0 0 0 0 - 0 0 0 0 - 0 0 0 0 - 0 0 0 0 0 0 0 0 0 0 0 0 "   l e v e l O r d e r = " 1 0 0 "   c o n t r o l T y p e = " p l a i n T e x t "   c o n t r o l E d i t T y p e = " i n l i n e "   e n c l o s i n g B o o k m a r k = " f a l s e "   f o r m a t E v a l u a t o r T y p e = " e x p r e s s i o n "   t e x t C a s e = " i g n o r e C a s e "   r e m o v e C o n t r o l = " f a l s e "   i g n o r e F o r m a t I f E m p t y = " f a l s e " >  
             < p a r a m e t e r s >  
                 < p a r a m e t e r   i d = " 3 d 6 0 a f d 7 - a 7 6 0 - 4 3 2 f - 8 b c 7 - 3 2 b c 8 2 0 a 7 1 1 a "   n a m e = " D e l e t e   i f   e m p t y "   t y p e = " S y s t e m . B o o l e a n ,   m s c o r l i b ,   V e r s i o n = 4 . 0 . 0 . 0 ,   C u l t u r e = n e u t r a l ,   P u b l i c K e y T o k e n = b 7 7 a 5 c 5 6 1 9 3 4 e 0 8 9 "   o r d e r = " 9 9 9 "   k e y = " d e l e t e I f E m p t y "   v a l u e = " F a l s e "   g r o u p O r d e r = " - 1 "   i s G e n e r a t e d = " f a l s e " / >  
                 < p a r a m e t e r   i d = " 7 f 3 d 5 a 8 0 - b 3 7 a - 4 c 9 2 - 8 e c 0 - a b d 9 d 6 f 0 3 8 2 f "   n a m e = " F i e l d   i n d e x "   t y p e = " S y s t e m . I n t 3 2 ,   m s c o r l i b ,   V e r s i o n = 4 . 0 . 0 . 0 ,   C u l t u r e = n e u t r a l ,   P u b l i c K e y T o k e n = b 7 7 a 5 c 5 6 1 9 3 4 e 0 8 9 "   o r d e r = " 9 9 9 "   k e y = " i n d e x "   v a l u e = " "   g r o u p O r d e r = " - 1 "   i s G e n e r a t e d = " f a l s e " / >  
                 < p a r a m e t e r   i d = " c b a c e 6 6 7 - 6 0 5 c - 4 7 3 e - 9 1 2 9 - c 4 c a e 2 9 8 2 e 7 0 "   n a m e = " F o r m a t   X M L   c o n t e n t "   t y p e = " S y s t e m . B o o l e a n ,   m s c o r l i b ,   V e r s i o n = 4 . 0 . 0 . 0 ,   C u l t u r e = n e u t r a l ,   P u b l i c K e y T o k e n = b 7 7 a 5 c 5 6 1 9 3 4 e 0 8 9 "   o r d e r = " 9 9 9 "   k e y = " f o r m a t X m l C o n t e n t "   v a l u e = " F a l s e "   g r o u p O r d e r = " - 1 "   i s G e n e r a t e d = " f a l s e " / >  
                 < p a r a m e t e r   i d = " c 2 8 0 6 a e 1 - 9 1 a 0 - 4 0 6 c - b a d 2 - 4 1 1 9 2 5 5 d 2 2 c b "   n a m e = " P a r a g r a p h   v a l u e s "   t y p e = " I p h e l i o n . O u t l i n e . M o d e l . E n t i t i e s . I n l i n e P a r a m e t e r E n t i t y C o l l e c t i o n ` 1 [ [ I p h e l i o n . O u t l i n e . P o w e r P o i n t . R e n d e r e r s . P a r a g r a p h V a l u e P a r a m e t e r E n t i t y ,   I p h e l i o n . O u t l i n e . P o w e r P o i n t ,   V e r s i o n = 1 . 7 . 8 . 5 ,   C u l t u r e = n e u t r a l ,   P u b l i c K e y T o k e n = n u l l ] ] ,   I p h e l i o n . O u t l i n e . M o d e l ,   V e r s i o n = 1 . 7 . 8 . 5 ,   C u l t u r e = n e u t r a l ,   P u b l i c K e y T o k e n = n u l l "   o r d e r = " 9 9 9 "   k e y = " p a r a g r a p h V a l u e s "   v a l u e = " "   g r o u p O r d e r = " - 1 "   i s G e n e r a t e d = " f a l s e " / >  
                 < p a r a m e t e r   i d = " 7 c c 7 9 8 3 1 - e a f c - 4 2 7 3 - 9 c 0 c - a 7 0 4 a 5 4 8 8 4 9 2 "   n a m e = " P a r e n t   f i e l d   i n d e x "   t y p e = " S y s t e m . I n t 3 2 ,   m s c o r l i b ,   V e r s i o n = 4 . 0 . 0 . 0 ,   C u l t u r e = n e u t r a l ,   P u b l i c K e y T o k e n = b 7 7 a 5 c 5 6 1 9 3 4 e 0 8 9 "   o r d e r = " 9 9 9 "   k e y = " p a r e n t I n d e x "   v a l u e = " "   g r o u p O r d e r = " - 1 "   i s G e n e r a t e d = " f a l s e " / >  
             < / p a r a m e t e r s >  
         < / c o n t e n t C o n t r o l >  
         < c o n t e n t C o n t r o l   i d = " 1 f 9 e d 4 6 b - c b a f - 4 e e 5 - a 8 4 1 - 9 a b d 7 e 0 7 2 5 2 c "   n a m e = " F o o t e r   T e x t . T e x t   ( T e m p l a t e ) "   a s s e m b l y = " I p h e l i o n . O u t l i n e . P o w e r P o i n t . d l l "   t y p e = " I p h e l i o n . O u t l i n e . P o w e r P o i n t . R e n d e r e r s . X m l F o r m a t t e d T e x t R e n d e r e r "   o r d e r = " 3 "   a c t i v e = " t r u e "   e n t i t y I d = " a d e 4 a 4 5 4 - e 7 d d - 4 5 b f - a 2 1 9 - 2 b 5 9 a b 9 f 2 4 1 4 "   f i e l d I d = " 9 0 b 0 3 9 7 8 - e 2 1 7 - 4 e 3 2 - a 4 f e - a 3 2 c b a 5 7 d 1 8 6 "   p a r e n t I d = " 0 0 0 0 0 0 0 0 - 0 0 0 0 - 0 0 0 0 - 0 0 0 0 - 0 0 0 0 0 0 0 0 0 0 0 0 "   l e v e l O r d e r = " 1 0 0 "   c o n t r o l T y p e = " p l a i n T e x t "   c o n t r o l E d i t T y p e = " i n l i n e "   e n c l o s i n g B o o k m a r k = " f a l s e "   f o r m a t = " I F N O T E M P T Y ( { F o o t e r   T e x t . T e x t } , & # x A ;   { F o o t e r   T e x t . T e x t }   & a m p ;   & q u o t ;   |   & q u o t ;   & a m p ;   { D a t e . D a t e } , & # x A ;   { D a t e . D a t e } & # x A ; ) "   f o r m a t E v a l u a t o r T y p e = " e x p r e s s i o n "   t e x t C a s e = " i g n o r e C a s e "   r e m o v e C o n t r o l = " f a l s e "   i g n o r e F o r m a t I f E m p t y = " f a l s e " >  
             < p a r a m e t e r s >  
                 < p a r a m e t e r   i d = " 9 f b e e 0 5 5 - d 0 8 e - 4 d 1 6 - a d f 4 - 6 3 8 2 c 2 d 8 9 e 2 8 "   n a m e = " D e l e t e   i f   e m p t y "   t y p e = " S y s t e m . B o o l e a n ,   m s c o r l i b ,   V e r s i o n = 4 . 0 . 0 . 0 ,   C u l t u r e = n e u t r a l ,   P u b l i c K e y T o k e n = b 7 7 a 5 c 5 6 1 9 3 4 e 0 8 9 "   o r d e r = " 9 9 9 "   k e y = " d e l e t e I f E m p t y "   v a l u e = " F a l s e "   g r o u p O r d e r = " - 1 "   i s G e n e r a t e d = " f a l s e " / >  
                 < p a r a m e t e r   i d = " 6 f c 8 5 e 9 c - 3 4 d 0 - 4 8 3 d - a 8 5 8 - 8 6 6 0 0 1 6 b d 1 5 0 "   n a m e = " F i e l d   i n d e x "   t y p e = " S y s t e m . I n t 3 2 ,   m s c o r l i b ,   V e r s i o n = 4 . 0 . 0 . 0 ,   C u l t u r e = n e u t r a l ,   P u b l i c K e y T o k e n = b 7 7 a 5 c 5 6 1 9 3 4 e 0 8 9 "   o r d e r = " 9 9 9 "   k e y = " i n d e x "   v a l u e = " "   g r o u p O r d e r = " - 1 "   i s G e n e r a t e d = " f a l s e " / >  
                 < p a r a m e t e r   i d = " c d 1 2 e a f d - d 9 7 8 - 4 f 8 5 - b f 9 2 - 9 8 5 9 e e 6 6 b 5 9 a "   n a m e = " P a r e n t   f i e l d   i n d e x "   t y p e = " S y s t e m . I n t 3 2 ,   m s c o r l i b ,   V e r s i o n = 4 . 0 . 0 . 0 ,   C u l t u r e = n e u t r a l ,   P u b l i c K e y T o k e n = b 7 7 a 5 c 5 6 1 9 3 4 e 0 8 9 "   o r d e r = " 9 9 9 "   k e y = " p a r e n t I n d e x "   v a l u e = " "   g r o u p O r d e r = " - 1 "   i s G e n e r a t e d = " f a l s e " / >  
             < / p a r a m e t e r s >  
         < / c o n t e n t C o n t r o l >  
         < c o n t e n t C o n t r o l   i d = " 6 b 8 8 6 c 5 3 - 1 6 3 d - 4 8 f 2 - a b c 7 - 1 d d 6 4 e 2 a c 9 5 e "   n a m e = " E n t i t y   N a m e   1 "   a s s e m b l y = " I p h e l i o n . O u t l i n e . P o w e r P o i n t . d l l "   t y p e = " I p h e l i o n . O u t l i n e . P o w e r P o i n t . R e n d e r e r s . T e x t R e n d e r e r "   o r d e r = " 3 "   a c t i v e = " t r u e "   e n t i t y I d = " 8 9 2 2 f c e c - 7 e d 9 - 4 3 8 2 - 9 a 6 4 - 4 1 4 e 8 0 4 c 5 d 2 d "   f i e l d I d = " f 5 8 d d c f 2 - c 6 0 e - 4 b 4 4 - a e a d - 9 d 3 a 3 d a 4 d 7 e c "   p a r e n t I d = " 0 0 0 0 0 0 0 0 - 0 0 0 0 - 0 0 0 0 - 0 0 0 0 - 0 0 0 0 0 0 0 0 0 0 0 0 "   l e v e l O r d e r = " 1 0 0 "   c o n t r o l T y p e = " p l a i n T e x t "   c o n t r o l E d i t T y p e = " i n l i n e "   e n c l o s i n g B o o k m a r k = " f a l s e "   f o r m a t E v a l u a t o r T y p e = " e x p r e s s i o n "   t e x t C a s e = " i g n o r e C a s e "   r e m o v e C o n t r o l = " f a l s e "   i g n o r e F o r m a t I f E m p t y = " f a l s e " >  
             < p a r a m e t e r s >  
                 < p a r a m e t e r   i d = " 1 e 4 1 1 3 e 7 - f f 1 7 - 4 3 f 0 - a d e 7 - 8 2 e a f 2 c 7 5 1 b 0 "   n a m e = " D e l e t e   i f   e m p t y "   t y p e = " S y s t e m . B o o l e a n ,   m s c o r l i b ,   V e r s i o n = 4 . 0 . 0 . 0 ,   C u l t u r e = n e u t r a l ,   P u b l i c K e y T o k e n = b 7 7 a 5 c 5 6 1 9 3 4 e 0 8 9 "   o r d e r = " 9 9 9 "   k e y = " d e l e t e I f E m p t y "   v a l u e = " F a l s e "   g r o u p O r d e r = " - 1 "   i s G e n e r a t e d = " f a l s e " / >  
                 < p a r a m e t e r   i d = " 3 0 6 9 6 7 2 2 - 0 9 3 c - 4 1 a f - a 1 4 4 - f 1 4 5 b c 8 6 c a 1 b "   n a m e = " F i e l d   i n d e x "   t y p e = " S y s t e m . I n t 3 2 ,   m s c o r l i b ,   V e r s i o n = 4 . 0 . 0 . 0 ,   C u l t u r e = n e u t r a l ,   P u b l i c K e y T o k e n = b 7 7 a 5 c 5 6 1 9 3 4 e 0 8 9 "   o r d e r = " 9 9 9 "   k e y = " i n d e x "   v a l u e = " "   g r o u p O r d e r = " - 1 "   i s G e n e r a t e d = " f a l s e " / >  
                 < p a r a m e t e r   i d = " 4 7 3 9 1 2 6 9 - 2 f 4 4 - 4 3 5 2 - a e c 7 - 0 c c a 5 c 7 b c 0 5 8 "   n a m e = " F o r m a t   X M L   c o n t e n t "   t y p e = " S y s t e m . B o o l e a n ,   m s c o r l i b ,   V e r s i o n = 4 . 0 . 0 . 0 ,   C u l t u r e = n e u t r a l ,   P u b l i c K e y T o k e n = b 7 7 a 5 c 5 6 1 9 3 4 e 0 8 9 "   o r d e r = " 9 9 9 "   k e y = " f o r m a t X m l C o n t e n t "   v a l u e = " F a l s e "   g r o u p O r d e r = " - 1 "   i s G e n e r a t e d = " f a l s e " / >  
                 < p a r a m e t e r   i d = " 9 c 0 6 8 b 7 8 - f 5 7 6 - 4 a 3 a - 9 c b d - b 9 c f 4 9 5 8 5 7 9 0 "   n a m e = " P a r a g r a p h   v a l u e s "   t y p e = " I p h e l i o n . O u t l i n e . M o d e l . E n t i t i e s . I n l i n e P a r a m e t e r E n t i t y C o l l e c t i o n ` 1 [ [ I p h e l i o n . O u t l i n e . P o w e r P o i n t . R e n d e r e r s . P a r a g r a p h V a l u e P a r a m e t e r E n t i t y ,   I p h e l i o n . O u t l i n e . P o w e r P o i n t ,   V e r s i o n = 1 . 7 . 8 . 5 ,   C u l t u r e = n e u t r a l ,   P u b l i c K e y T o k e n = n u l l ] ] ,   I p h e l i o n . O u t l i n e . M o d e l ,   V e r s i o n = 1 . 7 . 8 . 5 ,   C u l t u r e = n e u t r a l ,   P u b l i c K e y T o k e n = n u l l "   o r d e r = " 9 9 9 "   k e y = " p a r a g r a p h V a l u e s "   v a l u e = " "   g r o u p O r d e r = " - 1 "   i s G e n e r a t e d = " f a l s e " / >  
                 < p a r a m e t e r   i d = " b a 3 d 4 1 0 d - 8 5 b 5 - 4 2 f d - b 0 9 3 - 0 e 2 a 0 a 7 1 9 3 4 2 "   n a m e = " P a r e n t   f i e l d   i n d e x "   t y p e = " S y s t e m . I n t 3 2 ,   m s c o r l i b ,   V e r s i o n = 4 . 0 . 0 . 0 ,   C u l t u r e = n e u t r a l ,   P u b l i c K e y T o k e n = b 7 7 a 5 c 5 6 1 9 3 4 e 0 8 9 "   o r d e r = " 9 9 9 "   k e y = " p a r e n t I n d e x "   v a l u e = " "   g r o u p O r d e r = " - 1 "   i s G e n e r a t e d = " f a l s e " / >  
             < / p a r a m e t e r s >  
         < / c o n t e n t C o n t r o l >  
         < c o n t e n t C o n t r o l   i d = " 2 2 7 4 6 1 1 3 - c 1 b 7 - 4 9 a 6 - 8 c a 5 - 0 4 1 4 b 4 4 f e 4 2 d "   n a m e = " E n t i t y   N a m e   1 "   a s s e m b l y = " I p h e l i o n . O u t l i n e . P o w e r P o i n t . d l l "   t y p e = " I p h e l i o n . O u t l i n e . P o w e r P o i n t . R e n d e r e r s . T e x t R e n d e r e r "   o r d e r = " 3 "   a c t i v e = " t r u e "   e n t i t y I d = " 8 9 2 2 f c e c - 7 e d 9 - 4 3 8 2 - 9 a 6 4 - 4 1 4 e 8 0 4 c 5 d 2 d "   f i e l d I d = " f 5 8 d d c f 2 - c 6 0 e - 4 b 4 4 - a e a d - 9 d 3 a 3 d a 4 d 7 e c "   p a r e n t I d = " 0 0 0 0 0 0 0 0 - 0 0 0 0 - 0 0 0 0 - 0 0 0 0 - 0 0 0 0 0 0 0 0 0 0 0 0 "   l e v e l O r d e r = " 1 0 0 "   c o n t r o l T y p e = " p l a i n T e x t "   c o n t r o l E d i t T y p e = " i n l i n e "   e n c l o s i n g B o o k m a r k = " f a l s e "   f o r m a t = " "   f o r m a t E v a l u a t o r T y p e = " e x p r e s s i o n "   t e x t C a s e = " i g n o r e C a s e "   r e m o v e C o n t r o l = " f a l s e "   i g n o r e F o r m a t I f E m p t y = " f a l s e " >  
             < p a r a m e t e r s >  
                 < p a r a m e t e r   i d = " 8 9 1 5 0 3 8 3 - 4 5 9 4 - 4 a 0 f - 8 a c 4 - 5 7 e 0 6 3 4 2 4 7 d f "   n a m e = " D e l e t e   i f   e m p t y "   t y p e = " S y s t e m . B o o l e a n ,   m s c o r l i b ,   V e r s i o n = 4 . 0 . 0 . 0 ,   C u l t u r e = n e u t r a l ,   P u b l i c K e y T o k e n = b 7 7 a 5 c 5 6 1 9 3 4 e 0 8 9 "   o r d e r = " 9 9 9 "   k e y = " d e l e t e I f E m p t y "   v a l u e = " F a l s e "   g r o u p O r d e r = " - 1 "   i s G e n e r a t e d = " f a l s e " / >  
                 < p a r a m e t e r   i d = " c b 5 f 2 5 6 c - 1 5 a a - 4 f a a - b 3 d 5 - a c 8 6 d a 8 5 4 0 f d "   n a m e = " F i e l d   i n d e x "   t y p e = " S y s t e m . I n t 3 2 ,   m s c o r l i b ,   V e r s i o n = 4 . 0 . 0 . 0 ,   C u l t u r e = n e u t r a l ,   P u b l i c K e y T o k e n = b 7 7 a 5 c 5 6 1 9 3 4 e 0 8 9 "   o r d e r = " 9 9 9 "   k e y = " i n d e x "   v a l u e = " "   g r o u p O r d e r = " - 1 "   i s G e n e r a t e d = " f a l s e " / >  
                 < p a r a m e t e r   i d = " e a e 1 a 9 1 9 - e 8 1 7 - 4 a 6 e - a c e f - 5 6 b 1 1 4 0 b 1 2 e 9 "   n a m e = " F o r m a t   X M L   c o n t e n t "   t y p e = " S y s t e m . B o o l e a n ,   m s c o r l i b ,   V e r s i o n = 4 . 0 . 0 . 0 ,   C u l t u r e = n e u t r a l ,   P u b l i c K e y T o k e n = b 7 7 a 5 c 5 6 1 9 3 4 e 0 8 9 "   o r d e r = " 9 9 9 "   k e y = " f o r m a t X m l C o n t e n t "   v a l u e = " F a l s e "   g r o u p O r d e r = " - 1 "   i s G e n e r a t e d = " f a l s e " / >  
                 < p a r a m e t e r   i d = " 5 6 0 7 a f 4 3 - 9 a 5 6 - 4 d f 8 - b 6 e 7 - 9 d 7 8 a 0 a 7 e 8 e 7 "   n a m e = " P a r a g r a p h   v a l u e s "   t y p e = " I p h e l i o n . O u t l i n e . M o d e l . E n t i t i e s . I n l i n e P a r a m e t e r E n t i t y C o l l e c t i o n ` 1 [ [ I p h e l i o n . O u t l i n e . P o w e r P o i n t . R e n d e r e r s . P a r a g r a p h V a l u e P a r a m e t e r E n t i t y ,   I p h e l i o n . O u t l i n e . P o w e r P o i n t ,   V e r s i o n = 1 . 7 . 8 . 5 ,   C u l t u r e = n e u t r a l ,   P u b l i c K e y T o k e n = n u l l ] ] ,   I p h e l i o n . O u t l i n e . M o d e l ,   V e r s i o n = 1 . 7 . 8 . 5 ,   C u l t u r e = n e u t r a l ,   P u b l i c K e y T o k e n = n u l l "   o r d e r = " 9 9 9 "   k e y = " p a r a g r a p h V a l u e s "   v a l u e = " "   g r o u p O r d e r = " - 1 "   i s G e n e r a t e d = " f a l s e " / >  
                 < p a r a m e t e r   i d = " 3 1 f 6 f 1 4 e - d 8 f 7 - 4 9 8 7 - a 4 0 1 - 0 9 f 2 e 5 0 c c 5 c c "   n a m e = " P a r e n t   f i e l d   i n d e x "   t y p e = " S y s t e m . I n t 3 2 ,   m s c o r l i b ,   V e r s i o n = 4 . 0 . 0 . 0 ,   C u l t u r e = n e u t r a l ,   P u b l i c K e y T o k e n = b 7 7 a 5 c 5 6 1 9 3 4 e 0 8 9 "   o r d e r = " 9 9 9 "   k e y = " p a r e n t I n d e x "   v a l u e = " "   g r o u p O r d e r = " - 1 "   i s G e n e r a t e d = " f a l s e " / >  
             < / p a r a m e t e r s >  
         < / c o n t e n t C o n t r o l >  
         < c o n t e n t C o n t r o l   i d = " 2 e 8 6 c d 4 b - 1 6 0 1 - 4 0 b 5 - b 4 0 0 - 3 2 7 0 5 8 3 e c 3 7 3 "   n a m e = " F o o t e r   T e x t . T e x t   ( T e m p l a t e ) "   a s s e m b l y = " I p h e l i o n . O u t l i n e . P o w e r P o i n t . d l l "   t y p e = " I p h e l i o n . O u t l i n e . P o w e r P o i n t . R e n d e r e r s . T e x t R e n d e r e r "   o r d e r = " 3 "   a c t i v e = " t r u e "   e n t i t y I d = " a d e 4 a 4 5 4 - e 7 d d - 4 5 b f - a 2 1 9 - 2 b 5 9 a b 9 f 2 4 1 4 "   f i e l d I d = " 9 0 b 0 3 9 7 8 - e 2 1 7 - 4 e 3 2 - a 4 f e - a 3 2 c b a 5 7 d 1 8 6 "   p a r e n t I d = " 0 0 0 0 0 0 0 0 - 0 0 0 0 - 0 0 0 0 - 0 0 0 0 - 0 0 0 0 0 0 0 0 0 0 0 0 "   l e v e l O r d e r = " 1 0 0 "   c o n t r o l T y p e = " p l a i n T e x t "   c o n t r o l E d i t T y p e = " i n l i n e "   e n c l o s i n g B o o k m a r k = " f a l s e "   f o r m a t = " I F N O T E M P T Y ( { F o o t e r   T e x t . T e x t } , & # x A ;   { F o o t e r   T e x t . T e x t }   & a m p ;   & q u o t ;   |   & q u o t ;   & a m p ;   { D a t e . D a t e } , & # x A ;   { D a t e . D a t e } & # x A ; ) "   f o r m a t E v a l u a t o r T y p e = " e x p r e s s i o n "   t e x t C a s e = " i g n o r e C a s e "   r e m o v e C o n t r o l = " f a l s e "   i g n o r e F o r m a t I f E m p t y = " f a l s e " >  
             < p a r a m e t e r s >  
                 < p a r a m e t e r   i d = " 0 0 6 e 0 5 7 e - 0 7 e 3 - 4 f 7 e - 9 7 a d - b 2 3 7 c 8 1 2 b d c 3 "   n a m e = " D e l e t e   i f   e m p t y "   t y p e = " S y s t e m . B o o l e a n ,   m s c o r l i b ,   V e r s i o n = 4 . 0 . 0 . 0 ,   C u l t u r e = n e u t r a l ,   P u b l i c K e y T o k e n = b 7 7 a 5 c 5 6 1 9 3 4 e 0 8 9 "   o r d e r = " 9 9 9 "   k e y = " d e l e t e I f E m p t y "   v a l u e = " F a l s e "   g r o u p O r d e r = " - 1 "   i s G e n e r a t e d = " f a l s e " / >  
                 < p a r a m e t e r   i d = " c 1 f 4 d 0 1 9 - d d f 7 - 4 4 d d - a 5 5 a - a 2 2 d 0 0 6 2 0 4 b 1 "   n a m e = " F i e l d   i n d e x "   t y p e = " S y s t e m . I n t 3 2 ,   m s c o r l i b ,   V e r s i o n = 4 . 0 . 0 . 0 ,   C u l t u r e = n e u t r a l ,   P u b l i c K e y T o k e n = b 7 7 a 5 c 5 6 1 9 3 4 e 0 8 9 "   o r d e r = " 9 9 9 "   k e y = " i n d e x "   v a l u e = " "   g r o u p O r d e r = " - 1 "   i s G e n e r a t e d = " f a l s e " / >  
                 < p a r a m e t e r   i d = " f 5 0 f c c b 4 - b 5 9 5 - 4 4 c a - 9 0 b a - d b c 4 e 6 6 c 1 2 8 5 "   n a m e = " F o r m a t   X M L   c o n t e n t "   t y p e = " S y s t e m . B o o l e a n ,   m s c o r l i b ,   V e r s i o n = 4 . 0 . 0 . 0 ,   C u l t u r e = n e u t r a l ,   P u b l i c K e y T o k e n = b 7 7 a 5 c 5 6 1 9 3 4 e 0 8 9 "   o r d e r = " 9 9 9 "   k e y = " f o r m a t X m l C o n t e n t "   v a l u e = " F a l s e "   g r o u p O r d e r = " - 1 "   i s G e n e r a t e d = " f a l s e " / >  
                 < p a r a m e t e r   i d = " e 9 2 9 4 3 f c - c b b 7 - 4 a 9 1 - b 2 1 2 - 8 7 4 d 3 4 8 8 e 3 d d "   n a m e = " P a r a g r a p h   v a l u e s "   t y p e = " I p h e l i o n . O u t l i n e . M o d e l . E n t i t i e s . I n l i n e P a r a m e t e r E n t i t y C o l l e c t i o n ` 1 [ [ I p h e l i o n . O u t l i n e . P o w e r P o i n t . R e n d e r e r s . P a r a g r a p h V a l u e P a r a m e t e r E n t i t y ,   I p h e l i o n . O u t l i n e . P o w e r P o i n t ,   V e r s i o n = 1 . 7 . 8 . 5 ,   C u l t u r e = n e u t r a l ,   P u b l i c K e y T o k e n = n u l l ] ] ,   I p h e l i o n . O u t l i n e . M o d e l ,   V e r s i o n = 1 . 7 . 8 . 5 ,   C u l t u r e = n e u t r a l ,   P u b l i c K e y T o k e n = n u l l "   o r d e r = " 9 9 9 "   k e y = " p a r a g r a p h V a l u e s "   v a l u e = " "   g r o u p O r d e r = " - 1 "   i s G e n e r a t e d = " f a l s e " / >  
                 < p a r a m e t e r   i d = " 5 8 8 8 6 3 4 b - a 4 8 e - 4 7 1 b - 8 b 4 e - 8 0 f d f 2 9 8 2 3 8 4 "   n a m e = " P a r e n t   f i e l d   i n d e x "   t y p e = " S y s t e m . I n t 3 2 ,   m s c o r l i b ,   V e r s i o n = 4 . 0 . 0 . 0 ,   C u l t u r e = n e u t r a l ,   P u b l i c K e y T o k e n = b 7 7 a 5 c 5 6 1 9 3 4 e 0 8 9 "   o r d e r = " 9 9 9 "   k e y = " p a r e n t I n d e x "   v a l u e = " "   g r o u p O r d e r = " - 1 "   i s G e n e r a t e d = " f a l s e " / >  
             < / p a r a m e t e r s >  
         < / c o n t e n t C o n t r o l >  
         < c o n t e n t C o n t r o l   i d = " d 6 a 9 a 4 c 5 - 8 6 8 b - 4 4 7 1 - 8 e d 4 - 3 0 5 a a 2 4 5 2 c 6 f "   n a m e = " F o o t e r   T e x t . T e x t   ( T e m p l a t e ) "   a s s e m b l y = " I p h e l i o n . O u t l i n e . P o w e r P o i n t . d l l "   t y p e = " I p h e l i o n . O u t l i n e . P o w e r P o i n t . R e n d e r e r s . X m l F o r m a t t e d T e x t R e n d e r e r "   o r d e r = " 3 "   a c t i v e = " t r u e "   e n t i t y I d = " a d e 4 a 4 5 4 - e 7 d d - 4 5 b f - a 2 1 9 - 2 b 5 9 a b 9 f 2 4 1 4 "   f i e l d I d = " 9 0 b 0 3 9 7 8 - e 2 1 7 - 4 e 3 2 - a 4 f e - a 3 2 c b a 5 7 d 1 8 6 "   p a r e n t I d = " 0 0 0 0 0 0 0 0 - 0 0 0 0 - 0 0 0 0 - 0 0 0 0 - 0 0 0 0 0 0 0 0 0 0 0 0 "   l e v e l O r d e r = " 1 0 0 "   c o n t r o l T y p e = " p l a i n T e x t "   c o n t r o l E d i t T y p e = " i n l i n e "   e n c l o s i n g B o o k m a r k = " f a l s e "   f o r m a t = " I F N O T E M P T Y ( { F o o t e r   T e x t . T e x t } , & # x A ;   { F o o t e r   T e x t . T e x t }   & a m p ;   & q u o t ;   |   & q u o t ;   & a m p ;   { D a t e . D a t e } , & # x A ;   { D a t e . D a t e } & # x A ; ) "   f o r m a t E v a l u a t o r T y p e = " e x p r e s s i o n "   t e x t C a s e = " i g n o r e C a s e "   r e m o v e C o n t r o l = " f a l s e "   i g n o r e F o r m a t I f E m p t y = " f a l s e " >  
             < p a r a m e t e r s >  
                 < p a r a m e t e r   i d = " 3 d 7 e c c 7 0 - 9 a a e - 4 0 6 0 - a f a e - 4 0 f 4 d d 5 6 c a 1 0 "   n a m e = " D e l e t e   i f   e m p t y "   t y p e = " S y s t e m . B o o l e a n ,   m s c o r l i b ,   V e r s i o n = 4 . 0 . 0 . 0 ,   C u l t u r e = n e u t r a l ,   P u b l i c K e y T o k e n = b 7 7 a 5 c 5 6 1 9 3 4 e 0 8 9 "   o r d e r = " 9 9 9 "   k e y = " d e l e t e I f E m p t y "   v a l u e = " F a l s e "   g r o u p O r d e r = " - 1 "   i s G e n e r a t e d = " f a l s e " / >  
                 < p a r a m e t e r   i d = " 3 c 9 f 4 1 a 8 - d 7 9 3 - 4 b 5 f - 9 0 d c - 1 7 d 5 8 a 5 3 7 3 3 5 "   n a m e = " F i e l d   i n d e x "   t y p e = " S y s t e m . I n t 3 2 ,   m s c o r l i b ,   V e r s i o n = 4 . 0 . 0 . 0 ,   C u l t u r e = n e u t r a l ,   P u b l i c K e y T o k e n = b 7 7 a 5 c 5 6 1 9 3 4 e 0 8 9 "   o r d e r = " 9 9 9 "   k e y = " i n d e x "   v a l u e = " "   g r o u p O r d e r = " - 1 "   i s G e n e r a t e d = " f a l s e " / >  
                 < p a r a m e t e r   i d = " c f 5 f 9 6 0 e - 9 b d 1 - 4 b f a - 8 5 2 1 - 2 a c 1 3 8 9 7 1 8 a 7 "   n a m e = " P a r e n t   f i e l d   i n d e x "   t y p e = " S y s t e m . I n t 3 2 ,   m s c o r l i b ,   V e r s i o n = 4 . 0 . 0 . 0 ,   C u l t u r e = n e u t r a l ,   P u b l i c K e y T o k e n = b 7 7 a 5 c 5 6 1 9 3 4 e 0 8 9 "   o r d e r = " 9 9 9 "   k e y = " p a r e n t I n d e x "   v a l u e = " "   g r o u p O r d e r = " - 1 "   i s G e n e r a t e d = " f a l s e " / >  
             < / p a r a m e t e r s >  
         < / c o n t e n t C o n t r o l >  
         < c o n t e n t C o n t r o l   i d = " e 7 8 b 5 b 4 4 - 2 5 1 0 - 4 2 8 f - a 7 0 a - 7 3 a 9 9 f 0 8 4 5 e 7 "   n a m e = " E n t i t y   N a m e   1 "   a s s e m b l y = " I p h e l i o n . O u t l i n e . P o w e r P o i n t . d l l "   t y p e = " I p h e l i o n . O u t l i n e . P o w e r P o i n t . R e n d e r e r s . T e x t R e n d e r e r "   o r d e r = " 3 "   a c t i v e = " t r u e "   e n t i t y I d = " 8 9 2 2 f c e c - 7 e d 9 - 4 3 8 2 - 9 a 6 4 - 4 1 4 e 8 0 4 c 5 d 2 d "   f i e l d I d = " f 5 8 d d c f 2 - c 6 0 e - 4 b 4 4 - a e a d - 9 d 3 a 3 d a 4 d 7 e c "   p a r e n t I d = " 0 0 0 0 0 0 0 0 - 0 0 0 0 - 0 0 0 0 - 0 0 0 0 - 0 0 0 0 0 0 0 0 0 0 0 0 "   l e v e l O r d e r = " 1 0 0 "   c o n t r o l T y p e = " p l a i n T e x t "   c o n t r o l E d i t T y p e = " i n l i n e "   e n c l o s i n g B o o k m a r k = " f a l s e "   f o r m a t = " "   f o r m a t E v a l u a t o r T y p e = " e x p r e s s i o n "   t e x t C a s e = " i g n o r e C a s e "   r e m o v e C o n t r o l = " f a l s e "   i g n o r e F o r m a t I f E m p t y = " f a l s e " >  
             < p a r a m e t e r s >  
                 < p a r a m e t e r   i d = " e 8 e e 9 2 1 2 - 3 f e 4 - 4 f e 0 - 9 5 c 4 - 4 3 0 a 1 4 1 5 8 5 d 0 "   n a m e = " D e l e t e   i f   e m p t y "   t y p e = " S y s t e m . B o o l e a n ,   m s c o r l i b ,   V e r s i o n = 4 . 0 . 0 . 0 ,   C u l t u r e = n e u t r a l ,   P u b l i c K e y T o k e n = b 7 7 a 5 c 5 6 1 9 3 4 e 0 8 9 "   o r d e r = " 9 9 9 "   k e y = " d e l e t e I f E m p t y "   v a l u e = " F a l s e "   g r o u p O r d e r = " - 1 "   i s G e n e r a t e d = " f a l s e " / >  
                 < p a r a m e t e r   i d = " 1 5 0 3 b 4 6 8 - 1 c f f - 4 f 9 5 - 9 5 7 1 - 7 2 9 c 8 1 a 8 2 9 8 e "   n a m e = " F i e l d   i n d e x "   t y p e = " S y s t e m . I n t 3 2 ,   m s c o r l i b ,   V e r s i o n = 4 . 0 . 0 . 0 ,   C u l t u r e = n e u t r a l ,   P u b l i c K e y T o k e n = b 7 7 a 5 c 5 6 1 9 3 4 e 0 8 9 "   o r d e r = " 9 9 9 "   k e y = " i n d e x "   v a l u e = " "   g r o u p O r d e r = " - 1 "   i s G e n e r a t e d = " f a l s e " / >  
                 < p a r a m e t e r   i d = " d 9 2 0 4 6 9 c - e 6 4 c - 4 6 f 9 - 8 2 1 2 - 3 9 c 2 3 8 3 9 e c 4 e "   n a m e = " F o r m a t   X M L   c o n t e n t "   t y p e = " S y s t e m . B o o l e a n ,   m s c o r l i b ,   V e r s i o n = 4 . 0 . 0 . 0 ,   C u l t u r e = n e u t r a l ,   P u b l i c K e y T o k e n = b 7 7 a 5 c 5 6 1 9 3 4 e 0 8 9 "   o r d e r = " 9 9 9 "   k e y = " f o r m a t X m l C o n t e n t "   v a l u e = " F a l s e "   g r o u p O r d e r = " - 1 "   i s G e n e r a t e d = " f a l s e " / >  
                 < p a r a m e t e r   i d = " 6 4 5 1 1 5 9 b - 5 e 2 8 - 4 3 7 4 - 8 6 8 d - 2 2 5 1 c c 9 c 4 6 4 0 "   n a m e = " P a r a g r a p h   v a l u e s "   t y p e = " I p h e l i o n . O u t l i n e . M o d e l . E n t i t i e s . I n l i n e P a r a m e t e r E n t i t y C o l l e c t i o n ` 1 [ [ I p h e l i o n . O u t l i n e . P o w e r P o i n t . R e n d e r e r s . P a r a g r a p h V a l u e P a r a m e t e r E n t i t y ,   I p h e l i o n . O u t l i n e . P o w e r P o i n t ,   V e r s i o n = 1 . 7 . 8 . 5 ,   C u l t u r e = n e u t r a l ,   P u b l i c K e y T o k e n = n u l l ] ] ,   I p h e l i o n . O u t l i n e . M o d e l ,   V e r s i o n = 1 . 7 . 8 . 5 ,   C u l t u r e = n e u t r a l ,   P u b l i c K e y T o k e n = n u l l "   o r d e r = " 9 9 9 "   k e y = " p a r a g r a p h V a l u e s "   v a l u e = " "   g r o u p O r d e r = " - 1 "   i s G e n e r a t e d = " f a l s e " / >  
                 < p a r a m e t e r   i d = " 5 5 b 4 d c 2 0 - 0 8 d a - 4 a 7 0 - 9 8 e 7 - e f d a b 4 3 b f e 0 b "   n a m e = " P a r e n t   f i e l d   i n d e x "   t y p e = " S y s t e m . I n t 3 2 ,   m s c o r l i b ,   V e r s i o n = 4 . 0 . 0 . 0 ,   C u l t u r e = n e u t r a l ,   P u b l i c K e y T o k e n = b 7 7 a 5 c 5 6 1 9 3 4 e 0 8 9 "   o r d e r = " 9 9 9 "   k e y = " p a r e n t I n d e x "   v a l u e = " "   g r o u p O r d e r = " - 1 "   i s G e n e r a t e d = " f a l s e " / >  
             < / p a r a m e t e r s >  
         < / c o n t e n t C o n t r o l >  
     < / c o n t e n t C o n t r o l s >  
     < q u e s t i o n s >  
         < q u e s t i o n   i d = " 8 9 2 2 f c e c - 7 e d 9 - 4 3 8 2 - 9 a 6 4 - 4 1 4 e 8 0 4 c 5 d 2 d "   n a m e = " E n t i t y "   a s s e m b l y = " I p h e l i o n . O u t l i n e . C o n t r o l s . d l l "   t y p e = " I p h e l i o n . O u t l i n e . C o n t r o l s . Q u e s t i o n C o n t r o l s . V i e w M o d e l s . E n t i t y L i s t V i e w M o d e l "   o r d e r = " 0 "   a c t i v e = " t r u e "   g r o u p = " & l t ; D e f a u l t & g t ; "   r e s u l t T y p e = " s i n g l e "   d i s p l a y T y p e = " A l l "   p a g e C o l u m n S p a n = " c o l u m n S p a n 6 "   p a r e n t I d = " 0 0 0 0 0 0 0 0 - 0 0 0 0 - 0 0 0 0 - 0 0 0 0 - 0 0 0 0 0 0 0 0 0 0 0 0 " >  
             < p a r a m e t e r s >  
                 < p a r a m e t e r   i d = " d f c e a d 7 c - 0 8 4 7 - 4 2 5 0 - 9 5 2 8 - 5 b 3 6 3 5 4 f 0 b c 1 "   n a m e = " R e m e m b e r   l a s t   v a l u e "   t y p e = " S y s t e m . B o o l e a n ,   m s c o r l i b ,   V e r s i o n = 4 . 0 . 0 . 0 ,   C u l t u r e = n e u t r a l ,   P u b l i c K e y T o k e n = b 7 7 a 5 c 5 6 1 9 3 4 e 0 8 9 "   o r d e r = " 9 9 9 "   k e y = " r e m e m b e r L a s t V a l u e "   v a l u e = " T r u e "   g r o u p O r d e r = " - 1 "   i s G e n e r a t e d = " f a l s e " / >  
                 < p a r a m e t e r   i d = " c b 8 6 f e 5 e - c 8 9 8 - 4 7 3 d - 8 9 7 9 - 4 8 1 4 e 2 d 5 0 4 b 3 "   n a m e = " S h o w   o f f i c e   l i s t "   t y p e = " S y s t e m . B o o l e a n ,   m s c o r l i b ,   V e r s i o n = 4 . 0 . 0 . 0 ,   C u l t u r e = n e u t r a l ,   P u b l i c K e y T o k e n = b 7 7 a 5 c 5 6 1 9 3 4 e 0 8 9 "   o r d e r = " 9 9 9 "   k e y = " s h o w O f f i c e L i s t "   v a l u e = " F a l s e "   g r o u p O r d e r = " - 1 "   i s G e n e r a t e d = " f a l s e " / >  
                 < p a r a m e t e r   i d = " 2 7 5 9 f 5 f 5 - 6 7 3 a - 4 d 0 4 - b f e a - 6 f 6 2 b a e e b a e 4 "   n a m e = " U s e r   p r o m p t "   t y p e = " S y s t e m . S t r i n g ,   m s c o r l i b ,   V e r s i o n = 4 . 0 . 0 . 0 ,   C u l t u r e = n e u t r a l ,   P u b l i c K e y T o k e n = b 7 7 a 5 c 5 6 1 9 3 4 e 0 8 9 "   o r d e r = " 9 9 9 "   k e y = " p r o m p t "   v a l u e = " & l t ; ? x m l   v e r s i o n = & q u o t ; 1 . 0 & q u o t ;   e n c o d i n g = & q u o t ; u t f - 1 6 & q u o t ; ? & g t ; & # x A ; & l t ; u i L o c a l i z e d S t r i n g   x m l n s : x s i = & q u o t ; h t t p : / / w w w . w 3 . o r g / 2 0 0 1 / X M L S c h e m a - i n s t a n c e & q u o t ;   x m l n s : x s d = & q u o t ; h t t p : / / w w w . w 3 . o r g / 2 0 0 1 / X M L S c h e m a & q u o t ; & g t ; & # x A ;     & l t ; t y p e & g t ; f i x e d & l t ; / t y p e & g t ; & # x A ;     & l t ; t e x t   / & g t ; & # x A ; & l t ; / u i L o c a l i z e d S t r i n g & g t ; "   a r g u m e n t = " U I L o c a l i z e d S t r i n g "   g r o u p O r d e r = " - 1 "   i s G e n e r a t e d = " f a l s e " / >  
                 < p a r a m e t e r   i d = " 7 c 6 4 2 e e c - 4 e a 9 - 4 e c 8 - 8 7 8 e - 9 6 d e e 8 a 8 2 1 1 e "   n a m e = " W i d t h   t y p e "   t y p e = " I p h e l i o n . O u t l i n e . M o d e l . I n t e r f a c e s . Q u e s t i o n C o n t r o l L a y o u t ,   I p h e l i o n . O u t l i n e . M o d e l ,   V e r s i o n = 1 . 7 . 8 . 5 ,   C u l t u r e = n e u t r a l ,   P u b l i c K e y T o k e n = n u l l "   o r d e r = " 9 9 9 "   k e y = " l a y o u t "   v a l u e = " H a l f "   g r o u p O r d e r = " - 1 "   i s G e n e r a t e d = " f a l s e " / >  
             < / p a r a m e t e r s >  
         < / q u e s t i o n >  
         < q u e s t i o n   i d = " 2 a 5 8 0 5 d b - 2 1 f b - 4 5 7 d - 9 3 0 c - b 3 f 1 0 a a f 7 d b a "   n a m e = " D M S "   a s s e m b l y = " I p h e l i o n . O u t l i n e . I n t e g r a t i o n . W o r k S i t e . d l l "   t y p e = " I p h e l i o n . O u t l i n e . I n t e g r a t i o n . W o r k S i t e . V i e w M o d e l s . S e l e c t W o r k S p a c e V i e w M o d e l "   o r d e r = " 1 "   a c t i v e = " t r u e "   g r o u p = " & l t ; D e f a u l t & g t ; "   r e s u l t T y p e = " s i n g l e "   d i s p l a y T y p e = " S t a r t u p "   p a g e C o l u m n S p a n = " c o l u m n S p a n 6 "   p a r e n t I d = " 0 0 0 0 0 0 0 0 - 0 0 0 0 - 0 0 0 0 - 0 0 0 0 - 0 0 0 0 0 0 0 0 0 0 0 0 " >  
             < p a r a m e t e r s >  
                 < p a r a m e t e r   i d = " 6 8 9 b 2 a 7 e - a a 7 a - 4 2 b a - 9 b 5 8 - 9 1 9 0 e c 2 f 1 6 d 5 "   n a m e = " A u t h o r   f i e l d "   t y p e = " I p h e l i o n . O u t l i n e . M o d e l . E n t i t i e s . P a r a m e t e r F i e l d D e s c r i p t o r ,   I p h e l i o n . O u t l i n e . M o d e l ,   V e r s i o n = 1 . 7 . 8 . 5 ,   C u l t u r e = n e u t r a l ,   P u b l i c K e y T o k e n = n u l l "   o r d e r = " 9 9 9 "   k e y = " a u t h o r F i e l d "   v a l u e = " 0 8 3 d 5 a 5 f - 7 a 4 6 - 4 9 2 7 - a d 1 b - 2 e 7 1 0 3 f 3 6 8 b 1 | f 2 9 4 b 1 d 2 - 1 b 4 5 - 4 e 5 f - 9 4 c 4 - 2 9 5 3 e 5 1 5 0 1 3 7 "   g r o u p O r d e r = " - 1 "   i s G e n e r a t e d = " f a l s e " / >  
                 < p a r a m e t e r   i d = " 9 f f 1 a 2 9 c - a 2 b d - 4 2 7 0 - b 3 4 1 - 7 7 8 e 1 2 e 7 f 7 d 7 "   n a m e = " D e f a u l t   f o l d e r "   t y p e = " S y s t e m . S t r i n g ,   m s c o r l i b ,   V e r s i o n = 4 . 0 . 0 . 0 ,   C u l t u r e = n e u t r a l ,   P u b l i c K e y T o k e n = b 7 7 a 5 c 5 6 1 9 3 4 e 0 8 9 "   o r d e r = " 9 9 9 "   k e y = " d e f a u l t F o l d e r "   v a l u e = " "   a r g u m e n t = " I t e m L i s t C o n t r o l "   g r o u p O r d e r = " - 1 "   i s G e n e r a t e d = " f a l s e " / >  
                 < p a r a m e t e r   i d = " 5 1 9 b f b 3 2 - 8 b c 7 - 4 6 9 7 - b 5 c 3 - 7 4 0 9 3 5 b 3 2 5 c 7 "   n a m e = " D o   n o t   d i s p l a y   i f   v a l i d "   t y p e = " S y s t e m . B o o l e a n ,   m s c o r l i b ,   V e r s i o n = 4 . 0 . 0 . 0 ,   C u l t u r e = n e u t r a l ,   P u b l i c K e y T o k e n = b 7 7 a 5 c 5 6 1 9 3 4 e 0 8 9 "   o r d e r = " 9 9 9 "   k e y = " i n v i s i b l e I f V a l i d "   v a l u e = " F a l s e "   g r o u p O r d e r = " - 1 "   i s G e n e r a t e d = " f a l s e " / >  
                 < p a r a m e t e r   i d = " 8 1 5 5 e 1 6 c - 4 9 1 d - 4 6 d a - 9 6 d 0 - 6 a f c a 3 3 c 1 e b d "   n a m e = " D o c   I d   f o r m a t "   t y p e = " S y s t e m . S t r i n g ,   m s c o r l i b ,   V e r s i o n = 4 . 0 . 0 . 0 ,   C u l t u r e = n e u t r a l ,   P u b l i c K e y T o k e n = b 7 7 a 5 c 5 6 1 9 3 4 e 0 8 9 "   o r d e r = " 9 9 9 "   k e y = " d o c I d F o r m a t "   v a l u e = " & l t ; ? x m l   v e r s i o n = & q u o t ; 1 . 0 & q u o t ;   e n c o d i n g = & q u o t ; u t f - 1 6 & q u o t ; ? & g t ; & # x A ; & l t ; f o r m a t S t r i n g   x m l n s : x s i = & q u o t ; h t t p : / / w w w . w 3 . o r g / 2 0 0 1 / X M L S c h e m a - i n s t a n c e & q u o t ;   x m l n s : x s d = & q u o t ; h t t p : / / w w w . w 3 . o r g / 2 0 0 1 / X M L S c h e m a & q u o t ; & g t ; & # x A ;     & l t ; t y p e & g t ; e x p r e s s i o n & l t ; / t y p e & g t ; & # x A ;     & l t ; t e x t & g t ; I F ( F I E L D V A L U E ( & q u o t ; L a b e l s . D M S   D o c I D   S e t t i n g s - & q u o t ;   & a m p ; a m p ;   & # x A ;   F I R S T N O T E M P T Y ( & # x A ;         S P L I T ( { O f f i c e . S e t t i n g s } , 0 , f a l s e , & q u o t ; , & q u o t ; ) , & # x A ;         S P L I T ( { C o u n t r y . S e t t i n g s } , 0 , f a l s e , & q u o t ; , & q u o t ; ) & # x A ;         ) ) & a m p ; l t ; & a m p ; g t ; & q u o t ; & q u o t ; , & # x A ;       F O R M A T T E X T ( F I E L D V A L U E ( & q u o t ; L a b e l s . D M S   D o c I D   S e t t i n g s - & q u o t ;   & a m p ; a m p ;   & # x A ;           F I R S T N O T E M P T Y ( & # x A ;             S P L I T ( { O f f i c e . S e t t i n g s } , 0 , f a l s e , & q u o t ; , & q u o t ; ) , & # x A ;             S P L I T ( { C o u n t r y . S e t t i n g s } , 0 , f a l s e , & q u o t ; , & q u o t ; ) & # x A ;             ) ) , & # x A ;       { D M S . C l i e n t } , & # x A ;       { D M S . M a t t e r } , & # x A ;       { D M S . C l i e n t N a m e } , & # x A ;       { D M S . M a t t e r N a m e } , & # x A ;       { D M S . D o c N u m b e r } , & # x A ;       { D M S . D o c V e r s i o n } , & # x A ;       { D M S . T y p i s t } , & # x A ;       { D M S . L i b r a r y } , & # x A ;       { D M S . A u t h o r } , & # x A ;       { S y s t e m   F i e l d s . U s e r . L o g i n } , & # x A ;       { L a b e l s . G e n e r a l   -   B a c k s l a s h } , & # x A ;       { L a b e l s . G e n e r a l   -   F o r w a r d S l a s h } , & # x A ;       I F N O T E M P T Y ( { D M S . L i b r a r y } , & q u o t ; - & q u o t ; , & q u o t ; & q u o t ; ) , & # x A ;       I F N O T E M P T Y ( { D M S . L i b r a r y } , & q u o t ; . & q u o t ; , & q u o t ; & q u o t ; ) , & # x A ;       & q u o t ;   & q u o t ; & # x A ;       ) ,     & # x A ;     F O R M A T T E X T ( { L a b e l s . D M S   D o c I D   S e t t i n g s - D e f a u l t } , & # x A ;     { D M S . C l i e n t } , & # x A ;     { D M S . M a t t e r } , & # x A ;     { D M S . C l i e n t N a m e } , & # x A ;     { D M S . M a t t e r N a m e } , & # x A ;     { D M S . D o c N u m b e r } , & # x A ;     { D M S . D o c V e r s i o n } , & # x A ;     { D M S . T y p i s t } , & # x A ;     { D M S . L i b r a r y } , & # x A ;     { D M S . A u t h o r } , & # x A ;     { S y s t e m   F i e l d s . U s e r . L o g i n } , & # x A ;     { L a b e l s . G e n e r a l   -   B a c k s l a s h } , & # x A ;     { L a b e l s . G e n e r a l   -   F o r w a r d S l a s h } , & # x A ;     I F N O T E M P T Y ( { D M S . L i b r a r y } , & q u o t ; - & q u o t ; , & q u o t ; & q u o t ; ) , & # x A ;     I F N O T E M P T Y ( { D M S . L i b r a r y } , & q u o t ; . & q u o t ; , & q u o t ; & q u o t ; ) , & # x A ;     & q u o t ;   & q u o t ; & # x A ;     ) & # x A ; ) & l t ; / t e x t & g t ; & # x A ; & l t ; / f o r m a t S t r i n g & g t ; "   a r g u m e n t = " F o r m a t S t r i n g "   g r o u p O r d e r = " - 1 "   i s G e n e r a t e d = " f a l s e " / >  
                 < p a r a m e t e r   i d = " 9 1 b 1 4 d 2 d - 0 8 d 3 - 4 0 d 7 - 9 e 3 6 - 4 d e 0 c 5 a b 6 c 3 0 "   n a m e = " D o c u m e n t   s u b - t y p e "   t y p e = " S y s t e m . S t r i n g ,   m s c o r l i b ,   V e r s i o n = 4 . 0 . 0 . 0 ,   C u l t u r e = n e u t r a l ,   P u b l i c K e y T o k e n = b 7 7 a 5 c 5 6 1 9 3 4 e 0 8 9 "   o r d e r = " 9 9 9 "   k e y = " d o c S u b T y p e "   v a l u e = " & l t ; ? x m l   v e r s i o n = & q u o t ; 1 . 0 & q u o t ;   e n c o d i n g = & q u o t ; u t f - 1 6 & q u o t ; ? & g t ; & # x A ; & l t ; l o c a l i z e d S t r i n g   x m l n s : x s d = & q u o t ; h t t p : / / w w w . w 3 . o r g / 2 0 0 1 / X M L S c h e m a & q u o t ;   x m l n s : x s i = & q u o t ; h t t p : / / w w w . w 3 . o r g / 2 0 0 1 / X M L S c h e m a - i n s t a n c e & q u o t ; & g t ; & # x A ;     & l t ; t y p e & g t ; f i x e d & l t ; / t y p e & g t ; & # x A ;     & l t ; t e x t   / & g t ; & # x A ; & l t ; / l o c a l i z e d S t r i n g & g t ; "   a r g u m e n t = " E x p r e s s i o n L o c a l i z e d S t r i n g "   g r o u p O r d e r = " - 1 "   i s G e n e r a t e d = " f a l s e " / >  
                 < p a r a m e t e r   i d = " 1 2 a 5 c e f 7 - f 1 a f - 4 6 6 9 - a 0 1 c - d 1 5 c f 7 d f 9 4 e d "   n a m e = " D o c u m e n t   t y p e "   t y p e = " S y s t e m . S t r i n g ,   m s c o r l i b ,   V e r s i o n = 4 . 0 . 0 . 0 ,   C u l t u r e = n e u t r a l ,   P u b l i c K e y T o k e n = b 7 7 a 5 c 5 6 1 9 3 4 e 0 8 9 "   o r d e r = " 9 9 9 "   k e y = " d o c T y p e "   v a l u e = " & l t ; ? x m l   v e r s i o n = & q u o t ; 1 . 0 & q u o t ;   e n c o d i n g = & q u o t ; u t f - 1 6 & q u o t ; ? & g t ; & # x A ; & l t ; l o c a l i z e d S t r i n g   x m l n s : x s d = & q u o t ; h t t p : / / w w w . w 3 . o r g / 2 0 0 1 / X M L S c h e m a & q u o t ;   x m l n s : x s i = & q u o t ; h t t p : / / w w w . w 3 . o r g / 2 0 0 1 / X M L S c h e m a - i n s t a n c e & q u o t ; & g t ; & # x A ;     & l t ; t y p e & g t ; l a b e l & l t ; / t y p e & g t ; & # x A ;     & l t ; t e x t & g t ; D M S   D o c   T y p e   P P T & l t ; / t e x t & g t ; & # x A ; & l t ; / l o c a l i z e d S t r i n g & g t ; "   a r g u m e n t = " E x p r e s s i o n L o c a l i z e d S t r i n g "   g r o u p O r d e r = " - 1 "   i s G e n e r a t e d = " f a l s e " / >  
                 < p a r a m e t e r   i d = " 1 3 d b 5 0 5 c - e 7 5 b - 4 f 4 b - 9 b f 6 - 6 0 3 c f e f e c e b c "   n a m e = " F o l d e r   l i s t   h e i g h t "   t y p e = " S y s t e m . N u l l a b l e ` 1 [ [ S y s t e m . I n t 3 2 ,   m s c o r l i b ,   V e r s i o n = 4 . 0 . 0 . 0 ,   C u l t u r e = n e u t r a l ,   P u b l i c K e y T o k e n = b 7 7 a 5 c 5 6 1 9 3 4 e 0 8 9 ] ] ,   m s c o r l i b ,   V e r s i o n = 4 . 0 . 0 . 0 ,   C u l t u r e = n e u t r a l ,   P u b l i c K e y T o k e n = b 7 7 a 5 c 5 6 1 9 3 4 e 0 8 9 "   o r d e r = " 9 9 9 "   k e y = " f o l d e r H e i g h t "   v a l u e = " "   g r o u p O r d e r = " - 1 "   i s G e n e r a t e d = " f a l s e " / >  
                 < p a r a m e t e r   i d = " f 9 2 4 b 8 9 3 - 7 c 7 8 - 4 c c b - b d 1 d - 1 b 8 6 7 8 4 e 5 5 0 a "   n a m e = " O r d e r   W o r k s p a c e s   a l p h a b e t i c a l l y "   t y p e = " S y s t e m . B o o l e a n ,   m s c o r l i b ,   V e r s i o n = 4 . 0 . 0 . 0 ,   C u l t u r e = n e u t r a l ,   P u b l i c K e y T o k e n = b 7 7 a 5 c 5 6 1 9 3 4 e 0 8 9 "   o r d e r = " 9 9 9 "   k e y = " o r d e r W o r k s p a c e s A l p h a b e t i c a l l y "   v a l u e = " F a l s e "   g r o u p O r d e r = " - 1 "   i s G e n e r a t e d = " f a l s e " / >  
                 < p a r a m e t e r   i d = " 7 4 e 7 9 8 a 7 - 0 3 2 3 - 4 a d 1 - 9 c 7 a - 8 f f f e 9 0 2 c 9 f c "   n a m e = " R e m e m b e r   w o r k s p a c e   a n d   f o l d e r "   t y p e = " S y s t e m . B o o l e a n ,   m s c o r l i b ,   V e r s i o n = 4 . 0 . 0 . 0 ,   C u l t u r e = n e u t r a l ,   P u b l i c K e y T o k e n = b 7 7 a 5 c 5 6 1 9 3 4 e 0 8 9 "   o r d e r = " 9 9 9 "   k e y = " r e m e m b e r W S "   v a l u e = " T r u e "   g r o u p O r d e r = " - 1 "   i s G e n e r a t e d = " f a l s e " / >  
                 < p a r a m e t e r   i d = " 8 e a e 7 5 0 2 - 2 3 f 4 - 4 b e 6 - b 2 5 8 - 9 4 7 c b 9 6 a f f a 4 "   n a m e = " R e m o v e   C l / M t   l e a d   z e r o s "   t y p e = " S y s t e m . B o o l e a n ,   m s c o r l i b ,   V e r s i o n = 4 . 0 . 0 . 0 ,   C u l t u r e = n e u t r a l ,   P u b l i c K e y T o k e n = b 7 7 a 5 c 5 6 1 9 3 4 e 0 8 9 "   o r d e r = " 9 9 9 "   k e y = " r e m o v e L e a d i n g Z e r o s "   v a l u e = " F a l s e "   g r o u p O r d e r = " - 1 "   i s G e n e r a t e d = " f a l s e " / >  
                 < p a r a m e t e r   i d = " 6 e b 1 5 2 2 0 - 9 c a b - 4 b c 7 - 9 f 8 7 - 8 e b a b b 7 2 5 c c 5 "   n a m e = " S h o w   a u t h o r   l o o k u p "   t y p e = " S y s t e m . B o o l e a n ,   m s c o r l i b ,   V e r s i o n = 4 . 0 . 0 . 0 ,   C u l t u r e = n e u t r a l ,   P u b l i c K e y T o k e n = b 7 7 a 5 c 5 6 1 9 3 4 e 0 8 9 "   o r d e r = " 9 9 9 "   k e y = " s h o w A u t h o r "   v a l u e = " F a l s e "   g r o u p O r d e r = " - 1 "   i s G e n e r a t e d = " f a l s e " / >  
                 < p a r a m e t e r   i d = " 4 b 1 3 7 0 3 3 - b 4 6 3 - 4 1 1 6 - 9 2 e 4 - 5 0 7 6 5 1 7 c 5 e 3 4 "   n a m e = " S h o w   d o c u m e n t   t i t l e "   t y p e = " S y s t e m . B o o l e a n ,   m s c o r l i b ,   V e r s i o n = 4 . 0 . 0 . 0 ,   C u l t u r e = n e u t r a l ,   P u b l i c K e y T o k e n = b 7 7 a 5 c 5 6 1 9 3 4 e 0 8 9 "   o r d e r = " 9 9 9 "   k e y = " s h o w T i t l e "   v a l u e = " T r u e "   g r o u p O r d e r = " - 1 "   i s G e n e r a t e d = " f a l s e " / >  
                 < p a r a m e t e r   i d = " 0 4 d 8 2 a 8 e - 4 6 0 3 - 4 6 c 3 - b f 7 4 - b 3 8 8 b b 8 6 7 e b d "   n a m e = " S h o w   w o r k s p a c e s "   t y p e = " S y s t e m . B o o l e a n ,   m s c o r l i b ,   V e r s i o n = 4 . 0 . 0 . 0 ,   C u l t u r e = n e u t r a l ,   P u b l i c K e y T o k e n = b 7 7 a 5 c 5 6 1 9 3 4 e 0 8 9 "   o r d e r = " 9 9 9 "   k e y = " s h o w W o r k s p a c e s "   v a l u e = " T r u e "   g r o u p O r d e r = " - 1 "   i s G e n e r a t e d = " f a l s e " / >  
             < / p a r a m e t e r s >  
         < / q u e s t i o n >  
         < q u e s t i o n   i d = " 2 f 4 e 3 e 8 3 - 5 0 8 8 - 4 d b 9 - b 1 f 7 - 6 c 5 0 7 d e d c 7 4 5 "   n a m e = " T h e m e   C o l o u r "   a s s e m b l y = " I p h e l i o n . O u t l i n e . C o n t r o l s . d l l "   t y p e = " I p h e l i o n . O u t l i n e . C o n t r o l s . Q u e s t i o n C o n t r o l s . V i e w M o d e l s . I m a g e L i s t V i e w M o d e l "   o r d e r = " 2 "   a c t i v e = " t r u e "   g r o u p = " & l t ; D e f a u l t & g t ; "   r e s u l t T y p e = " s i n g l e "   d i s p l a y T y p e = " A l l "   p a g e C o l u m n S p a n = " c o l u m n S p a n 6 "   p a r e n t I d = " 0 0 0 0 0 0 0 0 - 0 0 0 0 - 0 0 0 0 - 0 0 0 0 - 0 0 0 0 0 0 0 0 0 0 0 0 " >  
             < p a r a m e t e r s >  
                 < p a r a m e t e r   i d = " 4 4 8 8 b 1 9 8 - 3 6 a 4 - 4 8 1 d - b 5 a 9 - a e a c 6 d 3 f 2 3 a 2 "   n a m e = " A l l o w   u n s e l e c t   l a s t   i t e m "   t y p e = " S y s t e m . B o o l e a n ,   m s c o r l i b ,   V e r s i o n = 4 . 0 . 0 . 0 ,   C u l t u r e = n e u t r a l ,   P u b l i c K e y T o k e n = b 7 7 a 5 c 5 6 1 9 3 4 e 0 8 9 "   o r d e r = " 9 9 9 "   k e y = " u n s e l e c t L a s t "   v a l u e = " T r u e "   g r o u p O r d e r = " - 1 "   i s G e n e r a t e d = " f a l s e " / >  
                 < p a r a m e t e r   i d = " 3 4 0 0 9 0 f c - c f 5 2 - 4 f 3 9 - b a 2 1 - d 8 f e 9 9 7 8 0 1 a d "   n a m e = " D e f a u l t   z o o m "   t y p e = " S y s t e m . I n t 3 2 ,   m s c o r l i b ,   V e r s i o n = 4 . 0 . 0 . 0 ,   C u l t u r e = n e u t r a l ,   P u b l i c K e y T o k e n = b 7 7 a 5 c 5 6 1 9 3 4 e 0 8 9 "   o r d e r = " 9 9 9 "   k e y = " z o o m "   v a l u e = " 5 0 "   g r o u p O r d e r = " - 1 "   i s G e n e r a t e d = " f a l s e " / >  
                 < p a r a m e t e r   i d = " 0 b 6 9 2 5 0 7 - 5 5 6 6 - 4 3 e f - 9 7 1 3 - a c f 3 d 9 7 9 3 1 f 9 "   n a m e = " H e i g h t "   t y p e = " S y s t e m . I n t 3 2 ,   m s c o r l i b ,   V e r s i o n = 4 . 0 . 0 . 0 ,   C u l t u r e = n e u t r a l ,   P u b l i c K e y T o k e n = b 7 7 a 5 c 5 6 1 9 3 4 e 0 8 9 "   o r d e r = " 9 9 9 "   k e y = " h e i g h t "   v a l u e = " 2 4 0 "   g r o u p O r d e r = " - 1 "   i s G e n e r a t e d = " f a l s e " / >  
                 < p a r a m e t e r   i d = " d f b 1 f 2 d 0 - 8 e f 9 - 4 6 8 d - 9 4 a a - 3 8 7 5 0 d 8 5 d 6 e 9 "   n a m e = " H i d e   f i l e   e x t e n s i o n "   t y p e = " S y s t e m . B o o l e a n ,   m s c o r l i b ,   V e r s i o n = 4 . 0 . 0 . 0 ,   C u l t u r e = n e u t r a l ,   P u b l i c K e y T o k e n = b 7 7 a 5 c 5 6 1 9 3 4 e 0 8 9 "   o r d e r = " 9 9 9 "   k e y = " h i d e F i l e E x t "   v a l u e = " T r u e "   g r o u p O r d e r = " - 1 "   i s G e n e r a t e d = " f a l s e " / >  
                 < p a r a m e t e r   i d = " 7 6 4 7 f f e 1 - 0 0 6 d - 4 a 5 0 - a 7 c a - 2 a 2 5 a 3 2 a 7 c 1 3 "   n a m e = " I m a g e s   f o l d e r "   t y p e = " S y s t e m . S t r i n g ,   m s c o r l i b ,   V e r s i o n = 4 . 0 . 0 . 0 ,   C u l t u r e = n e u t r a l ,   P u b l i c K e y T o k e n = b 7 7 a 5 c 5 6 1 9 3 4 e 0 8 9 "   o r d e r = " 9 9 9 "   k e y = " i m a g e s F o l d e r "   v a l u e = " & l t ; ? x m l   v e r s i o n = & q u o t ; 1 . 0 & q u o t ;   e n c o d i n g = & q u o t ; u t f - 1 6 & q u o t ; ? & g t ; & # x A ; & l t ; f o r m a t S t r i n g   x m l n s : x s i = & q u o t ; h t t p : / / w w w . w 3 . o r g / 2 0 0 1 / X M L S c h e m a - i n s t a n c e & q u o t ;   x m l n s : x s d = & q u o t ; h t t p : / / w w w . w 3 . o r g / 2 0 0 1 / X M L S c h e m a & q u o t ; & g t ; & # x A ;     & l t ; t y p e & g t ; e x p r e s s i o n & l t ; / t y p e & g t ; & # x A ;     & l t ; t e x t & g t ; { L a b e l s . F i l e   P a t h s - T h e m e   i m a g e s } & l t ; / t e x t & g t ; & # x A ; & l t ; / f o r m a t S t r i n g & g t ; "   a r g u m e n t = " F o r m a t S t r i n g "   g r o u p O r d e r = " - 1 "   i s G e n e r a t e d = " f a l s e " / >  
                 < p a r a m e t e r   i d = " b 2 6 1 3 4 7 1 - d 2 f b - 4 5 5 1 - a 7 5 a - 5 b 2 5 b a 7 6 2 9 2 1 "   n a m e = " M a x   s e l e c t i o n s "   t y p e = " S y s t e m . I n t 3 2 ,   m s c o r l i b ,   V e r s i o n = 4 . 0 . 0 . 0 ,   C u l t u r e = n e u t r a l ,   P u b l i c K e y T o k e n = b 7 7 a 5 c 5 6 1 9 3 4 e 0 8 9 "   o r d e r = " 9 9 9 "   k e y = " m a x S e l e c t e d "   v a l u e = " 1 "   g r o u p O r d e r = " - 1 "   i s G e n e r a t e d = " f a l s e " / >  
                 < p a r a m e t e r   i d = " 6 a c e 9 9 5 0 - 3 d b d - 4 a 2 5 - a f c d - c d 8 9 a 5 f 3 b a e 6 "   n a m e = " M i n   s e l e c t i o n s "   t y p e = " S y s t e m . I n t 3 2 ,   m s c o r l i b ,   V e r s i o n = 4 . 0 . 0 . 0 ,   C u l t u r e = n e u t r a l ,   P u b l i c K e y T o k e n = b 7 7 a 5 c 5 6 1 9 3 4 e 0 8 9 "   o r d e r = " 9 9 9 "   k e y = " m i n S e l e c t e d "   v a l u e = " 1 "   g r o u p O r d e r = " - 1 "   i s G e n e r a t e d = " f a l s e " / >  
                 < p a r a m e t e r   i d = " 0 c 9 d b 0 9 8 - 7 7 5 4 - 4 2 6 e - b f 2 7 - e 3 6 6 c 9 a 8 4 3 7 b "   n a m e = " U s e r   p r o m p t "   t y p e = " S y s t e m . S t r i n g ,   m s c o r l i b ,   V e r s i o n = 4 . 0 . 0 . 0 ,   C u l t u r e = n e u t r a l ,   P u b l i c K e y T o k e n = b 7 7 a 5 c 5 6 1 9 3 4 e 0 8 9 "   o r d e r = " 9 9 9 "   k e y = " p r o m p t "   v a l u e = " & l t ; ? x m l   v e r s i o n = & q u o t ; 1 . 0 & q u o t ;   e n c o d i n g = & q u o t ; u t f - 1 6 & q u o t ; ? & g t ; & # x A ; & l t ; u i L o c a l i z e d S t r i n g   x m l n s : x s d = & q u o t ; h t t p : / / w w w . w 3 . o r g / 2 0 0 1 / X M L S c h e m a & q u o t ;   x m l n s : x s i = & q u o t ; h t t p : / / w w w . w 3 . o r g / 2 0 0 1 / X M L S c h e m a - i n s t a n c e & q u o t ; & g t ; & # x A ;     & l t ; t y p e & g t ; l a b e l & l t ; / t y p e & g t ; & # x A ;     & l t ; t e x t & g t ; W i z a r d   C o m m o n - S e l e c t   T h e m e   C o l o u r & l t ; / t e x t & g t ; & # x A ; & l t ; / u i L o c a l i z e d S t r i n g & g t ; "   a r g u m e n t = " U I L o c a l i z e d S t r i n g "   g r o u p O r d e r = " - 1 "   i s G e n e r a t e d = " f a l s e " / >  
             < / p a r a m e t e r s >  
         < / q u e s t i o n >  
         < q u e s t i o n   i d = " 4 a 2 e f a 0 0 - b 1 c 8 - 4 3 f c - b 2 f d - e e 3 e c 4 2 f 9 0 7 b "   n a m e = " D a t e "   a s s e m b l y = " I p h e l i o n . O u t l i n e . C o n t r o l s . d l l "   t y p e = " I p h e l i o n . O u t l i n e . C o n t r o l s . Q u e s t i o n C o n t r o l s . V i e w M o d e l s . D a t e V i e w M o d e l "   o r d e r = " 3 "   a c t i v e = " t r u e "   g r o u p = " & l t ; D e f a u l t & g t ; "   r e s u l t T y p e = " s i n g l e "   d i s p l a y T y p e = " A l l "   p a g e C o l u m n S p a n = " c o l u m n S p a n 6 "   p a r e n t I d = " 0 0 0 0 0 0 0 0 - 0 0 0 0 - 0 0 0 0 - 0 0 0 0 - 0 0 0 0 0 0 0 0 0 0 0 0 " >  
             < p a r a m e t e r s >  
                 < p a r a m e t e r   i d = " 0 a c 3 8 9 f c - 8 9 6 d - 4 5 0 f - 8 d 1 b - a 1 3 0 e 9 1 e a 8 0 1 "   n a m e = " F o r m a t "   t y p e = " S y s t e m . S t r i n g ,   m s c o r l i b ,   V e r s i o n = 4 . 0 . 0 . 0 ,   C u l t u r e = n e u t r a l ,   P u b l i c K e y T o k e n = b 7 7 a 5 c 5 6 1 9 3 4 e 0 8 9 "   o r d e r = " 9 9 9 "   k e y = " f o r m a t "   v a l u e = " & l t ; ? x m l   v e r s i o n = & q u o t ; 1 . 0 & q u o t ;   e n c o d i n g = & q u o t ; u t f - 1 6 & q u o t ; ? & g t ; & # x A ; & l t ; l o c a l i z e d S t r i n g   x m l n s : x s i = & q u o t ; h t t p : / / w w w . w 3 . o r g / 2 0 0 1 / X M L S c h e m a - i n s t a n c e & q u o t ;   x m l n s : x s d = & q u o t ; h t t p : / / w w w . w 3 . o r g / 2 0 0 1 / X M L S c h e m a & q u o t ; & g t ; & # x A ;     & l t ; t y p e & g t ; l a b e l & l t ; / t y p e & g t ; & # x A ;     & l t ; t e x t & g t ; D a t e F o r m a t & l t ; / t e x t & g t ; & # x A ; & l t ; / l o c a l i z e d S t r i n g & g t ; "   a r g u m e n t = " L o c a l i z e d S t r i n g "   g r o u p O r d e r = " - 1 "   i s G e n e r a t e d = " f a l s e " / >  
                 < p a r a m e t e r   i d = " 9 d c 2 0 d c 1 - 6 b 8 9 - 4 1 2 f - b b 7 3 - 0 e 2 c 4 9 a 1 6 b 3 8 "   n a m e = " R e q u i r e d   f i e l d "   t y p e = " S y s t e m . B o o l e a n ,   m s c o r l i b ,   V e r s i o n = 4 . 0 . 0 . 0 ,   C u l t u r e = n e u t r a l ,   P u b l i c K e y T o k e n = b 7 7 a 5 c 5 6 1 9 3 4 e 0 8 9 "   o r d e r = " 9 9 9 "   k e y = " r e q u i r e d "   v a l u e = " F a l s e "   g r o u p O r d e r = " - 1 "   i s G e n e r a t e d = " f a l s e " / >  
                 < p a r a m e t e r   i d = " d b e c 1 1 e f - b 4 0 9 - 4 2 5 c - b 5 c 0 - b c 0 0 4 4 8 c 1 d 8 e "   n a m e = " S e t   t o   c u r r e n t   d a t e "   t y p e = " S y s t e m . B o o l e a n ,   m s c o r l i b ,   V e r s i o n = 4 . 0 . 0 . 0 ,   C u l t u r e = n e u t r a l ,   P u b l i c K e y T o k e n = b 7 7 a 5 c 5 6 1 9 3 4 e 0 8 9 "   o r d e r = " 9 9 9 "   k e y = " s e t T o C u r r e n t D a t e "   v a l u e = " T r u e "   g r o u p O r d e r = " - 1 "   i s G e n e r a t e d = " f a l s e " / >  
                 < p a r a m e t e r   i d = " e f 4 2 a b a f - 9 a f 1 - 4 3 2 7 - a 6 3 3 - 0 9 4 2 e f e b e 1 7 d "   n a m e = " S h o w   c l e a r   b u t t o n "   t y p e = " S y s t e m . B o o l e a n ,   m s c o r l i b ,   V e r s i o n = 4 . 0 . 0 . 0 ,   C u l t u r e = n e u t r a l ,   P u b l i c K e y T o k e n = b 7 7 a 5 c 5 6 1 9 3 4 e 0 8 9 "   o r d e r = " 9 9 9 "   k e y = " s h o w C l e a r B u t t o n "   v a l u e = " T r u e "   g r o u p = " D i s p l a y   s e t t i n g s "   g r o u p O r d e r = " - 1 "   i s G e n e r a t e d = " f a l s e " / >  
                 < p a r a m e t e r   i d = " 2 2 7 3 6 6 4 d - f 5 f 6 - 4 e f 9 - b 4 1 a - 8 b 3 a a 1 1 d a 8 7 2 "   n a m e = " S h o w   c u r r e n t   d a t e   b u t t o n "   t y p e = " S y s t e m . B o o l e a n ,   m s c o r l i b ,   V e r s i o n = 4 . 0 . 0 . 0 ,   C u l t u r e = n e u t r a l ,   P u b l i c K e y T o k e n = b 7 7 a 5 c 5 6 1 9 3 4 e 0 8 9 "   o r d e r = " 9 9 9 "   k e y = " s h o w C u r r e n t D a t e B u t t o n "   v a l u e = " T r u e "   g r o u p = " D i s p l a y   s e t t i n g s "   g r o u p O r d e r = " - 1 "   i s G e n e r a t e d = " f a l s e " / >  
                 < p a r a m e t e r   i d = " 5 a c 3 c 2 c b - a 9 4 1 - 4 6 2 2 - 8 a b e - 5 8 5 2 b 3 1 d 4 a f d "   n a m e = " S h o w   d a t e   p i c k e r "   t y p e = " S y s t e m . B o o l e a n ,   m s c o r l i b ,   V e r s i o n = 4 . 0 . 0 . 0 ,   C u l t u r e = n e u t r a l ,   P u b l i c K e y T o k e n = b 7 7 a 5 c 5 6 1 9 3 4 e 0 8 9 "   o r d e r = " 9 9 9 "   k e y = " s h o w D a t e P i c k e r "   v a l u e = " T r u e "   g r o u p = " D i s p l a y   s e t t i n g s "   g r o u p O r d e r = " - 1 "   i s G e n e r a t e d = " f a l s e " / >  
                 < p a r a m e t e r   i d = " 8 1 7 9 b b 1 a - 4 a b 0 - 4 e d a - b 8 2 5 - 2 6 c b f 9 e 5 9 c b 4 "   n a m e = " U s e r   p r o m p t "   t y p e = " S y s t e m . S t r i n g ,   m s c o r l i b ,   V e r s i o n = 4 . 0 . 0 . 0 ,   C u l t u r e = n e u t r a l ,   P u b l i c K e y T o k e n = b 7 7 a 5 c 5 6 1 9 3 4 e 0 8 9 "   o r d e r = " 9 9 9 "   k e y = " p r o m p t "   v a l u e = " & l t ; ? x m l   v e r s i o n = & q u o t ; 1 . 0 & q u o t ;   e n c o d i n g = & q u o t ; u t f - 1 6 & q u o t ; ? & g t ; & # x A ; & l t ; u i L o c a l i z e d S t r i n g   x m l n s : x s i = & q u o t ; h t t p : / / w w w . w 3 . o r g / 2 0 0 1 / X M L S c h e m a - i n s t a n c e & q u o t ;   x m l n s : x s d = & q u o t ; h t t p : / / w w w . w 3 . o r g / 2 0 0 1 / X M L S c h e m a & q u o t ; & g t ; & # x A ;     & l t ; t y p e & g t ; l a b e l & l t ; / t y p e & g t ; & # x A ;     & l t ; t e x t & g t ; W i z a r d   C o m m o n - D a t e & l t ; / t e x t & g t ; & # x A ; & l t ; / u i L o c a l i z e d S t r i n g & g t ; "   a r g u m e n t = " U I L o c a l i z e d S t r i n g "   g r o u p O r d e r = " - 1 "   i s G e n e r a t e d = " f a l s e " / >  
                 < p a r a m e t e r   i d = " 2 a a 7 5 2 3 7 - 2 d c d - 4 7 c c - a c 3 6 - e 7 3 d 6 0 b 1 5 b 0 5 "   n a m e = " W i d t h   t y p e "   t y p e = " I p h e l i o n . O u t l i n e . M o d e l . I n t e r f a c e s . Q u e s t i o n C o n t r o l L a y o u t ,   I p h e l i o n . O u t l i n e . M o d e l ,   V e r s i o n = 1 . 7 . 8 . 5 ,   C u l t u r e = n e u t r a l ,   P u b l i c K e y T o k e n = n u l l "   o r d e r = " 9 9 9 "   k e y = " l a y o u t "   v a l u e = " H a l f "   g r o u p O r d e r = " - 1 "   i s G e n e r a t e d = " f a l s e " / >  
             < / p a r a m e t e r s >  
         < / q u e s t i o n >  
         < q u e s t i o n   i d = " a d e 4 a 4 5 4 - e 7 d d - 4 5 b f - a 2 1 9 - 2 b 5 9 a b 9 f 2 4 1 4 "   n a m e = " F o o t e r   T e x t "   a s s e m b l y = " I p h e l i o n . O u t l i n e . C o n t r o l s . d l l "   t y p e = " I p h e l i o n . O u t l i n e . C o n t r o l s . Q u e s t i o n C o n t r o l s . V i e w M o d e l s . T e x t B o x V i e w M o d e l "   o r d e r = " 4 "   a c t i v e = " t r u e "   g r o u p = " & l t ; D e f a u l t & g t ; "   r e s u l t T y p e = " s i n g l e "   d i s p l a y T y p e = " A l l "   p a g e C o l u m n S p a n = " c o l u m n S p a n 6 "   p a r e n t I d = " 0 0 0 0 0 0 0 0 - 0 0 0 0 - 0 0 0 0 - 0 0 0 0 - 0 0 0 0 0 0 0 0 0 0 0 0 " >  
             < p a r a m e t e r s >  
                 < p a r a m e t e r   i d = " 5 1 f a d d c c - b d c b - 4 4 e d - b 3 5 5 - c 9 6 6 2 d e 4 f 7 8 8 "   n a m e = " A l l o w   r e t u r n "   t y p e = " S y s t e m . B o o l e a n ,   m s c o r l i b ,   V e r s i o n = 4 . 0 . 0 . 0 ,   C u l t u r e = n e u t r a l ,   P u b l i c K e y T o k e n = b 7 7 a 5 c 5 6 1 9 3 4 e 0 8 9 "   o r d e r = " 9 9 9 "   k e y = " m u l t i l i n e "   v a l u e = " F a l s e "   g r o u p O r d e r = " - 1 "   i s G e n e r a t e d = " f a l s e " / >  
                 < p a r a m e t e r   i d = " 1 3 1 d 9 e 9 9 - 4 a 9 7 - 4 2 1 9 - 8 9 0 b - a 1 c b f 8 e c 4 3 9 a "   n a m e = " H e i g h t "   t y p e = " S y s t e m . I n t 3 2 ,   m s c o r l i b ,   V e r s i o n = 4 . 0 . 0 . 0 ,   C u l t u r e = n e u t r a l ,   P u b l i c K e y T o k e n = b 7 7 a 5 c 5 6 1 9 3 4 e 0 8 9 "   o r d e r = " 9 9 9 "   k e y = " h e i g h t "   v a l u e = " "   g r o u p O r d e r = " - 1 "   i s G e n e r a t e d = " f a l s e " / >  
                 < p a r a m e t e r   i d = " 8 4 1 1 5 1 c 7 - 8 5 d 7 - 4 0 a 5 - a 3 e 0 - 6 8 1 2 6 b 5 2 0 b 1 1 "   n a m e = " M a x   l e n g t h "   t y p e = " S y s t e m . N u l l a b l e ` 1 [ [ S y s t e m . I n t 3 2 ,   m s c o r l i b ,   V e r s i o n = 4 . 0 . 0 . 0 ,   C u l t u r e = n e u t r a l ,   P u b l i c K e y T o k e n = b 7 7 a 5 c 5 6 1 9 3 4 e 0 8 9 ] ] ,   m s c o r l i b ,   V e r s i o n = 4 . 0 . 0 . 0 ,   C u l t u r e = n e u t r a l ,   P u b l i c K e y T o k e n = b 7 7 a 5 c 5 6 1 9 3 4 e 0 8 9 "   o r d e r = " 9 9 9 "   k e y = " m a x L e n g t h "   v a l u e = " "   g r o u p O r d e r = " - 1 "   i s G e n e r a t e d = " f a l s e " / >  
                 < p a r a m e t e r   i d = " a 3 0 b a 9 9 d - 7 d 1 5 - 4 6 a c - b d d 3 - 0 9 2 0 b 9 b 2 1 d c d "   n a m e = " R e m e m b e r   l a s t   v a l u e "   t y p e = " S y s t e m . B o o l e a n ,   m s c o r l i b ,   V e r s i o n = 4 . 0 . 0 . 0 ,   C u l t u r e = n e u t r a l ,   P u b l i c K e y T o k e n = b 7 7 a 5 c 5 6 1 9 3 4 e 0 8 9 "   o r d e r = " 9 9 9 "   k e y = " r e m e m b e r L a s t V a l u e "   v a l u e = " F a l s e "   g r o u p O r d e r = " - 1 "   i s G e n e r a t e d = " f a l s e " / >  
                 < p a r a m e t e r   i d = " 7 e d 2 2 b 3 c - 9 4 3 5 - 4 4 a 3 - 8 7 b 1 - 5 0 a 4 1 2 f d 7 8 9 a "   n a m e = " R e q u i r e d   f i e l d "   t y p e = " S y s t e m . B o o l e a n ,   m s c o r l i b ,   V e r s i o n = 4 . 0 . 0 . 0 ,   C u l t u r e = n e u t r a l ,   P u b l i c K e y T o k e n = b 7 7 a 5 c 5 6 1 9 3 4 e 0 8 9 "   o r d e r = " 9 9 9 "   k e y = " r e q u i r e d "   v a l u e = " F a l s e "   g r o u p O r d e r = " - 1 "   i s G e n e r a t e d = " f a l s e " / >  
                 < p a r a m e t e r   i d = " 9 6 1 b f d 7 c - 5 8 4 c - 4 4 9 f - b c 7 5 - 7 7 4 6 d 9 8 2 5 1 f 6 "   n a m e = " S e p a r a t e   l i n e s "   t y p e = " S y s t e m . B o o l e a n ,   m s c o r l i b ,   V e r s i o n = 4 . 0 . 0 . 0 ,   C u l t u r e = n e u t r a l ,   P u b l i c K e y T o k e n = b 7 7 a 5 c 5 6 1 9 3 4 e 0 8 9 "   o r d e r = " 9 9 9 "   k e y = " s p l i t L i n e s "   v a l u e = " F a l s e "   g r o u p O r d e r = " - 1 "   i s G e n e r a t e d = " f a l s e " / >  
                 < p a r a m e t e r   i d = " 9 f 7 2 0 d b 9 - 7 a 1 c - 4 1 9 0 - 9 9 3 3 - 2 8 f f 8 1 d c 2 3 e b "   n a m e = " U s e r   p r o m p t "   t y p e = " S y s t e m . S t r i n g ,   m s c o r l i b ,   V e r s i o n = 4 . 0 . 0 . 0 ,   C u l t u r e = n e u t r a l ,   P u b l i c K e y T o k e n = b 7 7 a 5 c 5 6 1 9 3 4 e 0 8 9 "   o r d e r = " 9 9 9 "   k e y = " p r o m p t "   v a l u e = " & l t ; ? x m l   v e r s i o n = & q u o t ; 1 . 0 & q u o t ;   e n c o d i n g = & q u o t ; u t f - 1 6 & q u o t ; ? & g t ; & # x A ; & l t ; u i L o c a l i z e d S t r i n g   x m l n s : x s i = & q u o t ; h t t p : / / w w w . w 3 . o r g / 2 0 0 1 / X M L S c h e m a - i n s t a n c e & q u o t ;   x m l n s : x s d = & q u o t ; h t t p : / / w w w . w 3 . o r g / 2 0 0 1 / X M L S c h e m a & q u o t ; & g t ; & # x A ;     & l t ; t y p e & g t ; l a b e l & l t ; / t y p e & g t ; & # x A ;     & l t ; t e x t & g t ; W i z a r d   C o m m o n - F o o t e r   T e x t & l t ; / t e x t & g t ; & # x A ; & l t ; / u i L o c a l i z e d S t r i n g & g t ; "   a r g u m e n t = " U I L o c a l i z e d S t r i n g "   g r o u p O r d e r = " - 1 "   i s G e n e r a t e d = " f a l s e " / >  
                 < p a r a m e t e r   i d = " 3 0 9 b d 2 1 8 - b a c 1 - 4 1 b a - b 8 a 9 - 3 e 6 7 0 8 a e 7 3 c b "   n a m e = " W i d t h   t y p e "   t y p e = " I p h e l i o n . O u t l i n e . M o d e l . I n t e r f a c e s . Q u e s t i o n C o n t r o l L a y o u t ,   I p h e l i o n . O u t l i n e . M o d e l ,   V e r s i o n = 1 . 7 . 8 . 5 ,   C u l t u r e = n e u t r a l ,   P u b l i c K e y T o k e n = n u l l "   o r d e r = " 9 9 9 "   k e y = " l a y o u t "   v a l u e = " F u l l "   g r o u p O r d e r = " - 1 "   i s G e n e r a t e d = " f a l s e " / >  
                 < p a r a m e t e r   i d = " a a 3 e 8 2 a 7 - 4 9 d 9 - 4 b 6 e - 8 c 0 e - 7 e b 4 d e 9 f f 4 c 5 "   n a m e = " W r a p   t e x t "   t y p e = " S y s t e m . B o o l e a n ,   m s c o r l i b ,   V e r s i o n = 4 . 0 . 0 . 0 ,   C u l t u r e = n e u t r a l ,   P u b l i c K e y T o k e n = b 7 7 a 5 c 5 6 1 9 3 4 e 0 8 9 "   o r d e r = " 9 9 9 "   k e y = " w r a p T e x t "   v a l u e = " F a l s e "   g r o u p O r d e r = " - 1 "   i s G e n e r a t e d = " f a l s e " / >  
             < / p a r a m e t e r s >  
         < / q u e s t i o n >  
         < q u e s t i o n   i d = " e 3 8 1 d 1 9 8 - c d a 9 - 4 0 9 e - b 5 5 7 - 5 9 1 f d a 1 1 a e 2 6 "   n a m e = " O v e r r i d e   l o g o "   a s s e m b l y = " I p h e l i o n . O u t l i n e . C o n t r o l s . d l l "   t y p e = " I p h e l i o n . O u t l i n e . C o n t r o l s . Q u e s t i o n C o n t r o l s . V i e w M o d e l s . C h e c k B o x V i e w M o d e l "   o r d e r = " 5 "   a c t i v e = " f a l s e "   g r o u p = " & l t ; D e f a u l t & g t ; "   r e s u l t T y p e = " s i n g l e "   d i s p l a y T y p e = " A l l "   p a g e C o l u m n S p a n = " c o l u m n S p a n 6 "   p a r e n t I d = " 0 0 0 0 0 0 0 0 - 0 0 0 0 - 0 0 0 0 - 0 0 0 0 - 0 0 0 0 0 0 0 0 0 0 0 0 " >  
             < p a r a m e t e r s >  
                 < p a r a m e t e r   i d = " 9 1 c 6 1 f 4 f - 0 f 3 0 - 4 9 1 1 - 9 d 6 0 - 2 9 7 c 7 8 b 5 3 6 b a "   n a m e = " D i s p l a y   c o n t e n t   v a l u e "   t y p e = " S y s t e m . B o o l e a n ,   m s c o r l i b ,   V e r s i o n = 4 . 0 . 0 . 0 ,   C u l t u r e = n e u t r a l ,   P u b l i c K e y T o k e n = b 7 7 a 5 c 5 6 1 9 3 4 e 0 8 9 "   o r d e r = " 9 9 9 "   k e y = " d i s p l a y C o n t e n t "   v a l u e = " F a l s e "   g r o u p O r d e r = " - 1 "   i s G e n e r a t e d = " f a l s e " / >  
                 < p a r a m e t e r   i d = " a c 4 b a a 4 f - d 5 e 4 - 4 e 5 4 - b e 1 a - f 1 c a 7 1 2 b f 5 b b "   n a m e = " D o c u m e n t   t e x t   ( c h e c k e d ) "   t y p e = " S y s t e m . S t r i n g ,   m s c o r l i b ,   V e r s i o n = 4 . 0 . 0 . 0 ,   C u l t u r e = n e u t r a l ,   P u b l i c K e y T o k e n = b 7 7 a 5 c 5 6 1 9 3 4 e 0 8 9 "   o r d e r = " 9 9 9 "   k e y = " d o c u m e n t T e x t "   v a l u e = " & l t ; ? x m l   v e r s i o n = & q u o t ; 1 . 0 & q u o t ;   e n c o d i n g = & q u o t ; u t f - 1 6 & q u o t ; ? & g t ; & # x A ; & l t ; l o c a l i z e d S t r i n g   x m l n s : x s i = & q u o t ; h t t p : / / w w w . w 3 . o r g / 2 0 0 1 / X M L S c h e m a - i n s t a n c e & q u o t ;   x m l n s : x s d = & q u o t ; h t t p : / / w w w . w 3 . o r g / 2 0 0 1 / X M L S c h e m a & q u o t ; & g t ; & # x A ;     & l t ; t y p e & g t ; f i x e d & l t ; / t y p e & g t ; & # x A ;     & l t ; t e x t   / & g t ; & # x A ; & l t ; / l o c a l i z e d S t r i n g & g t ; "   a r g u m e n t = " E x p r e s s i o n L o c a l i z e d S t r i n g "   g r o u p O r d e r = " - 1 "   i s G e n e r a t e d = " f a l s e " / >  
                 < p a r a m e t e r   i d = " 7 d e d 0 d 4 1 - 0 3 7 9 - 4 9 a 4 - 8 0 5 0 - a c a 2 3 4 b 3 e 4 6 f "   n a m e = " D o c u m e n t   t e x t   ( u n c h e c k e d ) "   t y p e = " S y s t e m . S t r i n g ,   m s c o r l i b ,   V e r s i o n = 4 . 0 . 0 . 0 ,   C u l t u r e = n e u t r a l ,   P u b l i c K e y T o k e n = b 7 7 a 5 c 5 6 1 9 3 4 e 0 8 9 "   o r d e r = " 9 9 9 "   k e y = " d o c u m e n t T e x t U n c h e c k e d "   v a l u e = " & l t ; ? x m l   v e r s i o n = & q u o t ; 1 . 0 & q u o t ;   e n c o d i n g = & q u o t ; u t f - 1 6 & q u o t ; ? & g t ; & # x A ; & l t ; l o c a l i z e d S t r i n g   x m l n s : x s i = & q u o t ; h t t p : / / w w w . w 3 . o r g / 2 0 0 1 / X M L S c h e m a - i n s t a n c e & q u o t ;   x m l n s : x s d = & q u o t ; h t t p : / / w w w . w 3 . o r g / 2 0 0 1 / X M L S c h e m a & q u o t ; & g t ; & # x A ;     & l t ; t y p e & g t ; f i x e d & l t ; / t y p e & g t ; & # x A ;     & l t ; t e x t   / & g t ; & # x A ; & l t ; / l o c a l i z e d S t r i n g & g t ; "   a r g u m e n t = " E x p r e s s i o n L o c a l i z e d S t r i n g "   g r o u p O r d e r = " - 1 "   i s G e n e r a t e d = " f a l s e " / >  
                 < p a r a m e t e r   i d = " 7 0 f 6 3 6 a e - a c 9 5 - 4 1 f c - a e b 2 - 1 8 a d 0 5 2 3 2 f 4 9 "   n a m e = " R e m e m b e r   l a s t   v a l u e s "   t y p e = " S y s t e m . B o o l e a n ,   m s c o r l i b ,   V e r s i o n = 4 . 0 . 0 . 0 ,   C u l t u r e = n e u t r a l ,   P u b l i c K e y T o k e n = b 7 7 a 5 c 5 6 1 9 3 4 e 0 8 9 "   o r d e r = " 9 9 9 "   k e y = " r e m e m b e r L a s t V a l u e "   v a l u e = " F a l s e "   g r o u p O r d e r = " - 1 "   i s G e n e r a t e d = " f a l s e " / >  
                 < p a r a m e t e r   i d = " d a e 6 b 9 b 4 - 2 7 9 9 - 4 1 c 2 - 8 8 5 1 - 9 6 0 8 c 4 1 3 1 7 4 1 "   n a m e = " U p d a t e   f r o m "   t y p e = " S y s t e m . S t r i n g ,   m s c o r l i b ,   V e r s i o n = 4 . 0 . 0 . 0 ,   C u l t u r e = n e u t r a l ,   P u b l i c K e y T o k e n = b 7 7 a 5 c 5 6 1 9 3 4 e 0 8 9 "   o r d e r = " 9 9 9 "   k e y = " u p d a t e F i e l d "   v a l u e = " "   a r g u m e n t = " F o r m a t S t r i n g "   g r o u p O r d e r = " - 1 "   i s G e n e r a t e d = " f a l s e " / >  
                 < p a r a m e t e r   i d = " f 8 1 1 c 8 a d - 2 4 b 6 - 4 f 8 0 - b d 9 d - 9 0 1 8 f c 3 3 e 6 e 2 "   n a m e = " U s e r   p r o m p t "   t y p e = " S y s t e m . S t r i n g ,   m s c o r l i b ,   V e r s i o n = 4 . 0 . 0 . 0 ,   C u l t u r e = n e u t r a l ,   P u b l i c K e y T o k e n = b 7 7 a 5 c 5 6 1 9 3 4 e 0 8 9 "   o r d e r = " 9 9 9 "   k e y = " p r o m p t "   v a l u e = " & l t ; ? x m l   v e r s i o n = & q u o t ; 1 . 0 & q u o t ;   e n c o d i n g = & q u o t ; u t f - 1 6 & q u o t ; ? & g t ; & # x A ; & l t ; u i L o c a l i z e d S t r i n g   x m l n s : x s i = & q u o t ; h t t p : / / w w w . w 3 . o r g / 2 0 0 1 / X M L S c h e m a - i n s t a n c e & q u o t ;   x m l n s : x s d = & q u o t ; h t t p : / / w w w . w 3 . o r g / 2 0 0 1 / X M L S c h e m a & q u o t ; & g t ; & # x A ;     & l t ; t y p e & g t ; l a b e l & l t ; / t y p e & g t ; & # x A ;     & l t ; t e x t & g t ; W i z a r d   C o m m o n - L o g o   O v e r r i d e & l t ; / t e x t & g t ; & # x A ; & l t ; / u i L o c a l i z e d S t r i n g & g t ; "   a r g u m e n t = " U I L o c a l i z e d S t r i n g "   g r o u p O r d e r = " - 1 "   i s G e n e r a t e d = " f a l s e " / >  
             < / p a r a m e t e r s >  
         < / q u e s t i o n >  
     < / q u e s t i o n s >  
     < c o m m a n d s >  
         < c o m m a n d   i d = " f 5 f e a 7 f 5 - 2 8 0 f - 4 e c c - b 5 8 d - 2 a c f 6 0 a 0 4 6 3 5 "   n a m e = " Q V I S   D M S "   a s s e m b l y = " I p h e l i o n . O u t l i n e . M o d e l . d l l "   t y p e = " I p h e l i o n . O u t l i n e . M o d e l . C o m m a n d s . Q u e s t i o n V i s i b i l i t y C o m m a n d "   o r d e r = " 0 "   a c t i v e = " t r u e "   c o m m a n d T y p e = " s t a r t u p " >  
             < p a r a m e t e r s >  
                 < p a r a m e t e r   i d = " 9 0 4 c d b 3 4 - 7 8 b d - 4 4 2 6 - 9 0 9 0 - e f 7 3 0 1 0 f 9 0 1 c "   n a m e = " M a t c h   c r i t e r i a "   t y p e = " S y s t e m . S t r i n g ,   m s c o r l i b ,   V e r s i o n = 4 . 0 . 0 . 0 ,   C u l t u r e = n e u t r a l ,   P u b l i c K e y T o k e n = b 7 7 a 5 c 5 6 1 9 3 4 e 0 8 9 "   o r d e r = " 1 "   k e y = " m a t c h "   v a l u e = " & l t ; ? x m l   v e r s i o n = & q u o t ; 1 . 0 & q u o t ;   e n c o d i n g = & q u o t ; u t f - 1 6 & q u o t ; ? & g t ; & # x A ; & l t ; f o r m a t S t r i n g   x m l n s : x s i = & q u o t ; h t t p : / / w w w . w 3 . o r g / 2 0 0 1 / X M L S c h e m a - i n s t a n c e & q u o t ;   x m l n s : x s d = & q u o t ; h t t p : / / w w w . w 3 . o r g / 2 0 0 1 / X M L S c h e m a & q u o t ; & g t ; & # x A ;     & l t ; t y p e & g t ; e x p r e s s i o n & l t ; / t y p e & g t ; & # x A ;     & l t ; t e x t & g t ; I F ( F I E L D V A L U E ( & q u o t ; L a b e l s . L e t t e r h e a d   S e t t i n g s - & q u o t ;   & a m p ; a m p ;   & # x A ;       F I R S T N O T E M P T Y ( & # x A ;       S P L I T ( { E n t i t y . S e t t i n g s } , 0 , f a l s e , & q u o t ; , & q u o t ; ) , & # x A ;       S P L I T ( { O f f i c e . S e t t i n g s } , 0 , f a l s e , & q u o t ; , & q u o t ; ) , & # x A ;       S P L I T ( { C o u n t r y . S e t t i n g s } , 0 , f a l s e , & q u o t ; , & q u o t ; ) & # x A ;       ) ) & a m p ; l t ; & a m p ; g t ; & q u o t ; & q u o t ; , & # x A ;   C O N T A I N S A N Y ( & # x A ;       F I E L D V A L U E ( & q u o t ; L a b e l s . L e t t e r h e a d   S e t t i n g s - & q u o t ;   & a m p ; a m p ;   & # x A ;       & # x A ;       F I R S T N O T E M P T Y ( & # x A ;       S P L I T ( { E n t i t y . S e t t i n g s } , 0 , f a l s e , & q u o t ; , & q u o t ; ) , & # x A ;       S P L I T ( { O f f i c e . S e t t i n g s } , 0 , f a l s e , & q u o t ; , & q u o t ; ) , & # x A ;       S P L I T ( { C o u n t r y . S e t t i n g s } , 0 , f a l s e , & q u o t ; , & q u o t ; ) & # x A ;   ) ) , & # x A ;         t r u e , & # x A ;         & q u o t ; D M S _ O N & q u o t ;   ) , & # x A ;   & # x A ;     C O N T A I N S A N Y ( { L a b e l s . L e t t e r h e a d   S e t t i n g s - D e f a u l t } , & # x A ;         t r u e , & # x A ;         & q u o t ; D M S _ O N & q u o t ;   ) & # x A ; ) & l t ; / t e x t & g t ; & # x A ; & l t ; / f o r m a t S t r i n g & g t ; "   a r g u m e n t = " F o r m a t S t r i n g "   g r o u p O r d e r = " - 1 "   i s G e n e r a t e d = " f a l s e " / >  
                 < p a r a m e t e r   i d = " 6 8 0 2 a 9 d 1 - 5 3 4 f - 4 e 1 1 - a f e b - d 5 0 2 4 0 0 1 a 4 5 c "   n a m e = " S h o w   v a l u e s "   t y p e = " S y s t e m . S t r i n g ,   m s c o r l i b ,   V e r s i o n = 4 . 0 . 0 . 0 ,   C u l t u r e = n e u t r a l ,   P u b l i c K e y T o k e n = b 7 7 a 5 c 5 6 1 9 3 4 e 0 8 9 "   o r d e r = " 2 "   k e y = " f i e l d V a l u e s "   v a l u e = " "   a r g u m e n t = " I t e m L i s t C o n t r o l "   g r o u p O r d e r = " - 1 "   i s G e n e r a t e d = " f a l s e " / >  
                 < p a r a m e t e r   i d = " f b b 4 2 7 9 a - 1 e 2 5 - 4 3 f 3 - 9 d e c - b e a 2 7 7 e 4 c c a d "   n a m e = " C h e c k   f i e l d ( s ) "   t y p e = " I p h e l i o n . O u t l i n e . M o d e l . E n t i t i e s . P a r a m e t e r F i e l d D e s c r i p t o r ,   I p h e l i o n . O u t l i n e . M o d e l ,   V e r s i o n = 1 . 7 . 8 . 5 ,   C u l t u r e = n e u t r a l ,   P u b l i c K e y T o k e n = n u l l "   o r d e r = " 9 9 9 "   k e y = " c h e c k F i e l d "   v a l u e = " "   a r g u m e n t = " M u l t i p l e C o n t r o l "   g r o u p O r d e r = " - 1 "   i s G e n e r a t e d = " f a l s e " / >  
                 < p a r a m e t e r   i d = " 5 6 2 c a 5 c b - f 1 9 6 - 4 a e 6 - a a 0 9 - 9 0 b 8 3 9 a e 5 4 f c "   n a m e = " L i n k e d   c o m m a n d s "   t y p e = " S y s t e m . G u i d ,   m s c o r l i b ,   V e r s i o n = 4 . 0 . 0 . 0 ,   C u l t u r e = n e u t r a l ,   P u b l i c K e y T o k e n = b 7 7 a 5 c 5 6 1 9 3 4 e 0 8 9 "   o r d e r = " 9 9 9 "   k e y = " l i n k e d C o m m a n d "   v a l u e = " "   a r g u m e n t = " M u l t i p l e C o m m a n d C h o o s e r "   g r o u p O r d e r = " - 1 "   i s G e n e r a t e d = " f a l s e " / >  
                 < p a r a m e t e r   i d = " 1 f d 9 9 5 3 8 - 0 2 9 1 - 4 d 4 f - a 0 d f - a f 2 8 4 a 8 a b 3 4 b "   n a m e = " L i n k e d   q u e s t i o n s "   t y p e = " S y s t e m . G u i d ,   m s c o r l i b ,   V e r s i o n = 4 . 0 . 0 . 0 ,   C u l t u r e = n e u t r a l ,   P u b l i c K e y T o k e n = b 7 7 a 5 c 5 6 1 9 3 4 e 0 8 9 "   o r d e r = " 9 9 9 "   k e y = " l i n k e d Q u e s t i o n "   v a l u e = " 2 a 5 8 0 5 d b - 2 1 f b - 4 5 7 d - 9 3 0 c - b 3 f 1 0 a a f 7 d b a "   a r g u m e n t = " M u l t i p l e C o n t r o l "   g r o u p O r d e r = " - 1 "   i s G e n e r a t e d = " f a l s e " / >  
                 < p a r a m e t e r   i d = " c 1 1 d 9 3 a e - c 3 7 c - 4 7 1 9 - 9 1 d 8 - 7 3 d 7 c a c 0 9 d 2 a "   n a m e = " R e p l a c e   v a l u e s   w i t h   l a b e l s "   t y p e = " S y s t e m . B o o l e a n ,   m s c o r l i b ,   V e r s i o n = 4 . 0 . 0 . 0 ,   C u l t u r e = n e u t r a l ,   P u b l i c K e y T o k e n = b 7 7 a 5 c 5 6 1 9 3 4 e 0 8 9 "   o r d e r = " 9 9 9 "   k e y = " u s e L a b e l s "   v a l u e = " T r u e "   g r o u p O r d e r = " - 1 "   i s G e n e r a t e d = " f a l s e " / >  
             < / p a r a m e t e r s >  
         < / c o m m a n d >  
         < c o m m a n d   i d = " 8 e e f f e 0 4 - 8 3 a 8 - 4 e 7 b - b b 7 c - f 5 1 c 0 9 2 a 4 0 7 5 "   n a m e = " Q V I S   s h o w   l o c a l   l o g o "   a s s e m b l y = " I p h e l i o n . O u t l i n e . M o d e l . d l l "   t y p e = " I p h e l i o n . O u t l i n e . M o d e l . C o m m a n d s . Q u e s t i o n V i s i b i l i t y C o m m a n d "   o r d e r = " 1 "   a c t i v e = " f a l s e "   c o m m a n d T y p e = " s t a r t u p " >  
             < p a r a m e t e r s >  
                 < p a r a m e t e r   i d = " d 1 2 1 c 4 8 f - 9 d 5 c - 4 1 a 7 - a a 9 c - d 1 1 4 8 a 5 2 4 b 1 b "   n a m e = " M a t c h   c r i t e r i a "   t y p e = " S y s t e m . S t r i n g ,   m s c o r l i b ,   V e r s i o n = 4 . 0 . 0 . 0 ,   C u l t u r e = n e u t r a l ,   P u b l i c K e y T o k e n = b 7 7 a 5 c 5 6 1 9 3 4 e 0 8 9 "   o r d e r = " 1 "   k e y = " m a t c h "   v a l u e = " & l t ; ? x m l   v e r s i o n = & q u o t ; 1 . 0 & q u o t ;   e n c o d i n g = & q u o t ; u t f - 1 6 & q u o t ; ? & g t ; & # x A ; & l t ; f o r m a t S t r i n g   x m l n s : x s i = & q u o t ; h t t p : / / w w w . w 3 . o r g / 2 0 0 1 / X M L S c h e m a - i n s t a n c e & q u o t ;   x m l n s : x s d = & q u o t ; h t t p : / / w w w . w 3 . o r g / 2 0 0 1 / X M L S c h e m a & q u o t ; & g t ; & # x A ;     & l t ; t y p e & g t ; e x p r e s s i o n & l t ; / t y p e & g t ; & # x A ;     & l t ; t e x t & g t ; F I L E E X I S T S ( { L a b e l s . F i l e   P a t h s - L o g o s   P i t c h }   & a m p ; a m p ;   & # x A ;   R E P L A C E ( { L a b e l s . L o g o   N a m e - P i t c h   H e a d e r   D a r k   } , & q u o t ; [ F I R M N A M E ] & q u o t ; , & # x A ;     F I R S T N O T E M P T Y ( & # x A ;       S P L I T ( { E n t i t y . S e t t i n g s } , 0 , f a l s e , & q u o t ; , & q u o t ; ) , & # x A ;       S P L I T ( { O f f i c e . S e t t i n g s } , 0 , f a l s e , & q u o t ; , & q u o t ; ) , & # x A ;       S P L I T ( { C o u n t r y . S e t t i n g s } , 0 , f a l s e , & q u o t ; , & q u o t ; ) & # x A ;     ) , t r u e ) & # x A ;   ) & # x A ;   & l t ; / t e x t & g t ; & # x A ; & l t ; / f o r m a t S t r i n g & g t ; "   a r g u m e n t = " F o r m a t S t r i n g "   g r o u p O r d e r = " - 1 "   i s G e n e r a t e d = " f a l s e " / >  
                 < p a r a m e t e r   i d = " 2 b d 1 d f 5 8 - 4 5 a 2 - 4 d 6 7 - b 0 e a - 6 9 6 9 c 2 2 5 e f 6 1 "   n a m e = " S h o w   v a l u e s "   t y p e = " S y s t e m . S t r i n g ,   m s c o r l i b ,   V e r s i o n = 4 . 0 . 0 . 0 ,   C u l t u r e = n e u t r a l ,   P u b l i c K e y T o k e n = b 7 7 a 5 c 5 6 1 9 3 4 e 0 8 9 "   o r d e r = " 2 "   k e y = " f i e l d V a l u e s "   v a l u e = " "   a r g u m e n t = " I t e m L i s t C o n t r o l "   g r o u p O r d e r = " - 1 "   i s G e n e r a t e d = " f a l s e " / >  
                 < p a r a m e t e r   i d = " 6 8 f 9 7 e d 8 - 0 c 3 4 - 4 9 3 d - 9 1 8 d - 5 d e 7 d c 1 c 3 1 7 b "   n a m e = " C h e c k   f i e l d ( s ) "   t y p e = " I p h e l i o n . O u t l i n e . M o d e l . E n t i t i e s . P a r a m e t e r F i e l d D e s c r i p t o r ,   I p h e l i o n . O u t l i n e . M o d e l ,   V e r s i o n = 1 . 7 . 8 . 5 ,   C u l t u r e = n e u t r a l ,   P u b l i c K e y T o k e n = n u l l "   o r d e r = " 9 9 9 "   k e y = " c h e c k F i e l d "   v a l u e = " "   a r g u m e n t = " M u l t i p l e C o n t r o l "   g r o u p O r d e r = " - 1 "   i s G e n e r a t e d = " f a l s e " / >  
                 < p a r a m e t e r   i d = " 5 5 1 f 0 0 2 e - c f 5 8 - 4 d 2 9 - a 5 9 7 - d b 7 4 7 5 0 5 7 6 8 d "   n a m e = " L i n k e d   c o m m a n d s "   t y p e = " S y s t e m . G u i d ,   m s c o r l i b ,   V e r s i o n = 4 . 0 . 0 . 0 ,   C u l t u r e = n e u t r a l ,   P u b l i c K e y T o k e n = b 7 7 a 5 c 5 6 1 9 3 4 e 0 8 9 "   o r d e r = " 9 9 9 "   k e y = " l i n k e d C o m m a n d "   v a l u e = " "   a r g u m e n t = " M u l t i p l e C o m m a n d C h o o s e r "   g r o u p O r d e r = " - 1 "   i s G e n e r a t e d = " f a l s e " / >  
                 < p a r a m e t e r   i d = " 8 a 2 c b d c c - 1 7 0 7 - 4 f 7 9 - 9 2 b a - e 5 a 6 5 1 b 2 4 c a d "   n a m e = " L i n k e d   q u e s t i o n s "   t y p e = " S y s t e m . G u i d ,   m s c o r l i b ,   V e r s i o n = 4 . 0 . 0 . 0 ,   C u l t u r e = n e u t r a l ,   P u b l i c K e y T o k e n = b 7 7 a 5 c 5 6 1 9 3 4 e 0 8 9 "   o r d e r = " 9 9 9 "   k e y = " l i n k e d Q u e s t i o n "   v a l u e = " e 3 8 1 d 1 9 8 - c d a 9 - 4 0 9 e - b 5 5 7 - 5 9 1 f d a 1 1 a e 2 6 "   a r g u m e n t = " M u l t i p l e C o n t r o l "   g r o u p O r d e r = " - 1 "   i s G e n e r a t e d = " f a l s e " / >  
                 < p a r a m e t e r   i d = " d 3 c 7 d 0 9 d - 3 f 5 f - 4 8 2 e - 9 c b e - 9 2 e 8 e a b a e 0 3 b "   n a m e = " R e p l a c e   v a l u e s   w i t h   l a b e l s "   t y p e = " S y s t e m . B o o l e a n ,   m s c o r l i b ,   V e r s i o n = 4 . 0 . 0 . 0 ,   C u l t u r e = n e u t r a l ,   P u b l i c K e y T o k e n = b 7 7 a 5 c 5 6 1 9 3 4 e 0 8 9 "   o r d e r = " 9 9 9 "   k e y = " u s e L a b e l s "   v a l u e = " T r u e "   g r o u p O r d e r = " - 1 "   i s G e n e r a t e d = " f a l s e " / >  
             < / p a r a m e t e r s >  
         < / c o m m a n d >  
         < c o m m a n d   i d = " f b 6 b e c f f - 1 b e f - 4 5 9 a - b 7 5 3 - c 6 7 e 1 1 d c 8 3 d a "   n a m e = " S e t   f i e l d   v a l u e s "   a s s e m b l y = " I p h e l i o n . O u t l i n e . M o d e l . d l l "   t y p e = " I p h e l i o n . O u t l i n e . M o d e l . C o m m a n d s . S e t F i e l d V a l u e C o m m a n d "   o r d e r = " 2 "   a c t i v e = " t r u e "   c o m m a n d T y p e = " s t a r t u p " >  
             < p a r a m e t e r s >  
                 < p a r a m e t e r   i d = " e 4 e 8 b c 0 9 - f d e 8 - 4 1 9 0 - b 8 1 b - 3 f a 9 c 7 5 d 8 2 9 8 "   n a m e = " F i e l d   l i s t "   t y p e = " I p h e l i o n . O u t l i n e . M o d e l . E n t i t i e s . I n l i n e P a r a m e t e r E n t i t y C o l l e c t i o n ` 1 [ [ I p h e l i o n . O u t l i n e . M o d e l . C o m m a n d s . F i e l d V a l u e P a r a m e t e r E n t i t y ,   I p h e l i o n . O u t l i n e . M o d e l ,   V e r s i o n = 1 . 7 . 8 . 5 ,   C u l t u r e = n e u t r a l ,   P u b l i c K e y T o k e n = n u l l ] ] ,   I p h e l i o n . O u t l i n e . M o d e l ,   V e r s i o n = 1 . 7 . 8 . 5 ,   C u l t u r e = n e u t r a l ,   P u b l i c K e y T o k e n = n u l l "   o r d e r = " 9 9 9 "   k e y = " f i e l d L i s t "   v a l u e = " & l t ; ? x m l   v e r s i o n = & q u o t ; 1 . 0 & q u o t ;   e n c o d i n g = & q u o t ; u t f - 1 6 & q u o t ; ? & g t ; & # x A ; & l t ; X m l P a r a m e t e r   x m l n s : x s i = & q u o t ; h t t p : / / w w w . w 3 . o r g / 2 0 0 1 / X M L S c h e m a - i n s t a n c e & q u o t ;   x m l n s : x s d = & q u o t ; h t t p : / / w w w . w 3 . o r g / 2 0 0 1 / X M L S c h e m a & q u o t ; & g t ; & # x A ;     & l t ; p a r a m e t e r E n t i t i e s & g t ; & # x A ;         & l t ; p a r a m e t e r E n t i t y   x s i : t y p e = & q u o t ; F i e l d V a l u e P a r a m e t e r E n t i t y & q u o t ;   k e y = & q u o t ; T h e m e   C o l o u r . I m a g e P a t h & q u o t ;   f i e l d = & q u o t ; a 8 9 2 6 b a 1 - 7 2 1 c - 4 0 c 7 - b 5 1 2 - 8 6 f 2 f 6 e b 9 b 5 5 | 2 f 4 e 3 e 8 3 - 5 0 8 8 - 4 d b 9 - b 1 f 7 - 6 c 5 0 7 d e d c 7 4 5 | T h e m e   C o l o u r . I m a g e P a t h & q u o t ;   i n d e x = & q u o t ; 0 & q u o t ;   a l l I n d e x e s = & q u o t ; f a l s e & q u o t ;   v a l u e = & q u o t ; & a m p ; l t ; ? x m l   v e r s i o n = & a m p ; q u o t ; 1 . 0 & a m p ; q u o t ;   e n c o d i n g = & a m p ; q u o t ; u t f - 1 6 & a m p ; q u o t ; ? & a m p ; g t ; & a m p ; # x D ; & a m p ; # x A ; & a m p ; l t ; l o c a l i z e d S t r i n g   x m l n s : x s i = & a m p ; q u o t ; h t t p : / / w w w . w 3 . o r g / 2 0 0 1 / X M L S c h e m a - i n s t a n c e & a m p ; q u o t ;   x m l n s : x s d = & a m p ; q u o t ; h t t p : / / w w w . w 3 . o r g / 2 0 0 1 / X M L S c h e m a & a m p ; q u o t ; & a m p ; g t ; & a m p ; # x D ; & a m p ; # x A ;     & a m p ; l t ; t y p e & a m p ; g t ; e x p r e s s i o n & a m p ; l t ; / t y p e & a m p ; g t ; & a m p ; # x D ; & a m p ; # x A ;     & a m p ; l t ; t e x t & a m p ; g t ; { L a b e l s . F i l e   P a t h s - T h e m e   I m a g e s }   & a m p ; a m p ; a m p ;   & a m p ; q u o t ; C M S   T e a l . j p g & a m p ; q u o t ; & a m p ; l t ; / t e x t & a m p ; g t ; & a m p ; # x D ; & a m p ; # x A ; & a m p ; l t ; / l o c a l i z e d S t r i n g & a m p ; g t ; & q u o t ;   f o r m a t = & q u o t ; & a m p ; l t ; ? x m l   v e r s i o n = & a m p ; q u o t ; 1 . 0 & a m p ; q u o t ;   e n c o d i n g = & a m p ; q u o t ; u t f - 1 6 & a m p ; q u o t ; ? & a m p ; g t ; & a m p ; # x D ; & a m p ; # x A ; & a m p ; l t ; l o c a l i z e d S t r i n g   x m l n s : x s i = & a m p ; q u o t ; h t t p : / / w w w . w 3 . o r g / 2 0 0 1 / X M L S c h e m a - i n s t a n c e & a m p ; q u o t ;   x m l n s : x s d = & a m p ; q u o t ; h t t p : / / w w w . w 3 . o r g / 2 0 0 1 / X M L S c h e m a & a m p ; q u o t ; & a m p ; g t ; & a m p ; # x D ; & a m p ; # x A ;     & a m p ; l t ; t y p e & a m p ; g t ; f i x e d & a m p ; l t ; / t y p e & a m p ; g t ; & a m p ; # x D ; & a m p ; # x A ;     & a m p ; l t ; t e x t   / & a m p ; g t ; & a m p ; # x D ; & a m p ; # x A ; & a m p ; l t ; / l o c a l i z e d S t r i n g & a m p ; g t ; & q u o t ;   / & g t ; & # x A ;     & l t ; / p a r a m e t e r E n t i t i e s & g t ; & # x A ; & l t ; / X m l P a r a m e t e r & g t ; "   g r o u p O r d e r = " - 1 "   i s G e n e r a t e d = " f a l s e " / >  
             < / p a r a m e t e r s >  
         < / c o m m a n d >  
         < c o m m a n d   i d = " a 9 7 b d 7 e a - 5 1 7 d - 4 6 0 8 - b a 0 3 - 4 1 b 1 9 6 c f 8 9 f 5 "   n a m e = " S h o w   q u e s t i o n   f o r m "   a s s e m b l y = " I p h e l i o n . O u t l i n e . M o d e l . d l l "   t y p e = " I p h e l i o n . O u t l i n e . M o d e l . C o m m a n d s . S h o w F o r m C o m m a n d "   o r d e r = " 3 "   a c t i v e = " t r u e "   c o m m a n d T y p e = " s t a r t u p " >  
             < p a r a m e t e r s >  
                 < p a r a m e t e r   i d = " b e e 7 5 9 5 4 - a a 1 c - 4 0 5 a - b 1 a f - f 0 4 2 b 2 a a a 5 d d "   n a m e = " D i s p l a y   t y p e "   t y p e = " I p h e l i o n . O u t l i n e . M o d e l . C o m m a n d s . F o r m T y p e ,   I p h e l i o n . O u t l i n e . M o d e l ,   V e r s i o n = 1 . 7 . 8 . 5 ,   C u l t u r e = n e u t r a l ,   P u b l i c K e y T o k e n = n u l l "   o r d e r = " 0 "   k e y = " f o r m T y p e "   v a l u e = " 0 "   g r o u p O r d e r = " - 1 "   i s G e n e r a t e d = " f a l s e " / >  
                 < p a r a m e t e r   i d = " 5 a d b 1 d c a - b 5 2 e - 4 7 0 3 - b 7 d 0 - d c b b 9 a 8 8 5 f b 2 "   n a m e = " A s s e m b l y   n a m e "   t y p e = " S y s t e m . S t r i n g ,   m s c o r l i b ,   V e r s i o n = 4 . 0 . 0 . 0 ,   C u l t u r e = n e u t r a l ,   P u b l i c K e y T o k e n = b 7 7 a 5 c 5 6 1 9 3 4 e 0 8 9 "   o r d e r = " 1 "   k e y = " a s s e m b l y "   v a l u e = " I p h e l i o n . O u t l i n e . C o n t r o l s . d l l "   g r o u p O r d e r = " - 1 "   i s G e n e r a t e d = " f a l s e " / >  
                 < p a r a m e t e r   i d = " 4 d 1 7 5 c a a - 6 5 8 9 - 4 8 5 4 - 9 0 2 8 - 8 c a a 0 6 9 9 1 0 d b "   n a m e = " T y p e   n a m e "   t y p e = " S y s t e m . S t r i n g ,   m s c o r l i b ,   V e r s i o n = 4 . 0 . 0 . 0 ,   C u l t u r e = n e u t r a l ,   P u b l i c K e y T o k e n = b 7 7 a 5 c 5 6 1 9 3 4 e 0 8 9 "   o r d e r = " 2 "   k e y = " t y p e "   v a l u e = " I p h e l i o n . O u t l i n e . C o n t r o l s . Q u e s t i o n F o r m "   g r o u p O r d e r = " - 1 "   i s G e n e r a t e d = " f a l s e " / >  
                 < p a r a m e t e r   i d = " 6 3 8 0 8 b f f - b 9 c a - 4 c 5 e - 9 2 a f - 9 f 7 0 f 6 6 5 9 e 0 7 "   n a m e = " H i d e   q u i c k   f i l l "   t y p e = " S y s t e m . B o o l e a n ,   m s c o r l i b ,   V e r s i o n = 4 . 0 . 0 . 0 ,   C u l t u r e = n e u t r a l ,   P u b l i c K e y T o k e n = b 7 7 a 5 c 5 6 1 9 3 4 e 0 8 9 "   o r d e r = " 3 "   k e y = " h i d e Q u i c k F i l l "   v a l u e = " F a l s e "   g r o u p O r d e r = " - 1 "   i s G e n e r a t e d = " f a l s e " / >  
             < / p a r a m e t e r s >  
         < / c o m m a n d >  
         < c o m m a n d   i d = " 3 0 0 6 2 d 9 6 - 4 b 5 5 - 4 8 2 8 - 9 3 a 7 - 8 1 e d 7 b 3 7 2 a 9 3 "   n a m e = " C l o s e   d o c u m e n t "   a s s e m b l y = " I p h e l i o n . O u t l i n e . P o w e r P o i n t . d l l "   t y p e = " I p h e l i o n . O u t l i n e . P o w e r P o i n t . C o m m a n d s . C l o s e P r e s e n t a t i o n C o m m a n d "   o r d e r = " 4 "   a c t i v e = " t r u e "   c o m m a n d T y p e = " s t a r t u p " >  
             < p a r a m e t e r s / >  
         < / c o m m a n d >  
         < c o m m a n d   i d = " 3 5 2 3 d 0 2 e - 3 1 d 6 - 4 9 7 1 - 8 a 4 9 - e b 6 1 2 c b e b 5 4 a "   n a m e = " R e n d e r   f i e l d s   t o   d o c u m e n t "   a s s e m b l y = " I p h e l i o n . O u t l i n e . M o d e l . d l l "   t y p e = " I p h e l i o n . O u t l i n e . M o d e l . C o m m a n d s . R e n d e r D o c u m e n t C o m m a n d "   o r d e r = " 5 "   a c t i v e = " t r u e "   c o m m a n d T y p e = " s t a r t u p " >  
             < p a r a m e t e r s >  
                 < p a r a m e t e r   i d = " f 9 0 4 3 5 9 0 - 8 0 b 2 - 4 7 b 8 - 9 a c 9 - e 5 2 8 5 b 4 a 9 b 4 6 "   n a m e = " E x c l u d e   i n a c t i v e   q u e s t i o n s "   t y p e = " S y s t e m . B o o l e a n ,   m s c o r l i b ,   V e r s i o n = 4 . 0 . 0 . 0 ,   C u l t u r e = n e u t r a l ,   P u b l i c K e y T o k e n = b 7 7 a 5 c 5 6 1 9 3 4 e 0 8 9 "   o r d e r = " 9 9 9 "   k e y = " e x c l u d e I n a c t i v e Q u e s t i o n s "   v a l u e = " F a l s e "   g r o u p O r d e r = " - 1 "   i s G e n e r a t e d = " f a l s e " / >  
                 < p a r a m e t e r   i d = " 1 3 0 9 4 c 9 4 - d 2 0 d - 4 5 6 c - b 3 d 0 - 5 6 3 d 1 4 1 9 7 b c 0 "   n a m e = " F i r s t   o r d e r   v a l u e "   t y p e = " S y s t e m . I n t 3 2 ,   m s c o r l i b ,   V e r s i o n = 4 . 0 . 0 . 0 ,   C u l t u r e = n e u t r a l ,   P u b l i c K e y T o k e n = b 7 7 a 5 c 5 6 1 9 3 4 e 0 8 9 "   o r d e r = " 9 9 9 "   k e y = " s t a r t O r d e r "   v a l u e = " 0 "   g r o u p O r d e r = " - 1 "   i s G e n e r a t e d = " f a l s e " / >  
                 < p a r a m e t e r   i d = " e a 2 d 0 3 7 0 - 6 f d 1 - 4 6 0 b - 9 e e 3 - 0 3 2 1 b 4 b 7 4 0 5 7 "   n a m e = " L a s t   o r d e r   v a l u e "   t y p e = " S y s t e m . I n t 3 2 ,   m s c o r l i b ,   V e r s i o n = 4 . 0 . 0 . 0 ,   C u l t u r e = n e u t r a l ,   P u b l i c K e y T o k e n = b 7 7 a 5 c 5 6 1 9 3 4 e 0 8 9 "   o r d e r = " 9 9 9 "   k e y = " e n d O r d e r "   v a l u e = " 5 "   g r o u p O r d e r = " - 1 "   i s G e n e r a t e d = " f a l s e " / >  
             < / p a r a m e t e r s >  
         < / c o m m a n d >  
         < c o m m a n d   i d = " 8 1 f 0 e 8 1 d - 5 f 5 9 - 4 a 8 d - 8 e b 9 - d f 7 d 9 8 d f 8 6 c d "   n a m e = " A p p l y   t h e m e "   a s s e m b l y = " I p h e l i o n . O u t l i n e . P o w e r P o i n t . d l l "   t y p e = " I p h e l i o n . O u t l i n e . P o w e r P o i n t . C o m m a n d s . S e t T h e m e C o m m a n d "   o r d e r = " 6 "   a c t i v e = " t r u e "   c o m m a n d T y p e = " s t a r t u p " >  
             < p a r a m e t e r s >  
                 < p a r a m e t e r   i d = " 2 9 e 7 d 4 7 a - 1 2 b f - 4 3 e e - 9 e 1 e - d 0 a 9 0 e 3 e 2 6 0 f "   n a m e = " C o l o u r   s c h e m e   f i l e "   t y p e = " S y s t e m . S t r i n g ,   m s c o r l i b ,   V e r s i o n = 4 . 0 . 0 . 0 ,   C u l t u r e = n e u t r a l ,   P u b l i c K e y T o k e n = b 7 7 a 5 c 5 6 1 9 3 4 e 0 8 9 "   o r d e r = " 9 9 9 "   k e y = " c o l o u r S c h e m e F i l e "   v a l u e = " & l t ; ? x m l   v e r s i o n = & q u o t ; 1 . 0 & q u o t ;   e n c o d i n g = & q u o t ; u t f - 1 6 & q u o t ; ? & g t ; & # x A ; & l t ; f o r m a t S t r i n g   x m l n s : x s i = & q u o t ; h t t p : / / w w w . w 3 . o r g / 2 0 0 1 / X M L S c h e m a - i n s t a n c e & q u o t ;   x m l n s : x s d = & q u o t ; h t t p : / / w w w . w 3 . o r g / 2 0 0 1 / X M L S c h e m a & q u o t ; & g t ; & # x A ;     & l t ; t y p e & g t ; e x p r e s s i o n & l t ; / t y p e & g t ; & # x A ;     & l t ; t e x t & g t ; R E P L A C E ( & # x A ;   R E P L A C E ( { T h e m e   C o l o u r . I m a g e P a t h } , & q u o t ; . J P G & q u o t ; , & q u o t ; . x m l & q u o t ; , t r u e ) , & # x A ;   & q u o t ; I m a g e s \ T h e m e   I m a g e s & q u o t ; , & q u o t ; T e m p l a t e s \ D o c u m e n t   T h e m e s \ T h e m e   C o l o r s & q u o t ; & # x A ; , t r u e ) & l t ; / t e x t & g t ; & # x A ; & l t ; / f o r m a t S t r i n g & g t ; "   a r g u m e n t = " F o r m a t S t r i n g "   g r o u p = " S c h e m e   F i l e s "   g r o u p O r d e r = " - 1 "   i s G e n e r a t e d = " f a l s e " / >  
                 < p a r a m e t e r   i d = " 6 f 8 f b d 8 0 - 6 1 9 7 - 4 9 e 6 - 8 9 2 4 - 8 3 e f 7 f 1 9 6 f a 0 "   n a m e = " E f f e c t   s c h e m e   f i l e "   t y p e = " S y s t e m . S t r i n g ,   m s c o r l i b ,   V e r s i o n = 4 . 0 . 0 . 0 ,   C u l t u r e = n e u t r a l ,   P u b l i c K e y T o k e n = b 7 7 a 5 c 5 6 1 9 3 4 e 0 8 9 "   o r d e r = " 9 9 9 "   k e y = " e f f e c t S c h e m e F i l e "   v a l u e = " "   a r g u m e n t = " F o r m a t S t r i n g "   g r o u p = " S c h e m e   F i l e s "   g r o u p O r d e r = " - 1 "   i s G e n e r a t e d = " f a l s e " / >  
                 < p a r a m e t e r   i d = " 7 b 3 d 3 3 0 3 - e c 3 2 - 4 0 7 d - b 1 6 d - 4 6 c 9 c 1 a a 8 9 3 f "   n a m e = " F o n t   s c h e m e   f i l e "   t y p e = " S y s t e m . S t r i n g ,   m s c o r l i b ,   V e r s i o n = 4 . 0 . 0 . 0 ,   C u l t u r e = n e u t r a l ,   P u b l i c K e y T o k e n = b 7 7 a 5 c 5 6 1 9 3 4 e 0 8 9 "   o r d e r = " 9 9 9 "   k e y = " f o n t S c h e m e F i l e "   v a l u e = " "   a r g u m e n t = " F o r m a t S t r i n g "   g r o u p = " S c h e m e   F i l e s "   g r o u p O r d e r = " - 1 "   i s G e n e r a t e d = " f a l s e " / >  
                 < p a r a m e t e r   i d = " 0 2 d 8 9 e e 3 - 4 1 1 7 - 4 9 6 b - 8 7 4 c - 9 d 2 f 6 2 d b 8 2 4 3 "   n a m e = " T h e m e   f i l e "   t y p e = " S y s t e m . S t r i n g ,   m s c o r l i b ,   V e r s i o n = 4 . 0 . 0 . 0 ,   C u l t u r e = n e u t r a l ,   P u b l i c K e y T o k e n = b 7 7 a 5 c 5 6 1 9 3 4 e 0 8 9 "   o r d e r = " 9 9 9 "   k e y = " t h e m e F i l e "   v a l u e = " "   a r g u m e n t = " F o r m a t S t r i n g "   g r o u p O r d e r = " - 1 "   i s G e n e r a t e d = " f a l s e " / >  
             < / p a r a m e t e r s >  
         < / c o m m a n d >  
         < c o m m a n d   i d = " 8 1 e c 9 a 0 1 - e 7 8 9 - 4 a 9 5 - 8 b a 0 - 9 8 8 e 0 6 c c 8 8 c 4 "   n a m e = " S a v e   t o   W o r k S i t e "   a s s e m b l y = " I p h e l i o n . O u t l i n e . I n t e g r a t i o n . W o r k S i t e . R e s t . d l l "   t y p e = " I p h e l i o n . O u t l i n e . I n t e g r a t i o n . W o r k S i t e . R e s t . C o m m a n d s . S a v e T o D m s C o m m a n d "   o r d e r = " 7 "   a c t i v e = " t r u e "   c o m m a n d T y p e = " s t a r t u p " >  
             < p a r a m e t e r s >  
                 < p a r a m e t e r   i d = " c 9 8 2 5 a b 7 - 2 a 4 6 - 4 7 a 7 - a 0 9 1 - 1 3 7 4 8 1 d 2 a d 7 2 "   n a m e = " A u t h o r   F i e l d "   t y p e = " I p h e l i o n . O u t l i n e . M o d e l . E n t i t i e s . P a r a m e t e r F i e l d D e s c r i p t o r ,   I p h e l i o n . O u t l i n e . M o d e l ,   V e r s i o n = 1 . 7 . 8 . 5 ,   C u l t u r e = n e u t r a l ,   P u b l i c K e y T o k e n = n u l l "   o r d e r = " 9 9 9 "   k e y = " a u t h o r F i e l d "   v a l u e = " "   g r o u p O r d e r = " - 1 "   i s G e n e r a t e d = " f a l s e " / >  
                 < p a r a m e t e r   i d = " d 8 8 0 c c 5 a - 0 0 f 6 - 4 1 0 c - b 6 e d - 4 a a b 3 3 9 7 9 4 4 2 "   n a m e = " D e f a u l t   F o l d e r "   t y p e = " S y s t e m . S t r i n g ,   m s c o r l i b ,   V e r s i o n = 4 . 0 . 0 . 0 ,   C u l t u r e = n e u t r a l ,   P u b l i c K e y T o k e n = b 7 7 a 5 c 5 6 1 9 3 4 e 0 8 9 "   o r d e r = " 9 9 9 "   k e y = " d e f a u l t F o l d e r "   v a l u e = " "   g r o u p O r d e r = " - 1 "   i s G e n e r a t e d = " f a l s e " / >  
                 < p a r a m e t e r   i d = " 7 4 a f 3 d b a - e c 0 5 - 4 4 d 9 - 9 8 1 f - e a 3 7 1 d f 7 4 3 9 f "   n a m e = " D o c u m e n t   t i t l e   f i e l d "   t y p e = " I p h e l i o n . O u t l i n e . M o d e l . E n t i t i e s . P a r a m e t e r F i e l d D e s c r i p t o r ,   I p h e l i o n . O u t l i n e . M o d e l ,   V e r s i o n = 1 . 7 . 8 . 5 ,   C u l t u r e = n e u t r a l ,   P u b l i c K e y T o k e n = n u l l "   o r d e r = " 9 9 9 "   k e y = " t i t l e F i e l d "   v a l u e = " "   g r o u p O r d e r = " - 1 "   i s G e n e r a t e d = " f a l s e " / >  
             < / p a r a m e t e r s >  
         < / c o m m a n d >  
         < c o m m a n d   i d = " 5 8 a a d 8 1 a - 9 b 2 e - 4 7 6 0 - 8 f d 9 - 2 3 b b 7 5 c e c 8 f e "   n a m e = " C l o s e   p r e s e n t a t i o n "   a s s e m b l y = " I p h e l i o n . O u t l i n e . P o w e r P o i n t . d l l "   t y p e = " I p h e l i o n . O u t l i n e . P o w e r P o i n t . C o m m a n d s . C l o s e P r e s e n t a t i o n C o m m a n d "   o r d e r = " 8 "   a c t i v e = " t r u e "   c o m m a n d T y p e = " s t a r t u p " >  
             < p a r a m e t e r s / >  
         < / c o m m a n d >  
         < c o m m a n d   i d = " 8 d 1 e d 4 5 8 - 4 8 3 c - 4 e 7 f - b e 8 1 - 3 e 8 c 1 0 3 5 e 5 4 8 "   n a m e = " Q V I S   s h o w   l o c a l   l o g o "   a s s e m b l y = " I p h e l i o n . O u t l i n e . M o d e l . d l l "   t y p e = " I p h e l i o n . O u t l i n e . M o d e l . C o m m a n d s . Q u e s t i o n V i s i b i l i t y C o m m a n d "   o r d e r = " 0 "   a c t i v e = " f a l s e "   c o m m a n d T y p e = " r e l a u n c h " >  
             < p a r a m e t e r s >  
                 < p a r a m e t e r   i d = " d 1 2 1 c 4 8 f - 9 d 5 c - 4 1 a 7 - a a 9 c - d 1 1 4 8 a 5 2 4 b 1 b "   n a m e = " M a t c h   c r i t e r i a "   t y p e = " S y s t e m . S t r i n g ,   m s c o r l i b ,   V e r s i o n = 4 . 0 . 0 . 0 ,   C u l t u r e = n e u t r a l ,   P u b l i c K e y T o k e n = b 7 7 a 5 c 5 6 1 9 3 4 e 0 8 9 "   o r d e r = " 1 "   k e y = " m a t c h "   v a l u e = " & l t ; ? x m l   v e r s i o n = & q u o t ; 1 . 0 & q u o t ;   e n c o d i n g = & q u o t ; u t f - 1 6 & q u o t ; ? & g t ; & # x A ; & l t ; f o r m a t S t r i n g   x m l n s : x s i = & q u o t ; h t t p : / / w w w . w 3 . o r g / 2 0 0 1 / X M L S c h e m a - i n s t a n c e & q u o t ;   x m l n s : x s d = & q u o t ; h t t p : / / w w w . w 3 . o r g / 2 0 0 1 / X M L S c h e m a & q u o t ; & g t ; & # x A ;     & l t ; t y p e & g t ; e x p r e s s i o n & l t ; / t y p e & g t ; & # x A ;     & l t ; t e x t & g t ; F I L E E X I S T S ( { L a b e l s . F i l e   P a t h s - L o g o s   P i t c h }   & a m p ; a m p ;   & # x A ;   R E P L A C E ( { L a b e l s . L o g o   N a m e - P i t c h   H e a d e r   D a r k   } , & q u o t ; [ F I R M N A M E ] & q u o t ; , & # x A ;     F I R S T N O T E M P T Y ( & # x A ;       S P L I T ( { E n t i t y . S e t t i n g s } , 0 , f a l s e , & q u o t ; , & q u o t ; ) , & # x A ;       S P L I T ( { O f f i c e . S e t t i n g s } , 0 , f a l s e , & q u o t ; , & q u o t ; ) , & # x A ;       S P L I T ( { C o u n t r y . S e t t i n g s } , 0 , f a l s e , & q u o t ; , & q u o t ; ) & # x A ;     ) , t r u e ) & # x A ;   ) & # x A ;   & l t ; / t e x t & g t ; & # x A ; & l t ; / f o r m a t S t r i n g & g t ; "   a r g u m e n t = " F o r m a t S t r i n g "   g r o u p O r d e r = " - 1 "   i s G e n e r a t e d = " f a l s e " / >  
                 < p a r a m e t e r   i d = " 2 b d 1 d f 5 8 - 4 5 a 2 - 4 d 6 7 - b 0 e a - 6 9 6 9 c 2 2 5 e f 6 1 "   n a m e = " S h o w   v a l u e s "   t y p e = " S y s t e m . S t r i n g ,   m s c o r l i b ,   V e r s i o n = 4 . 0 . 0 . 0 ,   C u l t u r e = n e u t r a l ,   P u b l i c K e y T o k e n = b 7 7 a 5 c 5 6 1 9 3 4 e 0 8 9 "   o r d e r = " 2 "   k e y = " f i e l d V a l u e s "   v a l u e = " "   a r g u m e n t = " I t e m L i s t C o n t r o l "   g r o u p O r d e r = " - 1 "   i s G e n e r a t e d = " f a l s e " / >  
                 < p a r a m e t e r   i d = " 6 8 f 9 7 e d 8 - 0 c 3 4 - 4 9 3 d - 9 1 8 d - 5 d e 7 d c 1 c 3 1 7 b "   n a m e = " C h e c k   f i e l d ( s ) "   t y p e = " I p h e l i o n . O u t l i n e . M o d e l . E n t i t i e s . P a r a m e t e r F i e l d D e s c r i p t o r ,   I p h e l i o n . O u t l i n e . M o d e l ,   V e r s i o n = 1 . 7 . 8 . 5 ,   C u l t u r e = n e u t r a l ,   P u b l i c K e y T o k e n = n u l l "   o r d e r = " 9 9 9 "   k e y = " c h e c k F i e l d "   v a l u e = " "   a r g u m e n t = " M u l t i p l e C o n t r o l "   g r o u p O r d e r = " - 1 "   i s G e n e r a t e d = " f a l s e " / >  
                 < p a r a m e t e r   i d = " 5 5 1 f 0 0 2 e - c f 5 8 - 4 d 2 9 - a 5 9 7 - d b 7 4 7 5 0 5 7 6 8 d "   n a m e = " L i n k e d   c o m m a n d s "   t y p e = " S y s t e m . G u i d ,   m s c o r l i b ,   V e r s i o n = 4 . 0 . 0 . 0 ,   C u l t u r e = n e u t r a l ,   P u b l i c K e y T o k e n = b 7 7 a 5 c 5 6 1 9 3 4 e 0 8 9 "   o r d e r = " 9 9 9 "   k e y = " l i n k e d C o m m a n d "   v a l u e = " "   a r g u m e n t = " M u l t i p l e C o m m a n d C h o o s e r "   g r o u p O r d e r = " - 1 "   i s G e n e r a t e d = " f a l s e " / >  
                 < p a r a m e t e r   i d = " 8 a 2 c b d c c - 1 7 0 7 - 4 f 7 9 - 9 2 b a - e 5 a 6 5 1 b 2 4 c a d "   n a m e = " L i n k e d   q u e s t i o n s "   t y p e = " S y s t e m . G u i d ,   m s c o r l i b ,   V e r s i o n = 4 . 0 . 0 . 0 ,   C u l t u r e = n e u t r a l ,   P u b l i c K e y T o k e n = b 7 7 a 5 c 5 6 1 9 3 4 e 0 8 9 "   o r d e r = " 9 9 9 "   k e y = " l i n k e d Q u e s t i o n "   v a l u e = " e 3 8 1 d 1 9 8 - c d a 9 - 4 0 9 e - b 5 5 7 - 5 9 1 f d a 1 1 a e 2 6 "   a r g u m e n t = " M u l t i p l e C o n t r o l "   g r o u p O r d e r = " - 1 "   i s G e n e r a t e d = " f a l s e " / >  
                 < p a r a m e t e r   i d = " d 3 c 7 d 0 9 d - 3 f 5 f - 4 8 2 e - 9 c b e - 9 2 e 8 e a b a e 0 3 b "   n a m e = " R e p l a c e   v a l u e s   w i t h   l a b e l s "   t y p e = " S y s t e m . B o o l e a n ,   m s c o r l i b ,   V e r s i o n = 4 . 0 . 0 . 0 ,   C u l t u r e = n e u t r a l ,   P u b l i c K e y T o k e n = b 7 7 a 5 c 5 6 1 9 3 4 e 0 8 9 "   o r d e r = " 9 9 9 "   k e y = " u s e L a b e l s "   v a l u e = " T r u e "   g r o u p O r d e r = " - 1 "   i s G e n e r a t e d = " f a l s e " / >  
             < / p a r a m e t e r s >  
         < / c o m m a n d >  
         < c o m m a n d   i d = " f 6 e 9 d 2 f b - b d c 2 - 4 3 3 c - 9 3 4 b - 3 5 9 2 1 0 8 6 a 1 d e "   n a m e = " S h o w   q u e s t i o n   f o r m "   a s s e m b l y = " I p h e l i o n . O u t l i n e . M o d e l . d l l "   t y p e = " I p h e l i o n . O u t l i n e . M o d e l . C o m m a n d s . S h o w F o r m C o m m a n d "   o r d e r = " 1 "   a c t i v e = " t r u e "   c o m m a n d T y p e = " r e l a u n c h " >  
             < p a r a m e t e r s >  
                 < p a r a m e t e r   i d = " b e e 7 5 9 5 4 - a a 1 c - 4 0 5 a - b 1 a f - f 0 4 2 b 2 a a a 5 d d "   n a m e = " D i s p l a y   t y p e "   t y p e = " I p h e l i o n . O u t l i n e . M o d e l . C o m m a n d s . F o r m T y p e ,   I p h e l i o n . O u t l i n e . M o d e l ,   V e r s i o n = 1 . 7 . 8 . 5 ,   C u l t u r e = n e u t r a l ,   P u b l i c K e y T o k e n = n u l l "   o r d e r = " 0 "   k e y = " f o r m T y p e "   v a l u e = " 0 "   g r o u p O r d e r = " - 1 "   i s G e n e r a t e d = " f a l s e " / >  
                 < p a r a m e t e r   i d = " a f 8 a 5 3 8 3 - b 3 e f - 4 1 d c - 9 6 d 5 - 5 7 4 3 0 2 6 4 8 d b e "   n a m e = " A s s e m b l y   n a m e "   t y p e = " S y s t e m . S t r i n g ,   m s c o r l i b ,   V e r s i o n = 4 . 0 . 0 . 0 ,   C u l t u r e = n e u t r a l ,   P u b l i c K e y T o k e n = b 7 7 a 5 c 5 6 1 9 3 4 e 0 8 9 "   o r d e r = " 1 "   k e y = " a s s e m b l y "   v a l u e = " I p h e l i o n . O u t l i n e . C o n t r o l s . d l l "   g r o u p O r d e r = " - 1 "   i s G e n e r a t e d = " f a l s e " / >  
                 < p a r a m e t e r   i d = " 3 2 3 4 5 8 d a - a d 2 2 - 4 9 f f - 9 8 2 e - 7 2 7 c 7 c f d 1 d e 5 "   n a m e = " T y p e   n a m e "   t y p e = " S y s t e m . S t r i n g ,   m s c o r l i b ,   V e r s i o n = 4 . 0 . 0 . 0 ,   C u l t u r e = n e u t r a l ,   P u b l i c K e y T o k e n = b 7 7 a 5 c 5 6 1 9 3 4 e 0 8 9 "   o r d e r = " 2 "   k e y = " t y p e "   v a l u e = " I p h e l i o n . O u t l i n e . C o n t r o l s . Q u e s t i o n F o r m "   g r o u p O r d e r = " - 1 "   i s G e n e r a t e d = " f a l s e " / >  
                 < p a r a m e t e r   i d = " 6 3 8 0 8 b f f - b 9 c a - 4 c 5 e - 9 2 a f - 9 f 7 0 f 6 6 5 9 e 0 7 "   n a m e = " H i d e   q u i c k   f i l l "   t y p e = " S y s t e m . B o o l e a n ,   m s c o r l i b ,   V e r s i o n = 4 . 0 . 0 . 0 ,   C u l t u r e = n e u t r a l ,   P u b l i c K e y T o k e n = b 7 7 a 5 c 5 6 1 9 3 4 e 0 8 9 "   o r d e r = " 3 "   k e y = " h i d e Q u i c k F i l l "   v a l u e = " F a l s e "   g r o u p O r d e r = " - 1 "   i s G e n e r a t e d = " f a l s e " / >  
             < / p a r a m e t e r s >  
         < / c o m m a n d >  
         < c o m m a n d   i d = " c 0 e e e 5 4 8 - 2 7 0 c - 4 a 2 4 - 9 c 9 1 - c a 7 5 1 7 0 d 4 7 8 8 "   n a m e = " R e n d e r   f i e l d s   t o   d o c u m e n t "   a s s e m b l y = " I p h e l i o n . O u t l i n e . M o d e l . d l l "   t y p e = " I p h e l i o n . O u t l i n e . M o d e l . C o m m a n d s . R e n d e r D o c u m e n t C o m m a n d "   o r d e r = " 2 "   a c t i v e = " t r u e "   c o m m a n d T y p e = " r e l a u n c h " >  
             < p a r a m e t e r s >  
                 < p a r a m e t e r   i d = " f 9 0 4 3 5 9 0 - 8 0 b 2 - 4 7 b 8 - 9 a c 9 - e 5 2 8 5 b 4 a 9 b 4 6 "   n a m e = " E x c l u d e   i n a c t i v e   q u e s t i o n s "   t y p e = " S y s t e m . B o o l e a n ,   m s c o r l i b ,   V e r s i o n = 4 . 0 . 0 . 0 ,   C u l t u r e = n e u t r a l ,   P u b l i c K e y T o k e n = b 7 7 a 5 c 5 6 1 9 3 4 e 0 8 9 "   o r d e r = " 9 9 9 "   k e y = " e x c l u d e I n a c t i v e Q u e s t i o n s "   v a l u e = " F a l s e "   g r o u p O r d e r = " - 1 "   i s G e n e r a t e d = " f a l s e " / >  
                 < p a r a m e t e r   i d = " f a b 4 b 0 1 c - 4 d 2 8 - 4 5 a 4 - b 8 1 f - b 0 d 1 6 c d a 4 c 9 4 "   n a m e = " F i r s t   o r d e r   v a l u e "   t y p e = " S y s t e m . I n t 3 2 ,   m s c o r l i b ,   V e r s i o n = 4 . 0 . 0 . 0 ,   C u l t u r e = n e u t r a l ,   P u b l i c K e y T o k e n = b 7 7 a 5 c 5 6 1 9 3 4 e 0 8 9 "   o r d e r = " 9 9 9 "   k e y = " s t a r t O r d e r "   v a l u e = " 0 "   g r o u p O r d e r = " - 1 "   i s G e n e r a t e d = " f a l s e " / >  
                 < p a r a m e t e r   i d = " 2 b f 8 f c a 7 - 1 5 7 6 - 4 7 f 8 - b d c 6 - e 0 d d 5 8 0 3 0 e 9 7 "   n a m e = " L a s t   o r d e r   v a l u e "   t y p e = " S y s t e m . I n t 3 2 ,   m s c o r l i b ,   V e r s i o n = 4 . 0 . 0 . 0 ,   C u l t u r e = n e u t r a l ,   P u b l i c K e y T o k e n = b 7 7 a 5 c 5 6 1 9 3 4 e 0 8 9 "   o r d e r = " 9 9 9 "   k e y = " e n d O r d e r "   v a l u e = " 5 "   g r o u p O r d e r = " - 1 "   i s G e n e r a t e d = " f a l s e " / >  
             < / p a r a m e t e r s >  
         < / c o m m a n d >  
         < c o m m a n d   i d = " 4 e 1 8 7 d 3 c - 3 6 0 c - 4 d 9 b - b 4 0 5 - 5 1 6 c e d 3 8 7 1 a 2 "   n a m e = " A p p l y   t h e m e "   a s s e m b l y = " I p h e l i o n . O u t l i n e . P o w e r P o i n t . d l l "   t y p e = " I p h e l i o n . O u t l i n e . P o w e r P o i n t . C o m m a n d s . S e t T h e m e C o m m a n d "   o r d e r = " 3 "   a c t i v e = " t r u e "   c o m m a n d T y p e = " r e l a u n c h " >  
             < p a r a m e t e r s >  
                 < p a r a m e t e r   i d = " 2 9 e 7 d 4 7 a - 1 2 b f - 4 3 e e - 9 e 1 e - d 0 a 9 0 e 3 e 2 6 0 f "   n a m e = " C o l o u r   s c h e m e   f i l e "   t y p e = " S y s t e m . S t r i n g ,   m s c o r l i b ,   V e r s i o n = 4 . 0 . 0 . 0 ,   C u l t u r e = n e u t r a l ,   P u b l i c K e y T o k e n = b 7 7 a 5 c 5 6 1 9 3 4 e 0 8 9 "   o r d e r = " 9 9 9 "   k e y = " c o l o u r S c h e m e F i l e "   v a l u e = " & l t ; ? x m l   v e r s i o n = & q u o t ; 1 . 0 & q u o t ;   e n c o d i n g = & q u o t ; u t f - 1 6 & q u o t ; ? & g t ; & # x A ; & l t ; f o r m a t S t r i n g   x m l n s : x s i = & q u o t ; h t t p : / / w w w . w 3 . o r g / 2 0 0 1 / X M L S c h e m a - i n s t a n c e & q u o t ;   x m l n s : x s d = & q u o t ; h t t p : / / w w w . w 3 . o r g / 2 0 0 1 / X M L S c h e m a & q u o t ; & g t ; & # x A ;     & l t ; t y p e & g t ; e x p r e s s i o n & l t ; / t y p e & g t ; & # x A ;     & l t ; t e x t & g t ; R E P L A C E ( & # x A ;   R E P L A C E ( { T h e m e   C o l o u r . I m a g e P a t h } , & q u o t ; . J P G & q u o t ; , & q u o t ; . x m l & q u o t ; , t r u e ) , & # x A ;   & q u o t ; I m a g e s \ T h e m e   I m a g e s & q u o t ; , & q u o t ; T e m p l a t e s \ D o c u m e n t   T h e m e s \ T h e m e   C o l o r s & q u o t ; & # x A ; , t r u e ) & l t ; / t e x t & g t ; & # x A ; & l t ; / f o r m a t S t r i n g & g t ; "   a r g u m e n t = " F o r m a t S t r i n g "   g r o u p = " S c h e m e   F i l e s "   g r o u p O r d e r = " - 1 "   i s G e n e r a t e d = " f a l s e " / >  
                 < p a r a m e t e r   i d = " 6 f 8 f b d 8 0 - 6 1 9 7 - 4 9 e 6 - 8 9 2 4 - 8 3 e f 7 f 1 9 6 f a 0 "   n a m e = " E f f e c t   s c h e m e   f i l e "   t y p e = " S y s t e m . S t r i n g ,   m s c o r l i b ,   V e r s i o n = 4 . 0 . 0 . 0 ,   C u l t u r e = n e u t r a l ,   P u b l i c K e y T o k e n = b 7 7 a 5 c 5 6 1 9 3 4 e 0 8 9 "   o r d e r = " 9 9 9 "   k e y = " e f f e c t S c h e m e F i l e "   v a l u e = " "   a r g u m e n t = " F o r m a t S t r i n g "   g r o u p = " S c h e m e   F i l e s "   g r o u p O r d e r = " - 1 "   i s G e n e r a t e d = " f a l s e " / >  
                 < p a r a m e t e r   i d = " 7 b 3 d 3 3 0 3 - e c 3 2 - 4 0 7 d - b 1 6 d - 4 6 c 9 c 1 a a 8 9 3 f "   n a m e = " F o n t   s c h e m e   f i l e "   t y p e = " S y s t e m . S t r i n g ,   m s c o r l i b ,   V e r s i o n = 4 . 0 . 0 . 0 ,   C u l t u r e = n e u t r a l ,   P u b l i c K e y T o k e n = b 7 7 a 5 c 5 6 1 9 3 4 e 0 8 9 "   o r d e r = " 9 9 9 "   k e y = " f o n t S c h e m e F i l e "   v a l u e = " "   a r g u m e n t = " F o r m a t S t r i n g "   g r o u p = " S c h e m e   F i l e s "   g r o u p O r d e r = " - 1 "   i s G e n e r a t e d = " f a l s e " / >  
                 < p a r a m e t e r   i d = " 0 2 d 8 9 e e 3 - 4 1 1 7 - 4 9 6 b - 8 7 4 c - 9 d 2 f 6 2 d b 8 2 4 3 "   n a m e = " T h e m e   f i l e "   t y p e = " S y s t e m . S t r i n g ,   m s c o r l i b ,   V e r s i o n = 4 . 0 . 0 . 0 ,   C u l t u r e = n e u t r a l ,   P u b l i c K e y T o k e n = b 7 7 a 5 c 5 6 1 9 3 4 e 0 8 9 "   o r d e r = " 9 9 9 "   k e y = " t h e m e F i l e "   v a l u e = " "   a r g u m e n t = " F o r m a t S t r i n g "   g r o u p O r d e r = " - 1 "   i s G e n e r a t e d = " f a l s e " / >  
             < / p a r a m e t e r s >  
         < / c o m m a n d >  
         < c o m m a n d   i d = " 3 d 8 7 8 1 e 9 - 1 b e e - 4 c 9 f - 9 1 6 e - c 9 8 a 2 9 0 c 6 6 7 1 "   n a m e = " U p d a t e   W o r k S i t e   a u t h o r "   a s s e m b l y = " I p h e l i o n . O u t l i n e . I n t e g r a t i o n . W o r k S i t e . R e s t . d l l "   t y p e = " I p h e l i o n . O u t l i n e . I n t e g r a t i o n . W o r k S i t e . R e s t . C o m m a n d s . U p d a t e A u t h o r C o m m a n d "   o r d e r = " 4 "   a c t i v e = " t r u e "   c o m m a n d T y p e = " r e l a u n c h " >  
             < p a r a m e t e r s >  
                 < p a r a m e t e r   i d = " 4 2 a a 1 5 9 4 - c e 7 1 - 4 7 9 8 - b e d 5 - e 6 6 3 f c 8 a 4 0 2 1 "   n a m e = " A u t h o r   F i e l d "   t y p e = " I p h e l i o n . O u t l i n e . M o d e l . E n t i t i e s . P a r a m e t e r F i e l d D e s c r i p t o r ,   I p h e l i o n . O u t l i n e . M o d e l ,   V e r s i o n = 1 . 7 . 8 . 5 ,   C u l t u r e = n e u t r a l ,   P u b l i c K e y T o k e n = n u l l "   o r d e r = " 9 9 9 "   k e y = " a u t h o r F i e l d "   v a l u e = " 0 8 3 d 5 a 5 f - 7 a 4 6 - 4 9 2 7 - a d 1 b - 2 e 7 1 0 3 f 3 6 8 b 1 | f 2 9 4 b 1 d 2 - 1 b 4 5 - 4 e 5 f - 9 4 c 4 - 2 9 5 3 e 5 1 5 0 1 3 7 "   g r o u p O r d e r = " - 1 "   i s G e n e r a t e d = " f a l s e " / >  
             < / p a r a m e t e r s >  
         < / c o m m a n d >  
     < / c o m m a n d s >  
     < f i e l d s >  
         < f i e l d   i d = " 3 a a b c c 2 b - 1 0 4 b - 4 d 5 2 - 8 c b b - 5 4 e e 0 7 d e b 8 b 7 "   n a m e = " O f f i c e   U R L "   t y p e = " "   o r d e r = " 9 9 9 "   e n t i t y I d = " 0 9 4 a 3 b 3 a - 5 2 e f - 4 8 4 8 - 9 6 f 7 - b 0 c e 0 4 b d e 2 e 8 "   l i n k e d E n t i t y I d = " 0 0 0 0 0 0 0 0 - 0 0 0 0 - 0 0 0 0 - 0 0 0 0 - 0 0 0 0 0 0 0 0 0 0 0 0 "   l i n k e d F i e l d I d = " 0 0 0 0 0 0 0 0 - 0 0 0 0 - 0 0 0 0 - 0 0 0 0 - 0 0 0 0 0 0 0 0 0 0 0 0 "   l i n k e d F i e l d I n d e x = " 0 "   i n d e x = " 0 "   f i e l d T y p e = " c o i "   f o r m a t E v a l u a t o r T y p e = " f o r m a t S t r i n g "   h i d d e n = " f a l s e " > c m s . l a w < / f i e l d >  
         < f i e l d   i d = " 9 a 9 2 6 9 a e - 1 d 5 b - 4 3 6 5 - 9 d a 1 - 6 3 7 c 5 f 3 3 0 a 8 f "   n a m e = " A u t h o r "   t y p e = " "   o r d e r = " 9 9 9 "   e n t i t y I d = " 2 a 5 8 0 5 d b - 2 1 f b - 4 5 7 d - 9 3 0 c - b 3 f 1 0 a a f 7 d b a "   l i n k e d E n t i t y I d = " 0 0 0 0 0 0 0 0 - 0 0 0 0 - 0 0 0 0 - 0 0 0 0 - 0 0 0 0 0 0 0 0 0 0 0 0 "   l i n k e d F i e l d I d = " 0 0 0 0 0 0 0 0 - 0 0 0 0 - 0 0 0 0 - 0 0 0 0 - 0 0 0 0 0 0 0 0 0 0 0 0 "   l i n k e d F i e l d I n d e x = " 0 "   i n d e x = " 0 "   f i e l d T y p e = " q u e s t i o n "   f o r m a t E v a l u a t o r T y p e = " f o r m a t S t r i n g "   h i d d e n = " f a l s e " > C A K Q < / f i e l d >  
         < f i e l d   i d = " a f 0 2 0 c 1 a - f 8 2 6 - 4 9 4 c - b b a a - 2 1 0 0 b 3 9 7 7 0 a 7 "   n a m e = " C l i e n t "   t y p e = " "   o r d e r = " 9 9 9 "   e n t i t y I d = " 2 a 5 8 0 5 d b - 2 1 f b - 4 5 7 d - 9 3 0 c - b 3 f 1 0 a a f 7 d b a "   l i n k e d E n t i t y I d = " 0 0 0 0 0 0 0 0 - 0 0 0 0 - 0 0 0 0 - 0 0 0 0 - 0 0 0 0 0 0 0 0 0 0 0 0 "   l i n k e d F i e l d I d = " 0 0 0 0 0 0 0 0 - 0 0 0 0 - 0 0 0 0 - 0 0 0 0 - 0 0 0 0 0 0 0 0 0 0 0 0 "   l i n k e d F i e l d I n d e x = " 0 "   i n d e x = " 0 "   f i e l d T y p e = " q u e s t i o n "   f o r m a t E v a l u a t o r T y p e = " f o r m a t S t r i n g "   c o i D o c u m e n t F i e l d = " C l i e n t "   h i d d e n = " f a l s e " > D E P T < / f i e l d >  
         < f i e l d   i d = " d 1 a 0 c 0 3 d - 0 2 5 8 - 4 7 a c - b b 6 d - 4 5 8 a 7 8 e 5 6 4 7 4 "   n a m e = " C l i e n t N a m e "   t y p e = " "   o r d e r = " 9 9 9 "   e n t i t y I d = " 2 a 5 8 0 5 d b - 2 1 f b - 4 5 7 d - 9 3 0 c - b 3 f 1 0 a a f 7 d b a "   l i n k e d E n t i t y I d = " 0 0 0 0 0 0 0 0 - 0 0 0 0 - 0 0 0 0 - 0 0 0 0 - 0 0 0 0 0 0 0 0 0 0 0 0 "   l i n k e d F i e l d I d = " 0 0 0 0 0 0 0 0 - 0 0 0 0 - 0 0 0 0 - 0 0 0 0 - 0 0 0 0 0 0 0 0 0 0 0 0 "   l i n k e d F i e l d I n d e x = " 0 "   i n d e x = " 0 "   f i e l d T y p e = " q u e s t i o n "   f o r m a t E v a l u a t o r T y p e = " f o r m a t S t r i n g "   c o i D o c u m e n t F i e l d = " C l i e n t N a m e "   h i d d e n = " f a l s e " > D e p a r t m e n t < / f i e l d >  
         < f i e l d   i d = " 9 0 1 6 3 5 3 d - 0 a b 3 - 4 5 1 f - 9 8 2 8 - 3 f e e 9 6 c f 6 8 b a "   n a m e = " C o n n e c t e d "   t y p e = " S y s t e m . B o o l e a n ,   m s c o r l i b ,   V e r s i o n = 4 . 0 . 0 . 0 ,   C u l t u r e = n e u t r a l ,   P u b l i c K e y T o k e n = b 7 7 a 5 c 5 6 1 9 3 4 e 0 8 9 "   o r d e r = " 9 9 9 "   e n t i t y I d = " 2 a 5 8 0 5 d b - 2 1 f b - 4 5 7 d - 9 3 0 c - b 3 f 1 0 a a f 7 d b a "   l i n k e d E n t i t y I d = " 0 0 0 0 0 0 0 0 - 0 0 0 0 - 0 0 0 0 - 0 0 0 0 - 0 0 0 0 0 0 0 0 0 0 0 0 "   l i n k e d F i e l d I d = " 0 0 0 0 0 0 0 0 - 0 0 0 0 - 0 0 0 0 - 0 0 0 0 - 0 0 0 0 0 0 0 0 0 0 0 0 "   l i n k e d F i e l d I n d e x = " 0 "   i n d e x = " 0 "   f i e l d T y p e = " q u e s t i o n "   f o r m a t E v a l u a t o r T y p e = " f o r m a t S t r i n g "   h i d d e n = " f a l s e " > T r u e < / f i e l d >  
         < f i e l d   i d = " 2 4 0 3 d 3 4 2 - 5 3 3 b - 4 5 e 7 - 8 4 b 2 - 6 2 d 6 8 1 2 9 0 4 8 5 "   n a m e = " C r e a t e   n e w   v e r s i o n "   t y p e = " S y s t e m . B o o l e a n ,   m s c o r l i b ,   V e r s i o n = 4 . 0 . 0 . 0 ,   C u l t u r e = n e u t r a l ,   P u b l i c K e y T o k e n = b 7 7 a 5 c 5 6 1 9 3 4 e 0 8 9 "   o r d e r = " 9 9 9 "   e n t i t y I d = " 2 a 5 8 0 5 d b - 2 1 f b - 4 5 7 d - 9 3 0 c - b 3 f 1 0 a a f 7 d b a "   l i n k e d E n t i t y I d = " 0 0 0 0 0 0 0 0 - 0 0 0 0 - 0 0 0 0 - 0 0 0 0 - 0 0 0 0 0 0 0 0 0 0 0 0 "   l i n k e d F i e l d I d = " 0 0 0 0 0 0 0 0 - 0 0 0 0 - 0 0 0 0 - 0 0 0 0 - 0 0 0 0 0 0 0 0 0 0 0 0 "   l i n k e d F i e l d I n d e x = " 0 "   i n d e x = " 0 "   f i e l d T y p e = " q u e s t i o n "   f o r m a t E v a l u a t o r T y p e = " f o r m a t S t r i n g "   h i d d e n = " f a l s e " / >  
         < f i e l d   i d = " d 8 d 8 a 1 b 7 - 2 9 f 2 - 4 1 8 4 - b 4 b b - 9 4 e 8 6 8 1 1 b 1 d c "   n a m e = " D o c F o l d e r I d "   t y p e = " "   o r d e r = " 9 9 9 "   e n t i t y I d = " 2 a 5 8 0 5 d b - 2 1 f b - 4 5 7 d - 9 3 0 c - b 3 f 1 0 a a f 7 d b a "   l i n k e d E n t i t y I d = " 0 0 0 0 0 0 0 0 - 0 0 0 0 - 0 0 0 0 - 0 0 0 0 - 0 0 0 0 0 0 0 0 0 0 0 0 "   l i n k e d F i e l d I d = " 0 0 0 0 0 0 0 0 - 0 0 0 0 - 0 0 0 0 - 0 0 0 0 - 0 0 0 0 0 0 0 0 0 0 0 0 "   l i n k e d F i e l d I n d e x = " 0 "   i n d e x = " 0 "   f i e l d T y p e = " q u e s t i o n "   f o r m a t E v a l u a t o r T y p e = " f o r m a t S t r i n g "   h i d d e n = " f a l s e " > 3 8 4 6 6 8 < / f i e l d >  
         < f i e l d   i d = " 7 2 9 0 4 a 4 7 - 5 7 8 0 - 4 5 9 c - b e 7 a - 4 4 8 f 9 a d 8 d 6 b 4 "   n a m e = " D o c I d F o r m a t "   t y p e = " "   o r d e r = " 9 9 9 "   e n t i t y I d = " 2 a 5 8 0 5 d b - 2 1 f b - 4 5 7 d - 9 3 0 c - b 3 f 1 0 a a f 7 d b a "   l i n k e d E n t i t y I d = " 2 a 5 8 0 5 d b - 2 1 f b - 4 5 7 d - 9 3 0 c - b 3 f 1 0 a a f 7 d b a "   l i n k e d F i e l d I d = " 0 0 0 0 0 0 0 0 - 0 0 0 0 - 0 0 0 0 - 0 0 0 0 - 0 0 0 0 0 0 0 0 0 0 0 0 "   l i n k e d F i e l d I n d e x = " 0 "   i n d e x = " 0 "   f i e l d T y p e = " q u e s t i o n "   f o r m a t = " I F ( F I E L D V A L U E ( & q u o t ; L a b e l s . D M S   D o c I D   S e t t i n g s - & q u o t ;   & a m p ;   & # x A ;   F I R S T N O T E M P T Y ( & # x A ;         S P L I T ( { O f f i c e . S e t t i n g s } , 0 , f a l s e , & q u o t ; , & q u o t ; ) , & # x A ;         S P L I T ( { C o u n t r y . S e t t i n g s } , 0 , f a l s e , & q u o t ; , & q u o t ; ) & # x A ;         ) ) & l t ; & g t ; & q u o t ; & q u o t ; , & # x A ;       F O R M A T T E X T ( F I E L D V A L U E ( & q u o t ; L a b e l s . D M S   D o c I D   S e t t i n g s - & q u o t ;   & a m p ;   & # x A ;           F I R S T N O T E M P T Y ( & # x A ;             S P L I T ( { O f f i c e . S e t t i n g s } , 0 , f a l s e , & q u o t ; , & q u o t ; ) , & # x A ;             S P L I T ( { C o u n t r y . S e t t i n g s } , 0 , f a l s e , & q u o t ; , & q u o t ; ) & # x A ;             ) ) , & # x A ;       { D M S . C l i e n t } , & # x A ;       { D M S . M a t t e r } , & # x A ;       { D M S . C l i e n t N a m e } , & # x A ;       { D M S . M a t t e r N a m e } , & # x A ;       { D M S . D o c N u m b e r } , & # x A ;       { D M S . D o c V e r s i o n } , & # x A ;       { D M S . T y p i s t } , & # x A ;       { D M S . L i b r a r y } , & # x A ;       { D M S . A u t h o r } , & # x A ;       { S y s t e m   F i e l d s . U s e r . L o g i n } , & # x A ;       { L a b e l s . G e n e r a l   -   B a c k s l a s h } , & # x A ;       { L a b e l s . G e n e r a l   -   F o r w a r d S l a s h } , & # x A ;       I F N O T E M P T Y ( { D M S . L i b r a r y } , & q u o t ; - & q u o t ; , & q u o t ; & q u o t ; ) , & # x A ;       I F N O T E M P T Y ( { D M S . L i b r a r y } , & q u o t ; . & q u o t ; , & q u o t ; & q u o t ; ) , & # x A ;       & q u o t ;   & q u o t ; & # x A ;       ) ,     & # x A ;     F O R M A T T E X T ( { L a b e l s . D M S   D o c I D   S e t t i n g s - D e f a u l t } , & # x A ;     { D M S . C l i e n t } , & # x A ;     { D M S . M a t t e r } , & # x A ;     { D M S . C l i e n t N a m e } , & # x A ;     { D M S . M a t t e r N a m e } , & # x A ;     { D M S . D o c N u m b e r } , & # x A ;     { D M S . D o c V e r s i o n } , & # x A ;     { D M S . T y p i s t } , & # x A ;     { D M S . L i b r a r y } , & # x A ;     { D M S . A u t h o r } , & # x A ;     { S y s t e m   F i e l d s . U s e r . L o g i n } , & # x A ;     { L a b e l s . G e n e r a l   -   B a c k s l a s h } , & # x A ;     { L a b e l s . G e n e r a l   -   F o r w a r d S l a s h } , & # x A ;     I F N O T E M P T Y ( { D M S . L i b r a r y } , & q u o t ; - & q u o t ; , & q u o t ; & q u o t ; ) , & # x A ;     I F N O T E M P T Y ( { D M S . L i b r a r y } , & q u o t ; . & q u o t ; , & q u o t ; & q u o t ; ) , & # x A ;     & q u o t ;   & q u o t ; & # x A ;     ) & # x A ; ) "   f o r m a t E v a l u a t o r T y p e = " e x p r e s s i o n "   h i d d e n = " f a l s e " / >  
         < f i e l d   i d = " a 1 f 2 3 1 e a - a 0 0 f - 4 6 0 6 - 9 f a b - d 2 a c d 8 5 9 d 3 a d "   n a m e = " D o c N u m b e r "   t y p e = " "   o r d e r = " 9 9 9 "   e n t i t y I d = " 2 a 5 8 0 5 d b - 2 1 f b - 4 5 7 d - 9 3 0 c - b 3 f 1 0 a a f 7 d b a "   l i n k e d E n t i t y I d = " 0 0 0 0 0 0 0 0 - 0 0 0 0 - 0 0 0 0 - 0 0 0 0 - 0 0 0 0 0 0 0 0 0 0 0 0 "   l i n k e d F i e l d I d = " 0 0 0 0 0 0 0 0 - 0 0 0 0 - 0 0 0 0 - 0 0 0 0 - 0 0 0 0 0 0 0 0 0 0 0 0 "   l i n k e d F i e l d I n d e x = " 0 "   i n d e x = " 0 "   f i e l d T y p e = " q u e s t i o n "   f o r m a t E v a l u a t o r T y p e = " f o r m a t S t r i n g "   h i d d e n = " f a l s e " > 5 3 8 5 9 2 < / f i e l d >  
         < f i e l d   i d = " 7 a b e a 0 f 8 - 4 6 b 7 - 4 9 6 8 - b b 1 2 - 0 4 a 8 9 9 f 0 d 7 7 8 "   n a m e = " D o c S u b T y p e "   t y p e = " "   o r d e r = " 9 9 9 "   e n t i t y I d = " 2 a 5 8 0 5 d b - 2 1 f b - 4 5 7 d - 9 3 0 c - b 3 f 1 0 a a f 7 d b a "   l i n k e d E n t i t y I d = " 0 0 0 0 0 0 0 0 - 0 0 0 0 - 0 0 0 0 - 0 0 0 0 - 0 0 0 0 0 0 0 0 0 0 0 0 "   l i n k e d F i e l d I d = " 0 0 0 0 0 0 0 0 - 0 0 0 0 - 0 0 0 0 - 0 0 0 0 - 0 0 0 0 0 0 0 0 0 0 0 0 "   l i n k e d F i e l d I n d e x = " 0 "   i n d e x = " 0 "   f i e l d T y p e = " q u e s t i o n "   f o r m a t E v a l u a t o r T y p e = " f o r m a t S t r i n g "   h i d d e n = " f a l s e " / >  
         < f i e l d   i d = " 6 4 f f 0 0 3 6 - a 6 a f - 4 b 1 1 - a 4 e a - 4 0 2 a 2 f 2 7 3 e 2 1 "   n a m e = " D o c T y p e "   t y p e = " "   o r d e r = " 9 9 9 "   e n t i t y I d = " 2 a 5 8 0 5 d b - 2 1 f b - 4 5 7 d - 9 3 0 c - b 3 f 1 0 a a f 7 d b a "   l i n k e d E n t i t y I d = " 0 0 0 0 0 0 0 0 - 0 0 0 0 - 0 0 0 0 - 0 0 0 0 - 0 0 0 0 0 0 0 0 0 0 0 0 "   l i n k e d F i e l d I d = " 0 0 0 0 0 0 0 0 - 0 0 0 0 - 0 0 0 0 - 0 0 0 0 - 0 0 0 0 0 0 0 0 0 0 0 0 "   l i n k e d F i e l d I n d e x = " 0 "   i n d e x = " 0 "   f i e l d T y p e = " q u e s t i o n "   f o r m a t E v a l u a t o r T y p e = " f o r m a t S t r i n g "   h i d d e n = " f a l s e " > P R E S < / f i e l d >  
         < f i e l d   i d = " c 9 0 9 4 b 9 c - 5 2 f d - 4 4 0 3 - b b 8 3 - 9 b b 3 a b 5 3 6 8 a d "   n a m e = " D o c V e r s i o n "   t y p e = " "   o r d e r = " 9 9 9 "   e n t i t y I d = " 2 a 5 8 0 5 d b - 2 1 f b - 4 5 7 d - 9 3 0 c - b 3 f 1 0 a a f 7 d b a "   l i n k e d E n t i t y I d = " 0 0 0 0 0 0 0 0 - 0 0 0 0 - 0 0 0 0 - 0 0 0 0 - 0 0 0 0 0 0 0 0 0 0 0 0 "   l i n k e d F i e l d I d = " 0 0 0 0 0 0 0 0 - 0 0 0 0 - 0 0 0 0 - 0 0 0 0 - 0 0 0 0 0 0 0 0 0 0 0 0 "   l i n k e d F i e l d I n d e x = " 0 "   i n d e x = " 0 "   f i e l d T y p e = " q u e s t i o n "   f o r m a t E v a l u a t o r T y p e = " f o r m a t S t r i n g "   h i d d e n = " f a l s e " > 1 < / f i e l d >  
         < f i e l d   i d = " 2 f e f 3 f 1 9 - 2 3 2 d - 4 1 4 2 - b 5 2 5 - 1 1 d 8 a 7 6 a 6 e 9 b "   n a m e = " L i b r a r y "   t y p e = " "   o r d e r = " 9 9 9 "   e n t i t y I d = " 2 a 5 8 0 5 d b - 2 1 f b - 4 5 7 d - 9 3 0 c - b 3 f 1 0 a a f 7 d b a "   l i n k e d E n t i t y I d = " 0 0 0 0 0 0 0 0 - 0 0 0 0 - 0 0 0 0 - 0 0 0 0 - 0 0 0 0 0 0 0 0 0 0 0 0 "   l i n k e d F i e l d I d = " 0 0 0 0 0 0 0 0 - 0 0 0 0 - 0 0 0 0 - 0 0 0 0 - 0 0 0 0 0 0 0 0 0 0 0 0 "   l i n k e d F i e l d I n d e x = " 0 "   i n d e x = " 0 "   f i e l d T y p e = " q u e s t i o n "   f o r m a t E v a l u a t o r T y p e = " f o r m a t S t r i n g "   h i d d e n = " f a l s e " > S o f i a < / f i e l d >  
         < f i e l d   i d = " 3 6 2 d d c e b - 8 f c 2 - 4 e a d - b 5 3 5 - e d 9 e 8 3 5 9 8 3 8 4 "   n a m e = " M a t t e r "   t y p e = " "   o r d e r = " 9 9 9 "   e n t i t y I d = " 2 a 5 8 0 5 d b - 2 1 f b - 4 5 7 d - 9 3 0 c - b 3 f 1 0 a a f 7 d b a "   l i n k e d E n t i t y I d = " 0 0 0 0 0 0 0 0 - 0 0 0 0 - 0 0 0 0 - 0 0 0 0 - 0 0 0 0 0 0 0 0 0 0 0 0 "   l i n k e d F i e l d I d = " 0 0 0 0 0 0 0 0 - 0 0 0 0 - 0 0 0 0 - 0 0 0 0 - 0 0 0 0 0 0 0 0 0 0 0 0 "   l i n k e d F i e l d I n d e x = " 0 "   i n d e x = " 0 "   f i e l d T y p e = " q u e s t i o n "   f o r m a t E v a l u a t o r T y p e = " f o r m a t S t r i n g "   c o i D o c u m e n t F i e l d = " M a t t e r "   h i d d e n = " f a l s e " > S O F _ E P C < / f i e l d >  
         < f i e l d   i d = " a 3 e e f 5 1 4 - 2 4 7 f - 4 2 8 1 - b 6 a 2 - 3 b 4 d 3 4 b c 6 8 c f "   n a m e = " M a t t e r N a m e "   t y p e = " "   o r d e r = " 9 9 9 "   e n t i t y I d = " 2 a 5 8 0 5 d b - 2 1 f b - 4 5 7 d - 9 3 0 c - b 3 f 1 0 a a f 7 d b a "   l i n k e d E n t i t y I d = " 0 0 0 0 0 0 0 0 - 0 0 0 0 - 0 0 0 0 - 0 0 0 0 - 0 0 0 0 0 0 0 0 0 0 0 0 "   l i n k e d F i e l d I d = " 0 0 0 0 0 0 0 0 - 0 0 0 0 - 0 0 0 0 - 0 0 0 0 - 0 0 0 0 0 0 0 0 0 0 0 0 "   l i n k e d F i e l d I n d e x = " 0 "   i n d e x = " 0 "   f i e l d T y p e = " q u e s t i o n "   f o r m a t E v a l u a t o r T y p e = " f o r m a t S t r i n g "   c o i D o c u m e n t F i e l d = " M a t t e r N a m e "   h i d d e n = " f a l s e " > E P C   E n e r g y < / f i e l d >  
         < f i e l d   i d = " 8 e 8 b 5 8 3 6 - 3 9 1 1 - 4 b a 7 - a 8 c b - 6 5 a 2 4 1 a 1 c 8 7 e "   n a m e = " P r o f i l e F i e l d 1 "   t y p e = " "   o r d e r = " 9 9 9 "   e n t i t y I d = " 2 a 5 8 0 5 d b - 2 1 f b - 4 5 7 d - 9 3 0 c - b 3 f 1 0 a a f 7 d b a "   l i n k e d E n t i t y I d = " 0 0 0 0 0 0 0 0 - 0 0 0 0 - 0 0 0 0 - 0 0 0 0 - 0 0 0 0 0 0 0 0 0 0 0 0 "   l i n k e d F i e l d I d = " 0 0 0 0 0 0 0 0 - 0 0 0 0 - 0 0 0 0 - 0 0 0 0 - 0 0 0 0 0 0 0 0 0 0 0 0 "   l i n k e d F i e l d I n d e x = " 0 "   i n d e x = " 0 "   f i e l d T y p e = " q u e s t i o n "   f o r m a t E v a l u a t o r T y p e = " f o r m a t S t r i n g "   h i d d e n = " f a l s e " / >  
         < f i e l d   i d = " 5 6 3 d b a 8 1 - 2 9 2 6 - 4 7 c 2 - a 4 3 0 - b 4 f 6 2 a 1 e 2 8 1 7 "   n a m e = " P r o f i l e F i e l d 1 D e s c r i p t i o n "   t y p e = " "   o r d e r = " 9 9 9 "   e n t i t y I d = " 2 a 5 8 0 5 d b - 2 1 f b - 4 5 7 d - 9 3 0 c - b 3 f 1 0 a a f 7 d b a "   l i n k e d E n t i t y I d = " 0 0 0 0 0 0 0 0 - 0 0 0 0 - 0 0 0 0 - 0 0 0 0 - 0 0 0 0 0 0 0 0 0 0 0 0 "   l i n k e d F i e l d I d = " 0 0 0 0 0 0 0 0 - 0 0 0 0 - 0 0 0 0 - 0 0 0 0 - 0 0 0 0 0 0 0 0 0 0 0 0 "   l i n k e d F i e l d I n d e x = " 0 "   i n d e x = " 0 "   f i e l d T y p e = " q u e s t i o n "   f o r m a t E v a l u a t o r T y p e = " f o r m a t S t r i n g "   h i d d e n = " f a l s e " / >  
         < f i e l d   i d = " c c b 4 a b 0 1 - c c f 4 - 4 5 1 3 - 8 b b c - 6 e f 2 1 4 5 b 1 6 a 6 "   n a m e = " P r o f i l e F i e l d 2 "   t y p e = " "   o r d e r = " 9 9 9 "   e n t i t y I d = " 2 a 5 8 0 5 d b - 2 1 f b - 4 5 7 d - 9 3 0 c - b 3 f 1 0 a a f 7 d b a "   l i n k e d E n t i t y I d = " 0 0 0 0 0 0 0 0 - 0 0 0 0 - 0 0 0 0 - 0 0 0 0 - 0 0 0 0 0 0 0 0 0 0 0 0 "   l i n k e d F i e l d I d = " 0 0 0 0 0 0 0 0 - 0 0 0 0 - 0 0 0 0 - 0 0 0 0 - 0 0 0 0 0 0 0 0 0 0 0 0 "   l i n k e d F i e l d I n d e x = " 0 "   i n d e x = " 0 "   f i e l d T y p e = " q u e s t i o n "   f o r m a t E v a l u a t o r T y p e = " f o r m a t S t r i n g "   h i d d e n = " f a l s e " / >  
         < f i e l d   i d = " c 0 4 7 b 3 6 9 - 4 d f e - 4 4 6 0 - 8 9 6 1 - 5 e d b 5 3 4 4 7 c f f "   n a m e = " P r o f i l e F i e l d 2 D e s c r i p t i o n "   t y p e = " "   o r d e r = " 9 9 9 "   e n t i t y I d = " 2 a 5 8 0 5 d b - 2 1 f b - 4 5 7 d - 9 3 0 c - b 3 f 1 0 a a f 7 d b a "   l i n k e d E n t i t y I d = " 0 0 0 0 0 0 0 0 - 0 0 0 0 - 0 0 0 0 - 0 0 0 0 - 0 0 0 0 0 0 0 0 0 0 0 0 "   l i n k e d F i e l d I d = " 0 0 0 0 0 0 0 0 - 0 0 0 0 - 0 0 0 0 - 0 0 0 0 - 0 0 0 0 0 0 0 0 0 0 0 0 "   l i n k e d F i e l d I n d e x = " 0 "   i n d e x = " 0 "   f i e l d T y p e = " q u e s t i o n "   f o r m a t E v a l u a t o r T y p e = " f o r m a t S t r i n g "   h i d d e n = " f a l s e " / >  
         < f i e l d   i d = " 0 a c 0 d 9 8 3 - 7 d 0 f - 4 0 b 2 - a e 0 2 - c 4 6 9 a d 3 7 b 7 f e "   n a m e = " R e f r e s h O n P r o f i l e C h a n g e "   t y p e = " "   o r d e r = " 9 9 9 "   e n t i t y I d = " 2 a 5 8 0 5 d b - 2 1 f b - 4 5 7 d - 9 3 0 c - b 3 f 1 0 a a f 7 d b a "   l i n k e d E n t i t y I d = " 0 0 0 0 0 0 0 0 - 0 0 0 0 - 0 0 0 0 - 0 0 0 0 - 0 0 0 0 0 0 0 0 0 0 0 0 "   l i n k e d F i e l d I d = " 0 0 0 0 0 0 0 0 - 0 0 0 0 - 0 0 0 0 - 0 0 0 0 - 0 0 0 0 0 0 0 0 0 0 0 0 "   l i n k e d F i e l d I n d e x = " 0 "   i n d e x = " 0 "   f i e l d T y p e = " q u e s t i o n "   f o r m a t E v a l u a t o r T y p e = " f o r m a t S t r i n g "   h i d d e n = " f a l s e " / >  
         < f i e l d   i d = " a 0 6 3 5 d f 7 - 3 c 7 1 - 4 e b c - 9 b 8 6 - 0 d d d f e a 3 d 5 3 6 "   n a m e = " R e f r e s h O n S a v e A s "   t y p e = " "   o r d e r = " 9 9 9 "   e n t i t y I d = " 2 a 5 8 0 5 d b - 2 1 f b - 4 5 7 d - 9 3 0 c - b 3 f 1 0 a a f 7 d b a "   l i n k e d E n t i t y I d = " 0 0 0 0 0 0 0 0 - 0 0 0 0 - 0 0 0 0 - 0 0 0 0 - 0 0 0 0 0 0 0 0 0 0 0 0 "   l i n k e d F i e l d I d = " 0 0 0 0 0 0 0 0 - 0 0 0 0 - 0 0 0 0 - 0 0 0 0 - 0 0 0 0 0 0 0 0 0 0 0 0 "   l i n k e d F i e l d I n d e x = " 0 "   i n d e x = " 0 "   f i e l d T y p e = " q u e s t i o n "   f o r m a t E v a l u a t o r T y p e = " f o r m a t S t r i n g "   h i d d e n = " f a l s e " / >  
         < f i e l d   i d = " 0 1 a 5 9 1 9 e - 9 f 8 0 - 4 7 f 4 - 9 3 c 4 - a 9 7 8 7 8 0 8 8 c 9 c "   n a m e = " S e r v e r "   t y p e = " "   o r d e r = " 9 9 9 "   e n t i t y I d = " 2 a 5 8 0 5 d b - 2 1 f b - 4 5 7 d - 9 3 0 c - b 3 f 1 0 a a f 7 d b a "   l i n k e d E n t i t y I d = " 0 0 0 0 0 0 0 0 - 0 0 0 0 - 0 0 0 0 - 0 0 0 0 - 0 0 0 0 0 0 0 0 0 0 0 0 "   l i n k e d F i e l d I d = " 0 0 0 0 0 0 0 0 - 0 0 0 0 - 0 0 0 0 - 0 0 0 0 - 0 0 0 0 0 0 0 0 0 0 0 0 "   l i n k e d F i e l d I n d e x = " 0 "   i n d e x = " 0 "   f i e l d T y p e = " q u e s t i o n "   f o r m a t E v a l u a t o r T y p e = " f o r m a t S t r i n g "   h i d d e n = " f a l s e " > S O F I A _ D M S < / f i e l d >  
         < f i e l d   i d = " a 0 0 2 e 7 8 a - 8 e 1 8 - 4 3 7 5 - b e f 7 - 9 f 6 8 7 e 9 3 1 f 6 5 "   n a m e = " T i t l e "   t y p e = " "   o r d e r = " 9 9 9 "   e n t i t y I d = " 2 a 5 8 0 5 d b - 2 1 f b - 4 5 7 d - 9 3 0 c - b 3 f 1 0 a a f 7 d b a "   l i n k e d E n t i t y I d = " 0 0 0 0 0 0 0 0 - 0 0 0 0 - 0 0 0 0 - 0 0 0 0 - 0 0 0 0 0 0 0 0 0 0 0 0 "   l i n k e d F i e l d I d = " 0 0 0 0 0 0 0 0 - 0 0 0 0 - 0 0 0 0 - 0 0 0 0 - 0 0 0 0 0 0 0 0 0 0 0 0 "   l i n k e d F i e l d I n d e x = " 0 "   i n d e x = " 0 "   f i e l d T y p e = " q u e s t i o n "   f o r m a t E v a l u a t o r T y p e = " f o r m a t S t r i n g "   h i d d e n = " f a l s e " > C M R   -   C e n t r a l   a n d   E a s t e r n   E u r o p e   -   2 0 2 3 < / f i e l d >  
         < f i e l d   i d = " 7 5 3 2 7 c a 1 - c 6 c b - 4 7 8 0 - 8 a 2 2 - 2 1 8 1 7 3 d 5 2 c 3 7 "   n a m e = " T y p i s t "   t y p e = " "   o r d e r = " 9 9 9 "   e n t i t y I d = " 2 a 5 8 0 5 d b - 2 1 f b - 4 5 7 d - 9 3 0 c - b 3 f 1 0 a a f 7 d b a "   l i n k e d E n t i t y I d = " 0 0 0 0 0 0 0 0 - 0 0 0 0 - 0 0 0 0 - 0 0 0 0 - 0 0 0 0 0 0 0 0 0 0 0 0 "   l i n k e d F i e l d I d = " 0 0 0 0 0 0 0 0 - 0 0 0 0 - 0 0 0 0 - 0 0 0 0 - 0 0 0 0 0 0 0 0 0 0 0 0 "   l i n k e d F i e l d I n d e x = " 0 "   i n d e x = " 0 "   f i e l d T y p e = " q u e s t i o n "   f o r m a t E v a l u a t o r T y p e = " f o r m a t S t r i n g "   h i d d e n = " f a l s e " > K O S I < / f i e l d >  
         < f i e l d   i d = " 3 8 8 a 1 e 1 3 - 9 9 7 8 - 4 5 4 7 - 8 c 3 9 - 2 9 b 8 9 a 1 1 d 7 2 a "   n a m e = " W o r k s p a c e I d "   t y p e = " "   o r d e r = " 9 9 9 "   e n t i t y I d = " 2 a 5 8 0 5 d b - 2 1 f b - 4 5 7 d - 9 3 0 c - b 3 f 1 0 a a f 7 d b a "   l i n k e d E n t i t y I d = " 0 0 0 0 0 0 0 0 - 0 0 0 0 - 0 0 0 0 - 0 0 0 0 - 0 0 0 0 0 0 0 0 0 0 0 0 "   l i n k e d F i e l d I d = " 0 0 0 0 0 0 0 0 - 0 0 0 0 - 0 0 0 0 - 0 0 0 0 - 0 0 0 0 0 0 0 0 0 0 0 0 "   l i n k e d F i e l d I n d e x = " 0 "   i n d e x = " 0 "   f i e l d T y p e = " q u e s t i o n "   f o r m a t E v a l u a t o r T y p e = " f o r m a t S t r i n g "   h i d d e n = " f a l s e " > 1 6 7 8 7 < / f i e l d >  
         < f i e l d   i d = " b 7 c e f a 4 1 - f 9 d 1 - 4 f 7 3 - a b f 3 - c e 1 4 0 e 7 a 8 4 9 7 "   n a m e = " D a t e "   t y p e = " S y s t e m . D a t e T i m e ,   m s c o r l i b ,   V e r s i o n = 4 . 0 . 0 . 0 ,   C u l t u r e = n e u t r a l ,   P u b l i c K e y T o k e n = b 7 7 a 5 c 5 6 1 9 3 4 e 0 8 9 "   d a t a F o r m a t = " d   M M M M   y y y y "   o r d e r = " 9 9 9 "   e n t i t y I d = " 4 a 2 e f a 0 0 - b 1 c 8 - 4 3 f c - b 2 f d - e e 3 e c 4 2 f 9 0 7 b "   l i n k e d E n t i t y I d = " 0 0 0 0 0 0 0 0 - 0 0 0 0 - 0 0 0 0 - 0 0 0 0 - 0 0 0 0 0 0 0 0 0 0 0 0 "   l i n k e d F i e l d I d = " 0 0 0 0 0 0 0 0 - 0 0 0 0 - 0 0 0 0 - 0 0 0 0 - 0 0 0 0 0 0 0 0 0 0 0 0 "   l i n k e d F i e l d I n d e x = " 0 "   i n d e x = " 0 "   f i e l d T y p e = " q u e s t i o n "   f o r m a t E v a l u a t o r T y p e = " f o r m a t S t r i n g "   h i d d e n = " f a l s e " > 1 5   J u l y   2 0 2 2 < / f i e l d >  
         < f i e l d   i d = " 9 6 8 7 a 9 a 0 - c 3 d 9 - 4 b 9 3 - a 9 c 2 - 5 8 9 a 2 8 5 a 8 4 e e "   n a m e = " N a m e "   t y p e = " "   o r d e r = " 9 9 9 "   e n t i t y I d = " 7 c b 9 6 0 b 3 - 2 8 b c - 4 1 e 3 - 8 a d 4 - e 0 5 b 5 8 3 a 6 8 4 b "   l i n k e d E n t i t y I d = " 0 0 0 0 0 0 0 0 - 0 0 0 0 - 0 0 0 0 - 0 0 0 0 - 0 0 0 0 0 0 0 0 0 0 0 0 "   l i n k e d F i e l d I d = " 0 0 0 0 0 0 0 0 - 0 0 0 0 - 0 0 0 0 - 0 0 0 0 - 0 0 0 0 0 0 0 0 0 0 0 0 "   l i n k e d F i e l d I n d e x = " 0 "   i n d e x = " 0 "   f i e l d T y p e = " c o i "   f o r m a t E v a l u a t o r T y p e = " f o r m a t S t r i n g "   h i d d e n = " f a l s e " > U n i t e d   K i n g d o m < / f i e l d >  
         < f i e l d   i d = " 6 1 3 3 8 c 1 d - 5 0 7 a - 4 3 b 6 - a 0 e 1 - 5 9 b 7 3 b 3 3 9 b 9 8 "   n a m e = " D i s c l a i m e r   1 "   t y p e = " "   o r d e r = " 9 9 9 "   e n t i t y I d = " 8 9 2 2 f c e c - 7 e d 9 - 4 3 8 2 - 9 a 6 4 - 4 1 4 e 8 0 4 c 5 d 2 d "   l i n k e d E n t i t y I d = " 0 0 0 0 0 0 0 0 - 0 0 0 0 - 0 0 0 0 - 0 0 0 0 - 0 0 0 0 0 0 0 0 0 0 0 0 "   l i n k e d F i e l d I d = " 0 0 0 0 0 0 0 0 - 0 0 0 0 - 0 0 0 0 - 0 0 0 0 - 0 0 0 0 0 0 0 0 0 0 0 0 "   l i n k e d F i e l d I n d e x = " 0 "   i n d e x = " 0 "   f i e l d T y p e = " q u e s t i o n "   f o r m a t E v a l u a t o r T y p e = " f o r m a t S t r i n g "   h i d d e n = " f a l s e " / >  
         < f i e l d   i d = " 6 1 b 1 6 f 5 c - b 0 8 6 - 4 5 f 2 - 8 3 0 a - 2 2 8 9 b 7 a 3 3 1 7 e "   n a m e = " D i s c l a i m e r   2 "   t y p e = " "   o r d e r = " 9 9 9 "   e n t i t y I d = " 8 9 2 2 f c e c - 7 e d 9 - 4 3 8 2 - 9 a 6 4 - 4 1 4 e 8 0 4 c 5 d 2 d "   l i n k e d E n t i t y I d = " 0 0 0 0 0 0 0 0 - 0 0 0 0 - 0 0 0 0 - 0 0 0 0 - 0 0 0 0 0 0 0 0 0 0 0 0 "   l i n k e d F i e l d I d = " 0 0 0 0 0 0 0 0 - 0 0 0 0 - 0 0 0 0 - 0 0 0 0 - 0 0 0 0 0 0 0 0 0 0 0 0 "   l i n k e d F i e l d I n d e x = " 0 "   i n d e x = " 0 "   f i e l d T y p e = " q u e s t i o n "   f o r m a t E v a l u a t o r T y p e = " f o r m a t S t r i n g "   h i d d e n = " f a l s e " / >  
         < f i e l d   i d = " 1 4 8 3 f b 6 6 - 9 6 c 4 - 4 3 a b - 8 9 f 8 - 1 5 8 9 0 a a 3 e 7 7 f "   n a m e = " D i s c l a i m e r   3 "   t y p e = " "   o r d e r = " 9 9 9 "   e n t i t y I d = " 8 9 2 2 f c e c - 7 e d 9 - 4 3 8 2 - 9 a 6 4 - 4 1 4 e 8 0 4 c 5 d 2 d "   l i n k e d E n t i t y I d = " 0 0 0 0 0 0 0 0 - 0 0 0 0 - 0 0 0 0 - 0 0 0 0 - 0 0 0 0 0 0 0 0 0 0 0 0 "   l i n k e d F i e l d I d = " 0 0 0 0 0 0 0 0 - 0 0 0 0 - 0 0 0 0 - 0 0 0 0 - 0 0 0 0 0 0 0 0 0 0 0 0 "   l i n k e d F i e l d I n d e x = " 0 "   i n d e x = " 0 "   f i e l d T y p e = " q u e s t i o n "   f o r m a t E v a l u a t o r T y p e = " f o r m a t S t r i n g "   h i d d e n = " f a l s e " / >  
         < f i e l d   i d = " d 1 b 2 5 e 2 1 - 2 1 8 f - 4 a e 8 - b b 4 a - 3 1 d 4 5 5 5 9 f d 5 8 "   n a m e = " D i s c l a i m e r   4 "   t y p e = " "   o r d e r = " 9 9 9 "   e n t i t y I d = " 8 9 2 2 f c e c - 7 e d 9 - 4 3 8 2 - 9 a 6 4 - 4 1 4 e 8 0 4 c 5 d 2 d "   l i n k e d E n t i t y I d = " 0 0 0 0 0 0 0 0 - 0 0 0 0 - 0 0 0 0 - 0 0 0 0 - 0 0 0 0 0 0 0 0 0 0 0 0 "   l i n k e d F i e l d I d = " 0 0 0 0 0 0 0 0 - 0 0 0 0 - 0 0 0 0 - 0 0 0 0 - 0 0 0 0 0 0 0 0 0 0 0 0 "   l i n k e d F i e l d I n d e x = " 0 "   i n d e x = " 0 "   f i e l d T y p e = " q u e s t i o n "   f o r m a t E v a l u a t o r T y p e = " f o r m a t S t r i n g "   h i d d e n = " f a l s e " / >  
         < f i e l d   i d = " c b f 5 1 a 3 f - 5 e c 6 - 4 5 d 8 - 8 b a 8 - e 8 c f a b 2 6 3 1 e c "   n a m e = " D i s c l a i m e r   5 "   t y p e = " "   o r d e r = " 9 9 9 "   e n t i t y I d = " 8 9 2 2 f c e c - 7 e d 9 - 4 3 8 2 - 9 a 6 4 - 4 1 4 e 8 0 4 c 5 d 2 d "   l i n k e d E n t i t y I d = " 0 0 0 0 0 0 0 0 - 0 0 0 0 - 0 0 0 0 - 0 0 0 0 - 0 0 0 0 0 0 0 0 0 0 0 0 "   l i n k e d F i e l d I d = " 0 0 0 0 0 0 0 0 - 0 0 0 0 - 0 0 0 0 - 0 0 0 0 - 0 0 0 0 0 0 0 0 0 0 0 0 "   l i n k e d F i e l d I n d e x = " 0 "   i n d e x = " 0 "   f i e l d T y p e = " q u e s t i o n "   f o r m a t E v a l u a t o r T y p e = " f o r m a t S t r i n g "   h i d d e n = " f a l s e " / >  
         < f i e l d   i d = " 7 5 c 0 f 9 c 2 - 2 4 8 0 - 4 1 e 3 - a 5 d 1 - 7 3 d b 6 7 c 8 7 0 5 5 "   n a m e = " D i s c l a i m e r   6 "   t y p e = " "   o r d e r = " 9 9 9 "   e n t i t y I d = " 8 9 2 2 f c e c - 7 e d 9 - 4 3 8 2 - 9 a 6 4 - 4 1 4 e 8 0 4 c 5 d 2 d "   l i n k e d E n t i t y I d = " 0 0 0 0 0 0 0 0 - 0 0 0 0 - 0 0 0 0 - 0 0 0 0 - 0 0 0 0 0 0 0 0 0 0 0 0 "   l i n k e d F i e l d I d = " 0 0 0 0 0 0 0 0 - 0 0 0 0 - 0 0 0 0 - 0 0 0 0 - 0 0 0 0 0 0 0 0 0 0 0 0 "   l i n k e d F i e l d I n d e x = " 0 "   i n d e x = " 0 "   f i e l d T y p e = " q u e s t i o n "   f o r m a t E v a l u a t o r T y p e = " f o r m a t S t r i n g "   h i d d e n = " f a l s e " / >  
         < f i e l d   i d = " 1 f b c 3 9 a c - f 3 3 7 - 4 8 8 6 - 8 1 b 5 - 7 5 c 4 d a e 8 9 2 a 5 "   n a m e = " D i s p l a y   N a m e "   t y p e = " "   o r d e r = " 9 9 9 "   e n t i t y I d = " 8 9 2 2 f c e c - 7 e d 9 - 4 3 8 2 - 9 a 6 4 - 4 1 4 e 8 0 4 c 5 d 2 d "   l i n k e d E n t i t y I d = " 0 0 0 0 0 0 0 0 - 0 0 0 0 - 0 0 0 0 - 0 0 0 0 - 0 0 0 0 0 0 0 0 0 0 0 0 "   l i n k e d F i e l d I d = " 0 0 0 0 0 0 0 0 - 0 0 0 0 - 0 0 0 0 - 0 0 0 0 - 0 0 0 0 0 0 0 0 0 0 0 0 "   l i n k e d F i e l d I n d e x = " 0 "   i n d e x = " 0 "   f i e l d T y p e = " q u e s t i o n "   f o r m a t E v a l u a t o r T y p e = " f o r m a t S t r i n g "   h i d d e n = " f a l s e " > C M S   C a m e r o n   M c K e n n a   N a b a r r o   O l s w a n g   L L P < / f i e l d >  
         < f i e l d   i d = " c 7 8 8 d 6 c a - 8 e 2 9 - 4 0 8 c - a a a 8 - b 1 e f 5 5 0 7 d a e 8 "   n a m e = " E m a i l "   t y p e = " "   o r d e r = " 9 9 9 "   e n t i t y I d = " 8 9 2 2 f c e c - 7 e d 9 - 4 3 8 2 - 9 a 6 4 - 4 1 4 e 8 0 4 c 5 d 2 d "   l i n k e d E n t i t y I d = " 0 0 0 0 0 0 0 0 - 0 0 0 0 - 0 0 0 0 - 0 0 0 0 - 0 0 0 0 0 0 0 0 0 0 0 0 "   l i n k e d F i e l d I d = " 0 0 0 0 0 0 0 0 - 0 0 0 0 - 0 0 0 0 - 0 0 0 0 - 0 0 0 0 0 0 0 0 0 0 0 0 "   l i n k e d F i e l d I n d e x = " 0 "   i n d e x = " 0 "   f i e l d T y p e = " q u e s t i o n "   f o r m a t E v a l u a t o r T y p e = " f o r m a t S t r i n g "   h i d d e n = " f a l s e " / >  
         < f i e l d   i d = " f 5 8 d d c f 2 - c 6 0 e - 4 b 4 4 - a e a d - 9 d 3 a 3 d a 4 d 7 e c "   n a m e = " E n t i t y   N a m e   1 "   t y p e = " "   o r d e r = " 9 9 9 "   e n t i t y I d = " 8 9 2 2 f c e c - 7 e d 9 - 4 3 8 2 - 9 a 6 4 - 4 1 4 e 8 0 4 c 5 d 2 d "   l i n k e d E n t i t y I d = " 0 0 0 0 0 0 0 0 - 0 0 0 0 - 0 0 0 0 - 0 0 0 0 - 0 0 0 0 0 0 0 0 0 0 0 0 "   l i n k e d F i e l d I d = " 0 0 0 0 0 0 0 0 - 0 0 0 0 - 0 0 0 0 - 0 0 0 0 - 0 0 0 0 0 0 0 0 0 0 0 0 "   l i n k e d F i e l d I n d e x = " 0 "   i n d e x = " 0 "   f i e l d T y p e = " q u e s t i o n "   f o r m a t E v a l u a t o r T y p e = " f o r m a t S t r i n g "   h i d d e n = " f a l s e " > C M S   C a m e r o n   M c K e n n a   N a b a r r o   O l s w a n g   L L P < / f i e l d >  
         < f i e l d   i d = " c c d c b 1 9 6 - d a 2 b - 4 3 d f - 8 c 0 b - 4 9 d 1 5 c 3 f 5 8 a f "   n a m e = " E n t i t y   N a m e   2 "   t y p e = " "   o r d e r = " 9 9 9 "   e n t i t y I d = " 8 9 2 2 f c e c - 7 e d 9 - 4 3 8 2 - 9 a 6 4 - 4 1 4 e 8 0 4 c 5 d 2 d "   l i n k e d E n t i t y I d = " 0 0 0 0 0 0 0 0 - 0 0 0 0 - 0 0 0 0 - 0 0 0 0 - 0 0 0 0 0 0 0 0 0 0 0 0 "   l i n k e d F i e l d I d = " 0 0 0 0 0 0 0 0 - 0 0 0 0 - 0 0 0 0 - 0 0 0 0 - 0 0 0 0 0 0 0 0 0 0 0 0 "   l i n k e d F i e l d I n d e x = " 0 "   i n d e x = " 0 "   f i e l d T y p e = " q u e s t i o n "   f o r m a t E v a l u a t o r T y p e = " f o r m a t S t r i n g "   h i d d e n = " f a l s e " > C M S   C a m e r o n   M c K e n n a   N a b a r r o   O l s w a n g   L L P < / f i e l d >  
         < f i e l d   i d = " 8 b b 1 6 5 2 8 - f d d a - 4 a 8 8 - a 5 0 b - 1 4 5 b 8 1 8 2 9 6 a 1 "   n a m e = " E n t i t y   N a m e   3 "   t y p e = " "   o r d e r = " 9 9 9 "   e n t i t y I d = " 8 9 2 2 f c e c - 7 e d 9 - 4 3 8 2 - 9 a 6 4 - 4 1 4 e 8 0 4 c 5 d 2 d "   l i n k e d E n t i t y I d = " 0 0 0 0 0 0 0 0 - 0 0 0 0 - 0 0 0 0 - 0 0 0 0 - 0 0 0 0 0 0 0 0 0 0 0 0 "   l i n k e d F i e l d I d = " 0 0 0 0 0 0 0 0 - 0 0 0 0 - 0 0 0 0 - 0 0 0 0 - 0 0 0 0 0 0 0 0 0 0 0 0 "   l i n k e d F i e l d I n d e x = " 0 "   i n d e x = " 0 "   f i e l d T y p e = " q u e s t i o n "   f o r m a t E v a l u a t o r T y p e = " f o r m a t S t r i n g "   h i d d e n = " f a l s e " / >  
         < f i e l d   i d = " a e 2 5 4 9 2 4 - b e 2 2 - 4 0 a 2 - 9 b b b - 8 7 3 8 2 0 1 f 3 e f f "   n a m e = " E n t i t y   N a m e   4 "   t y p e = " "   o r d e r = " 9 9 9 "   e n t i t y I d = " 8 9 2 2 f c e c - 7 e d 9 - 4 3 8 2 - 9 a 6 4 - 4 1 4 e 8 0 4 c 5 d 2 d "   l i n k e d E n t i t y I d = " 0 0 0 0 0 0 0 0 - 0 0 0 0 - 0 0 0 0 - 0 0 0 0 - 0 0 0 0 0 0 0 0 0 0 0 0 "   l i n k e d F i e l d I d = " 0 0 0 0 0 0 0 0 - 0 0 0 0 - 0 0 0 0 - 0 0 0 0 - 0 0 0 0 0 0 0 0 0 0 0 0 "   l i n k e d F i e l d I n d e x = " 0 "   i n d e x = " 0 "   f i e l d T y p e = " q u e s t i o n "   f o r m a t E v a l u a t o r T y p e = " f o r m a t S t r i n g "   h i d d e n = " f a l s e " / >  
         < f i e l d   i d = " 1 0 7 5 1 3 a d - 8 2 e f - 4 1 b 6 - a 5 c d - f 4 8 5 5 7 c e 4 b 9 4 "   n a m e = " F a x   N u m b e r "   t y p e = " "   o r d e r = " 9 9 9 "   e n t i t y I d = " 8 9 2 2 f c e c - 7 e d 9 - 4 3 8 2 - 9 a 6 4 - 4 1 4 e 8 0 4 c 5 d 2 d "   l i n k e d E n t i t y I d = " 0 0 0 0 0 0 0 0 - 0 0 0 0 - 0 0 0 0 - 0 0 0 0 - 0 0 0 0 0 0 0 0 0 0 0 0 "   l i n k e d F i e l d I d = " 0 0 0 0 0 0 0 0 - 0 0 0 0 - 0 0 0 0 - 0 0 0 0 - 0 0 0 0 0 0 0 0 0 0 0 0 "   l i n k e d F i e l d I n d e x = " 0 "   i n d e x = " 0 "   f i e l d T y p e = " q u e s t i o n "   f o r m a t E v a l u a t o r T y p e = " f o r m a t S t r i n g "   h i d d e n = " f a l s e " / >  
         < f i e l d   i d = " 3 a c 9 6 6 0 b - 6 d 6 6 - 4 0 a 6 - a 4 c c - 6 3 6 9 2 b 9 b f 5 3 f "   n a m e = " O f f i c e   B u i l d i n g   A d d r e s s "   t y p e = " "   o r d e r = " 9 9 9 "   e n t i t y I d = " 8 9 2 2 f c e c - 7 e d 9 - 4 3 8 2 - 9 a 6 4 - 4 1 4 e 8 0 4 c 5 d 2 d "   l i n k e d E n t i t y I d = " 0 0 0 0 0 0 0 0 - 0 0 0 0 - 0 0 0 0 - 0 0 0 0 - 0 0 0 0 0 0 0 0 0 0 0 0 "   l i n k e d F i e l d I d = " 0 0 0 0 0 0 0 0 - 0 0 0 0 - 0 0 0 0 - 0 0 0 0 - 0 0 0 0 0 0 0 0 0 0 0 0 "   l i n k e d F i e l d I n d e x = " 0 "   i n d e x = " 0 "   f i e l d T y p e = " q u e s t i o n "   f o r m a t E v a l u a t o r T y p e = " f o r m a t S t r i n g "   h i d d e n = " f a l s e " / >  
         < f i e l d   i d = " b 8 a 8 2 f 6 6 - 3 3 4 3 - 4 4 3 f - a c 6 a - 3 6 5 2 4 3 e 1 2 b e 2 "   n a m e = " O f f i c e   D X "   t y p e = " "   o r d e r = " 9 9 9 "   e n t i t y I d = " 8 9 2 2 f c e c - 7 e d 9 - 4 3 8 2 - 9 a 6 4 - 4 1 4 e 8 0 4 c 5 d 2 d "   l i n k e d E n t i t y I d = " 0 0 0 0 0 0 0 0 - 0 0 0 0 - 0 0 0 0 - 0 0 0 0 - 0 0 0 0 0 0 0 0 0 0 0 0 "   l i n k e d F i e l d I d = " 0 0 0 0 0 0 0 0 - 0 0 0 0 - 0 0 0 0 - 0 0 0 0 - 0 0 0 0 0 0 0 0 0 0 0 0 "   l i n k e d F i e l d I n d e x = " 0 "   i n d e x = " 0 "   f i e l d T y p e = " q u e s t i o n "   f o r m a t E v a l u a t o r T y p e = " f o r m a t S t r i n g "   h i d d e n = " f a l s e " / >  
         < f i e l d   i d = " 9 5 9 6 2 6 b d - 7 c a 9 - 4 8 9 7 - 9 0 f 7 - 1 5 d 7 c 9 1 5 f a 5 2 "   n a m e = " O f f i c e   F a x   N u m b e r "   t y p e = " "   o r d e r = " 9 9 9 "   e n t i t y I d = " 8 9 2 2 f c e c - 7 e d 9 - 4 3 8 2 - 9 a 6 4 - 4 1 4 e 8 0 4 c 5 d 2 d "   l i n k e d E n t i t y I d = " 0 0 0 0 0 0 0 0 - 0 0 0 0 - 0 0 0 0 - 0 0 0 0 - 0 0 0 0 0 0 0 0 0 0 0 0 "   l i n k e d F i e l d I d = " 0 0 0 0 0 0 0 0 - 0 0 0 0 - 0 0 0 0 - 0 0 0 0 - 0 0 0 0 0 0 0 0 0 0 0 0 "   l i n k e d F i e l d I n d e x = " 0 "   i n d e x = " 0 "   f i e l d T y p e = " q u e s t i o n "   f o r m a t E v a l u a t o r T y p e = " f o r m a t S t r i n g "   h i d d e n = " f a l s e " / >  
         < f i e l d   i d = " 9 a 9 1 9 4 6 a - 0 7 0 a - 4 d d c - 8 e 3 7 - 9 6 2 f 0 7 1 5 0 6 b 4 "   n a m e = " O f f i c e   I d "   t y p e = " "   o r d e r = " 9 9 9 "   e n t i t y I d = " 8 9 2 2 f c e c - 7 e d 9 - 4 3 8 2 - 9 a 6 4 - 4 1 4 e 8 0 4 c 5 d 2 d "   l i n k e d E n t i t y I d = " 0 0 0 0 0 0 0 0 - 0 0 0 0 - 0 0 0 0 - 0 0 0 0 - 0 0 0 0 0 0 0 0 0 0 0 0 "   l i n k e d F i e l d I d = " 0 0 0 0 0 0 0 0 - 0 0 0 0 - 0 0 0 0 - 0 0 0 0 - 0 0 0 0 0 0 0 0 0 0 0 0 "   l i n k e d F i e l d I n d e x = " 0 "   i n d e x = " 0 "   f i e l d T y p e = " q u e s t i o n "   f o r m a t E v a l u a t o r T y p e = " f o r m a t S t r i n g "   h i d d e n = " f a l s e " / >  
         < f i e l d   i d = " f 9 0 c a a 9 6 - 6 3 4 0 - 4 7 7 6 - 9 5 b e - 9 e 5 4 0 8 7 9 9 2 7 5 "   n a m e = " O f f i c e   L o c a t i o n "   t y p e = " "   o r d e r = " 9 9 9 "   e n t i t y I d = " 8 9 2 2 f c e c - 7 e d 9 - 4 3 8 2 - 9 a 6 4 - 4 1 4 e 8 0 4 c 5 d 2 d "   l i n k e d E n t i t y I d = " 0 0 0 0 0 0 0 0 - 0 0 0 0 - 0 0 0 0 - 0 0 0 0 - 0 0 0 0 0 0 0 0 0 0 0 0 "   l i n k e d F i e l d I d = " 0 0 0 0 0 0 0 0 - 0 0 0 0 - 0 0 0 0 - 0 0 0 0 - 0 0 0 0 0 0 0 0 0 0 0 0 "   l i n k e d F i e l d I n d e x = " 0 "   i n d e x = " 0 "   f i e l d T y p e = " q u e s t i o n "   f o r m a t E v a l u a t o r T y p e = " f o r m a t S t r i n g "   h i d d e n = " f a l s e " / >  
         < f i e l d   i d = " f 5 8 f 6 8 0 f - 7 6 b 3 - 4 b f d - b 1 7 5 - 1 3 4 0 e 1 0 e a 5 a 5 "   n a m e = " O f f i c e   L o c a t i o n   D e f a u l t   V a l u e "   t y p e = " "   o r d e r = " 9 9 9 "   e n t i t y I d = " 8 9 2 2 f c e c - 7 e d 9 - 4 3 8 2 - 9 a 6 4 - 4 1 4 e 8 0 4 c 5 d 2 d "   l i n k e d E n t i t y I d = " 0 0 0 0 0 0 0 0 - 0 0 0 0 - 0 0 0 0 - 0 0 0 0 - 0 0 0 0 0 0 0 0 0 0 0 0 "   l i n k e d F i e l d I d = " 0 0 0 0 0 0 0 0 - 0 0 0 0 - 0 0 0 0 - 0 0 0 0 - 0 0 0 0 0 0 0 0 0 0 0 0 "   l i n k e d F i e l d I n d e x = " 0 "   i n d e x = " 0 "   f i e l d T y p e = " q u e s t i o n "   f o r m a t E v a l u a t o r T y p e = " f o r m a t S t r i n g "   h i d d e n = " f a l s e " / >  
         < f i e l d   i d = " 3 f 7 5 b 4 3 c - 1 3 8 3 - 4 6 b 6 - b 3 d c - 0 c a 3 b 7 d f b 9 b 9 "   n a m e = " O f f i c e   P o s t a l   A d d r e s s "   t y p e = " "   o r d e r = " 9 9 9 "   e n t i t y I d = " 8 9 2 2 f c e c - 7 e d 9 - 4 3 8 2 - 9 a 6 4 - 4 1 4 e 8 0 4 c 5 d 2 d "   l i n k e d E n t i t y I d = " 0 0 0 0 0 0 0 0 - 0 0 0 0 - 0 0 0 0 - 0 0 0 0 - 0 0 0 0 0 0 0 0 0 0 0 0 "   l i n k e d F i e l d I d = " 0 0 0 0 0 0 0 0 - 0 0 0 0 - 0 0 0 0 - 0 0 0 0 - 0 0 0 0 0 0 0 0 0 0 0 0 "   l i n k e d F i e l d I n d e x = " 0 "   i n d e x = " 0 "   f i e l d T y p e = " q u e s t i o n "   f o r m a t E v a l u a t o r T y p e = " f o r m a t S t r i n g "   h i d d e n = " f a l s e " / >  
         < f i e l d   i d = " b 6 c 4 4 e 2 9 - 6 9 5 1 - 4 9 a e - a f 1 d - 3 0 f f b 2 6 3 7 6 6 b "   n a m e = " O f f i c e   R e f e r e n c e "   t y p e = " "   o r d e r = " 9 9 9 "   e n t i t y I d = " 8 9 2 2 f c e c - 7 e d 9 - 4 3 8 2 - 9 a 6 4 - 4 1 4 e 8 0 4 c 5 d 2 d "   l i n k e d E n t i t y I d = " 0 0 0 0 0 0 0 0 - 0 0 0 0 - 0 0 0 0 - 0 0 0 0 - 0 0 0 0 0 0 0 0 0 0 0 0 "   l i n k e d F i e l d I d = " 0 0 0 0 0 0 0 0 - 0 0 0 0 - 0 0 0 0 - 0 0 0 0 - 0 0 0 0 0 0 0 0 0 0 0 0 "   l i n k e d F i e l d I n d e x = " 0 "   i n d e x = " 0 "   f i e l d T y p e = " q u e s t i o n "   f o r m a t E v a l u a t o r T y p e = " f o r m a t S t r i n g "   h i d d e n = " f a l s e " / >  
         < f i e l d   i d = " 4 b a b 1 0 2 b - f 2 f 8 - 4 5 6 8 - b 8 0 c - 4 3 4 6 6 0 a 7 e b 4 8 "   n a m e = " O f f i c e   S e t t i n g s "   t y p e = " "   o r d e r = " 9 9 9 "   e n t i t y I d = " 8 9 2 2 f c e c - 7 e d 9 - 4 3 8 2 - 9 a 6 4 - 4 1 4 e 8 0 4 c 5 d 2 d "   l i n k e d E n t i t y I d = " 0 0 0 0 0 0 0 0 - 0 0 0 0 - 0 0 0 0 - 0 0 0 0 - 0 0 0 0 0 0 0 0 0 0 0 0 "   l i n k e d F i e l d I d = " 0 0 0 0 0 0 0 0 - 0 0 0 0 - 0 0 0 0 - 0 0 0 0 - 0 0 0 0 0 0 0 0 0 0 0 0 "   l i n k e d F i e l d I n d e x = " 0 "   i n d e x = " 0 "   f i e l d T y p e = " q u e s t i o n "   f o r m a t E v a l u a t o r T y p e = " f o r m a t S t r i n g "   h i d d e n = " f a l s e " / >  
         < f i e l d   i d = " 7 3 5 a 3 4 6 c - f 5 d e - 4 6 d 7 - 8 a 5 9 - f 1 9 b 2 6 e b 2 f 4 9 "   n a m e = " O f f i c e   S w i t c h b o a r d   N u m b e r "   t y p e = " "   o r d e r = " 9 9 9 "   e n t i t y I d = " 8 9 2 2 f c e c - 7 e d 9 - 4 3 8 2 - 9 a 6 4 - 4 1 4 e 8 0 4 c 5 d 2 d "   l i n k e d E n t i t y I d = " 0 0 0 0 0 0 0 0 - 0 0 0 0 - 0 0 0 0 - 0 0 0 0 - 0 0 0 0 0 0 0 0 0 0 0 0 "   l i n k e d F i e l d I d = " 0 0 0 0 0 0 0 0 - 0 0 0 0 - 0 0 0 0 - 0 0 0 0 - 0 0 0 0 0 0 0 0 0 0 0 0 "   l i n k e d F i e l d I n d e x = " 0 "   i n d e x = " 0 "   f i e l d T y p e = " q u e s t i o n "   f o r m a t E v a l u a t o r T y p e = " f o r m a t S t r i n g "   h i d d e n = " f a l s e " / >  
         < f i e l d   i d = " 2 1 8 a b 6 3 1 - 6 a 5 1 - 4 b c 0 - b 8 e d - 0 a 5 c 4 5 a 1 3 f 0 d "   n a m e = " O f f i c e   T y p e "   t y p e = " "   o r d e r = " 9 9 9 "   e n t i t y I d = " 8 9 2 2 f c e c - 7 e d 9 - 4 3 8 2 - 9 a 6 4 - 4 1 4 e 8 0 4 c 5 d 2 d "   l i n k e d E n t i t y I d = " 0 0 0 0 0 0 0 0 - 0 0 0 0 - 0 0 0 0 - 0 0 0 0 - 0 0 0 0 0 0 0 0 0 0 0 0 "   l i n k e d F i e l d I d = " 0 0 0 0 0 0 0 0 - 0 0 0 0 - 0 0 0 0 - 0 0 0 0 - 0 0 0 0 0 0 0 0 0 0 0 0 "   l i n k e d F i e l d I n d e x = " 0 "   i n d e x = " 0 "   f i e l d T y p e = " q u e s t i o n "   f o r m a t E v a l u a t o r T y p e = " f o r m a t S t r i n g "   h i d d e n = " f a l s e " / >  
         < f i e l d   i d = " 0 2 c 4 6 b 2 a - b 9 a 7 - 4 8 e 0 - 9 5 5 8 - d b e 8 9 5 9 f e 8 6 0 "   n a m e = " P h o n e   N u m b e r "   t y p e = " "   o r d e r = " 9 9 9 "   e n t i t y I d = " 8 9 2 2 f c e c - 7 e d 9 - 4 3 8 2 - 9 a 6 4 - 4 1 4 e 8 0 4 c 5 d 2 d "   l i n k e d E n t i t y I d = " 0 0 0 0 0 0 0 0 - 0 0 0 0 - 0 0 0 0 - 0 0 0 0 - 0 0 0 0 0 0 0 0 0 0 0 0 "   l i n k e d F i e l d I d = " 0 0 0 0 0 0 0 0 - 0 0 0 0 - 0 0 0 0 - 0 0 0 0 - 0 0 0 0 0 0 0 0 0 0 0 0 "   l i n k e d F i e l d I n d e x = " 0 "   i n d e x = " 0 "   f i e l d T y p e = " q u e s t i o n "   f o r m a t E v a l u a t o r T y p e = " f o r m a t S t r i n g "   h i d d e n = " f a l s e " / >  
         < f i e l d   i d = " f 6 9 a e d d 5 - 7 e 8 a - 4 d 4 9 - 8 c 0 8 - 9 9 b d 5 0 c e 5 7 a 3 "   n a m e = " R e f e r e n c e "   t y p e = " "   o r d e r = " 9 9 9 "   e n t i t y I d = " 8 9 2 2 f c e c - 7 e d 9 - 4 3 8 2 - 9 a 6 4 - 4 1 4 e 8 0 4 c 5 d 2 d "   l i n k e d E n t i t y I d = " 0 0 0 0 0 0 0 0 - 0 0 0 0 - 0 0 0 0 - 0 0 0 0 - 0 0 0 0 0 0 0 0 0 0 0 0 "   l i n k e d F i e l d I d = " 0 0 0 0 0 0 0 0 - 0 0 0 0 - 0 0 0 0 - 0 0 0 0 - 0 0 0 0 0 0 0 0 0 0 0 0 "   l i n k e d F i e l d I n d e x = " 0 "   i n d e x = " 0 "   f i e l d T y p e = " q u e s t i o n "   f o r m a t E v a l u a t o r T y p e = " f o r m a t S t r i n g "   h i d d e n = " f a l s e " / >  
         < f i e l d   i d = " 7 5 7 c a a 9 9 - 4 1 c 7 - 4 a 3 1 - a a 9 7 - d 9 e b a 1 3 3 8 a 3 b "   n a m e = " S e t t i n g s "   t y p e = " "   o r d e r = " 9 9 9 "   e n t i t y I d = " 8 9 2 2 f c e c - 7 e d 9 - 4 3 8 2 - 9 a 6 4 - 4 1 4 e 8 0 4 c 5 d 2 d "   l i n k e d E n t i t y I d = " 0 0 0 0 0 0 0 0 - 0 0 0 0 - 0 0 0 0 - 0 0 0 0 - 0 0 0 0 0 0 0 0 0 0 0 0 "   l i n k e d F i e l d I d = " 0 0 0 0 0 0 0 0 - 0 0 0 0 - 0 0 0 0 - 0 0 0 0 - 0 0 0 0 0 0 0 0 0 0 0 0 "   l i n k e d F i e l d I n d e x = " 0 "   i n d e x = " 0 "   f i e l d T y p e = " q u e s t i o n "   f o r m a t E v a l u a t o r T y p e = " f o r m a t S t r i n g "   h i d d e n = " f a l s e " / >  
         < f i e l d   i d = " 3 8 5 f a e c c - 4 4 9 b - 4 4 9 4 - 9 0 d b - 3 c f 4 6 6 c 3 1 a 8 1 "   n a m e = " U r l "   t y p e = " "   o r d e r = " 9 9 9 "   e n t i t y I d = " 8 9 2 2 f c e c - 7 e d 9 - 4 3 8 2 - 9 a 6 4 - 4 1 4 e 8 0 4 c 5 d 2 d "   l i n k e d E n t i t y I d = " 0 0 0 0 0 0 0 0 - 0 0 0 0 - 0 0 0 0 - 0 0 0 0 - 0 0 0 0 0 0 0 0 0 0 0 0 "   l i n k e d F i e l d I d = " 0 0 0 0 0 0 0 0 - 0 0 0 0 - 0 0 0 0 - 0 0 0 0 - 0 0 0 0 0 0 0 0 0 0 0 0 "   l i n k e d F i e l d I n d e x = " 0 "   i n d e x = " 0 "   f i e l d T y p e = " q u e s t i o n "   f o r m a t E v a l u a t o r T y p e = " f o r m a t S t r i n g "   h i d d e n = " f a l s e " / >  
         < f i e l d   i d = " 9 0 b 0 3 9 7 8 - e 2 1 7 - 4 e 3 2 - a 4 f e - a 3 2 c b a 5 7 d 1 8 6 "   n a m e = " T e x t "   t y p e = " "   o r d e r = " 9 9 9 "   e n t i t y I d = " a d e 4 a 4 5 4 - e 7 d d - 4 5 b f - a 2 1 9 - 2 b 5 9 a b 9 f 2 4 1 4 "   l i n k e d E n t i t y I d = " 0 0 0 0 0 0 0 0 - 0 0 0 0 - 0 0 0 0 - 0 0 0 0 - 0 0 0 0 0 0 0 0 0 0 0 0 "   l i n k e d F i e l d I d = " 0 0 0 0 0 0 0 0 - 0 0 0 0 - 0 0 0 0 - 0 0 0 0 - 0 0 0 0 0 0 0 0 0 0 0 0 "   l i n k e d F i e l d I n d e x = " 0 "   i n d e x = " 0 "   f i e l d T y p e = " q u e s t i o n "   f o r m a t E v a l u a t o r T y p e = " f o r m a t S t r i n g "   h i d d e n = " f a l s e " / >  
         < f i e l d   i d = " 4 8 6 8 6 8 f 2 - e 0 4 a - 4 5 5 b - b b 1 5 - 0 d a 9 7 0 d 3 0 5 b 0 "   n a m e = " T e x t   F i e l d "   t y p e = " "   o r d e r = " 9 9 9 "   e n t i t y I d = " e 3 8 1 d 1 9 8 - c d a 9 - 4 0 9 e - b 5 5 7 - 5 9 1 f d a 1 1 a e 2 6 "   l i n k e d E n t i t y I d = " 0 0 0 0 0 0 0 0 - 0 0 0 0 - 0 0 0 0 - 0 0 0 0 - 0 0 0 0 0 0 0 0 0 0 0 0 "   l i n k e d F i e l d I d = " 0 0 0 0 0 0 0 0 - 0 0 0 0 - 0 0 0 0 - 0 0 0 0 - 0 0 0 0 0 0 0 0 0 0 0 0 "   l i n k e d F i e l d I n d e x = " 0 "   i n d e x = " 0 "   f i e l d T y p e = " q u e s t i o n "   f o r m a t E v a l u a t o r T y p e = " f o r m a t S t r i n g "   h i d d e n = " f a l s e " / >  
         < f i e l d   i d = " 8 1 e 3 e 9 e a - 9 b 6 0 - 4 9 7 8 - a 8 8 a - e 3 d d b 2 6 9 6 2 1 7 "   n a m e = " V a l u e   F i e l d "   t y p e = " S y s t e m . B o o l e a n ,   m s c o r l i b ,   V e r s i o n = 4 . 0 . 0 . 0 ,   C u l t u r e = n e u t r a l ,   P u b l i c K e y T o k e n = b 7 7 a 5 c 5 6 1 9 3 4 e 0 8 9 "   o r d e r = " 9 9 9 "   e n t i t y I d = " e 3 8 1 d 1 9 8 - c d a 9 - 4 0 9 e - b 5 5 7 - 5 9 1 f d a 1 1 a e 2 6 "   l i n k e d E n t i t y I d = " 0 0 0 0 0 0 0 0 - 0 0 0 0 - 0 0 0 0 - 0 0 0 0 - 0 0 0 0 0 0 0 0 0 0 0 0 "   l i n k e d F i e l d I d = " 0 0 0 0 0 0 0 0 - 0 0 0 0 - 0 0 0 0 - 0 0 0 0 - 0 0 0 0 0 0 0 0 0 0 0 0 "   l i n k e d F i e l d I n d e x = " 0 "   i n d e x = " 0 "   f i e l d T y p e = " q u e s t i o n "   f o r m a t E v a l u a t o r T y p e = " f o r m a t S t r i n g "   h i d d e n = " f a l s e " / >  
         < f i e l d   i d = " 0 8 3 d 5 a 5 f - 7 a 4 6 - 4 9 2 7 - a d 1 b - 2 e 7 1 0 3 f 3 6 8 b 1 "   n a m e = " L o g i n "   t y p e = " "   o r d e r = " 9 9 9 "   e n t i t y I d = " f 2 9 4 b 1 d 2 - 1 b 4 5 - 4 e 5 f - 9 4 c 4 - 2 9 5 3 e 5 1 5 0 1 3 7 "   l i n k e d E n t i t y I d = " 0 0 0 0 0 0 0 0 - 0 0 0 0 - 0 0 0 0 - 0 0 0 0 - 0 0 0 0 0 0 0 0 0 0 0 0 "   l i n k e d F i e l d I d = " 0 0 0 0 0 0 0 0 - 0 0 0 0 - 0 0 0 0 - 0 0 0 0 - 0 0 0 0 0 0 0 0 0 0 0 0 "   l i n k e d F i e l d I n d e x = " 0 "   i n d e x = " 0 "   f i e l d T y p e = " c o i "   f o r m a t E v a l u a t o r T y p e = " f o r m a t S t r i n g "   h i d d e n = " f a l s e " > C A K Q < / f i e l d >  
         < f i e l d   i d = " 7 9 5 b 2 1 1 d - 2 c f d - 4 f 8 a - a b 9 0 - 0 4 a 4 8 a c 8 6 1 5 c "   n a m e = " C M S   L o c a t i o n s " 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 C M S   L o c a t i o n s < / f i e l d >  
         < f i e l d   i d = " c 0 0 1 a 3 5 e - 2 7 4 a - 4 9 f 7 - 9 c c f - a 5 5 9 c 9 3 6 1 b 9 2 "   n a m e = " C o r e - C M S   E E I G   D i s c l a i m e r " 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 C M S   L e g a l   S e r v i c e s   E E I G   ( C M S   E E I G )   i s   a   E u r o p e a n   E c o n o m i c   I n t e r e s t   G r o u p i n g   t h a t   c o o r d i n a t e s   a n   o r g a n i s a t i o n   o f   i n d e p e n d e n t   l a w   f i r m s .   C M S   E E I G   p r o v i d e s   n o   c l i e n t   s e r v i c e s .   S u c h   s e r v i c e s   a r e   s o l e l y   p r o v i d e d   b y   C M S   E E I G  s   m e m b e r   f i r m s   i n   t h e i r   r e s p e c t i v e   j u r i s d i c t i o n s .   C M S   E E I G   a n d   e a c h   o f   i t s   m e m b e r   f i r m s   a r e   s e p a r a t e   a n d   l e g a l l y   d i s t i n c t   e n t i t i e s ,   a n d   n o   s u c h   e n t i t y   h a s   a n y   a u t h o r i t y   t o   b i n d   a n y   o t h e r .   C M S   E E I G   a n d   e a c h   m e m b e r   f i r m   a r e   l i a b l e   o n l y   f o r   t h e i r   o w n   a c t s   o r   o m i s s i o n s   a n d   n o t   t h o s e   o f   e a c h   o t h e r .   T h e   b r a n d   n a m e    C M S    a n d   t h e   t e r m    f i r m    a r e   u s e d   t o   r e f e r   t o   s o m e   o r   a l l   o f   t h e   m e m b e r   f i r m s   o r   t h e i r   o f f i c e s ;   d e t a i l s   c a n   b e   f o u n d   u n d e r    l e g a l   i n f o r m a t i o n    i n   t h e   f o o t e r   o f   c m s . l a w . < / f i e l d >  
         < f i e l d   i d = " 6 5 8 4 8 4 7 b - d d 2 2 - 4 d 8 f - a e 1 0 - a f b 3 2 2 f f b 6 d 0 "   n a m e = " C o r e - G l o b a l   O f f i c e   L i s t " 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 A b e r d e e n ,   A b u   D h a b i ,   A l g i e r s ,   A m s t e r d a m ,   A n t w e r p ,   B a r c e l o n a ,   B e i j i n g ,   B e l g r a d e ,   B e r g e n ,   B e r l i n ,   B o g o t � ,   B r a t i s l a v a ,   B r i s t o l ,   B r u s s e l s ,   B u c h a r e s t ,   B u d a p e s t ,   C a s a b l a n c a ,   C o l o g n e ,   C � c u t a ,   D u b a i ,   D u e s s e l d o r f ,   E d i n b u r g h ,   F r a n k f u r t ,   F u n c h a l ,   G e n e v a ,   G l a s g o w ,   H a m b u r g ,   H o n g   K o n g ,   I s t a n b u l ,   J o h a n n e s b u r g ,   K y i v ,   L e i p z i g ,   L i m a ,   L i s b o n ,   L i v e r p o o l ,   L j u b l j a n a ,   L o n d o n ,   L u a n d a ,   L u x e m b o u r g ,   L y o n ,   M a d r i d ,   M a n c h e s t e r ,   M e x i c o   C i t y ,   M i l a n ,   M o m b a s a ,   M o n a c o ,   M u n i c h ,   M u s c a t ,   N a i r o b i ,   O s l o ,   P a r i s ,   P o d g o r i c a ,   P o z n a n ,   P r a g u e ,   R e a d i n g ,   R i o   d e   J a n e i r o ,   R o m e ,   S a n t i a g o   d e   C h i l e ,   S a r a j e v o ,   S h a n g h a i ,   S h e f f i e l d ,   S i n g a p o r e ,   S k o p j e ,   S o f i a ,   S t a v a n g e r ,   S t r a s b o u r g ,   S t u t t g a r t ,   T e l   A v i v ,   T i r a n a ,   V i e n n a ,   W a r s a w ,   Z a g r e b   a n d   Z u r i c h . < / f i e l d >  
         < f i e l d   i d = " 5 0 a 0 4 f a a - e 7 8 8 - 4 7 2 5 - b 5 f f - 6 8 d 6 5 6 5 2 3 6 0 0 "   n a m e = " P i t c h - B a c k   P a g e - D i s c l a i m e r " 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 T h e   i n f o r m a t i o n   h e l d   i n   t h i s   p u b l i c a t i o n   i s   f o r   g e n e r a l   p u r p o s e s   a n d   g u i d a n c e   o n l y   a n d   d o e s   n o t   p u r p o r t   t o   c o n s t i t u t e   l e g a l   o r   p r o f e s s i o n a l   a d v i c e .   I t   w a s   p r e p a r e d   i n   c o - o p e r a t i o n   w i t h   l o c a l   a t t o r n e y s . < / f i e l d >  
         < f i e l d   i d = " 6 d 5 4 8 0 6 9 - 7 7 1 1 - 4 d 0 6 - b e f a - d c a 9 e 5 e b 2 4 f 0 "   n a m e = " P i t c h - B a c k   p a g e - L a w N o w   S u b   T e x t " 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 A   s u b s c r i p t i o n   s e r v i c e   f o r   l e g a l   a r t i c l e s   o n   a   v a r i e t y   o f   t o p i c s   d e l i v e r e d   b y   e m a i l .   < / f i e l d >  
         < f i e l d   i d = " 2 4 0 a 4 e e d - a 0 9 6 - 4 a a f - b 8 1 f - 8 6 b b 4 8 4 d f d a 0 "   n a m e = " P i t c h - B a c k   p a g e - L a w N o w   T e x t " 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 Y o u r   f r e e   o n l i n e   l e g a l   i n f o r m a t i o n   s e r v i c e .   < / f i e l d >  
         < f i e l d   i d = " 1 2 1 5 8 d 1 8 - 9 9 3 9 - 4 2 5 6 - b b 3 9 - b a 0 0 2 c e 4 6 f e 6 "   n a m e = " P i t c h - B a c k   p a g e - L a w N o w   U R L " 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 c m s - l a w n o w . c o m < / f i e l d >  
         < f i e l d   i d = " d 4 8 9 b e 4 e - 7 6 f 4 - 4 a 0 0 - 9 c 2 c - 9 e 3 1 4 e e 9 4 3 a c "   n a m e = " L e t t e r h e a d   S e t t i n g s - D e f a u l t " 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 F A O _ O F F , Y o u r R e f _ O F F , C M S L o c a t i o n s _ O N , F I L E N U M _ O F F , A u t h o r N a m e _ O N , D M S _ O N , I n c C o u n t r y _ O N , A u t h o r J o b _ O F F , C o m m a s _ O F F , O u r s R e f _ O N < / f i e l d >  
         < f i e l d   i d = " b 6 4 0 1 b 6 0 - 6 f 7 5 - 4 6 e d - b 4 d 6 - 5 3 c a 7 4 1 9 5 f 8 8 "   n a m e = " S e t t i n g s "   t y p e = " "   o r d e r = " 9 9 9 "   e n t i t y I d = " 7 c b 9 6 0 b 3 - 2 8 b c - 4 1 e 3 - 8 a d 4 - e 0 5 b 5 8 3 a 6 8 4 b "   l i n k e d E n t i t y I d = " 0 0 0 0 0 0 0 0 - 0 0 0 0 - 0 0 0 0 - 0 0 0 0 - 0 0 0 0 0 0 0 0 0 0 0 0 "   l i n k e d F i e l d I d = " 0 0 0 0 0 0 0 0 - 0 0 0 0 - 0 0 0 0 - 0 0 0 0 - 0 0 0 0 0 0 0 0 0 0 0 0 "   l i n k e d F i e l d I n d e x = " 0 "   i n d e x = " 0 "   f i e l d T y p e = " c o i "   f o r m a t E v a l u a t o r T y p e = " f o r m a t S t r i n g "   h i d d e n = " f a l s e " > C M N O , C M S , D e f a u l t , D e f a u l t , D e f a u l t , D e f a u l t , H E A D 5 , D e f a u l t , D e f a u l t , D e f a u l t < / f i e l d >  
         < f i e l d   i d = " b 4 c c 1 3 1 9 - 5 4 a 1 - 4 d f 6 - a c e 4 - f 1 4 7 3 0 c 7 c 1 e b "   n a m e = " S e t t i n g s "   t y p e = " "   o r d e r = " 9 9 9 "   e n t i t y I d = " 0 9 4 a 3 b 3 a - 5 2 e f - 4 8 4 8 - 9 6 f 7 - b 0 c e 0 4 b d e 2 e 8 "   l i n k e d E n t i t y I d = " 0 0 0 0 0 0 0 0 - 0 0 0 0 - 0 0 0 0 - 0 0 0 0 - 0 0 0 0 0 0 0 0 0 0 0 0 "   l i n k e d F i e l d I d = " 0 0 0 0 0 0 0 0 - 0 0 0 0 - 0 0 0 0 - 0 0 0 0 - 0 0 0 0 0 0 0 0 0 0 0 0 "   l i n k e d F i e l d I n d e x = " 0 "   i n d e x = " 0 "   f i e l d T y p e = " c o i "   f o r m a t E v a l u a t o r T y p e = " f o r m a t S t r i n g "   h i d d e n = " f a l s e " / >  
         < f i e l d   i d = " a 8 9 2 6 b a 1 - 7 2 1 c - 4 0 c 7 - b 5 1 2 - 8 6 f 2 f 6 e b 9 b 5 5 "   n a m e = " I m a g e P a t h "   t y p e = " "   o r d e r = " 9 9 9 "   e n t i t y I d = " 2 f 4 e 3 e 8 3 - 5 0 8 8 - 4 d b 9 - b 1 f 7 - 6 c 5 0 7 d e d c 7 4 5 "   l i n k e d E n t i t y I d = " 0 0 0 0 0 0 0 0 - 0 0 0 0 - 0 0 0 0 - 0 0 0 0 - 0 0 0 0 0 0 0 0 0 0 0 0 "   l i n k e d F i e l d I d = " 0 0 0 0 0 0 0 0 - 0 0 0 0 - 0 0 0 0 - 0 0 0 0 - 0 0 0 0 0 0 0 0 0 0 0 0 "   l i n k e d F i e l d I n d e x = " 0 "   i n d e x = " 0 "   f i e l d T y p e = " q u e s t i o n "   f o r m a t E v a l u a t o r T y p e = " f o r m a t S t r i n g "   h i d d e n = " f a l s e " > C : \ P r o g r a m D a t a \ I p h e l i o n \ O u t l i n e \ C o r e \ I m a g e s \ T h e m e   I m a g e s \ C M S   O r a n g e . j p g < / f i e l d >  
     < / f i e l d s >  
     < p r i n t C o n f i g u r a t i o n   s u p p o r t C u s t o m P r i n t = " t r u e "   s h o w P r i n t S e t t i n g s = " t r u e "   s h o w P r i n t O p t i o n s = " t r u e "   e n a b l e C o s t R e c o v e r y = " f a l s e " >  
         < p r o f i l e s / >  
     < / p r i n t C o n f i g u r a t i o n >  
     < s t y l e C o n f i g u r a t i o n / >  
 < / t e m p l a t e > 
</file>

<file path=customXml/itemProps1.xml><?xml version="1.0" encoding="utf-8"?>
<ds:datastoreItem xmlns:ds="http://schemas.openxmlformats.org/officeDocument/2006/customXml" ds:itemID="{8F383188-7698-4D45-8D39-B60D538CC5B4}">
  <ds:schemaRefs>
    <ds:schemaRef ds:uri="http://www.w3.org/2001/XMLSchema"/>
    <ds:schemaRef ds:uri="http://iphelion.com/word/outline/documentFragmentData"/>
    <ds:schemaRef ds:uri="http://iphelion.com/word/outline/"/>
  </ds:schemaRefs>
</ds:datastoreItem>
</file>

<file path=customXml/itemProps2.xml><?xml version="1.0" encoding="utf-8"?>
<ds:datastoreItem xmlns:ds="http://schemas.openxmlformats.org/officeDocument/2006/customXml" ds:itemID="{5A9CDB2B-E809-4613-8807-22145F5F3ECF}">
  <ds:schemaRefs>
    <ds:schemaRef ds:uri="http://schemas.microsoft.com/sharepoint/v3/contenttype/forms"/>
  </ds:schemaRefs>
</ds:datastoreItem>
</file>

<file path=customXml/itemProps3.xml><?xml version="1.0" encoding="utf-8"?>
<ds:datastoreItem xmlns:ds="http://schemas.openxmlformats.org/officeDocument/2006/customXml" ds:itemID="{0F5BCC82-28A2-46E4-B882-7B8E202AB618}">
  <ds:schemaRefs>
    <ds:schemaRef ds:uri="http://schemas.microsoft.com/office/2006/metadata/properties"/>
    <ds:schemaRef ds:uri="http://schemas.microsoft.com/office/infopath/2007/PartnerControls"/>
    <ds:schemaRef ds:uri="ba5fc0d2-1ea5-4543-b522-85e8e1bdf28d"/>
    <ds:schemaRef ds:uri="4d4e58f1-6b99-4fc6-b6b2-35ff39fc693d"/>
  </ds:schemaRefs>
</ds:datastoreItem>
</file>

<file path=customXml/itemProps4.xml><?xml version="1.0" encoding="utf-8"?>
<ds:datastoreItem xmlns:ds="http://schemas.openxmlformats.org/officeDocument/2006/customXml" ds:itemID="{D10240E7-B6C0-4B89-804E-A320122E1E0A}">
  <ds:schemaRefs>
    <ds:schemaRef ds:uri="http://www.imanage.com/work/xmlschema"/>
  </ds:schemaRefs>
</ds:datastoreItem>
</file>

<file path=customXml/itemProps5.xml><?xml version="1.0" encoding="utf-8"?>
<ds:datastoreItem xmlns:ds="http://schemas.openxmlformats.org/officeDocument/2006/customXml" ds:itemID="{DB9F7356-1C1A-4960-8C49-5BACC8A305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4e58f1-6b99-4fc6-b6b2-35ff39fc693d"/>
    <ds:schemaRef ds:uri="ba5fc0d2-1ea5-4543-b522-85e8e1bdf28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6.xml><?xml version="1.0" encoding="utf-8"?>
<ds:datastoreItem xmlns:ds="http://schemas.openxmlformats.org/officeDocument/2006/customXml" ds:itemID="{6AB78D84-28A9-43E7-82C5-E3E5433099BB}">
  <ds:schemaRefs>
    <ds:schemaRef ds:uri="http://www.w3.org/2001/XMLSchema"/>
    <ds:schemaRef ds:uri="http://iphelion.com/word/outline/templateFragmentData"/>
    <ds:schemaRef ds:uri="http://iphelion.com/word/outline/"/>
  </ds:schemaRefs>
</ds:datastoreItem>
</file>

<file path=customXml/itemProps7.xml><?xml version="1.0" encoding="utf-8"?>
<ds:datastoreItem xmlns:ds="http://schemas.openxmlformats.org/officeDocument/2006/customXml" ds:itemID="{B87AFF85-1A12-4B2B-AB9C-2C63DDC56B08}">
  <ds:schemaRefs>
    <ds:schemaRef ds:uri="http://www.w3.org/2001/XMLSchema"/>
    <ds:schemaRef ds:uri="http://iphelion.com/word/outline/"/>
  </ds:schemaRefs>
</ds:datastoreItem>
</file>

<file path=docProps/app.xml><?xml version="1.0" encoding="utf-8"?>
<Properties xmlns="http://schemas.openxmlformats.org/officeDocument/2006/extended-properties" xmlns:vt="http://schemas.openxmlformats.org/officeDocument/2006/docPropsVTypes">
  <Template>CMS PowerPoint 16_9</Template>
  <TotalTime>442</TotalTime>
  <Words>1775</Words>
  <Application>Microsoft Office PowerPoint</Application>
  <PresentationFormat>Widescreen</PresentationFormat>
  <Paragraphs>132</Paragraphs>
  <Slides>16</Slides>
  <Notes>0</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16</vt:i4>
      </vt:variant>
    </vt:vector>
  </HeadingPairs>
  <TitlesOfParts>
    <vt:vector size="26" baseType="lpstr">
      <vt:lpstr>ＭＳ Ｐゴシック</vt:lpstr>
      <vt:lpstr>Arial</vt:lpstr>
      <vt:lpstr>Calibri</vt:lpstr>
      <vt:lpstr>Geneva</vt:lpstr>
      <vt:lpstr>Symbol</vt:lpstr>
      <vt:lpstr>cover</vt:lpstr>
      <vt:lpstr>master_content</vt:lpstr>
      <vt:lpstr>empty_slide_Design</vt:lpstr>
      <vt:lpstr>Master content</vt:lpstr>
      <vt:lpstr>3_Benutzerdefiniertes Design</vt:lpstr>
      <vt:lpstr>PowerPoint Presentation</vt:lpstr>
      <vt:lpstr>PowerPoint Presentation</vt:lpstr>
      <vt:lpstr>PowerPoint Presentation</vt:lpstr>
      <vt:lpstr>PowerPoint Presentation</vt:lpstr>
      <vt:lpstr>SMR investment in Poland</vt:lpstr>
      <vt:lpstr>GE Hitachi, KHNP, EDF investments  in Polish nuclear energy</vt:lpstr>
      <vt:lpstr>SMR in Romania</vt:lpstr>
      <vt:lpstr>SMRs in the Czech Republic</vt:lpstr>
      <vt:lpstr>Kozloduy NPP | New Units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CMS CAMERON MCKENNA NABARRO OLSWANG LLP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Charlotte Kitchen</dc:creator>
  <cp:lastModifiedBy>Violeta Koeva</cp:lastModifiedBy>
  <cp:revision>17</cp:revision>
  <dcterms:created xsi:type="dcterms:W3CDTF">2022-07-15T10:55:34Z</dcterms:created>
  <dcterms:modified xsi:type="dcterms:W3CDTF">2023-01-09T16:37:23Z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0x010100343E22CD74546C49BA2D306982B113C7</vt:lpwstr>
  </property>
</Properties>
</file>